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9" r:id="rId1"/>
  </p:sldMasterIdLst>
  <p:notesMasterIdLst>
    <p:notesMasterId r:id="rId58"/>
  </p:notesMasterIdLst>
  <p:handoutMasterIdLst>
    <p:handoutMasterId r:id="rId59"/>
  </p:handoutMasterIdLst>
  <p:sldIdLst>
    <p:sldId id="256" r:id="rId2"/>
    <p:sldId id="257" r:id="rId3"/>
    <p:sldId id="841" r:id="rId4"/>
    <p:sldId id="949" r:id="rId5"/>
    <p:sldId id="950" r:id="rId6"/>
    <p:sldId id="953" r:id="rId7"/>
    <p:sldId id="954" r:id="rId8"/>
    <p:sldId id="932" r:id="rId9"/>
    <p:sldId id="939" r:id="rId10"/>
    <p:sldId id="940" r:id="rId11"/>
    <p:sldId id="980" r:id="rId12"/>
    <p:sldId id="979" r:id="rId13"/>
    <p:sldId id="956" r:id="rId14"/>
    <p:sldId id="957" r:id="rId15"/>
    <p:sldId id="958" r:id="rId16"/>
    <p:sldId id="959" r:id="rId17"/>
    <p:sldId id="960" r:id="rId18"/>
    <p:sldId id="981" r:id="rId19"/>
    <p:sldId id="972" r:id="rId20"/>
    <p:sldId id="973" r:id="rId21"/>
    <p:sldId id="974" r:id="rId22"/>
    <p:sldId id="975" r:id="rId23"/>
    <p:sldId id="976" r:id="rId24"/>
    <p:sldId id="977" r:id="rId25"/>
    <p:sldId id="982" r:id="rId26"/>
    <p:sldId id="962" r:id="rId27"/>
    <p:sldId id="963" r:id="rId28"/>
    <p:sldId id="964" r:id="rId29"/>
    <p:sldId id="965" r:id="rId30"/>
    <p:sldId id="967" r:id="rId31"/>
    <p:sldId id="968" r:id="rId32"/>
    <p:sldId id="969" r:id="rId33"/>
    <p:sldId id="970" r:id="rId34"/>
    <p:sldId id="983" r:id="rId35"/>
    <p:sldId id="259" r:id="rId36"/>
    <p:sldId id="268" r:id="rId37"/>
    <p:sldId id="272" r:id="rId38"/>
    <p:sldId id="985" r:id="rId39"/>
    <p:sldId id="984" r:id="rId40"/>
    <p:sldId id="986" r:id="rId41"/>
    <p:sldId id="987" r:id="rId42"/>
    <p:sldId id="988" r:id="rId43"/>
    <p:sldId id="261" r:id="rId44"/>
    <p:sldId id="262" r:id="rId45"/>
    <p:sldId id="274" r:id="rId46"/>
    <p:sldId id="260" r:id="rId47"/>
    <p:sldId id="263" r:id="rId48"/>
    <p:sldId id="482" r:id="rId49"/>
    <p:sldId id="277" r:id="rId50"/>
    <p:sldId id="278" r:id="rId51"/>
    <p:sldId id="933" r:id="rId52"/>
    <p:sldId id="934" r:id="rId53"/>
    <p:sldId id="935" r:id="rId54"/>
    <p:sldId id="936" r:id="rId55"/>
    <p:sldId id="937" r:id="rId56"/>
    <p:sldId id="938" r:id="rId57"/>
  </p:sldIdLst>
  <p:sldSz cx="9144000" cy="6858000" type="screen4x3"/>
  <p:notesSz cx="6858000" cy="9077325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A3E"/>
    <a:srgbClr val="E22E37"/>
    <a:srgbClr val="0000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Estilo claro 3 - Acento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164" autoAdjust="0"/>
    <p:restoredTop sz="90323" autoAdjust="0"/>
  </p:normalViewPr>
  <p:slideViewPr>
    <p:cSldViewPr>
      <p:cViewPr>
        <p:scale>
          <a:sx n="66" d="100"/>
          <a:sy n="66" d="100"/>
        </p:scale>
        <p:origin x="1234" y="1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4722"/>
    </p:cViewPr>
  </p:sorterViewPr>
  <p:notesViewPr>
    <p:cSldViewPr>
      <p:cViewPr varScale="1">
        <p:scale>
          <a:sx n="60" d="100"/>
          <a:sy n="60" d="100"/>
        </p:scale>
        <p:origin x="3264" y="3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handoutMaster" Target="handoutMasters/handout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5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B8740B3A-0369-2BFC-7A45-D8E5EEA6D1B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56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192B633A-008D-86AC-7480-8F2AF5DF223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56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069449-4CBE-4D40-B97B-057135003A6A}" type="datetimeFigureOut">
              <a:rPr lang="es-CL" smtClean="0"/>
              <a:t>21-05-2023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5B749AD9-63E2-3EC0-C66D-92E680443BD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21713"/>
            <a:ext cx="2971800" cy="4556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BCCCB8FA-6851-F19B-AC66-E0ACA6E7A6E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21713"/>
            <a:ext cx="2971800" cy="4556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E76657-D1E7-4E65-8B31-97916F8CD95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6070106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57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60463" y="681038"/>
            <a:ext cx="4538662" cy="34036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11650"/>
            <a:ext cx="5486400" cy="408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368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21713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68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21713"/>
            <a:ext cx="2971800" cy="45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C49C0EB4-0D88-45EA-AD03-6E339152A89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49C0EB4-0D88-45EA-AD03-6E339152A895}" type="slidenum">
              <a:rPr lang="es-ES" smtClean="0"/>
              <a:pPr>
                <a:defRPr/>
              </a:pPr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49C0EB4-0D88-45EA-AD03-6E339152A895}" type="slidenum">
              <a:rPr lang="es-ES" smtClean="0"/>
              <a:pPr>
                <a:defRPr/>
              </a:pPr>
              <a:t>23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701080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49C0EB4-0D88-45EA-AD03-6E339152A895}" type="slidenum">
              <a:rPr lang="es-ES" smtClean="0"/>
              <a:pPr>
                <a:defRPr/>
              </a:pPr>
              <a:t>41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800596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49C0EB4-0D88-45EA-AD03-6E339152A895}" type="slidenum">
              <a:rPr lang="es-ES" smtClean="0"/>
              <a:pPr>
                <a:defRPr/>
              </a:pPr>
              <a:t>42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876185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Triángulo rectángulo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/>
              <a:t>Haga clic para modificar el estilo de subtítulo del patrón</a:t>
            </a:r>
            <a:endParaRPr kumimoji="0" lang="en-US"/>
          </a:p>
        </p:txBody>
      </p:sp>
      <p:grpSp>
        <p:nvGrpSpPr>
          <p:cNvPr id="2" name="1 Grupo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6 Forma libre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7 Forma libre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10 Forma libre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11 Conector recto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r>
              <a:rPr lang="es-CL"/>
              <a:t>21/05/2023</a:t>
            </a:r>
            <a:endParaRPr lang="es-ES" dirty="0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r>
              <a:rPr lang="es-ES"/>
              <a:t>Estabilidad y Estiba 3L</a:t>
            </a:r>
            <a:endParaRPr lang="es-ES" dirty="0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C0A89749-771D-4773-9046-528091631E70}" type="slidenum">
              <a:rPr lang="es-ES" smtClean="0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y Estiba 3L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7" name="6 Título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y Estiba 3L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DABC050-5ECE-4420-AA49-21AC7FA4F390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7" name="6 Cheurón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7 Cheurón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y Estiba 3L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C7F8E6-B13C-433A-AD0F-1BD0253ED50E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y Estiba 3L</a:t>
            </a: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642D2A-D80B-46DB-B70F-213340C71A31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y Estiba 3L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DDACC4-A0AB-4440-9320-B5E0E34F4CB4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6" name="5 Título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 dirty="0"/>
              <a:t>Estabilidad y Estiba 3L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y Estiba 3L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44E263-5F5A-4F9D-99AD-B35F163DF5F3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/>
              <a:t>Haga clic en el icono para agregar una imagen</a:t>
            </a:r>
            <a:endParaRPr kumimoji="0" lang="en-US" dirty="0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r>
              <a:rPr lang="es-ES"/>
              <a:t>Estabilidad y Estiba 3L</a:t>
            </a: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91A2BDA9-FEC8-4EE0-9243-593511C8B572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8 Forma libre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9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10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11 Cheurón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12 Cheurón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y Estiba 3L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216814-D6F1-45F4-85F0-FC804BF91361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s-ES"/>
              <a:t>Haga clic para modificar el estilo de texto del patrón</a:t>
            </a:r>
          </a:p>
          <a:p>
            <a:pPr lvl="1" eaLnBrk="1" latinLnBrk="0" hangingPunct="1"/>
            <a:r>
              <a:rPr lang="es-ES"/>
              <a:t>Segundo nivel</a:t>
            </a:r>
          </a:p>
          <a:p>
            <a:pPr lvl="2" eaLnBrk="1" latinLnBrk="0" hangingPunct="1"/>
            <a:r>
              <a:rPr lang="es-ES"/>
              <a:t>Tercer nivel</a:t>
            </a:r>
          </a:p>
          <a:p>
            <a:pPr lvl="3" eaLnBrk="1" latinLnBrk="0" hangingPunct="1"/>
            <a:r>
              <a:rPr lang="es-ES"/>
              <a:t>Cuarto nivel</a:t>
            </a:r>
          </a:p>
          <a:p>
            <a:pPr lvl="4" eaLnBrk="1" latinLnBrk="0" hangingPunct="1"/>
            <a:r>
              <a:rPr lang="es-ES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y Estiba 3L</a:t>
            </a: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4AAC83C-07D6-461E-A838-00C8005EB69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Forma libre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Forma libre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13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14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s-ES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/>
              <a:t>Haga clic para modificar el estilo de texto del patrón</a:t>
            </a:r>
          </a:p>
          <a:p>
            <a:pPr lvl="1" eaLnBrk="1" latinLnBrk="0" hangingPunct="1"/>
            <a:r>
              <a:rPr kumimoji="0" lang="es-ES"/>
              <a:t>Segundo nivel</a:t>
            </a:r>
          </a:p>
          <a:p>
            <a:pPr lvl="2" eaLnBrk="1" latinLnBrk="0" hangingPunct="1"/>
            <a:r>
              <a:rPr kumimoji="0" lang="es-ES"/>
              <a:t>Tercer nivel</a:t>
            </a:r>
          </a:p>
          <a:p>
            <a:pPr lvl="3" eaLnBrk="1" latinLnBrk="0" hangingPunct="1"/>
            <a:r>
              <a:rPr kumimoji="0" lang="es-ES"/>
              <a:t>Cuarto nivel</a:t>
            </a:r>
          </a:p>
          <a:p>
            <a:pPr lvl="4" eaLnBrk="1" latinLnBrk="0" hangingPunct="1"/>
            <a:r>
              <a:rPr kumimoji="0" lang="es-ES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r>
              <a:rPr lang="es-ES"/>
              <a:t>Estabilidad y Estiba 3L</a:t>
            </a:r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8CE0E627-7E44-4529-A67F-BA03B262E588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0" r:id="rId1"/>
    <p:sldLayoutId id="2147484111" r:id="rId2"/>
    <p:sldLayoutId id="2147484112" r:id="rId3"/>
    <p:sldLayoutId id="2147484113" r:id="rId4"/>
    <p:sldLayoutId id="2147484114" r:id="rId5"/>
    <p:sldLayoutId id="2147484115" r:id="rId6"/>
    <p:sldLayoutId id="2147484116" r:id="rId7"/>
    <p:sldLayoutId id="2147484117" r:id="rId8"/>
    <p:sldLayoutId id="2147484118" r:id="rId9"/>
    <p:sldLayoutId id="2147484119" r:id="rId10"/>
    <p:sldLayoutId id="2147484120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mailto:garcov04@gmail.com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slide" Target="slide49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slide" Target="slide50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7.xml"/><Relationship Id="rId4" Type="http://schemas.openxmlformats.org/officeDocument/2006/relationships/slide" Target="slide43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7.xml"/><Relationship Id="rId4" Type="http://schemas.openxmlformats.org/officeDocument/2006/relationships/slide" Target="slide46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s-MX" dirty="0"/>
              <a:t>Estabilidad y Estiba</a:t>
            </a:r>
            <a:endParaRPr lang="es-ES" dirty="0"/>
          </a:p>
        </p:txBody>
      </p:sp>
      <p:sp>
        <p:nvSpPr>
          <p:cNvPr id="8196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pPr eaLnBrk="1" hangingPunct="1"/>
            <a:r>
              <a:rPr lang="es-MX" dirty="0"/>
              <a:t>Cátedra Especialidad Litoral.</a:t>
            </a:r>
          </a:p>
          <a:p>
            <a:pPr eaLnBrk="1" hangingPunct="1"/>
            <a:r>
              <a:rPr lang="es-MX" dirty="0"/>
              <a:t>CF (R) Alberto García Covacevich</a:t>
            </a:r>
          </a:p>
          <a:p>
            <a:pPr eaLnBrk="1" hangingPunct="1"/>
            <a:r>
              <a:rPr lang="es-MX" dirty="0">
                <a:hlinkClick r:id="rId2"/>
              </a:rPr>
              <a:t>garcov04@gmail.com</a:t>
            </a:r>
            <a:r>
              <a:rPr lang="es-MX" dirty="0"/>
              <a:t> </a:t>
            </a:r>
          </a:p>
          <a:p>
            <a:pPr eaLnBrk="1" hangingPunct="1"/>
            <a:r>
              <a:rPr lang="es-MX" dirty="0"/>
              <a:t>9 9732 8537</a:t>
            </a:r>
          </a:p>
        </p:txBody>
      </p:sp>
      <p:sp>
        <p:nvSpPr>
          <p:cNvPr id="7170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 dirty="0"/>
          </a:p>
        </p:txBody>
      </p:sp>
      <p:sp>
        <p:nvSpPr>
          <p:cNvPr id="8203" name="AutoShape 11" descr="Resultado de imagen para escuela naval logo"/>
          <p:cNvSpPr>
            <a:spLocks noChangeAspect="1" noChangeArrowheads="1"/>
          </p:cNvSpPr>
          <p:nvPr/>
        </p:nvSpPr>
        <p:spPr bwMode="auto">
          <a:xfrm>
            <a:off x="173038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 dirty="0"/>
          </a:p>
        </p:txBody>
      </p:sp>
      <p:pic>
        <p:nvPicPr>
          <p:cNvPr id="11" name="10 Imagen" descr="FOTO_08200603071028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34" y="428604"/>
            <a:ext cx="1669097" cy="1928802"/>
          </a:xfrm>
          <a:prstGeom prst="rect">
            <a:avLst/>
          </a:prstGeom>
        </p:spPr>
      </p:pic>
      <p:sp>
        <p:nvSpPr>
          <p:cNvPr id="2" name="Marcador de pie de página 1">
            <a:extLst>
              <a:ext uri="{FF2B5EF4-FFF2-40B4-BE49-F238E27FC236}">
                <a16:creationId xmlns:a16="http://schemas.microsoft.com/office/drawing/2014/main" id="{28D8D9BB-AC7F-A4A7-10D1-2C021F968A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 dirty="0"/>
              <a:t>Estabilidad y Estiba 3L</a:t>
            </a:r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33133165-19CE-ACA8-938C-71BDD6041C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A89749-771D-4773-9046-528091631E70}" type="slidenum">
              <a:rPr lang="es-ES" smtClean="0"/>
              <a:pPr>
                <a:defRPr/>
              </a:pPr>
              <a:t>1</a:t>
            </a:fld>
            <a:endParaRPr lang="es-ES" dirty="0"/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buBlip>
                <a:blip r:embed="rId2"/>
              </a:buBlip>
            </a:pPr>
            <a:r>
              <a:rPr lang="es-ES" dirty="0"/>
              <a:t>Introducción</a:t>
            </a:r>
          </a:p>
          <a:p>
            <a:pPr>
              <a:buBlip>
                <a:blip r:embed="rId2"/>
              </a:buBlip>
            </a:pPr>
            <a:r>
              <a:rPr lang="es-ES" dirty="0"/>
              <a:t>U.T.1 Fundamentos de Estabilidad</a:t>
            </a:r>
          </a:p>
          <a:p>
            <a:pPr eaLnBrk="1" hangingPunct="1"/>
            <a:r>
              <a:rPr lang="es-ES" dirty="0"/>
              <a:t>U.T.2 Estabilidad Estática Transversal</a:t>
            </a:r>
          </a:p>
          <a:p>
            <a:pPr eaLnBrk="1" hangingPunct="1"/>
            <a:r>
              <a:rPr lang="es-ES" dirty="0"/>
              <a:t>U.T.3 Superficie Libre y Estabilidad Dinámica</a:t>
            </a:r>
          </a:p>
          <a:p>
            <a:pPr eaLnBrk="1" hangingPunct="1"/>
            <a:r>
              <a:rPr lang="es-ES" dirty="0"/>
              <a:t>U.T.4 Estabilidad Longitudinal</a:t>
            </a:r>
          </a:p>
          <a:p>
            <a:pPr eaLnBrk="1" hangingPunct="1"/>
            <a:r>
              <a:rPr lang="es-ES" dirty="0"/>
              <a:t>U.T.5 Estabilidad con Averías y Varada</a:t>
            </a:r>
          </a:p>
          <a:p>
            <a:pPr eaLnBrk="1" hangingPunct="1"/>
            <a:r>
              <a:rPr lang="es-ES" dirty="0"/>
              <a:t>U.T.6 Taller Interrogador</a:t>
            </a:r>
          </a:p>
          <a:p>
            <a:pPr eaLnBrk="1" hangingPunct="1"/>
            <a:r>
              <a:rPr lang="es-ES" dirty="0"/>
              <a:t>U.T.7 Esfuerzo en un Buque</a:t>
            </a:r>
          </a:p>
          <a:p>
            <a:pPr eaLnBrk="1" hangingPunct="1"/>
            <a:r>
              <a:rPr lang="es-ES" dirty="0"/>
              <a:t>U.T.8 Fundamentos de Estiba</a:t>
            </a:r>
          </a:p>
          <a:p>
            <a:pPr eaLnBrk="1" hangingPunct="1"/>
            <a:r>
              <a:rPr lang="es-ES" dirty="0"/>
              <a:t>U.T.9 Planificación de Estiba</a:t>
            </a:r>
          </a:p>
        </p:txBody>
      </p:sp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ES" sz="3700" dirty="0"/>
              <a:t>Programa de Asignatura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63304E3B-6B7C-23FD-456A-2E41CD38E1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F35BBE99-319F-337F-66BB-92E5C4DA46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 dirty="0"/>
              <a:t>Estabilidad y Estiba 3L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794F71C-6458-3FC1-182F-2B9743E62B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</a:t>
            </a:fld>
            <a:endParaRPr lang="es-E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1.2" calcmode="lin" valueType="num">
                                      <p:cBhvr override="childStyle">
                                        <p:cTn id="12" dur="20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20000"/>
              </a:lnSpc>
            </a:pPr>
            <a:r>
              <a:rPr lang="es-ES" sz="3200" dirty="0"/>
              <a:t>Contenido</a:t>
            </a:r>
          </a:p>
          <a:p>
            <a:pPr lvl="1">
              <a:lnSpc>
                <a:spcPct val="120000"/>
              </a:lnSpc>
              <a:buFont typeface="Wingdings" pitchFamily="2" charset="2"/>
              <a:buChar char="ü"/>
            </a:pPr>
            <a:r>
              <a:rPr lang="es-ES" sz="2700" dirty="0"/>
              <a:t>Estabilidad Estática</a:t>
            </a:r>
          </a:p>
          <a:p>
            <a:pPr lvl="2">
              <a:lnSpc>
                <a:spcPct val="120000"/>
              </a:lnSpc>
              <a:buFont typeface="Wingdings" pitchFamily="2" charset="2"/>
              <a:buChar char="ü"/>
            </a:pPr>
            <a:r>
              <a:rPr lang="es-ES" sz="2500" dirty="0"/>
              <a:t>Distribución de pesos y Centro de Gravedad</a:t>
            </a:r>
          </a:p>
          <a:p>
            <a:pPr lvl="2">
              <a:lnSpc>
                <a:spcPct val="120000"/>
              </a:lnSpc>
              <a:buFont typeface="Wingdings" pitchFamily="2" charset="2"/>
              <a:buChar char="ü"/>
            </a:pPr>
            <a:r>
              <a:rPr lang="es-ES" sz="2500" dirty="0"/>
              <a:t>Variación de la Geometría del volumen sumergido y Centro de </a:t>
            </a:r>
            <a:r>
              <a:rPr lang="es-ES" sz="2500" dirty="0" err="1"/>
              <a:t>Boyantéz</a:t>
            </a:r>
            <a:endParaRPr lang="es-ES" sz="2500" dirty="0"/>
          </a:p>
          <a:p>
            <a:pPr lvl="2">
              <a:lnSpc>
                <a:spcPct val="120000"/>
              </a:lnSpc>
              <a:buFont typeface="Wingdings" pitchFamily="2" charset="2"/>
              <a:buChar char="ü"/>
            </a:pPr>
            <a:r>
              <a:rPr lang="es-ES" sz="2500" dirty="0"/>
              <a:t>Brazo de adrizamiento</a:t>
            </a:r>
          </a:p>
          <a:p>
            <a:pPr lvl="2">
              <a:lnSpc>
                <a:spcPct val="120000"/>
              </a:lnSpc>
              <a:buFont typeface="Wingdings" pitchFamily="2" charset="2"/>
              <a:buChar char="ü"/>
            </a:pPr>
            <a:r>
              <a:rPr lang="es-ES" sz="2500" dirty="0"/>
              <a:t>Curva de estabilidad</a:t>
            </a:r>
          </a:p>
          <a:p>
            <a:pPr lvl="2">
              <a:lnSpc>
                <a:spcPct val="120000"/>
              </a:lnSpc>
              <a:buFont typeface="Wingdings" pitchFamily="2" charset="2"/>
              <a:buChar char="ü"/>
            </a:pPr>
            <a:r>
              <a:rPr lang="es-ES" sz="2500" dirty="0"/>
              <a:t>Metacentro</a:t>
            </a:r>
          </a:p>
          <a:p>
            <a:pPr lvl="2">
              <a:lnSpc>
                <a:spcPct val="120000"/>
              </a:lnSpc>
              <a:buFont typeface="Wingdings" pitchFamily="2" charset="2"/>
              <a:buChar char="ü"/>
            </a:pPr>
            <a:r>
              <a:rPr lang="es-ES" sz="2500" dirty="0"/>
              <a:t>Altura metacéntrica y rangos de estabilidad para diferentes tipos de buques</a:t>
            </a:r>
          </a:p>
          <a:p>
            <a:pPr lvl="1">
              <a:lnSpc>
                <a:spcPct val="120000"/>
              </a:lnSpc>
            </a:pPr>
            <a:r>
              <a:rPr lang="es-ES" sz="2700" dirty="0"/>
              <a:t>Curvas de Estabilidad</a:t>
            </a:r>
          </a:p>
          <a:p>
            <a:pPr lvl="2">
              <a:lnSpc>
                <a:spcPct val="120000"/>
              </a:lnSpc>
            </a:pPr>
            <a:r>
              <a:rPr lang="es-ES" sz="2500" dirty="0"/>
              <a:t>Curvas cruzadas</a:t>
            </a:r>
          </a:p>
          <a:p>
            <a:pPr lvl="2">
              <a:lnSpc>
                <a:spcPct val="120000"/>
              </a:lnSpc>
            </a:pPr>
            <a:r>
              <a:rPr lang="es-ES" sz="2500" dirty="0"/>
              <a:t>Curvas GZ (ó KN): Construcción de la curva de estabilidad estática </a:t>
            </a:r>
          </a:p>
          <a:p>
            <a:pPr eaLnBrk="1" hangingPunct="1"/>
            <a:endParaRPr lang="es-ES" dirty="0"/>
          </a:p>
        </p:txBody>
      </p:sp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dirty="0"/>
              <a:t>U.T.2 Estabilidad Estática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872622E9-691A-B444-6EF1-CD508CE150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06D04D73-19C7-7DEA-65D4-9A7B6E1BCE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 dirty="0"/>
              <a:t>Estabilidad y Estiba 3L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D30B190-3AB0-D504-5923-55A5375779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3</a:t>
            </a:fld>
            <a:endParaRPr lang="es-E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20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20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2000" fill="hold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2000" fill="hold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000" fill="hold"/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Freeform 2"/>
          <p:cNvSpPr>
            <a:spLocks/>
          </p:cNvSpPr>
          <p:nvPr/>
        </p:nvSpPr>
        <p:spPr bwMode="auto">
          <a:xfrm>
            <a:off x="568325" y="5113338"/>
            <a:ext cx="8158163" cy="152082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5138" y="0"/>
              </a:cxn>
              <a:cxn ang="0">
                <a:pos x="5138" y="957"/>
              </a:cxn>
              <a:cxn ang="0">
                <a:pos x="0" y="957"/>
              </a:cxn>
              <a:cxn ang="0">
                <a:pos x="0" y="1"/>
              </a:cxn>
              <a:cxn ang="0">
                <a:pos x="517" y="0"/>
              </a:cxn>
            </a:cxnLst>
            <a:rect l="0" t="0" r="r" b="b"/>
            <a:pathLst>
              <a:path w="5139" h="958">
                <a:moveTo>
                  <a:pt x="517" y="0"/>
                </a:moveTo>
                <a:lnTo>
                  <a:pt x="5138" y="0"/>
                </a:lnTo>
                <a:lnTo>
                  <a:pt x="5138" y="957"/>
                </a:lnTo>
                <a:lnTo>
                  <a:pt x="0" y="957"/>
                </a:lnTo>
                <a:lnTo>
                  <a:pt x="0" y="1"/>
                </a:lnTo>
                <a:lnTo>
                  <a:pt x="517" y="0"/>
                </a:lnTo>
              </a:path>
            </a:pathLst>
          </a:custGeom>
          <a:solidFill>
            <a:srgbClr val="0080FF"/>
          </a:solidFill>
          <a:ln w="127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68611" name="Freeform 3"/>
          <p:cNvSpPr>
            <a:spLocks/>
          </p:cNvSpPr>
          <p:nvPr/>
        </p:nvSpPr>
        <p:spPr bwMode="auto">
          <a:xfrm>
            <a:off x="1685925" y="633413"/>
            <a:ext cx="6373813" cy="26035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1639"/>
              </a:cxn>
              <a:cxn ang="0">
                <a:pos x="4014" y="1639"/>
              </a:cxn>
            </a:cxnLst>
            <a:rect l="0" t="0" r="r" b="b"/>
            <a:pathLst>
              <a:path w="4015" h="1640">
                <a:moveTo>
                  <a:pt x="0" y="0"/>
                </a:moveTo>
                <a:lnTo>
                  <a:pt x="0" y="1639"/>
                </a:lnTo>
                <a:lnTo>
                  <a:pt x="4014" y="1639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68613" name="Rectangle 5"/>
          <p:cNvSpPr>
            <a:spLocks noChangeArrowheads="1"/>
          </p:cNvSpPr>
          <p:nvPr/>
        </p:nvSpPr>
        <p:spPr bwMode="auto">
          <a:xfrm rot="16200000">
            <a:off x="-48419" y="1737519"/>
            <a:ext cx="2822575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solidFill>
                  <a:schemeClr val="tx1"/>
                </a:solidFill>
                <a:latin typeface="Arial" charset="0"/>
              </a:rPr>
              <a:t>Brazos Adrizantes (pie)</a:t>
            </a:r>
          </a:p>
        </p:txBody>
      </p:sp>
      <p:sp>
        <p:nvSpPr>
          <p:cNvPr id="68614" name="Rectangle 6"/>
          <p:cNvSpPr>
            <a:spLocks noChangeArrowheads="1"/>
          </p:cNvSpPr>
          <p:nvPr/>
        </p:nvSpPr>
        <p:spPr bwMode="auto">
          <a:xfrm>
            <a:off x="2979738" y="3594100"/>
            <a:ext cx="3230562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solidFill>
                  <a:schemeClr val="tx1"/>
                </a:solidFill>
                <a:latin typeface="Arial" charset="0"/>
              </a:rPr>
              <a:t>Ángulo de escora (Grados)</a:t>
            </a:r>
          </a:p>
        </p:txBody>
      </p:sp>
      <p:sp>
        <p:nvSpPr>
          <p:cNvPr id="68615" name="Rectangle 7"/>
          <p:cNvSpPr>
            <a:spLocks noChangeArrowheads="1"/>
          </p:cNvSpPr>
          <p:nvPr/>
        </p:nvSpPr>
        <p:spPr bwMode="auto">
          <a:xfrm>
            <a:off x="7829550" y="3279775"/>
            <a:ext cx="466725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solidFill>
                  <a:schemeClr val="tx1"/>
                </a:solidFill>
                <a:latin typeface="Arial" charset="0"/>
              </a:rPr>
              <a:t>90</a:t>
            </a:r>
          </a:p>
        </p:txBody>
      </p:sp>
      <p:sp>
        <p:nvSpPr>
          <p:cNvPr id="68616" name="Line 8"/>
          <p:cNvSpPr>
            <a:spLocks noChangeShapeType="1"/>
          </p:cNvSpPr>
          <p:nvPr/>
        </p:nvSpPr>
        <p:spPr bwMode="auto">
          <a:xfrm flipV="1">
            <a:off x="7358063" y="3109913"/>
            <a:ext cx="0" cy="2270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17" name="Rectangle 9"/>
          <p:cNvSpPr>
            <a:spLocks noChangeArrowheads="1"/>
          </p:cNvSpPr>
          <p:nvPr/>
        </p:nvSpPr>
        <p:spPr bwMode="auto">
          <a:xfrm>
            <a:off x="5722938" y="3279775"/>
            <a:ext cx="466725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solidFill>
                  <a:schemeClr val="tx1"/>
                </a:solidFill>
                <a:latin typeface="Arial" charset="0"/>
              </a:rPr>
              <a:t>60</a:t>
            </a:r>
          </a:p>
        </p:txBody>
      </p:sp>
      <p:sp>
        <p:nvSpPr>
          <p:cNvPr id="68618" name="Line 10"/>
          <p:cNvSpPr>
            <a:spLocks noChangeShapeType="1"/>
          </p:cNvSpPr>
          <p:nvPr/>
        </p:nvSpPr>
        <p:spPr bwMode="auto">
          <a:xfrm>
            <a:off x="4560888" y="3109913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19" name="Line 11"/>
          <p:cNvSpPr>
            <a:spLocks noChangeShapeType="1"/>
          </p:cNvSpPr>
          <p:nvPr/>
        </p:nvSpPr>
        <p:spPr bwMode="auto">
          <a:xfrm>
            <a:off x="6657975" y="3109913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20" name="Rectangle 12"/>
          <p:cNvSpPr>
            <a:spLocks noChangeArrowheads="1"/>
          </p:cNvSpPr>
          <p:nvPr/>
        </p:nvSpPr>
        <p:spPr bwMode="auto">
          <a:xfrm>
            <a:off x="3616325" y="3279775"/>
            <a:ext cx="466725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solidFill>
                  <a:schemeClr val="tx1"/>
                </a:solidFill>
                <a:latin typeface="Arial" charset="0"/>
              </a:rPr>
              <a:t>30</a:t>
            </a:r>
          </a:p>
        </p:txBody>
      </p:sp>
      <p:sp>
        <p:nvSpPr>
          <p:cNvPr id="68621" name="Rectangle 13"/>
          <p:cNvSpPr>
            <a:spLocks noChangeArrowheads="1"/>
          </p:cNvSpPr>
          <p:nvPr/>
        </p:nvSpPr>
        <p:spPr bwMode="auto">
          <a:xfrm>
            <a:off x="1541463" y="3279775"/>
            <a:ext cx="325437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solidFill>
                  <a:schemeClr val="tx1"/>
                </a:solidFill>
                <a:latin typeface="Arial" charset="0"/>
              </a:rPr>
              <a:t>0</a:t>
            </a:r>
          </a:p>
        </p:txBody>
      </p:sp>
      <p:sp>
        <p:nvSpPr>
          <p:cNvPr id="68622" name="Line 14"/>
          <p:cNvSpPr>
            <a:spLocks noChangeShapeType="1"/>
          </p:cNvSpPr>
          <p:nvPr/>
        </p:nvSpPr>
        <p:spPr bwMode="auto">
          <a:xfrm>
            <a:off x="3162300" y="3109913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23" name="Line 15"/>
          <p:cNvSpPr>
            <a:spLocks noChangeShapeType="1"/>
          </p:cNvSpPr>
          <p:nvPr/>
        </p:nvSpPr>
        <p:spPr bwMode="auto">
          <a:xfrm>
            <a:off x="2462213" y="3109913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24" name="Line 16"/>
          <p:cNvSpPr>
            <a:spLocks noChangeShapeType="1"/>
          </p:cNvSpPr>
          <p:nvPr/>
        </p:nvSpPr>
        <p:spPr bwMode="auto">
          <a:xfrm>
            <a:off x="5259388" y="3109913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25" name="Line 17"/>
          <p:cNvSpPr>
            <a:spLocks noChangeShapeType="1"/>
          </p:cNvSpPr>
          <p:nvPr/>
        </p:nvSpPr>
        <p:spPr bwMode="auto">
          <a:xfrm>
            <a:off x="8058150" y="3079750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26" name="Line 18"/>
          <p:cNvSpPr>
            <a:spLocks noChangeShapeType="1"/>
          </p:cNvSpPr>
          <p:nvPr/>
        </p:nvSpPr>
        <p:spPr bwMode="auto">
          <a:xfrm>
            <a:off x="3860800" y="3109913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27" name="Line 19"/>
          <p:cNvSpPr>
            <a:spLocks noChangeShapeType="1"/>
          </p:cNvSpPr>
          <p:nvPr/>
        </p:nvSpPr>
        <p:spPr bwMode="auto">
          <a:xfrm>
            <a:off x="5959475" y="3109913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28" name="Rectangle 20"/>
          <p:cNvSpPr>
            <a:spLocks noChangeArrowheads="1"/>
          </p:cNvSpPr>
          <p:nvPr/>
        </p:nvSpPr>
        <p:spPr bwMode="auto">
          <a:xfrm>
            <a:off x="2211388" y="3279775"/>
            <a:ext cx="466725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solidFill>
                  <a:schemeClr val="tx1"/>
                </a:solidFill>
                <a:latin typeface="Arial" charset="0"/>
              </a:rPr>
              <a:t>10</a:t>
            </a:r>
          </a:p>
        </p:txBody>
      </p:sp>
      <p:sp>
        <p:nvSpPr>
          <p:cNvPr id="68629" name="Rectangle 21"/>
          <p:cNvSpPr>
            <a:spLocks noChangeArrowheads="1"/>
          </p:cNvSpPr>
          <p:nvPr/>
        </p:nvSpPr>
        <p:spPr bwMode="auto">
          <a:xfrm>
            <a:off x="2913063" y="3279775"/>
            <a:ext cx="466725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solidFill>
                  <a:schemeClr val="tx1"/>
                </a:solidFill>
                <a:latin typeface="Arial" charset="0"/>
              </a:rPr>
              <a:t>20</a:t>
            </a:r>
          </a:p>
        </p:txBody>
      </p:sp>
      <p:sp>
        <p:nvSpPr>
          <p:cNvPr id="68630" name="Rectangle 22"/>
          <p:cNvSpPr>
            <a:spLocks noChangeArrowheads="1"/>
          </p:cNvSpPr>
          <p:nvPr/>
        </p:nvSpPr>
        <p:spPr bwMode="auto">
          <a:xfrm>
            <a:off x="4318000" y="3279775"/>
            <a:ext cx="466725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solidFill>
                  <a:schemeClr val="tx1"/>
                </a:solidFill>
                <a:latin typeface="Arial" charset="0"/>
              </a:rPr>
              <a:t>40</a:t>
            </a:r>
          </a:p>
        </p:txBody>
      </p:sp>
      <p:sp>
        <p:nvSpPr>
          <p:cNvPr id="68631" name="Rectangle 23"/>
          <p:cNvSpPr>
            <a:spLocks noChangeArrowheads="1"/>
          </p:cNvSpPr>
          <p:nvPr/>
        </p:nvSpPr>
        <p:spPr bwMode="auto">
          <a:xfrm>
            <a:off x="5019675" y="3279775"/>
            <a:ext cx="466725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solidFill>
                  <a:schemeClr val="tx1"/>
                </a:solidFill>
                <a:latin typeface="Arial" charset="0"/>
              </a:rPr>
              <a:t>50</a:t>
            </a:r>
          </a:p>
        </p:txBody>
      </p:sp>
      <p:sp>
        <p:nvSpPr>
          <p:cNvPr id="68632" name="Rectangle 24"/>
          <p:cNvSpPr>
            <a:spLocks noChangeArrowheads="1"/>
          </p:cNvSpPr>
          <p:nvPr/>
        </p:nvSpPr>
        <p:spPr bwMode="auto">
          <a:xfrm>
            <a:off x="6424613" y="3279775"/>
            <a:ext cx="466725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solidFill>
                  <a:schemeClr val="tx1"/>
                </a:solidFill>
                <a:latin typeface="Arial" charset="0"/>
              </a:rPr>
              <a:t>70</a:t>
            </a:r>
          </a:p>
        </p:txBody>
      </p:sp>
      <p:sp>
        <p:nvSpPr>
          <p:cNvPr id="68633" name="Rectangle 25"/>
          <p:cNvSpPr>
            <a:spLocks noChangeArrowheads="1"/>
          </p:cNvSpPr>
          <p:nvPr/>
        </p:nvSpPr>
        <p:spPr bwMode="auto">
          <a:xfrm>
            <a:off x="7126288" y="3279775"/>
            <a:ext cx="466725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solidFill>
                  <a:schemeClr val="tx1"/>
                </a:solidFill>
                <a:latin typeface="Arial" charset="0"/>
              </a:rPr>
              <a:t>80</a:t>
            </a:r>
          </a:p>
        </p:txBody>
      </p:sp>
      <p:sp>
        <p:nvSpPr>
          <p:cNvPr id="68634" name="Line 26"/>
          <p:cNvSpPr>
            <a:spLocks noChangeShapeType="1"/>
          </p:cNvSpPr>
          <p:nvPr/>
        </p:nvSpPr>
        <p:spPr bwMode="auto">
          <a:xfrm>
            <a:off x="1614488" y="800100"/>
            <a:ext cx="165100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68635" name="Line 27"/>
          <p:cNvSpPr>
            <a:spLocks noChangeShapeType="1"/>
          </p:cNvSpPr>
          <p:nvPr/>
        </p:nvSpPr>
        <p:spPr bwMode="auto">
          <a:xfrm>
            <a:off x="1614488" y="1955800"/>
            <a:ext cx="165100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2" name="Group 44"/>
          <p:cNvGrpSpPr>
            <a:grpSpLocks/>
          </p:cNvGrpSpPr>
          <p:nvPr/>
        </p:nvGrpSpPr>
        <p:grpSpPr bwMode="auto">
          <a:xfrm>
            <a:off x="982663" y="4394200"/>
            <a:ext cx="2217737" cy="1639888"/>
            <a:chOff x="619" y="2768"/>
            <a:chExt cx="1397" cy="1033"/>
          </a:xfrm>
        </p:grpSpPr>
        <p:sp>
          <p:nvSpPr>
            <p:cNvPr id="68636" name="Freeform 28"/>
            <p:cNvSpPr>
              <a:spLocks/>
            </p:cNvSpPr>
            <p:nvPr/>
          </p:nvSpPr>
          <p:spPr bwMode="auto">
            <a:xfrm>
              <a:off x="870" y="2821"/>
              <a:ext cx="1062" cy="896"/>
            </a:xfrm>
            <a:custGeom>
              <a:avLst/>
              <a:gdLst/>
              <a:ahLst/>
              <a:cxnLst>
                <a:cxn ang="0">
                  <a:pos x="166" y="0"/>
                </a:cxn>
                <a:cxn ang="0">
                  <a:pos x="8" y="437"/>
                </a:cxn>
                <a:cxn ang="0">
                  <a:pos x="0" y="494"/>
                </a:cxn>
                <a:cxn ang="0">
                  <a:pos x="3" y="527"/>
                </a:cxn>
                <a:cxn ang="0">
                  <a:pos x="14" y="574"/>
                </a:cxn>
                <a:cxn ang="0">
                  <a:pos x="34" y="617"/>
                </a:cxn>
                <a:cxn ang="0">
                  <a:pos x="71" y="665"/>
                </a:cxn>
                <a:cxn ang="0">
                  <a:pos x="121" y="705"/>
                </a:cxn>
                <a:cxn ang="0">
                  <a:pos x="187" y="746"/>
                </a:cxn>
                <a:cxn ang="0">
                  <a:pos x="280" y="790"/>
                </a:cxn>
                <a:cxn ang="0">
                  <a:pos x="468" y="859"/>
                </a:cxn>
                <a:cxn ang="0">
                  <a:pos x="565" y="882"/>
                </a:cxn>
                <a:cxn ang="0">
                  <a:pos x="642" y="893"/>
                </a:cxn>
                <a:cxn ang="0">
                  <a:pos x="719" y="895"/>
                </a:cxn>
                <a:cxn ang="0">
                  <a:pos x="788" y="874"/>
                </a:cxn>
                <a:cxn ang="0">
                  <a:pos x="826" y="852"/>
                </a:cxn>
                <a:cxn ang="0">
                  <a:pos x="865" y="816"/>
                </a:cxn>
                <a:cxn ang="0">
                  <a:pos x="894" y="778"/>
                </a:cxn>
                <a:cxn ang="0">
                  <a:pos x="916" y="729"/>
                </a:cxn>
                <a:cxn ang="0">
                  <a:pos x="926" y="701"/>
                </a:cxn>
                <a:cxn ang="0">
                  <a:pos x="1061" y="328"/>
                </a:cxn>
                <a:cxn ang="0">
                  <a:pos x="166" y="0"/>
                </a:cxn>
              </a:cxnLst>
              <a:rect l="0" t="0" r="r" b="b"/>
              <a:pathLst>
                <a:path w="1062" h="896">
                  <a:moveTo>
                    <a:pt x="166" y="0"/>
                  </a:moveTo>
                  <a:lnTo>
                    <a:pt x="8" y="437"/>
                  </a:lnTo>
                  <a:lnTo>
                    <a:pt x="0" y="494"/>
                  </a:lnTo>
                  <a:lnTo>
                    <a:pt x="3" y="527"/>
                  </a:lnTo>
                  <a:lnTo>
                    <a:pt x="14" y="574"/>
                  </a:lnTo>
                  <a:lnTo>
                    <a:pt x="34" y="617"/>
                  </a:lnTo>
                  <a:lnTo>
                    <a:pt x="71" y="665"/>
                  </a:lnTo>
                  <a:lnTo>
                    <a:pt x="121" y="705"/>
                  </a:lnTo>
                  <a:lnTo>
                    <a:pt x="187" y="746"/>
                  </a:lnTo>
                  <a:lnTo>
                    <a:pt x="280" y="790"/>
                  </a:lnTo>
                  <a:lnTo>
                    <a:pt x="468" y="859"/>
                  </a:lnTo>
                  <a:lnTo>
                    <a:pt x="565" y="882"/>
                  </a:lnTo>
                  <a:lnTo>
                    <a:pt x="642" y="893"/>
                  </a:lnTo>
                  <a:lnTo>
                    <a:pt x="719" y="895"/>
                  </a:lnTo>
                  <a:lnTo>
                    <a:pt x="788" y="874"/>
                  </a:lnTo>
                  <a:lnTo>
                    <a:pt x="826" y="852"/>
                  </a:lnTo>
                  <a:lnTo>
                    <a:pt x="865" y="816"/>
                  </a:lnTo>
                  <a:lnTo>
                    <a:pt x="894" y="778"/>
                  </a:lnTo>
                  <a:lnTo>
                    <a:pt x="916" y="729"/>
                  </a:lnTo>
                  <a:lnTo>
                    <a:pt x="926" y="701"/>
                  </a:lnTo>
                  <a:lnTo>
                    <a:pt x="1061" y="328"/>
                  </a:lnTo>
                  <a:lnTo>
                    <a:pt x="166" y="0"/>
                  </a:lnTo>
                </a:path>
              </a:pathLst>
            </a:custGeom>
            <a:solidFill>
              <a:srgbClr val="FFFFFF"/>
            </a:solidFill>
            <a:ln w="508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8637" name="Line 29"/>
            <p:cNvSpPr>
              <a:spLocks noChangeShapeType="1"/>
            </p:cNvSpPr>
            <p:nvPr/>
          </p:nvSpPr>
          <p:spPr bwMode="auto">
            <a:xfrm flipH="1">
              <a:off x="1182" y="2768"/>
              <a:ext cx="374" cy="103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38" name="Line 30"/>
            <p:cNvSpPr>
              <a:spLocks noChangeShapeType="1"/>
            </p:cNvSpPr>
            <p:nvPr/>
          </p:nvSpPr>
          <p:spPr bwMode="auto">
            <a:xfrm>
              <a:off x="797" y="3005"/>
              <a:ext cx="147" cy="5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39" name="Line 31"/>
            <p:cNvSpPr>
              <a:spLocks noChangeShapeType="1"/>
            </p:cNvSpPr>
            <p:nvPr/>
          </p:nvSpPr>
          <p:spPr bwMode="auto">
            <a:xfrm>
              <a:off x="1868" y="3371"/>
              <a:ext cx="148" cy="5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40" name="Rectangle 32"/>
            <p:cNvSpPr>
              <a:spLocks noChangeArrowheads="1"/>
            </p:cNvSpPr>
            <p:nvPr/>
          </p:nvSpPr>
          <p:spPr bwMode="auto">
            <a:xfrm rot="1207500">
              <a:off x="702" y="2841"/>
              <a:ext cx="296" cy="1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solidFill>
                    <a:schemeClr val="tx1"/>
                  </a:solidFill>
                  <a:latin typeface="Arial" charset="0"/>
                </a:rPr>
                <a:t>WL</a:t>
              </a:r>
            </a:p>
          </p:txBody>
        </p:sp>
        <p:sp>
          <p:nvSpPr>
            <p:cNvPr id="68641" name="Rectangle 33"/>
            <p:cNvSpPr>
              <a:spLocks noChangeArrowheads="1"/>
            </p:cNvSpPr>
            <p:nvPr/>
          </p:nvSpPr>
          <p:spPr bwMode="auto">
            <a:xfrm>
              <a:off x="619" y="3013"/>
              <a:ext cx="297" cy="1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solidFill>
                    <a:schemeClr val="tx1"/>
                  </a:solidFill>
                  <a:latin typeface="Arial" charset="0"/>
                </a:rPr>
                <a:t>20°</a:t>
              </a:r>
            </a:p>
          </p:txBody>
        </p:sp>
        <p:sp>
          <p:nvSpPr>
            <p:cNvPr id="68642" name="Freeform 34"/>
            <p:cNvSpPr>
              <a:spLocks/>
            </p:cNvSpPr>
            <p:nvPr/>
          </p:nvSpPr>
          <p:spPr bwMode="auto">
            <a:xfrm>
              <a:off x="749" y="3007"/>
              <a:ext cx="46" cy="72"/>
            </a:xfrm>
            <a:custGeom>
              <a:avLst/>
              <a:gdLst/>
              <a:ahLst/>
              <a:cxnLst>
                <a:cxn ang="0">
                  <a:pos x="0" y="71"/>
                </a:cxn>
                <a:cxn ang="0">
                  <a:pos x="1" y="66"/>
                </a:cxn>
                <a:cxn ang="0">
                  <a:pos x="2" y="63"/>
                </a:cxn>
                <a:cxn ang="0">
                  <a:pos x="3" y="61"/>
                </a:cxn>
                <a:cxn ang="0">
                  <a:pos x="4" y="58"/>
                </a:cxn>
                <a:cxn ang="0">
                  <a:pos x="5" y="55"/>
                </a:cxn>
                <a:cxn ang="0">
                  <a:pos x="6" y="53"/>
                </a:cxn>
                <a:cxn ang="0">
                  <a:pos x="7" y="51"/>
                </a:cxn>
                <a:cxn ang="0">
                  <a:pos x="8" y="48"/>
                </a:cxn>
                <a:cxn ang="0">
                  <a:pos x="9" y="46"/>
                </a:cxn>
                <a:cxn ang="0">
                  <a:pos x="10" y="43"/>
                </a:cxn>
                <a:cxn ang="0">
                  <a:pos x="11" y="41"/>
                </a:cxn>
                <a:cxn ang="0">
                  <a:pos x="13" y="39"/>
                </a:cxn>
                <a:cxn ang="0">
                  <a:pos x="14" y="36"/>
                </a:cxn>
                <a:cxn ang="0">
                  <a:pos x="15" y="34"/>
                </a:cxn>
                <a:cxn ang="0">
                  <a:pos x="17" y="31"/>
                </a:cxn>
                <a:cxn ang="0">
                  <a:pos x="18" y="29"/>
                </a:cxn>
                <a:cxn ang="0">
                  <a:pos x="19" y="27"/>
                </a:cxn>
                <a:cxn ang="0">
                  <a:pos x="21" y="25"/>
                </a:cxn>
                <a:cxn ang="0">
                  <a:pos x="23" y="23"/>
                </a:cxn>
                <a:cxn ang="0">
                  <a:pos x="24" y="21"/>
                </a:cxn>
                <a:cxn ang="0">
                  <a:pos x="26" y="19"/>
                </a:cxn>
                <a:cxn ang="0">
                  <a:pos x="27" y="16"/>
                </a:cxn>
                <a:cxn ang="0">
                  <a:pos x="29" y="14"/>
                </a:cxn>
                <a:cxn ang="0">
                  <a:pos x="31" y="12"/>
                </a:cxn>
                <a:cxn ang="0">
                  <a:pos x="33" y="11"/>
                </a:cxn>
                <a:cxn ang="0">
                  <a:pos x="35" y="9"/>
                </a:cxn>
                <a:cxn ang="0">
                  <a:pos x="37" y="7"/>
                </a:cxn>
                <a:cxn ang="0">
                  <a:pos x="39" y="5"/>
                </a:cxn>
                <a:cxn ang="0">
                  <a:pos x="40" y="3"/>
                </a:cxn>
                <a:cxn ang="0">
                  <a:pos x="42" y="1"/>
                </a:cxn>
                <a:cxn ang="0">
                  <a:pos x="45" y="0"/>
                </a:cxn>
              </a:cxnLst>
              <a:rect l="0" t="0" r="r" b="b"/>
              <a:pathLst>
                <a:path w="46" h="72">
                  <a:moveTo>
                    <a:pt x="0" y="71"/>
                  </a:moveTo>
                  <a:lnTo>
                    <a:pt x="1" y="66"/>
                  </a:lnTo>
                  <a:lnTo>
                    <a:pt x="2" y="63"/>
                  </a:lnTo>
                  <a:lnTo>
                    <a:pt x="3" y="61"/>
                  </a:lnTo>
                  <a:lnTo>
                    <a:pt x="4" y="58"/>
                  </a:lnTo>
                  <a:lnTo>
                    <a:pt x="5" y="55"/>
                  </a:lnTo>
                  <a:lnTo>
                    <a:pt x="6" y="53"/>
                  </a:lnTo>
                  <a:lnTo>
                    <a:pt x="7" y="51"/>
                  </a:lnTo>
                  <a:lnTo>
                    <a:pt x="8" y="48"/>
                  </a:lnTo>
                  <a:lnTo>
                    <a:pt x="9" y="46"/>
                  </a:lnTo>
                  <a:lnTo>
                    <a:pt x="10" y="43"/>
                  </a:lnTo>
                  <a:lnTo>
                    <a:pt x="11" y="41"/>
                  </a:lnTo>
                  <a:lnTo>
                    <a:pt x="13" y="39"/>
                  </a:lnTo>
                  <a:lnTo>
                    <a:pt x="14" y="36"/>
                  </a:lnTo>
                  <a:lnTo>
                    <a:pt x="15" y="34"/>
                  </a:lnTo>
                  <a:lnTo>
                    <a:pt x="17" y="31"/>
                  </a:lnTo>
                  <a:lnTo>
                    <a:pt x="18" y="29"/>
                  </a:lnTo>
                  <a:lnTo>
                    <a:pt x="19" y="27"/>
                  </a:lnTo>
                  <a:lnTo>
                    <a:pt x="21" y="25"/>
                  </a:lnTo>
                  <a:lnTo>
                    <a:pt x="23" y="23"/>
                  </a:lnTo>
                  <a:lnTo>
                    <a:pt x="24" y="21"/>
                  </a:lnTo>
                  <a:lnTo>
                    <a:pt x="26" y="19"/>
                  </a:lnTo>
                  <a:lnTo>
                    <a:pt x="27" y="16"/>
                  </a:lnTo>
                  <a:lnTo>
                    <a:pt x="29" y="14"/>
                  </a:lnTo>
                  <a:lnTo>
                    <a:pt x="31" y="12"/>
                  </a:lnTo>
                  <a:lnTo>
                    <a:pt x="33" y="11"/>
                  </a:lnTo>
                  <a:lnTo>
                    <a:pt x="35" y="9"/>
                  </a:lnTo>
                  <a:lnTo>
                    <a:pt x="37" y="7"/>
                  </a:lnTo>
                  <a:lnTo>
                    <a:pt x="39" y="5"/>
                  </a:lnTo>
                  <a:lnTo>
                    <a:pt x="40" y="3"/>
                  </a:lnTo>
                  <a:lnTo>
                    <a:pt x="42" y="1"/>
                  </a:lnTo>
                  <a:lnTo>
                    <a:pt x="45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8643" name="Freeform 35"/>
            <p:cNvSpPr>
              <a:spLocks/>
            </p:cNvSpPr>
            <p:nvPr/>
          </p:nvSpPr>
          <p:spPr bwMode="auto">
            <a:xfrm>
              <a:off x="733" y="3158"/>
              <a:ext cx="17" cy="64"/>
            </a:xfrm>
            <a:custGeom>
              <a:avLst/>
              <a:gdLst/>
              <a:ahLst/>
              <a:cxnLst>
                <a:cxn ang="0">
                  <a:pos x="3" y="0"/>
                </a:cxn>
                <a:cxn ang="0">
                  <a:pos x="1" y="1"/>
                </a:cxn>
                <a:cxn ang="0">
                  <a:pos x="1" y="2"/>
                </a:cxn>
                <a:cxn ang="0">
                  <a:pos x="1" y="2"/>
                </a:cxn>
                <a:cxn ang="0">
                  <a:pos x="1" y="3"/>
                </a:cxn>
                <a:cxn ang="0">
                  <a:pos x="1" y="4"/>
                </a:cxn>
                <a:cxn ang="0">
                  <a:pos x="1" y="4"/>
                </a:cxn>
                <a:cxn ang="0">
                  <a:pos x="1" y="5"/>
                </a:cxn>
                <a:cxn ang="0">
                  <a:pos x="1" y="6"/>
                </a:cxn>
                <a:cxn ang="0">
                  <a:pos x="1" y="6"/>
                </a:cxn>
                <a:cxn ang="0">
                  <a:pos x="1" y="7"/>
                </a:cxn>
                <a:cxn ang="0">
                  <a:pos x="1" y="8"/>
                </a:cxn>
                <a:cxn ang="0">
                  <a:pos x="0" y="8"/>
                </a:cxn>
                <a:cxn ang="0">
                  <a:pos x="0" y="9"/>
                </a:cxn>
                <a:cxn ang="0">
                  <a:pos x="0" y="9"/>
                </a:cxn>
                <a:cxn ang="0">
                  <a:pos x="0" y="10"/>
                </a:cxn>
                <a:cxn ang="0">
                  <a:pos x="0" y="11"/>
                </a:cxn>
                <a:cxn ang="0">
                  <a:pos x="0" y="11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3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0" y="15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7"/>
                </a:cxn>
                <a:cxn ang="0">
                  <a:pos x="0" y="18"/>
                </a:cxn>
                <a:cxn ang="0">
                  <a:pos x="0" y="18"/>
                </a:cxn>
                <a:cxn ang="0">
                  <a:pos x="0" y="19"/>
                </a:cxn>
                <a:cxn ang="0">
                  <a:pos x="0" y="20"/>
                </a:cxn>
                <a:cxn ang="0">
                  <a:pos x="0" y="20"/>
                </a:cxn>
                <a:cxn ang="0">
                  <a:pos x="0" y="23"/>
                </a:cxn>
                <a:cxn ang="0">
                  <a:pos x="0" y="24"/>
                </a:cxn>
                <a:cxn ang="0">
                  <a:pos x="0" y="26"/>
                </a:cxn>
                <a:cxn ang="0">
                  <a:pos x="0" y="27"/>
                </a:cxn>
                <a:cxn ang="0">
                  <a:pos x="0" y="29"/>
                </a:cxn>
                <a:cxn ang="0">
                  <a:pos x="0" y="30"/>
                </a:cxn>
                <a:cxn ang="0">
                  <a:pos x="0" y="32"/>
                </a:cxn>
                <a:cxn ang="0">
                  <a:pos x="0" y="33"/>
                </a:cxn>
                <a:cxn ang="0">
                  <a:pos x="1" y="34"/>
                </a:cxn>
                <a:cxn ang="0">
                  <a:pos x="1" y="36"/>
                </a:cxn>
                <a:cxn ang="0">
                  <a:pos x="1" y="37"/>
                </a:cxn>
                <a:cxn ang="0">
                  <a:pos x="1" y="38"/>
                </a:cxn>
                <a:cxn ang="0">
                  <a:pos x="1" y="40"/>
                </a:cxn>
                <a:cxn ang="0">
                  <a:pos x="3" y="41"/>
                </a:cxn>
                <a:cxn ang="0">
                  <a:pos x="3" y="43"/>
                </a:cxn>
                <a:cxn ang="0">
                  <a:pos x="3" y="44"/>
                </a:cxn>
                <a:cxn ang="0">
                  <a:pos x="5" y="45"/>
                </a:cxn>
                <a:cxn ang="0">
                  <a:pos x="5" y="46"/>
                </a:cxn>
                <a:cxn ang="0">
                  <a:pos x="5" y="48"/>
                </a:cxn>
                <a:cxn ang="0">
                  <a:pos x="7" y="49"/>
                </a:cxn>
                <a:cxn ang="0">
                  <a:pos x="7" y="50"/>
                </a:cxn>
                <a:cxn ang="0">
                  <a:pos x="8" y="52"/>
                </a:cxn>
                <a:cxn ang="0">
                  <a:pos x="8" y="53"/>
                </a:cxn>
                <a:cxn ang="0">
                  <a:pos x="8" y="54"/>
                </a:cxn>
                <a:cxn ang="0">
                  <a:pos x="10" y="56"/>
                </a:cxn>
                <a:cxn ang="0">
                  <a:pos x="12" y="57"/>
                </a:cxn>
                <a:cxn ang="0">
                  <a:pos x="12" y="58"/>
                </a:cxn>
                <a:cxn ang="0">
                  <a:pos x="12" y="59"/>
                </a:cxn>
                <a:cxn ang="0">
                  <a:pos x="14" y="60"/>
                </a:cxn>
                <a:cxn ang="0">
                  <a:pos x="16" y="62"/>
                </a:cxn>
                <a:cxn ang="0">
                  <a:pos x="16" y="63"/>
                </a:cxn>
              </a:cxnLst>
              <a:rect l="0" t="0" r="r" b="b"/>
              <a:pathLst>
                <a:path w="17" h="64">
                  <a:moveTo>
                    <a:pt x="3" y="0"/>
                  </a:moveTo>
                  <a:lnTo>
                    <a:pt x="1" y="1"/>
                  </a:lnTo>
                  <a:lnTo>
                    <a:pt x="1" y="2"/>
                  </a:lnTo>
                  <a:lnTo>
                    <a:pt x="1" y="2"/>
                  </a:lnTo>
                  <a:lnTo>
                    <a:pt x="1" y="3"/>
                  </a:lnTo>
                  <a:lnTo>
                    <a:pt x="1" y="4"/>
                  </a:lnTo>
                  <a:lnTo>
                    <a:pt x="1" y="4"/>
                  </a:lnTo>
                  <a:lnTo>
                    <a:pt x="1" y="5"/>
                  </a:lnTo>
                  <a:lnTo>
                    <a:pt x="1" y="6"/>
                  </a:lnTo>
                  <a:lnTo>
                    <a:pt x="1" y="6"/>
                  </a:lnTo>
                  <a:lnTo>
                    <a:pt x="1" y="7"/>
                  </a:lnTo>
                  <a:lnTo>
                    <a:pt x="1" y="8"/>
                  </a:lnTo>
                  <a:lnTo>
                    <a:pt x="0" y="8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7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19"/>
                  </a:lnTo>
                  <a:lnTo>
                    <a:pt x="0" y="20"/>
                  </a:lnTo>
                  <a:lnTo>
                    <a:pt x="0" y="20"/>
                  </a:lnTo>
                  <a:lnTo>
                    <a:pt x="0" y="23"/>
                  </a:lnTo>
                  <a:lnTo>
                    <a:pt x="0" y="24"/>
                  </a:lnTo>
                  <a:lnTo>
                    <a:pt x="0" y="26"/>
                  </a:lnTo>
                  <a:lnTo>
                    <a:pt x="0" y="27"/>
                  </a:lnTo>
                  <a:lnTo>
                    <a:pt x="0" y="29"/>
                  </a:lnTo>
                  <a:lnTo>
                    <a:pt x="0" y="30"/>
                  </a:lnTo>
                  <a:lnTo>
                    <a:pt x="0" y="32"/>
                  </a:lnTo>
                  <a:lnTo>
                    <a:pt x="0" y="33"/>
                  </a:lnTo>
                  <a:lnTo>
                    <a:pt x="1" y="34"/>
                  </a:lnTo>
                  <a:lnTo>
                    <a:pt x="1" y="36"/>
                  </a:lnTo>
                  <a:lnTo>
                    <a:pt x="1" y="37"/>
                  </a:lnTo>
                  <a:lnTo>
                    <a:pt x="1" y="38"/>
                  </a:lnTo>
                  <a:lnTo>
                    <a:pt x="1" y="40"/>
                  </a:lnTo>
                  <a:lnTo>
                    <a:pt x="3" y="41"/>
                  </a:lnTo>
                  <a:lnTo>
                    <a:pt x="3" y="43"/>
                  </a:lnTo>
                  <a:lnTo>
                    <a:pt x="3" y="44"/>
                  </a:lnTo>
                  <a:lnTo>
                    <a:pt x="5" y="45"/>
                  </a:lnTo>
                  <a:lnTo>
                    <a:pt x="5" y="46"/>
                  </a:lnTo>
                  <a:lnTo>
                    <a:pt x="5" y="48"/>
                  </a:lnTo>
                  <a:lnTo>
                    <a:pt x="7" y="49"/>
                  </a:lnTo>
                  <a:lnTo>
                    <a:pt x="7" y="50"/>
                  </a:lnTo>
                  <a:lnTo>
                    <a:pt x="8" y="52"/>
                  </a:lnTo>
                  <a:lnTo>
                    <a:pt x="8" y="53"/>
                  </a:lnTo>
                  <a:lnTo>
                    <a:pt x="8" y="54"/>
                  </a:lnTo>
                  <a:lnTo>
                    <a:pt x="10" y="56"/>
                  </a:lnTo>
                  <a:lnTo>
                    <a:pt x="12" y="57"/>
                  </a:lnTo>
                  <a:lnTo>
                    <a:pt x="12" y="58"/>
                  </a:lnTo>
                  <a:lnTo>
                    <a:pt x="12" y="59"/>
                  </a:lnTo>
                  <a:lnTo>
                    <a:pt x="14" y="60"/>
                  </a:lnTo>
                  <a:lnTo>
                    <a:pt x="16" y="62"/>
                  </a:lnTo>
                  <a:lnTo>
                    <a:pt x="16" y="63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8644" name="Oval 36"/>
            <p:cNvSpPr>
              <a:spLocks noChangeArrowheads="1"/>
            </p:cNvSpPr>
            <p:nvPr/>
          </p:nvSpPr>
          <p:spPr bwMode="auto">
            <a:xfrm>
              <a:off x="1341" y="3277"/>
              <a:ext cx="41" cy="41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45" name="Oval 37"/>
            <p:cNvSpPr>
              <a:spLocks noChangeArrowheads="1"/>
            </p:cNvSpPr>
            <p:nvPr/>
          </p:nvSpPr>
          <p:spPr bwMode="auto">
            <a:xfrm>
              <a:off x="1488" y="3460"/>
              <a:ext cx="42" cy="41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46" name="Line 38"/>
            <p:cNvSpPr>
              <a:spLocks noChangeShapeType="1"/>
            </p:cNvSpPr>
            <p:nvPr/>
          </p:nvSpPr>
          <p:spPr bwMode="auto">
            <a:xfrm flipV="1">
              <a:off x="1509" y="2793"/>
              <a:ext cx="0" cy="806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47" name="Line 39"/>
            <p:cNvSpPr>
              <a:spLocks noChangeShapeType="1"/>
            </p:cNvSpPr>
            <p:nvPr/>
          </p:nvSpPr>
          <p:spPr bwMode="auto">
            <a:xfrm>
              <a:off x="1362" y="3298"/>
              <a:ext cx="0" cy="296"/>
            </a:xfrm>
            <a:prstGeom prst="line">
              <a:avLst/>
            </a:prstGeom>
            <a:noFill/>
            <a:ln w="12700">
              <a:solidFill>
                <a:srgbClr val="0000FF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48" name="Line 40"/>
            <p:cNvSpPr>
              <a:spLocks noChangeShapeType="1"/>
            </p:cNvSpPr>
            <p:nvPr/>
          </p:nvSpPr>
          <p:spPr bwMode="auto">
            <a:xfrm>
              <a:off x="1362" y="3298"/>
              <a:ext cx="147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49" name="Rectangle 41"/>
            <p:cNvSpPr>
              <a:spLocks noChangeArrowheads="1"/>
            </p:cNvSpPr>
            <p:nvPr/>
          </p:nvSpPr>
          <p:spPr bwMode="auto">
            <a:xfrm>
              <a:off x="1196" y="3208"/>
              <a:ext cx="209" cy="1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solidFill>
                    <a:srgbClr val="0000FF"/>
                  </a:solidFill>
                  <a:latin typeface="Arial" charset="0"/>
                </a:rPr>
                <a:t>G</a:t>
              </a:r>
            </a:p>
          </p:txBody>
        </p:sp>
        <p:sp>
          <p:nvSpPr>
            <p:cNvPr id="68650" name="Rectangle 42"/>
            <p:cNvSpPr>
              <a:spLocks noChangeArrowheads="1"/>
            </p:cNvSpPr>
            <p:nvPr/>
          </p:nvSpPr>
          <p:spPr bwMode="auto">
            <a:xfrm>
              <a:off x="1500" y="3391"/>
              <a:ext cx="196" cy="1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solidFill>
                    <a:srgbClr val="FF0000"/>
                  </a:solidFill>
                  <a:latin typeface="Arial" charset="0"/>
                </a:rPr>
                <a:t>B</a:t>
              </a:r>
            </a:p>
          </p:txBody>
        </p:sp>
        <p:sp>
          <p:nvSpPr>
            <p:cNvPr id="68651" name="Rectangle 43"/>
            <p:cNvSpPr>
              <a:spLocks noChangeArrowheads="1"/>
            </p:cNvSpPr>
            <p:nvPr/>
          </p:nvSpPr>
          <p:spPr bwMode="auto">
            <a:xfrm>
              <a:off x="1471" y="3208"/>
              <a:ext cx="189" cy="1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solidFill>
                    <a:schemeClr val="tx1"/>
                  </a:solidFill>
                  <a:latin typeface="Arial" charset="0"/>
                </a:rPr>
                <a:t>Z</a:t>
              </a:r>
            </a:p>
          </p:txBody>
        </p:sp>
      </p:grpSp>
      <p:grpSp>
        <p:nvGrpSpPr>
          <p:cNvPr id="3" name="Group 61"/>
          <p:cNvGrpSpPr>
            <a:grpSpLocks/>
          </p:cNvGrpSpPr>
          <p:nvPr/>
        </p:nvGrpSpPr>
        <p:grpSpPr bwMode="auto">
          <a:xfrm>
            <a:off x="3375025" y="4246563"/>
            <a:ext cx="2078038" cy="1725612"/>
            <a:chOff x="2126" y="2675"/>
            <a:chExt cx="1309" cy="1087"/>
          </a:xfrm>
        </p:grpSpPr>
        <p:sp>
          <p:nvSpPr>
            <p:cNvPr id="68653" name="Freeform 45"/>
            <p:cNvSpPr>
              <a:spLocks/>
            </p:cNvSpPr>
            <p:nvPr/>
          </p:nvSpPr>
          <p:spPr bwMode="auto">
            <a:xfrm>
              <a:off x="2367" y="2726"/>
              <a:ext cx="1068" cy="1036"/>
            </a:xfrm>
            <a:custGeom>
              <a:avLst/>
              <a:gdLst/>
              <a:ahLst/>
              <a:cxnLst>
                <a:cxn ang="0">
                  <a:pos x="337" y="0"/>
                </a:cxn>
                <a:cxn ang="0">
                  <a:pos x="41" y="356"/>
                </a:cxn>
                <a:cxn ang="0">
                  <a:pos x="13" y="407"/>
                </a:cxn>
                <a:cxn ang="0">
                  <a:pos x="6" y="439"/>
                </a:cxn>
                <a:cxn ang="0">
                  <a:pos x="0" y="487"/>
                </a:cxn>
                <a:cxn ang="0">
                  <a:pos x="3" y="534"/>
                </a:cxn>
                <a:cxn ang="0">
                  <a:pos x="22" y="592"/>
                </a:cxn>
                <a:cxn ang="0">
                  <a:pos x="56" y="647"/>
                </a:cxn>
                <a:cxn ang="0">
                  <a:pos x="104" y="708"/>
                </a:cxn>
                <a:cxn ang="0">
                  <a:pos x="176" y="781"/>
                </a:cxn>
                <a:cxn ang="0">
                  <a:pos x="329" y="910"/>
                </a:cxn>
                <a:cxn ang="0">
                  <a:pos x="413" y="966"/>
                </a:cxn>
                <a:cxn ang="0">
                  <a:pos x="481" y="1002"/>
                </a:cxn>
                <a:cxn ang="0">
                  <a:pos x="553" y="1031"/>
                </a:cxn>
                <a:cxn ang="0">
                  <a:pos x="624" y="1035"/>
                </a:cxn>
                <a:cxn ang="0">
                  <a:pos x="668" y="1027"/>
                </a:cxn>
                <a:cxn ang="0">
                  <a:pos x="717" y="1007"/>
                </a:cxn>
                <a:cxn ang="0">
                  <a:pos x="757" y="981"/>
                </a:cxn>
                <a:cxn ang="0">
                  <a:pos x="795" y="942"/>
                </a:cxn>
                <a:cxn ang="0">
                  <a:pos x="814" y="920"/>
                </a:cxn>
                <a:cxn ang="0">
                  <a:pos x="1067" y="616"/>
                </a:cxn>
                <a:cxn ang="0">
                  <a:pos x="337" y="0"/>
                </a:cxn>
              </a:cxnLst>
              <a:rect l="0" t="0" r="r" b="b"/>
              <a:pathLst>
                <a:path w="1068" h="1036">
                  <a:moveTo>
                    <a:pt x="337" y="0"/>
                  </a:moveTo>
                  <a:lnTo>
                    <a:pt x="41" y="356"/>
                  </a:lnTo>
                  <a:lnTo>
                    <a:pt x="13" y="407"/>
                  </a:lnTo>
                  <a:lnTo>
                    <a:pt x="6" y="439"/>
                  </a:lnTo>
                  <a:lnTo>
                    <a:pt x="0" y="487"/>
                  </a:lnTo>
                  <a:lnTo>
                    <a:pt x="3" y="534"/>
                  </a:lnTo>
                  <a:lnTo>
                    <a:pt x="22" y="592"/>
                  </a:lnTo>
                  <a:lnTo>
                    <a:pt x="56" y="647"/>
                  </a:lnTo>
                  <a:lnTo>
                    <a:pt x="104" y="708"/>
                  </a:lnTo>
                  <a:lnTo>
                    <a:pt x="176" y="781"/>
                  </a:lnTo>
                  <a:lnTo>
                    <a:pt x="329" y="910"/>
                  </a:lnTo>
                  <a:lnTo>
                    <a:pt x="413" y="966"/>
                  </a:lnTo>
                  <a:lnTo>
                    <a:pt x="481" y="1002"/>
                  </a:lnTo>
                  <a:lnTo>
                    <a:pt x="553" y="1031"/>
                  </a:lnTo>
                  <a:lnTo>
                    <a:pt x="624" y="1035"/>
                  </a:lnTo>
                  <a:lnTo>
                    <a:pt x="668" y="1027"/>
                  </a:lnTo>
                  <a:lnTo>
                    <a:pt x="717" y="1007"/>
                  </a:lnTo>
                  <a:lnTo>
                    <a:pt x="757" y="981"/>
                  </a:lnTo>
                  <a:lnTo>
                    <a:pt x="795" y="942"/>
                  </a:lnTo>
                  <a:lnTo>
                    <a:pt x="814" y="920"/>
                  </a:lnTo>
                  <a:lnTo>
                    <a:pt x="1067" y="616"/>
                  </a:lnTo>
                  <a:lnTo>
                    <a:pt x="337" y="0"/>
                  </a:lnTo>
                </a:path>
              </a:pathLst>
            </a:custGeom>
            <a:solidFill>
              <a:srgbClr val="FFFFFF"/>
            </a:solidFill>
            <a:ln w="508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8654" name="Line 46"/>
            <p:cNvSpPr>
              <a:spLocks noChangeShapeType="1"/>
            </p:cNvSpPr>
            <p:nvPr/>
          </p:nvSpPr>
          <p:spPr bwMode="auto">
            <a:xfrm flipH="1">
              <a:off x="2509" y="2855"/>
              <a:ext cx="702" cy="84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55" name="Line 47"/>
            <p:cNvSpPr>
              <a:spLocks noChangeShapeType="1"/>
            </p:cNvSpPr>
            <p:nvPr/>
          </p:nvSpPr>
          <p:spPr bwMode="auto">
            <a:xfrm>
              <a:off x="2417" y="2816"/>
              <a:ext cx="125" cy="10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56" name="Line 48"/>
            <p:cNvSpPr>
              <a:spLocks noChangeShapeType="1"/>
            </p:cNvSpPr>
            <p:nvPr/>
          </p:nvSpPr>
          <p:spPr bwMode="auto">
            <a:xfrm>
              <a:off x="3286" y="3537"/>
              <a:ext cx="124" cy="105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57" name="Rectangle 49"/>
            <p:cNvSpPr>
              <a:spLocks noChangeArrowheads="1"/>
            </p:cNvSpPr>
            <p:nvPr/>
          </p:nvSpPr>
          <p:spPr bwMode="auto">
            <a:xfrm rot="2411250">
              <a:off x="2344" y="2675"/>
              <a:ext cx="296" cy="1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solidFill>
                    <a:schemeClr val="tx1"/>
                  </a:solidFill>
                  <a:latin typeface="Arial" charset="0"/>
                </a:rPr>
                <a:t>WL</a:t>
              </a:r>
            </a:p>
          </p:txBody>
        </p:sp>
        <p:sp>
          <p:nvSpPr>
            <p:cNvPr id="68658" name="Rectangle 50"/>
            <p:cNvSpPr>
              <a:spLocks noChangeArrowheads="1"/>
            </p:cNvSpPr>
            <p:nvPr/>
          </p:nvSpPr>
          <p:spPr bwMode="auto">
            <a:xfrm>
              <a:off x="2126" y="2936"/>
              <a:ext cx="297" cy="1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solidFill>
                    <a:schemeClr val="tx1"/>
                  </a:solidFill>
                  <a:latin typeface="Arial" charset="0"/>
                </a:rPr>
                <a:t>40°</a:t>
              </a:r>
            </a:p>
          </p:txBody>
        </p:sp>
        <p:sp>
          <p:nvSpPr>
            <p:cNvPr id="68659" name="Oval 51"/>
            <p:cNvSpPr>
              <a:spLocks noChangeArrowheads="1"/>
            </p:cNvSpPr>
            <p:nvPr/>
          </p:nvSpPr>
          <p:spPr bwMode="auto">
            <a:xfrm>
              <a:off x="2808" y="3292"/>
              <a:ext cx="41" cy="41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60" name="Oval 52"/>
            <p:cNvSpPr>
              <a:spLocks noChangeArrowheads="1"/>
            </p:cNvSpPr>
            <p:nvPr/>
          </p:nvSpPr>
          <p:spPr bwMode="auto">
            <a:xfrm>
              <a:off x="3011" y="3508"/>
              <a:ext cx="41" cy="42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61" name="Line 53"/>
            <p:cNvSpPr>
              <a:spLocks noChangeShapeType="1"/>
            </p:cNvSpPr>
            <p:nvPr/>
          </p:nvSpPr>
          <p:spPr bwMode="auto">
            <a:xfrm flipV="1">
              <a:off x="3034" y="2862"/>
              <a:ext cx="0" cy="767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62" name="Line 54"/>
            <p:cNvSpPr>
              <a:spLocks noChangeShapeType="1"/>
            </p:cNvSpPr>
            <p:nvPr/>
          </p:nvSpPr>
          <p:spPr bwMode="auto">
            <a:xfrm>
              <a:off x="2829" y="3314"/>
              <a:ext cx="0" cy="282"/>
            </a:xfrm>
            <a:prstGeom prst="line">
              <a:avLst/>
            </a:prstGeom>
            <a:noFill/>
            <a:ln w="12700">
              <a:solidFill>
                <a:srgbClr val="0000FF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63" name="Line 55"/>
            <p:cNvSpPr>
              <a:spLocks noChangeShapeType="1"/>
            </p:cNvSpPr>
            <p:nvPr/>
          </p:nvSpPr>
          <p:spPr bwMode="auto">
            <a:xfrm>
              <a:off x="2829" y="3310"/>
              <a:ext cx="201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64" name="Rectangle 56"/>
            <p:cNvSpPr>
              <a:spLocks noChangeArrowheads="1"/>
            </p:cNvSpPr>
            <p:nvPr/>
          </p:nvSpPr>
          <p:spPr bwMode="auto">
            <a:xfrm>
              <a:off x="2651" y="3208"/>
              <a:ext cx="209" cy="1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solidFill>
                    <a:srgbClr val="0000FF"/>
                  </a:solidFill>
                  <a:latin typeface="Arial" charset="0"/>
                </a:rPr>
                <a:t>G</a:t>
              </a:r>
            </a:p>
          </p:txBody>
        </p:sp>
        <p:sp>
          <p:nvSpPr>
            <p:cNvPr id="68665" name="Rectangle 57"/>
            <p:cNvSpPr>
              <a:spLocks noChangeArrowheads="1"/>
            </p:cNvSpPr>
            <p:nvPr/>
          </p:nvSpPr>
          <p:spPr bwMode="auto">
            <a:xfrm>
              <a:off x="3020" y="3438"/>
              <a:ext cx="196" cy="1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solidFill>
                    <a:srgbClr val="FF0000"/>
                  </a:solidFill>
                  <a:latin typeface="Arial" charset="0"/>
                </a:rPr>
                <a:t>B</a:t>
              </a:r>
            </a:p>
          </p:txBody>
        </p:sp>
        <p:sp>
          <p:nvSpPr>
            <p:cNvPr id="68666" name="Rectangle 58"/>
            <p:cNvSpPr>
              <a:spLocks noChangeArrowheads="1"/>
            </p:cNvSpPr>
            <p:nvPr/>
          </p:nvSpPr>
          <p:spPr bwMode="auto">
            <a:xfrm>
              <a:off x="2984" y="3220"/>
              <a:ext cx="189" cy="1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solidFill>
                    <a:schemeClr val="tx1"/>
                  </a:solidFill>
                  <a:latin typeface="Arial" charset="0"/>
                </a:rPr>
                <a:t>Z</a:t>
              </a:r>
            </a:p>
          </p:txBody>
        </p:sp>
        <p:sp>
          <p:nvSpPr>
            <p:cNvPr id="68667" name="Freeform 59"/>
            <p:cNvSpPr>
              <a:spLocks/>
            </p:cNvSpPr>
            <p:nvPr/>
          </p:nvSpPr>
          <p:spPr bwMode="auto">
            <a:xfrm>
              <a:off x="2279" y="2846"/>
              <a:ext cx="165" cy="126"/>
            </a:xfrm>
            <a:custGeom>
              <a:avLst/>
              <a:gdLst/>
              <a:ahLst/>
              <a:cxnLst>
                <a:cxn ang="0">
                  <a:pos x="0" y="125"/>
                </a:cxn>
                <a:cxn ang="0">
                  <a:pos x="7" y="113"/>
                </a:cxn>
                <a:cxn ang="0">
                  <a:pos x="10" y="108"/>
                </a:cxn>
                <a:cxn ang="0">
                  <a:pos x="14" y="102"/>
                </a:cxn>
                <a:cxn ang="0">
                  <a:pos x="18" y="97"/>
                </a:cxn>
                <a:cxn ang="0">
                  <a:pos x="22" y="92"/>
                </a:cxn>
                <a:cxn ang="0">
                  <a:pos x="26" y="87"/>
                </a:cxn>
                <a:cxn ang="0">
                  <a:pos x="31" y="82"/>
                </a:cxn>
                <a:cxn ang="0">
                  <a:pos x="35" y="77"/>
                </a:cxn>
                <a:cxn ang="0">
                  <a:pos x="39" y="72"/>
                </a:cxn>
                <a:cxn ang="0">
                  <a:pos x="44" y="68"/>
                </a:cxn>
                <a:cxn ang="0">
                  <a:pos x="49" y="63"/>
                </a:cxn>
                <a:cxn ang="0">
                  <a:pos x="54" y="59"/>
                </a:cxn>
                <a:cxn ang="0">
                  <a:pos x="59" y="54"/>
                </a:cxn>
                <a:cxn ang="0">
                  <a:pos x="64" y="50"/>
                </a:cxn>
                <a:cxn ang="0">
                  <a:pos x="69" y="46"/>
                </a:cxn>
                <a:cxn ang="0">
                  <a:pos x="74" y="42"/>
                </a:cxn>
                <a:cxn ang="0">
                  <a:pos x="79" y="38"/>
                </a:cxn>
                <a:cxn ang="0">
                  <a:pos x="85" y="35"/>
                </a:cxn>
                <a:cxn ang="0">
                  <a:pos x="91" y="31"/>
                </a:cxn>
                <a:cxn ang="0">
                  <a:pos x="96" y="28"/>
                </a:cxn>
                <a:cxn ang="0">
                  <a:pos x="102" y="24"/>
                </a:cxn>
                <a:cxn ang="0">
                  <a:pos x="108" y="21"/>
                </a:cxn>
                <a:cxn ang="0">
                  <a:pos x="114" y="18"/>
                </a:cxn>
                <a:cxn ang="0">
                  <a:pos x="120" y="16"/>
                </a:cxn>
                <a:cxn ang="0">
                  <a:pos x="126" y="13"/>
                </a:cxn>
                <a:cxn ang="0">
                  <a:pos x="132" y="10"/>
                </a:cxn>
                <a:cxn ang="0">
                  <a:pos x="138" y="8"/>
                </a:cxn>
                <a:cxn ang="0">
                  <a:pos x="145" y="6"/>
                </a:cxn>
                <a:cxn ang="0">
                  <a:pos x="151" y="4"/>
                </a:cxn>
                <a:cxn ang="0">
                  <a:pos x="157" y="2"/>
                </a:cxn>
                <a:cxn ang="0">
                  <a:pos x="164" y="0"/>
                </a:cxn>
              </a:cxnLst>
              <a:rect l="0" t="0" r="r" b="b"/>
              <a:pathLst>
                <a:path w="165" h="126">
                  <a:moveTo>
                    <a:pt x="0" y="125"/>
                  </a:moveTo>
                  <a:lnTo>
                    <a:pt x="7" y="113"/>
                  </a:lnTo>
                  <a:lnTo>
                    <a:pt x="10" y="108"/>
                  </a:lnTo>
                  <a:lnTo>
                    <a:pt x="14" y="102"/>
                  </a:lnTo>
                  <a:lnTo>
                    <a:pt x="18" y="97"/>
                  </a:lnTo>
                  <a:lnTo>
                    <a:pt x="22" y="92"/>
                  </a:lnTo>
                  <a:lnTo>
                    <a:pt x="26" y="87"/>
                  </a:lnTo>
                  <a:lnTo>
                    <a:pt x="31" y="82"/>
                  </a:lnTo>
                  <a:lnTo>
                    <a:pt x="35" y="77"/>
                  </a:lnTo>
                  <a:lnTo>
                    <a:pt x="39" y="72"/>
                  </a:lnTo>
                  <a:lnTo>
                    <a:pt x="44" y="68"/>
                  </a:lnTo>
                  <a:lnTo>
                    <a:pt x="49" y="63"/>
                  </a:lnTo>
                  <a:lnTo>
                    <a:pt x="54" y="59"/>
                  </a:lnTo>
                  <a:lnTo>
                    <a:pt x="59" y="54"/>
                  </a:lnTo>
                  <a:lnTo>
                    <a:pt x="64" y="50"/>
                  </a:lnTo>
                  <a:lnTo>
                    <a:pt x="69" y="46"/>
                  </a:lnTo>
                  <a:lnTo>
                    <a:pt x="74" y="42"/>
                  </a:lnTo>
                  <a:lnTo>
                    <a:pt x="79" y="38"/>
                  </a:lnTo>
                  <a:lnTo>
                    <a:pt x="85" y="35"/>
                  </a:lnTo>
                  <a:lnTo>
                    <a:pt x="91" y="31"/>
                  </a:lnTo>
                  <a:lnTo>
                    <a:pt x="96" y="28"/>
                  </a:lnTo>
                  <a:lnTo>
                    <a:pt x="102" y="24"/>
                  </a:lnTo>
                  <a:lnTo>
                    <a:pt x="108" y="21"/>
                  </a:lnTo>
                  <a:lnTo>
                    <a:pt x="114" y="18"/>
                  </a:lnTo>
                  <a:lnTo>
                    <a:pt x="120" y="16"/>
                  </a:lnTo>
                  <a:lnTo>
                    <a:pt x="126" y="13"/>
                  </a:lnTo>
                  <a:lnTo>
                    <a:pt x="132" y="10"/>
                  </a:lnTo>
                  <a:lnTo>
                    <a:pt x="138" y="8"/>
                  </a:lnTo>
                  <a:lnTo>
                    <a:pt x="145" y="6"/>
                  </a:lnTo>
                  <a:lnTo>
                    <a:pt x="151" y="4"/>
                  </a:lnTo>
                  <a:lnTo>
                    <a:pt x="157" y="2"/>
                  </a:lnTo>
                  <a:lnTo>
                    <a:pt x="164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8668" name="Freeform 60"/>
            <p:cNvSpPr>
              <a:spLocks/>
            </p:cNvSpPr>
            <p:nvPr/>
          </p:nvSpPr>
          <p:spPr bwMode="auto">
            <a:xfrm>
              <a:off x="2210" y="3090"/>
              <a:ext cx="19" cy="132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16" y="5"/>
                </a:cxn>
                <a:cxn ang="0">
                  <a:pos x="14" y="7"/>
                </a:cxn>
                <a:cxn ang="0">
                  <a:pos x="14" y="10"/>
                </a:cxn>
                <a:cxn ang="0">
                  <a:pos x="13" y="12"/>
                </a:cxn>
                <a:cxn ang="0">
                  <a:pos x="12" y="15"/>
                </a:cxn>
                <a:cxn ang="0">
                  <a:pos x="11" y="17"/>
                </a:cxn>
                <a:cxn ang="0">
                  <a:pos x="10" y="20"/>
                </a:cxn>
                <a:cxn ang="0">
                  <a:pos x="9" y="22"/>
                </a:cxn>
                <a:cxn ang="0">
                  <a:pos x="8" y="24"/>
                </a:cxn>
                <a:cxn ang="0">
                  <a:pos x="8" y="27"/>
                </a:cxn>
                <a:cxn ang="0">
                  <a:pos x="7" y="30"/>
                </a:cxn>
                <a:cxn ang="0">
                  <a:pos x="6" y="32"/>
                </a:cxn>
                <a:cxn ang="0">
                  <a:pos x="6" y="34"/>
                </a:cxn>
                <a:cxn ang="0">
                  <a:pos x="5" y="37"/>
                </a:cxn>
                <a:cxn ang="0">
                  <a:pos x="5" y="40"/>
                </a:cxn>
                <a:cxn ang="0">
                  <a:pos x="4" y="42"/>
                </a:cxn>
                <a:cxn ang="0">
                  <a:pos x="4" y="45"/>
                </a:cxn>
                <a:cxn ang="0">
                  <a:pos x="3" y="48"/>
                </a:cxn>
                <a:cxn ang="0">
                  <a:pos x="3" y="50"/>
                </a:cxn>
                <a:cxn ang="0">
                  <a:pos x="2" y="53"/>
                </a:cxn>
                <a:cxn ang="0">
                  <a:pos x="2" y="55"/>
                </a:cxn>
                <a:cxn ang="0">
                  <a:pos x="2" y="58"/>
                </a:cxn>
                <a:cxn ang="0">
                  <a:pos x="1" y="61"/>
                </a:cxn>
                <a:cxn ang="0">
                  <a:pos x="1" y="63"/>
                </a:cxn>
                <a:cxn ang="0">
                  <a:pos x="1" y="66"/>
                </a:cxn>
                <a:cxn ang="0">
                  <a:pos x="1" y="69"/>
                </a:cxn>
                <a:cxn ang="0">
                  <a:pos x="0" y="71"/>
                </a:cxn>
                <a:cxn ang="0">
                  <a:pos x="0" y="74"/>
                </a:cxn>
                <a:cxn ang="0">
                  <a:pos x="0" y="77"/>
                </a:cxn>
                <a:cxn ang="0">
                  <a:pos x="0" y="80"/>
                </a:cxn>
                <a:cxn ang="0">
                  <a:pos x="0" y="82"/>
                </a:cxn>
                <a:cxn ang="0">
                  <a:pos x="0" y="85"/>
                </a:cxn>
                <a:cxn ang="0">
                  <a:pos x="0" y="87"/>
                </a:cxn>
                <a:cxn ang="0">
                  <a:pos x="0" y="88"/>
                </a:cxn>
                <a:cxn ang="0">
                  <a:pos x="0" y="90"/>
                </a:cxn>
                <a:cxn ang="0">
                  <a:pos x="0" y="92"/>
                </a:cxn>
                <a:cxn ang="0">
                  <a:pos x="0" y="93"/>
                </a:cxn>
                <a:cxn ang="0">
                  <a:pos x="1" y="95"/>
                </a:cxn>
                <a:cxn ang="0">
                  <a:pos x="1" y="96"/>
                </a:cxn>
                <a:cxn ang="0">
                  <a:pos x="1" y="98"/>
                </a:cxn>
                <a:cxn ang="0">
                  <a:pos x="1" y="99"/>
                </a:cxn>
                <a:cxn ang="0">
                  <a:pos x="1" y="101"/>
                </a:cxn>
                <a:cxn ang="0">
                  <a:pos x="1" y="102"/>
                </a:cxn>
                <a:cxn ang="0">
                  <a:pos x="2" y="104"/>
                </a:cxn>
                <a:cxn ang="0">
                  <a:pos x="2" y="105"/>
                </a:cxn>
                <a:cxn ang="0">
                  <a:pos x="2" y="107"/>
                </a:cxn>
                <a:cxn ang="0">
                  <a:pos x="2" y="108"/>
                </a:cxn>
                <a:cxn ang="0">
                  <a:pos x="2" y="110"/>
                </a:cxn>
                <a:cxn ang="0">
                  <a:pos x="2" y="111"/>
                </a:cxn>
                <a:cxn ang="0">
                  <a:pos x="3" y="113"/>
                </a:cxn>
                <a:cxn ang="0">
                  <a:pos x="3" y="114"/>
                </a:cxn>
                <a:cxn ang="0">
                  <a:pos x="3" y="116"/>
                </a:cxn>
                <a:cxn ang="0">
                  <a:pos x="4" y="117"/>
                </a:cxn>
                <a:cxn ang="0">
                  <a:pos x="4" y="119"/>
                </a:cxn>
                <a:cxn ang="0">
                  <a:pos x="4" y="120"/>
                </a:cxn>
                <a:cxn ang="0">
                  <a:pos x="4" y="122"/>
                </a:cxn>
                <a:cxn ang="0">
                  <a:pos x="4" y="123"/>
                </a:cxn>
                <a:cxn ang="0">
                  <a:pos x="5" y="125"/>
                </a:cxn>
                <a:cxn ang="0">
                  <a:pos x="5" y="126"/>
                </a:cxn>
                <a:cxn ang="0">
                  <a:pos x="6" y="128"/>
                </a:cxn>
                <a:cxn ang="0">
                  <a:pos x="6" y="129"/>
                </a:cxn>
                <a:cxn ang="0">
                  <a:pos x="6" y="131"/>
                </a:cxn>
              </a:cxnLst>
              <a:rect l="0" t="0" r="r" b="b"/>
              <a:pathLst>
                <a:path w="19" h="132">
                  <a:moveTo>
                    <a:pt x="18" y="0"/>
                  </a:moveTo>
                  <a:lnTo>
                    <a:pt x="16" y="5"/>
                  </a:lnTo>
                  <a:lnTo>
                    <a:pt x="14" y="7"/>
                  </a:lnTo>
                  <a:lnTo>
                    <a:pt x="14" y="10"/>
                  </a:lnTo>
                  <a:lnTo>
                    <a:pt x="13" y="12"/>
                  </a:lnTo>
                  <a:lnTo>
                    <a:pt x="12" y="15"/>
                  </a:lnTo>
                  <a:lnTo>
                    <a:pt x="11" y="17"/>
                  </a:lnTo>
                  <a:lnTo>
                    <a:pt x="10" y="20"/>
                  </a:lnTo>
                  <a:lnTo>
                    <a:pt x="9" y="22"/>
                  </a:lnTo>
                  <a:lnTo>
                    <a:pt x="8" y="24"/>
                  </a:lnTo>
                  <a:lnTo>
                    <a:pt x="8" y="27"/>
                  </a:lnTo>
                  <a:lnTo>
                    <a:pt x="7" y="30"/>
                  </a:lnTo>
                  <a:lnTo>
                    <a:pt x="6" y="32"/>
                  </a:lnTo>
                  <a:lnTo>
                    <a:pt x="6" y="34"/>
                  </a:lnTo>
                  <a:lnTo>
                    <a:pt x="5" y="37"/>
                  </a:lnTo>
                  <a:lnTo>
                    <a:pt x="5" y="40"/>
                  </a:lnTo>
                  <a:lnTo>
                    <a:pt x="4" y="42"/>
                  </a:lnTo>
                  <a:lnTo>
                    <a:pt x="4" y="45"/>
                  </a:lnTo>
                  <a:lnTo>
                    <a:pt x="3" y="48"/>
                  </a:lnTo>
                  <a:lnTo>
                    <a:pt x="3" y="50"/>
                  </a:lnTo>
                  <a:lnTo>
                    <a:pt x="2" y="53"/>
                  </a:lnTo>
                  <a:lnTo>
                    <a:pt x="2" y="55"/>
                  </a:lnTo>
                  <a:lnTo>
                    <a:pt x="2" y="58"/>
                  </a:lnTo>
                  <a:lnTo>
                    <a:pt x="1" y="61"/>
                  </a:lnTo>
                  <a:lnTo>
                    <a:pt x="1" y="63"/>
                  </a:lnTo>
                  <a:lnTo>
                    <a:pt x="1" y="66"/>
                  </a:lnTo>
                  <a:lnTo>
                    <a:pt x="1" y="69"/>
                  </a:lnTo>
                  <a:lnTo>
                    <a:pt x="0" y="71"/>
                  </a:lnTo>
                  <a:lnTo>
                    <a:pt x="0" y="74"/>
                  </a:lnTo>
                  <a:lnTo>
                    <a:pt x="0" y="77"/>
                  </a:lnTo>
                  <a:lnTo>
                    <a:pt x="0" y="80"/>
                  </a:lnTo>
                  <a:lnTo>
                    <a:pt x="0" y="82"/>
                  </a:lnTo>
                  <a:lnTo>
                    <a:pt x="0" y="85"/>
                  </a:lnTo>
                  <a:lnTo>
                    <a:pt x="0" y="87"/>
                  </a:lnTo>
                  <a:lnTo>
                    <a:pt x="0" y="88"/>
                  </a:lnTo>
                  <a:lnTo>
                    <a:pt x="0" y="90"/>
                  </a:lnTo>
                  <a:lnTo>
                    <a:pt x="0" y="92"/>
                  </a:lnTo>
                  <a:lnTo>
                    <a:pt x="0" y="93"/>
                  </a:lnTo>
                  <a:lnTo>
                    <a:pt x="1" y="95"/>
                  </a:lnTo>
                  <a:lnTo>
                    <a:pt x="1" y="96"/>
                  </a:lnTo>
                  <a:lnTo>
                    <a:pt x="1" y="98"/>
                  </a:lnTo>
                  <a:lnTo>
                    <a:pt x="1" y="99"/>
                  </a:lnTo>
                  <a:lnTo>
                    <a:pt x="1" y="101"/>
                  </a:lnTo>
                  <a:lnTo>
                    <a:pt x="1" y="102"/>
                  </a:lnTo>
                  <a:lnTo>
                    <a:pt x="2" y="104"/>
                  </a:lnTo>
                  <a:lnTo>
                    <a:pt x="2" y="105"/>
                  </a:lnTo>
                  <a:lnTo>
                    <a:pt x="2" y="107"/>
                  </a:lnTo>
                  <a:lnTo>
                    <a:pt x="2" y="108"/>
                  </a:lnTo>
                  <a:lnTo>
                    <a:pt x="2" y="110"/>
                  </a:lnTo>
                  <a:lnTo>
                    <a:pt x="2" y="111"/>
                  </a:lnTo>
                  <a:lnTo>
                    <a:pt x="3" y="113"/>
                  </a:lnTo>
                  <a:lnTo>
                    <a:pt x="3" y="114"/>
                  </a:lnTo>
                  <a:lnTo>
                    <a:pt x="3" y="116"/>
                  </a:lnTo>
                  <a:lnTo>
                    <a:pt x="4" y="117"/>
                  </a:lnTo>
                  <a:lnTo>
                    <a:pt x="4" y="119"/>
                  </a:lnTo>
                  <a:lnTo>
                    <a:pt x="4" y="120"/>
                  </a:lnTo>
                  <a:lnTo>
                    <a:pt x="4" y="122"/>
                  </a:lnTo>
                  <a:lnTo>
                    <a:pt x="4" y="123"/>
                  </a:lnTo>
                  <a:lnTo>
                    <a:pt x="5" y="125"/>
                  </a:lnTo>
                  <a:lnTo>
                    <a:pt x="5" y="126"/>
                  </a:lnTo>
                  <a:lnTo>
                    <a:pt x="6" y="128"/>
                  </a:lnTo>
                  <a:lnTo>
                    <a:pt x="6" y="129"/>
                  </a:lnTo>
                  <a:lnTo>
                    <a:pt x="6" y="131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4" name="Group 78"/>
          <p:cNvGrpSpPr>
            <a:grpSpLocks/>
          </p:cNvGrpSpPr>
          <p:nvPr/>
        </p:nvGrpSpPr>
        <p:grpSpPr bwMode="auto">
          <a:xfrm>
            <a:off x="5875338" y="3963988"/>
            <a:ext cx="1885950" cy="2024062"/>
            <a:chOff x="3701" y="2497"/>
            <a:chExt cx="1188" cy="1275"/>
          </a:xfrm>
        </p:grpSpPr>
        <p:sp>
          <p:nvSpPr>
            <p:cNvPr id="68670" name="Freeform 62"/>
            <p:cNvSpPr>
              <a:spLocks/>
            </p:cNvSpPr>
            <p:nvPr/>
          </p:nvSpPr>
          <p:spPr bwMode="auto">
            <a:xfrm>
              <a:off x="3914" y="2681"/>
              <a:ext cx="975" cy="1081"/>
            </a:xfrm>
            <a:custGeom>
              <a:avLst/>
              <a:gdLst/>
              <a:ahLst/>
              <a:cxnLst>
                <a:cxn ang="0">
                  <a:pos x="497" y="0"/>
                </a:cxn>
                <a:cxn ang="0">
                  <a:pos x="97" y="232"/>
                </a:cxn>
                <a:cxn ang="0">
                  <a:pos x="54" y="271"/>
                </a:cxn>
                <a:cxn ang="0">
                  <a:pos x="36" y="299"/>
                </a:cxn>
                <a:cxn ang="0">
                  <a:pos x="14" y="342"/>
                </a:cxn>
                <a:cxn ang="0">
                  <a:pos x="2" y="387"/>
                </a:cxn>
                <a:cxn ang="0">
                  <a:pos x="0" y="448"/>
                </a:cxn>
                <a:cxn ang="0">
                  <a:pos x="13" y="511"/>
                </a:cxn>
                <a:cxn ang="0">
                  <a:pos x="37" y="585"/>
                </a:cxn>
                <a:cxn ang="0">
                  <a:pos x="80" y="679"/>
                </a:cxn>
                <a:cxn ang="0">
                  <a:pos x="180" y="853"/>
                </a:cxn>
                <a:cxn ang="0">
                  <a:pos x="240" y="934"/>
                </a:cxn>
                <a:cxn ang="0">
                  <a:pos x="291" y="992"/>
                </a:cxn>
                <a:cxn ang="0">
                  <a:pos x="349" y="1043"/>
                </a:cxn>
                <a:cxn ang="0">
                  <a:pos x="415" y="1072"/>
                </a:cxn>
                <a:cxn ang="0">
                  <a:pos x="458" y="1080"/>
                </a:cxn>
                <a:cxn ang="0">
                  <a:pos x="512" y="1077"/>
                </a:cxn>
                <a:cxn ang="0">
                  <a:pos x="558" y="1067"/>
                </a:cxn>
                <a:cxn ang="0">
                  <a:pos x="607" y="1043"/>
                </a:cxn>
                <a:cxn ang="0">
                  <a:pos x="632" y="1029"/>
                </a:cxn>
                <a:cxn ang="0">
                  <a:pos x="974" y="830"/>
                </a:cxn>
                <a:cxn ang="0">
                  <a:pos x="497" y="0"/>
                </a:cxn>
              </a:cxnLst>
              <a:rect l="0" t="0" r="r" b="b"/>
              <a:pathLst>
                <a:path w="975" h="1081">
                  <a:moveTo>
                    <a:pt x="497" y="0"/>
                  </a:moveTo>
                  <a:lnTo>
                    <a:pt x="97" y="232"/>
                  </a:lnTo>
                  <a:lnTo>
                    <a:pt x="54" y="271"/>
                  </a:lnTo>
                  <a:lnTo>
                    <a:pt x="36" y="299"/>
                  </a:lnTo>
                  <a:lnTo>
                    <a:pt x="14" y="342"/>
                  </a:lnTo>
                  <a:lnTo>
                    <a:pt x="2" y="387"/>
                  </a:lnTo>
                  <a:lnTo>
                    <a:pt x="0" y="448"/>
                  </a:lnTo>
                  <a:lnTo>
                    <a:pt x="13" y="511"/>
                  </a:lnTo>
                  <a:lnTo>
                    <a:pt x="37" y="585"/>
                  </a:lnTo>
                  <a:lnTo>
                    <a:pt x="80" y="679"/>
                  </a:lnTo>
                  <a:lnTo>
                    <a:pt x="180" y="853"/>
                  </a:lnTo>
                  <a:lnTo>
                    <a:pt x="240" y="934"/>
                  </a:lnTo>
                  <a:lnTo>
                    <a:pt x="291" y="992"/>
                  </a:lnTo>
                  <a:lnTo>
                    <a:pt x="349" y="1043"/>
                  </a:lnTo>
                  <a:lnTo>
                    <a:pt x="415" y="1072"/>
                  </a:lnTo>
                  <a:lnTo>
                    <a:pt x="458" y="1080"/>
                  </a:lnTo>
                  <a:lnTo>
                    <a:pt x="512" y="1077"/>
                  </a:lnTo>
                  <a:lnTo>
                    <a:pt x="558" y="1067"/>
                  </a:lnTo>
                  <a:lnTo>
                    <a:pt x="607" y="1043"/>
                  </a:lnTo>
                  <a:lnTo>
                    <a:pt x="632" y="1029"/>
                  </a:lnTo>
                  <a:lnTo>
                    <a:pt x="974" y="830"/>
                  </a:lnTo>
                  <a:lnTo>
                    <a:pt x="497" y="0"/>
                  </a:lnTo>
                </a:path>
              </a:pathLst>
            </a:custGeom>
            <a:solidFill>
              <a:srgbClr val="FFFFFF"/>
            </a:solidFill>
            <a:ln w="508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8671" name="Line 63"/>
            <p:cNvSpPr>
              <a:spLocks noChangeShapeType="1"/>
            </p:cNvSpPr>
            <p:nvPr/>
          </p:nvSpPr>
          <p:spPr bwMode="auto">
            <a:xfrm flipH="1">
              <a:off x="3897" y="2977"/>
              <a:ext cx="947" cy="54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72" name="Line 64"/>
            <p:cNvSpPr>
              <a:spLocks noChangeShapeType="1"/>
            </p:cNvSpPr>
            <p:nvPr/>
          </p:nvSpPr>
          <p:spPr bwMode="auto">
            <a:xfrm>
              <a:off x="4111" y="2667"/>
              <a:ext cx="79" cy="13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73" name="Rectangle 65"/>
            <p:cNvSpPr>
              <a:spLocks noChangeArrowheads="1"/>
            </p:cNvSpPr>
            <p:nvPr/>
          </p:nvSpPr>
          <p:spPr bwMode="auto">
            <a:xfrm rot="3607500">
              <a:off x="4049" y="2555"/>
              <a:ext cx="296" cy="1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solidFill>
                    <a:schemeClr val="tx1"/>
                  </a:solidFill>
                  <a:latin typeface="Arial" charset="0"/>
                </a:rPr>
                <a:t>WL</a:t>
              </a:r>
            </a:p>
          </p:txBody>
        </p:sp>
        <p:sp>
          <p:nvSpPr>
            <p:cNvPr id="68674" name="Rectangle 66"/>
            <p:cNvSpPr>
              <a:spLocks noChangeArrowheads="1"/>
            </p:cNvSpPr>
            <p:nvPr/>
          </p:nvSpPr>
          <p:spPr bwMode="auto">
            <a:xfrm>
              <a:off x="3701" y="2820"/>
              <a:ext cx="297" cy="1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solidFill>
                    <a:schemeClr val="tx1"/>
                  </a:solidFill>
                  <a:latin typeface="Arial" charset="0"/>
                </a:rPr>
                <a:t>60°</a:t>
              </a:r>
            </a:p>
          </p:txBody>
        </p:sp>
        <p:sp>
          <p:nvSpPr>
            <p:cNvPr id="68675" name="Oval 67"/>
            <p:cNvSpPr>
              <a:spLocks noChangeArrowheads="1"/>
            </p:cNvSpPr>
            <p:nvPr/>
          </p:nvSpPr>
          <p:spPr bwMode="auto">
            <a:xfrm>
              <a:off x="4318" y="3244"/>
              <a:ext cx="40" cy="42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76" name="Oval 68"/>
            <p:cNvSpPr>
              <a:spLocks noChangeArrowheads="1"/>
            </p:cNvSpPr>
            <p:nvPr/>
          </p:nvSpPr>
          <p:spPr bwMode="auto">
            <a:xfrm>
              <a:off x="4452" y="3469"/>
              <a:ext cx="42" cy="41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77" name="Line 69"/>
            <p:cNvSpPr>
              <a:spLocks noChangeShapeType="1"/>
            </p:cNvSpPr>
            <p:nvPr/>
          </p:nvSpPr>
          <p:spPr bwMode="auto">
            <a:xfrm flipV="1">
              <a:off x="4469" y="3067"/>
              <a:ext cx="0" cy="505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78" name="Line 70"/>
            <p:cNvSpPr>
              <a:spLocks noChangeShapeType="1"/>
            </p:cNvSpPr>
            <p:nvPr/>
          </p:nvSpPr>
          <p:spPr bwMode="auto">
            <a:xfrm>
              <a:off x="4340" y="3265"/>
              <a:ext cx="0" cy="287"/>
            </a:xfrm>
            <a:prstGeom prst="line">
              <a:avLst/>
            </a:prstGeom>
            <a:noFill/>
            <a:ln w="12700">
              <a:solidFill>
                <a:srgbClr val="0000FF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79" name="Line 71"/>
            <p:cNvSpPr>
              <a:spLocks noChangeShapeType="1"/>
            </p:cNvSpPr>
            <p:nvPr/>
          </p:nvSpPr>
          <p:spPr bwMode="auto">
            <a:xfrm>
              <a:off x="4336" y="3265"/>
              <a:ext cx="129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80" name="Line 72"/>
            <p:cNvSpPr>
              <a:spLocks noChangeShapeType="1"/>
            </p:cNvSpPr>
            <p:nvPr/>
          </p:nvSpPr>
          <p:spPr bwMode="auto">
            <a:xfrm flipH="1" flipV="1">
              <a:off x="4684" y="3660"/>
              <a:ext cx="60" cy="11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8681" name="Rectangle 73"/>
            <p:cNvSpPr>
              <a:spLocks noChangeArrowheads="1"/>
            </p:cNvSpPr>
            <p:nvPr/>
          </p:nvSpPr>
          <p:spPr bwMode="auto">
            <a:xfrm>
              <a:off x="4152" y="3162"/>
              <a:ext cx="209" cy="1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solidFill>
                    <a:srgbClr val="0000FF"/>
                  </a:solidFill>
                  <a:latin typeface="Arial" charset="0"/>
                </a:rPr>
                <a:t>G</a:t>
              </a:r>
            </a:p>
          </p:txBody>
        </p:sp>
        <p:sp>
          <p:nvSpPr>
            <p:cNvPr id="68682" name="Rectangle 74"/>
            <p:cNvSpPr>
              <a:spLocks noChangeArrowheads="1"/>
            </p:cNvSpPr>
            <p:nvPr/>
          </p:nvSpPr>
          <p:spPr bwMode="auto">
            <a:xfrm>
              <a:off x="4450" y="3400"/>
              <a:ext cx="196" cy="1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solidFill>
                    <a:srgbClr val="FF0000"/>
                  </a:solidFill>
                  <a:latin typeface="Arial" charset="0"/>
                </a:rPr>
                <a:t>B</a:t>
              </a:r>
            </a:p>
          </p:txBody>
        </p:sp>
        <p:sp>
          <p:nvSpPr>
            <p:cNvPr id="68683" name="Rectangle 75"/>
            <p:cNvSpPr>
              <a:spLocks noChangeArrowheads="1"/>
            </p:cNvSpPr>
            <p:nvPr/>
          </p:nvSpPr>
          <p:spPr bwMode="auto">
            <a:xfrm>
              <a:off x="4421" y="3174"/>
              <a:ext cx="189" cy="1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500">
                  <a:solidFill>
                    <a:schemeClr val="tx1"/>
                  </a:solidFill>
                  <a:latin typeface="Arial" charset="0"/>
                </a:rPr>
                <a:t>Z</a:t>
              </a:r>
            </a:p>
          </p:txBody>
        </p:sp>
        <p:sp>
          <p:nvSpPr>
            <p:cNvPr id="68684" name="Freeform 76"/>
            <p:cNvSpPr>
              <a:spLocks/>
            </p:cNvSpPr>
            <p:nvPr/>
          </p:nvSpPr>
          <p:spPr bwMode="auto">
            <a:xfrm>
              <a:off x="3781" y="2974"/>
              <a:ext cx="24" cy="251"/>
            </a:xfrm>
            <a:custGeom>
              <a:avLst/>
              <a:gdLst/>
              <a:ahLst/>
              <a:cxnLst>
                <a:cxn ang="0">
                  <a:pos x="23" y="0"/>
                </a:cxn>
                <a:cxn ang="0">
                  <a:pos x="20" y="8"/>
                </a:cxn>
                <a:cxn ang="0">
                  <a:pos x="19" y="12"/>
                </a:cxn>
                <a:cxn ang="0">
                  <a:pos x="17" y="16"/>
                </a:cxn>
                <a:cxn ang="0">
                  <a:pos x="16" y="20"/>
                </a:cxn>
                <a:cxn ang="0">
                  <a:pos x="15" y="24"/>
                </a:cxn>
                <a:cxn ang="0">
                  <a:pos x="14" y="28"/>
                </a:cxn>
                <a:cxn ang="0">
                  <a:pos x="13" y="32"/>
                </a:cxn>
                <a:cxn ang="0">
                  <a:pos x="11" y="36"/>
                </a:cxn>
                <a:cxn ang="0">
                  <a:pos x="11" y="40"/>
                </a:cxn>
                <a:cxn ang="0">
                  <a:pos x="9" y="44"/>
                </a:cxn>
                <a:cxn ang="0">
                  <a:pos x="9" y="48"/>
                </a:cxn>
                <a:cxn ang="0">
                  <a:pos x="8" y="52"/>
                </a:cxn>
                <a:cxn ang="0">
                  <a:pos x="7" y="56"/>
                </a:cxn>
                <a:cxn ang="0">
                  <a:pos x="6" y="61"/>
                </a:cxn>
                <a:cxn ang="0">
                  <a:pos x="5" y="65"/>
                </a:cxn>
                <a:cxn ang="0">
                  <a:pos x="5" y="69"/>
                </a:cxn>
                <a:cxn ang="0">
                  <a:pos x="4" y="73"/>
                </a:cxn>
                <a:cxn ang="0">
                  <a:pos x="3" y="77"/>
                </a:cxn>
                <a:cxn ang="0">
                  <a:pos x="3" y="82"/>
                </a:cxn>
                <a:cxn ang="0">
                  <a:pos x="2" y="86"/>
                </a:cxn>
                <a:cxn ang="0">
                  <a:pos x="2" y="90"/>
                </a:cxn>
                <a:cxn ang="0">
                  <a:pos x="1" y="94"/>
                </a:cxn>
                <a:cxn ang="0">
                  <a:pos x="1" y="99"/>
                </a:cxn>
                <a:cxn ang="0">
                  <a:pos x="1" y="103"/>
                </a:cxn>
                <a:cxn ang="0">
                  <a:pos x="1" y="107"/>
                </a:cxn>
                <a:cxn ang="0">
                  <a:pos x="0" y="112"/>
                </a:cxn>
                <a:cxn ang="0">
                  <a:pos x="0" y="116"/>
                </a:cxn>
                <a:cxn ang="0">
                  <a:pos x="0" y="120"/>
                </a:cxn>
                <a:cxn ang="0">
                  <a:pos x="0" y="125"/>
                </a:cxn>
                <a:cxn ang="0">
                  <a:pos x="0" y="129"/>
                </a:cxn>
                <a:cxn ang="0">
                  <a:pos x="0" y="134"/>
                </a:cxn>
                <a:cxn ang="0">
                  <a:pos x="0" y="141"/>
                </a:cxn>
                <a:cxn ang="0">
                  <a:pos x="0" y="145"/>
                </a:cxn>
                <a:cxn ang="0">
                  <a:pos x="0" y="148"/>
                </a:cxn>
                <a:cxn ang="0">
                  <a:pos x="0" y="152"/>
                </a:cxn>
                <a:cxn ang="0">
                  <a:pos x="0" y="156"/>
                </a:cxn>
                <a:cxn ang="0">
                  <a:pos x="1" y="160"/>
                </a:cxn>
                <a:cxn ang="0">
                  <a:pos x="1" y="164"/>
                </a:cxn>
                <a:cxn ang="0">
                  <a:pos x="1" y="167"/>
                </a:cxn>
                <a:cxn ang="0">
                  <a:pos x="1" y="171"/>
                </a:cxn>
                <a:cxn ang="0">
                  <a:pos x="2" y="174"/>
                </a:cxn>
                <a:cxn ang="0">
                  <a:pos x="2" y="178"/>
                </a:cxn>
                <a:cxn ang="0">
                  <a:pos x="3" y="182"/>
                </a:cxn>
                <a:cxn ang="0">
                  <a:pos x="3" y="186"/>
                </a:cxn>
                <a:cxn ang="0">
                  <a:pos x="3" y="189"/>
                </a:cxn>
                <a:cxn ang="0">
                  <a:pos x="4" y="193"/>
                </a:cxn>
                <a:cxn ang="0">
                  <a:pos x="5" y="196"/>
                </a:cxn>
                <a:cxn ang="0">
                  <a:pos x="5" y="200"/>
                </a:cxn>
                <a:cxn ang="0">
                  <a:pos x="6" y="204"/>
                </a:cxn>
                <a:cxn ang="0">
                  <a:pos x="7" y="208"/>
                </a:cxn>
                <a:cxn ang="0">
                  <a:pos x="7" y="211"/>
                </a:cxn>
                <a:cxn ang="0">
                  <a:pos x="8" y="214"/>
                </a:cxn>
                <a:cxn ang="0">
                  <a:pos x="9" y="218"/>
                </a:cxn>
                <a:cxn ang="0">
                  <a:pos x="9" y="222"/>
                </a:cxn>
                <a:cxn ang="0">
                  <a:pos x="10" y="225"/>
                </a:cxn>
                <a:cxn ang="0">
                  <a:pos x="11" y="229"/>
                </a:cxn>
                <a:cxn ang="0">
                  <a:pos x="12" y="232"/>
                </a:cxn>
                <a:cxn ang="0">
                  <a:pos x="13" y="236"/>
                </a:cxn>
                <a:cxn ang="0">
                  <a:pos x="14" y="239"/>
                </a:cxn>
                <a:cxn ang="0">
                  <a:pos x="15" y="243"/>
                </a:cxn>
                <a:cxn ang="0">
                  <a:pos x="16" y="246"/>
                </a:cxn>
                <a:cxn ang="0">
                  <a:pos x="17" y="250"/>
                </a:cxn>
              </a:cxnLst>
              <a:rect l="0" t="0" r="r" b="b"/>
              <a:pathLst>
                <a:path w="24" h="251">
                  <a:moveTo>
                    <a:pt x="23" y="0"/>
                  </a:moveTo>
                  <a:lnTo>
                    <a:pt x="20" y="8"/>
                  </a:lnTo>
                  <a:lnTo>
                    <a:pt x="19" y="12"/>
                  </a:lnTo>
                  <a:lnTo>
                    <a:pt x="17" y="16"/>
                  </a:lnTo>
                  <a:lnTo>
                    <a:pt x="16" y="20"/>
                  </a:lnTo>
                  <a:lnTo>
                    <a:pt x="15" y="24"/>
                  </a:lnTo>
                  <a:lnTo>
                    <a:pt x="14" y="28"/>
                  </a:lnTo>
                  <a:lnTo>
                    <a:pt x="13" y="32"/>
                  </a:lnTo>
                  <a:lnTo>
                    <a:pt x="11" y="36"/>
                  </a:lnTo>
                  <a:lnTo>
                    <a:pt x="11" y="40"/>
                  </a:lnTo>
                  <a:lnTo>
                    <a:pt x="9" y="44"/>
                  </a:lnTo>
                  <a:lnTo>
                    <a:pt x="9" y="48"/>
                  </a:lnTo>
                  <a:lnTo>
                    <a:pt x="8" y="52"/>
                  </a:lnTo>
                  <a:lnTo>
                    <a:pt x="7" y="56"/>
                  </a:lnTo>
                  <a:lnTo>
                    <a:pt x="6" y="61"/>
                  </a:lnTo>
                  <a:lnTo>
                    <a:pt x="5" y="65"/>
                  </a:lnTo>
                  <a:lnTo>
                    <a:pt x="5" y="69"/>
                  </a:lnTo>
                  <a:lnTo>
                    <a:pt x="4" y="73"/>
                  </a:lnTo>
                  <a:lnTo>
                    <a:pt x="3" y="77"/>
                  </a:lnTo>
                  <a:lnTo>
                    <a:pt x="3" y="82"/>
                  </a:lnTo>
                  <a:lnTo>
                    <a:pt x="2" y="86"/>
                  </a:lnTo>
                  <a:lnTo>
                    <a:pt x="2" y="90"/>
                  </a:lnTo>
                  <a:lnTo>
                    <a:pt x="1" y="94"/>
                  </a:lnTo>
                  <a:lnTo>
                    <a:pt x="1" y="99"/>
                  </a:lnTo>
                  <a:lnTo>
                    <a:pt x="1" y="103"/>
                  </a:lnTo>
                  <a:lnTo>
                    <a:pt x="1" y="107"/>
                  </a:lnTo>
                  <a:lnTo>
                    <a:pt x="0" y="112"/>
                  </a:lnTo>
                  <a:lnTo>
                    <a:pt x="0" y="116"/>
                  </a:lnTo>
                  <a:lnTo>
                    <a:pt x="0" y="120"/>
                  </a:lnTo>
                  <a:lnTo>
                    <a:pt x="0" y="125"/>
                  </a:lnTo>
                  <a:lnTo>
                    <a:pt x="0" y="129"/>
                  </a:lnTo>
                  <a:lnTo>
                    <a:pt x="0" y="134"/>
                  </a:lnTo>
                  <a:lnTo>
                    <a:pt x="0" y="141"/>
                  </a:lnTo>
                  <a:lnTo>
                    <a:pt x="0" y="145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0" y="156"/>
                  </a:lnTo>
                  <a:lnTo>
                    <a:pt x="1" y="160"/>
                  </a:lnTo>
                  <a:lnTo>
                    <a:pt x="1" y="164"/>
                  </a:lnTo>
                  <a:lnTo>
                    <a:pt x="1" y="167"/>
                  </a:lnTo>
                  <a:lnTo>
                    <a:pt x="1" y="171"/>
                  </a:lnTo>
                  <a:lnTo>
                    <a:pt x="2" y="174"/>
                  </a:lnTo>
                  <a:lnTo>
                    <a:pt x="2" y="178"/>
                  </a:lnTo>
                  <a:lnTo>
                    <a:pt x="3" y="182"/>
                  </a:lnTo>
                  <a:lnTo>
                    <a:pt x="3" y="186"/>
                  </a:lnTo>
                  <a:lnTo>
                    <a:pt x="3" y="189"/>
                  </a:lnTo>
                  <a:lnTo>
                    <a:pt x="4" y="193"/>
                  </a:lnTo>
                  <a:lnTo>
                    <a:pt x="5" y="196"/>
                  </a:lnTo>
                  <a:lnTo>
                    <a:pt x="5" y="200"/>
                  </a:lnTo>
                  <a:lnTo>
                    <a:pt x="6" y="204"/>
                  </a:lnTo>
                  <a:lnTo>
                    <a:pt x="7" y="208"/>
                  </a:lnTo>
                  <a:lnTo>
                    <a:pt x="7" y="211"/>
                  </a:lnTo>
                  <a:lnTo>
                    <a:pt x="8" y="214"/>
                  </a:lnTo>
                  <a:lnTo>
                    <a:pt x="9" y="218"/>
                  </a:lnTo>
                  <a:lnTo>
                    <a:pt x="9" y="222"/>
                  </a:lnTo>
                  <a:lnTo>
                    <a:pt x="10" y="225"/>
                  </a:lnTo>
                  <a:lnTo>
                    <a:pt x="11" y="229"/>
                  </a:lnTo>
                  <a:lnTo>
                    <a:pt x="12" y="232"/>
                  </a:lnTo>
                  <a:lnTo>
                    <a:pt x="13" y="236"/>
                  </a:lnTo>
                  <a:lnTo>
                    <a:pt x="14" y="239"/>
                  </a:lnTo>
                  <a:lnTo>
                    <a:pt x="15" y="243"/>
                  </a:lnTo>
                  <a:lnTo>
                    <a:pt x="16" y="246"/>
                  </a:lnTo>
                  <a:lnTo>
                    <a:pt x="17" y="25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68685" name="Freeform 77"/>
            <p:cNvSpPr>
              <a:spLocks/>
            </p:cNvSpPr>
            <p:nvPr/>
          </p:nvSpPr>
          <p:spPr bwMode="auto">
            <a:xfrm>
              <a:off x="3832" y="2696"/>
              <a:ext cx="291" cy="165"/>
            </a:xfrm>
            <a:custGeom>
              <a:avLst/>
              <a:gdLst/>
              <a:ahLst/>
              <a:cxnLst>
                <a:cxn ang="0">
                  <a:pos x="0" y="164"/>
                </a:cxn>
                <a:cxn ang="0">
                  <a:pos x="12" y="147"/>
                </a:cxn>
                <a:cxn ang="0">
                  <a:pos x="19" y="138"/>
                </a:cxn>
                <a:cxn ang="0">
                  <a:pos x="26" y="130"/>
                </a:cxn>
                <a:cxn ang="0">
                  <a:pos x="32" y="122"/>
                </a:cxn>
                <a:cxn ang="0">
                  <a:pos x="40" y="114"/>
                </a:cxn>
                <a:cxn ang="0">
                  <a:pos x="47" y="107"/>
                </a:cxn>
                <a:cxn ang="0">
                  <a:pos x="55" y="100"/>
                </a:cxn>
                <a:cxn ang="0">
                  <a:pos x="62" y="92"/>
                </a:cxn>
                <a:cxn ang="0">
                  <a:pos x="71" y="86"/>
                </a:cxn>
                <a:cxn ang="0">
                  <a:pos x="79" y="79"/>
                </a:cxn>
                <a:cxn ang="0">
                  <a:pos x="87" y="72"/>
                </a:cxn>
                <a:cxn ang="0">
                  <a:pos x="96" y="66"/>
                </a:cxn>
                <a:cxn ang="0">
                  <a:pos x="105" y="60"/>
                </a:cxn>
                <a:cxn ang="0">
                  <a:pos x="114" y="54"/>
                </a:cxn>
                <a:cxn ang="0">
                  <a:pos x="123" y="49"/>
                </a:cxn>
                <a:cxn ang="0">
                  <a:pos x="132" y="44"/>
                </a:cxn>
                <a:cxn ang="0">
                  <a:pos x="142" y="39"/>
                </a:cxn>
                <a:cxn ang="0">
                  <a:pos x="152" y="34"/>
                </a:cxn>
                <a:cxn ang="0">
                  <a:pos x="161" y="30"/>
                </a:cxn>
                <a:cxn ang="0">
                  <a:pos x="171" y="25"/>
                </a:cxn>
                <a:cxn ang="0">
                  <a:pos x="182" y="22"/>
                </a:cxn>
                <a:cxn ang="0">
                  <a:pos x="192" y="18"/>
                </a:cxn>
                <a:cxn ang="0">
                  <a:pos x="202" y="15"/>
                </a:cxn>
                <a:cxn ang="0">
                  <a:pos x="212" y="12"/>
                </a:cxn>
                <a:cxn ang="0">
                  <a:pos x="223" y="9"/>
                </a:cxn>
                <a:cxn ang="0">
                  <a:pos x="234" y="7"/>
                </a:cxn>
                <a:cxn ang="0">
                  <a:pos x="245" y="5"/>
                </a:cxn>
                <a:cxn ang="0">
                  <a:pos x="256" y="3"/>
                </a:cxn>
                <a:cxn ang="0">
                  <a:pos x="267" y="2"/>
                </a:cxn>
                <a:cxn ang="0">
                  <a:pos x="278" y="0"/>
                </a:cxn>
                <a:cxn ang="0">
                  <a:pos x="290" y="0"/>
                </a:cxn>
              </a:cxnLst>
              <a:rect l="0" t="0" r="r" b="b"/>
              <a:pathLst>
                <a:path w="291" h="165">
                  <a:moveTo>
                    <a:pt x="0" y="164"/>
                  </a:moveTo>
                  <a:lnTo>
                    <a:pt x="12" y="147"/>
                  </a:lnTo>
                  <a:lnTo>
                    <a:pt x="19" y="138"/>
                  </a:lnTo>
                  <a:lnTo>
                    <a:pt x="26" y="130"/>
                  </a:lnTo>
                  <a:lnTo>
                    <a:pt x="32" y="122"/>
                  </a:lnTo>
                  <a:lnTo>
                    <a:pt x="40" y="114"/>
                  </a:lnTo>
                  <a:lnTo>
                    <a:pt x="47" y="107"/>
                  </a:lnTo>
                  <a:lnTo>
                    <a:pt x="55" y="100"/>
                  </a:lnTo>
                  <a:lnTo>
                    <a:pt x="62" y="92"/>
                  </a:lnTo>
                  <a:lnTo>
                    <a:pt x="71" y="86"/>
                  </a:lnTo>
                  <a:lnTo>
                    <a:pt x="79" y="79"/>
                  </a:lnTo>
                  <a:lnTo>
                    <a:pt x="87" y="72"/>
                  </a:lnTo>
                  <a:lnTo>
                    <a:pt x="96" y="66"/>
                  </a:lnTo>
                  <a:lnTo>
                    <a:pt x="105" y="60"/>
                  </a:lnTo>
                  <a:lnTo>
                    <a:pt x="114" y="54"/>
                  </a:lnTo>
                  <a:lnTo>
                    <a:pt x="123" y="49"/>
                  </a:lnTo>
                  <a:lnTo>
                    <a:pt x="132" y="44"/>
                  </a:lnTo>
                  <a:lnTo>
                    <a:pt x="142" y="39"/>
                  </a:lnTo>
                  <a:lnTo>
                    <a:pt x="152" y="34"/>
                  </a:lnTo>
                  <a:lnTo>
                    <a:pt x="161" y="30"/>
                  </a:lnTo>
                  <a:lnTo>
                    <a:pt x="171" y="25"/>
                  </a:lnTo>
                  <a:lnTo>
                    <a:pt x="182" y="22"/>
                  </a:lnTo>
                  <a:lnTo>
                    <a:pt x="192" y="18"/>
                  </a:lnTo>
                  <a:lnTo>
                    <a:pt x="202" y="15"/>
                  </a:lnTo>
                  <a:lnTo>
                    <a:pt x="212" y="12"/>
                  </a:lnTo>
                  <a:lnTo>
                    <a:pt x="223" y="9"/>
                  </a:lnTo>
                  <a:lnTo>
                    <a:pt x="234" y="7"/>
                  </a:lnTo>
                  <a:lnTo>
                    <a:pt x="245" y="5"/>
                  </a:lnTo>
                  <a:lnTo>
                    <a:pt x="256" y="3"/>
                  </a:lnTo>
                  <a:lnTo>
                    <a:pt x="267" y="2"/>
                  </a:lnTo>
                  <a:lnTo>
                    <a:pt x="278" y="0"/>
                  </a:lnTo>
                  <a:lnTo>
                    <a:pt x="29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68687" name="Rectangle 79"/>
          <p:cNvSpPr>
            <a:spLocks noChangeArrowheads="1"/>
          </p:cNvSpPr>
          <p:nvPr/>
        </p:nvSpPr>
        <p:spPr bwMode="auto">
          <a:xfrm>
            <a:off x="1374775" y="6175375"/>
            <a:ext cx="1236663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chemeClr val="tx1"/>
                </a:solidFill>
                <a:latin typeface="Arial" charset="0"/>
              </a:rPr>
              <a:t>GZ = 1.4 pie</a:t>
            </a:r>
          </a:p>
        </p:txBody>
      </p:sp>
      <p:sp>
        <p:nvSpPr>
          <p:cNvPr id="68688" name="Rectangle 80"/>
          <p:cNvSpPr>
            <a:spLocks noChangeArrowheads="1"/>
          </p:cNvSpPr>
          <p:nvPr/>
        </p:nvSpPr>
        <p:spPr bwMode="auto">
          <a:xfrm>
            <a:off x="3851275" y="6175375"/>
            <a:ext cx="1236663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chemeClr val="tx1"/>
                </a:solidFill>
                <a:latin typeface="Arial" charset="0"/>
              </a:rPr>
              <a:t>GZ = 2.0 pie</a:t>
            </a:r>
          </a:p>
        </p:txBody>
      </p:sp>
      <p:sp>
        <p:nvSpPr>
          <p:cNvPr id="68689" name="Rectangle 81"/>
          <p:cNvSpPr>
            <a:spLocks noChangeArrowheads="1"/>
          </p:cNvSpPr>
          <p:nvPr/>
        </p:nvSpPr>
        <p:spPr bwMode="auto">
          <a:xfrm>
            <a:off x="6397625" y="6175375"/>
            <a:ext cx="1077913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chemeClr val="tx1"/>
                </a:solidFill>
                <a:latin typeface="Arial" charset="0"/>
              </a:rPr>
              <a:t>GZ = 1 pie</a:t>
            </a:r>
          </a:p>
        </p:txBody>
      </p:sp>
      <p:sp>
        <p:nvSpPr>
          <p:cNvPr id="68690" name="Rectangle 82"/>
          <p:cNvSpPr>
            <a:spLocks noChangeArrowheads="1"/>
          </p:cNvSpPr>
          <p:nvPr/>
        </p:nvSpPr>
        <p:spPr bwMode="auto">
          <a:xfrm>
            <a:off x="304800" y="52388"/>
            <a:ext cx="8531225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4000" b="1">
                <a:solidFill>
                  <a:schemeClr val="tx1"/>
                </a:solidFill>
                <a:latin typeface="Arial" charset="0"/>
              </a:rPr>
              <a:t>CURVA DE BRAZOS ADRIZANTES</a:t>
            </a:r>
          </a:p>
        </p:txBody>
      </p:sp>
      <p:sp>
        <p:nvSpPr>
          <p:cNvPr id="68693" name="Freeform 85"/>
          <p:cNvSpPr>
            <a:spLocks/>
          </p:cNvSpPr>
          <p:nvPr/>
        </p:nvSpPr>
        <p:spPr bwMode="auto">
          <a:xfrm>
            <a:off x="1676400" y="723900"/>
            <a:ext cx="5257800" cy="2514600"/>
          </a:xfrm>
          <a:custGeom>
            <a:avLst/>
            <a:gdLst/>
            <a:ahLst/>
            <a:cxnLst>
              <a:cxn ang="0">
                <a:pos x="0" y="1560"/>
              </a:cxn>
              <a:cxn ang="0">
                <a:pos x="192" y="1512"/>
              </a:cxn>
              <a:cxn ang="0">
                <a:pos x="672" y="1128"/>
              </a:cxn>
              <a:cxn ang="0">
                <a:pos x="1488" y="168"/>
              </a:cxn>
              <a:cxn ang="0">
                <a:pos x="2016" y="120"/>
              </a:cxn>
              <a:cxn ang="0">
                <a:pos x="2544" y="648"/>
              </a:cxn>
              <a:cxn ang="0">
                <a:pos x="2928" y="1128"/>
              </a:cxn>
              <a:cxn ang="0">
                <a:pos x="3312" y="1560"/>
              </a:cxn>
            </a:cxnLst>
            <a:rect l="0" t="0" r="r" b="b"/>
            <a:pathLst>
              <a:path w="3312" h="1584">
                <a:moveTo>
                  <a:pt x="0" y="1560"/>
                </a:moveTo>
                <a:cubicBezTo>
                  <a:pt x="40" y="1572"/>
                  <a:pt x="80" y="1584"/>
                  <a:pt x="192" y="1512"/>
                </a:cubicBezTo>
                <a:cubicBezTo>
                  <a:pt x="304" y="1440"/>
                  <a:pt x="456" y="1352"/>
                  <a:pt x="672" y="1128"/>
                </a:cubicBezTo>
                <a:cubicBezTo>
                  <a:pt x="888" y="904"/>
                  <a:pt x="1264" y="336"/>
                  <a:pt x="1488" y="168"/>
                </a:cubicBezTo>
                <a:cubicBezTo>
                  <a:pt x="1712" y="0"/>
                  <a:pt x="1840" y="40"/>
                  <a:pt x="2016" y="120"/>
                </a:cubicBezTo>
                <a:cubicBezTo>
                  <a:pt x="2192" y="200"/>
                  <a:pt x="2392" y="480"/>
                  <a:pt x="2544" y="648"/>
                </a:cubicBezTo>
                <a:cubicBezTo>
                  <a:pt x="2696" y="816"/>
                  <a:pt x="2800" y="976"/>
                  <a:pt x="2928" y="1128"/>
                </a:cubicBezTo>
                <a:cubicBezTo>
                  <a:pt x="3056" y="1280"/>
                  <a:pt x="3184" y="1420"/>
                  <a:pt x="3312" y="1560"/>
                </a:cubicBez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EDB1097-D796-8219-1F1A-FC82C300AE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212B9A6-9FE7-587B-A4A2-53EB17E055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 dirty="0"/>
              <a:t>Estabilidad y Estiba 3L</a:t>
            </a: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F2C44AE-A01B-F6C0-B61A-5BE88CEDA3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4</a:t>
            </a:fld>
            <a:endParaRPr lang="es-ES"/>
          </a:p>
        </p:txBody>
      </p:sp>
    </p:spTree>
  </p:cSld>
  <p:clrMapOvr>
    <a:masterClrMapping/>
  </p:clrMapOvr>
  <p:transition spd="med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Freeform 2"/>
          <p:cNvSpPr>
            <a:spLocks/>
          </p:cNvSpPr>
          <p:nvPr/>
        </p:nvSpPr>
        <p:spPr bwMode="auto">
          <a:xfrm>
            <a:off x="1685925" y="633413"/>
            <a:ext cx="6373813" cy="26035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1639"/>
              </a:cxn>
              <a:cxn ang="0">
                <a:pos x="4014" y="1639"/>
              </a:cxn>
            </a:cxnLst>
            <a:rect l="0" t="0" r="r" b="b"/>
            <a:pathLst>
              <a:path w="4015" h="1640">
                <a:moveTo>
                  <a:pt x="0" y="0"/>
                </a:moveTo>
                <a:lnTo>
                  <a:pt x="0" y="1639"/>
                </a:lnTo>
                <a:lnTo>
                  <a:pt x="4014" y="1639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660" name="Rectangle 4"/>
          <p:cNvSpPr>
            <a:spLocks noChangeArrowheads="1"/>
          </p:cNvSpPr>
          <p:nvPr/>
        </p:nvSpPr>
        <p:spPr bwMode="auto">
          <a:xfrm rot="16200000">
            <a:off x="-48419" y="1737519"/>
            <a:ext cx="2822575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solidFill>
                  <a:schemeClr val="tx1"/>
                </a:solidFill>
                <a:latin typeface="Arial" charset="0"/>
              </a:rPr>
              <a:t>Brazos Adrizantes (pie)</a:t>
            </a:r>
          </a:p>
        </p:txBody>
      </p:sp>
      <p:sp>
        <p:nvSpPr>
          <p:cNvPr id="70661" name="Rectangle 5"/>
          <p:cNvSpPr>
            <a:spLocks noChangeArrowheads="1"/>
          </p:cNvSpPr>
          <p:nvPr/>
        </p:nvSpPr>
        <p:spPr bwMode="auto">
          <a:xfrm>
            <a:off x="2979738" y="3729038"/>
            <a:ext cx="3230562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solidFill>
                  <a:schemeClr val="tx1"/>
                </a:solidFill>
                <a:latin typeface="Arial" charset="0"/>
              </a:rPr>
              <a:t>Ángulo de escora (Grados)</a:t>
            </a:r>
          </a:p>
        </p:txBody>
      </p:sp>
      <p:sp>
        <p:nvSpPr>
          <p:cNvPr id="70662" name="Rectangle 6"/>
          <p:cNvSpPr>
            <a:spLocks noChangeArrowheads="1"/>
          </p:cNvSpPr>
          <p:nvPr/>
        </p:nvSpPr>
        <p:spPr bwMode="auto">
          <a:xfrm>
            <a:off x="7829550" y="3382963"/>
            <a:ext cx="466725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solidFill>
                  <a:schemeClr val="tx1"/>
                </a:solidFill>
                <a:latin typeface="Arial" charset="0"/>
              </a:rPr>
              <a:t>90</a:t>
            </a:r>
          </a:p>
        </p:txBody>
      </p:sp>
      <p:sp>
        <p:nvSpPr>
          <p:cNvPr id="70663" name="Line 7"/>
          <p:cNvSpPr>
            <a:spLocks noChangeShapeType="1"/>
          </p:cNvSpPr>
          <p:nvPr/>
        </p:nvSpPr>
        <p:spPr bwMode="auto">
          <a:xfrm flipV="1">
            <a:off x="7358063" y="3109913"/>
            <a:ext cx="0" cy="227012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64" name="Rectangle 8"/>
          <p:cNvSpPr>
            <a:spLocks noChangeArrowheads="1"/>
          </p:cNvSpPr>
          <p:nvPr/>
        </p:nvSpPr>
        <p:spPr bwMode="auto">
          <a:xfrm>
            <a:off x="5722938" y="3382963"/>
            <a:ext cx="466725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solidFill>
                  <a:schemeClr val="tx1"/>
                </a:solidFill>
                <a:latin typeface="Arial" charset="0"/>
              </a:rPr>
              <a:t>60</a:t>
            </a:r>
          </a:p>
        </p:txBody>
      </p:sp>
      <p:sp>
        <p:nvSpPr>
          <p:cNvPr id="70665" name="Line 9"/>
          <p:cNvSpPr>
            <a:spLocks noChangeShapeType="1"/>
          </p:cNvSpPr>
          <p:nvPr/>
        </p:nvSpPr>
        <p:spPr bwMode="auto">
          <a:xfrm>
            <a:off x="4560888" y="3109913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66" name="Line 10"/>
          <p:cNvSpPr>
            <a:spLocks noChangeShapeType="1"/>
          </p:cNvSpPr>
          <p:nvPr/>
        </p:nvSpPr>
        <p:spPr bwMode="auto">
          <a:xfrm>
            <a:off x="6657975" y="3109913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67" name="Rectangle 11"/>
          <p:cNvSpPr>
            <a:spLocks noChangeArrowheads="1"/>
          </p:cNvSpPr>
          <p:nvPr/>
        </p:nvSpPr>
        <p:spPr bwMode="auto">
          <a:xfrm>
            <a:off x="3616325" y="3382963"/>
            <a:ext cx="466725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solidFill>
                  <a:schemeClr val="tx1"/>
                </a:solidFill>
                <a:latin typeface="Arial" charset="0"/>
              </a:rPr>
              <a:t>30</a:t>
            </a:r>
          </a:p>
        </p:txBody>
      </p:sp>
      <p:sp>
        <p:nvSpPr>
          <p:cNvPr id="70668" name="Rectangle 12"/>
          <p:cNvSpPr>
            <a:spLocks noChangeArrowheads="1"/>
          </p:cNvSpPr>
          <p:nvPr/>
        </p:nvSpPr>
        <p:spPr bwMode="auto">
          <a:xfrm>
            <a:off x="1541463" y="3382963"/>
            <a:ext cx="325437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solidFill>
                  <a:schemeClr val="tx1"/>
                </a:solidFill>
                <a:latin typeface="Arial" charset="0"/>
              </a:rPr>
              <a:t>0</a:t>
            </a:r>
          </a:p>
        </p:txBody>
      </p:sp>
      <p:sp>
        <p:nvSpPr>
          <p:cNvPr id="70669" name="Line 13"/>
          <p:cNvSpPr>
            <a:spLocks noChangeShapeType="1"/>
          </p:cNvSpPr>
          <p:nvPr/>
        </p:nvSpPr>
        <p:spPr bwMode="auto">
          <a:xfrm>
            <a:off x="3162300" y="3109913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70" name="Line 14"/>
          <p:cNvSpPr>
            <a:spLocks noChangeShapeType="1"/>
          </p:cNvSpPr>
          <p:nvPr/>
        </p:nvSpPr>
        <p:spPr bwMode="auto">
          <a:xfrm>
            <a:off x="2462213" y="3109913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71" name="Line 15"/>
          <p:cNvSpPr>
            <a:spLocks noChangeShapeType="1"/>
          </p:cNvSpPr>
          <p:nvPr/>
        </p:nvSpPr>
        <p:spPr bwMode="auto">
          <a:xfrm>
            <a:off x="5259388" y="3109913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72" name="Line 16"/>
          <p:cNvSpPr>
            <a:spLocks noChangeShapeType="1"/>
          </p:cNvSpPr>
          <p:nvPr/>
        </p:nvSpPr>
        <p:spPr bwMode="auto">
          <a:xfrm>
            <a:off x="8058150" y="3079750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73" name="Line 17"/>
          <p:cNvSpPr>
            <a:spLocks noChangeShapeType="1"/>
          </p:cNvSpPr>
          <p:nvPr/>
        </p:nvSpPr>
        <p:spPr bwMode="auto">
          <a:xfrm>
            <a:off x="3860800" y="3109913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74" name="Line 18"/>
          <p:cNvSpPr>
            <a:spLocks noChangeShapeType="1"/>
          </p:cNvSpPr>
          <p:nvPr/>
        </p:nvSpPr>
        <p:spPr bwMode="auto">
          <a:xfrm>
            <a:off x="5959475" y="3109913"/>
            <a:ext cx="0" cy="244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75" name="Rectangle 19"/>
          <p:cNvSpPr>
            <a:spLocks noChangeArrowheads="1"/>
          </p:cNvSpPr>
          <p:nvPr/>
        </p:nvSpPr>
        <p:spPr bwMode="auto">
          <a:xfrm>
            <a:off x="2211388" y="3382963"/>
            <a:ext cx="466725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solidFill>
                  <a:schemeClr val="tx1"/>
                </a:solidFill>
                <a:latin typeface="Arial" charset="0"/>
              </a:rPr>
              <a:t>10</a:t>
            </a:r>
          </a:p>
        </p:txBody>
      </p:sp>
      <p:sp>
        <p:nvSpPr>
          <p:cNvPr id="70676" name="Rectangle 20"/>
          <p:cNvSpPr>
            <a:spLocks noChangeArrowheads="1"/>
          </p:cNvSpPr>
          <p:nvPr/>
        </p:nvSpPr>
        <p:spPr bwMode="auto">
          <a:xfrm>
            <a:off x="2913063" y="3382963"/>
            <a:ext cx="466725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solidFill>
                  <a:schemeClr val="tx1"/>
                </a:solidFill>
                <a:latin typeface="Arial" charset="0"/>
              </a:rPr>
              <a:t>20</a:t>
            </a:r>
          </a:p>
        </p:txBody>
      </p:sp>
      <p:sp>
        <p:nvSpPr>
          <p:cNvPr id="70677" name="Rectangle 21"/>
          <p:cNvSpPr>
            <a:spLocks noChangeArrowheads="1"/>
          </p:cNvSpPr>
          <p:nvPr/>
        </p:nvSpPr>
        <p:spPr bwMode="auto">
          <a:xfrm>
            <a:off x="4318000" y="3382963"/>
            <a:ext cx="466725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solidFill>
                  <a:schemeClr val="tx1"/>
                </a:solidFill>
                <a:latin typeface="Arial" charset="0"/>
              </a:rPr>
              <a:t>40</a:t>
            </a:r>
          </a:p>
        </p:txBody>
      </p:sp>
      <p:sp>
        <p:nvSpPr>
          <p:cNvPr id="70678" name="Rectangle 22"/>
          <p:cNvSpPr>
            <a:spLocks noChangeArrowheads="1"/>
          </p:cNvSpPr>
          <p:nvPr/>
        </p:nvSpPr>
        <p:spPr bwMode="auto">
          <a:xfrm>
            <a:off x="5019675" y="3382963"/>
            <a:ext cx="466725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solidFill>
                  <a:schemeClr val="tx1"/>
                </a:solidFill>
                <a:latin typeface="Arial" charset="0"/>
              </a:rPr>
              <a:t>50</a:t>
            </a:r>
          </a:p>
        </p:txBody>
      </p:sp>
      <p:sp>
        <p:nvSpPr>
          <p:cNvPr id="70679" name="Rectangle 23"/>
          <p:cNvSpPr>
            <a:spLocks noChangeArrowheads="1"/>
          </p:cNvSpPr>
          <p:nvPr/>
        </p:nvSpPr>
        <p:spPr bwMode="auto">
          <a:xfrm>
            <a:off x="6424613" y="3382963"/>
            <a:ext cx="466725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solidFill>
                  <a:schemeClr val="tx1"/>
                </a:solidFill>
                <a:latin typeface="Arial" charset="0"/>
              </a:rPr>
              <a:t>70</a:t>
            </a:r>
          </a:p>
        </p:txBody>
      </p:sp>
      <p:sp>
        <p:nvSpPr>
          <p:cNvPr id="70680" name="Rectangle 24"/>
          <p:cNvSpPr>
            <a:spLocks noChangeArrowheads="1"/>
          </p:cNvSpPr>
          <p:nvPr/>
        </p:nvSpPr>
        <p:spPr bwMode="auto">
          <a:xfrm>
            <a:off x="7126288" y="3382963"/>
            <a:ext cx="466725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>
                <a:solidFill>
                  <a:schemeClr val="tx1"/>
                </a:solidFill>
                <a:latin typeface="Arial" charset="0"/>
              </a:rPr>
              <a:t>80</a:t>
            </a:r>
          </a:p>
        </p:txBody>
      </p:sp>
      <p:sp>
        <p:nvSpPr>
          <p:cNvPr id="70681" name="Line 25"/>
          <p:cNvSpPr>
            <a:spLocks noChangeShapeType="1"/>
          </p:cNvSpPr>
          <p:nvPr/>
        </p:nvSpPr>
        <p:spPr bwMode="auto">
          <a:xfrm>
            <a:off x="1614488" y="800100"/>
            <a:ext cx="165100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82" name="Line 26"/>
          <p:cNvSpPr>
            <a:spLocks noChangeShapeType="1"/>
          </p:cNvSpPr>
          <p:nvPr/>
        </p:nvSpPr>
        <p:spPr bwMode="auto">
          <a:xfrm>
            <a:off x="1614488" y="1955800"/>
            <a:ext cx="165100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83" name="Rectangle 27"/>
          <p:cNvSpPr>
            <a:spLocks noChangeArrowheads="1"/>
          </p:cNvSpPr>
          <p:nvPr/>
        </p:nvSpPr>
        <p:spPr bwMode="auto">
          <a:xfrm rot="3607500">
            <a:off x="6427788" y="4056063"/>
            <a:ext cx="4699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chemeClr val="tx1"/>
                </a:solidFill>
                <a:latin typeface="Arial" charset="0"/>
              </a:rPr>
              <a:t>WL</a:t>
            </a:r>
          </a:p>
        </p:txBody>
      </p:sp>
      <p:sp>
        <p:nvSpPr>
          <p:cNvPr id="70684" name="Freeform 28"/>
          <p:cNvSpPr>
            <a:spLocks/>
          </p:cNvSpPr>
          <p:nvPr/>
        </p:nvSpPr>
        <p:spPr bwMode="auto">
          <a:xfrm>
            <a:off x="0" y="5337175"/>
            <a:ext cx="9144000" cy="1520825"/>
          </a:xfrm>
          <a:custGeom>
            <a:avLst/>
            <a:gdLst/>
            <a:ahLst/>
            <a:cxnLst>
              <a:cxn ang="0">
                <a:pos x="579" y="0"/>
              </a:cxn>
              <a:cxn ang="0">
                <a:pos x="5759" y="0"/>
              </a:cxn>
              <a:cxn ang="0">
                <a:pos x="5759" y="957"/>
              </a:cxn>
              <a:cxn ang="0">
                <a:pos x="0" y="957"/>
              </a:cxn>
              <a:cxn ang="0">
                <a:pos x="0" y="1"/>
              </a:cxn>
              <a:cxn ang="0">
                <a:pos x="579" y="0"/>
              </a:cxn>
            </a:cxnLst>
            <a:rect l="0" t="0" r="r" b="b"/>
            <a:pathLst>
              <a:path w="5760" h="958">
                <a:moveTo>
                  <a:pt x="579" y="0"/>
                </a:moveTo>
                <a:lnTo>
                  <a:pt x="5759" y="0"/>
                </a:lnTo>
                <a:lnTo>
                  <a:pt x="5759" y="957"/>
                </a:lnTo>
                <a:lnTo>
                  <a:pt x="0" y="957"/>
                </a:lnTo>
                <a:lnTo>
                  <a:pt x="0" y="1"/>
                </a:lnTo>
                <a:lnTo>
                  <a:pt x="579" y="0"/>
                </a:lnTo>
              </a:path>
            </a:pathLst>
          </a:custGeom>
          <a:solidFill>
            <a:srgbClr val="0080FF"/>
          </a:solidFill>
          <a:ln w="127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685" name="Freeform 29"/>
          <p:cNvSpPr>
            <a:spLocks/>
          </p:cNvSpPr>
          <p:nvPr/>
        </p:nvSpPr>
        <p:spPr bwMode="auto">
          <a:xfrm>
            <a:off x="1381125" y="4702175"/>
            <a:ext cx="1685925" cy="1422400"/>
          </a:xfrm>
          <a:custGeom>
            <a:avLst/>
            <a:gdLst/>
            <a:ahLst/>
            <a:cxnLst>
              <a:cxn ang="0">
                <a:pos x="166" y="0"/>
              </a:cxn>
              <a:cxn ang="0">
                <a:pos x="8" y="437"/>
              </a:cxn>
              <a:cxn ang="0">
                <a:pos x="0" y="494"/>
              </a:cxn>
              <a:cxn ang="0">
                <a:pos x="3" y="527"/>
              </a:cxn>
              <a:cxn ang="0">
                <a:pos x="14" y="574"/>
              </a:cxn>
              <a:cxn ang="0">
                <a:pos x="34" y="617"/>
              </a:cxn>
              <a:cxn ang="0">
                <a:pos x="71" y="665"/>
              </a:cxn>
              <a:cxn ang="0">
                <a:pos x="121" y="705"/>
              </a:cxn>
              <a:cxn ang="0">
                <a:pos x="187" y="746"/>
              </a:cxn>
              <a:cxn ang="0">
                <a:pos x="280" y="790"/>
              </a:cxn>
              <a:cxn ang="0">
                <a:pos x="468" y="859"/>
              </a:cxn>
              <a:cxn ang="0">
                <a:pos x="565" y="882"/>
              </a:cxn>
              <a:cxn ang="0">
                <a:pos x="642" y="893"/>
              </a:cxn>
              <a:cxn ang="0">
                <a:pos x="719" y="895"/>
              </a:cxn>
              <a:cxn ang="0">
                <a:pos x="788" y="874"/>
              </a:cxn>
              <a:cxn ang="0">
                <a:pos x="826" y="852"/>
              </a:cxn>
              <a:cxn ang="0">
                <a:pos x="865" y="816"/>
              </a:cxn>
              <a:cxn ang="0">
                <a:pos x="894" y="778"/>
              </a:cxn>
              <a:cxn ang="0">
                <a:pos x="916" y="729"/>
              </a:cxn>
              <a:cxn ang="0">
                <a:pos x="926" y="701"/>
              </a:cxn>
              <a:cxn ang="0">
                <a:pos x="1061" y="328"/>
              </a:cxn>
              <a:cxn ang="0">
                <a:pos x="166" y="0"/>
              </a:cxn>
            </a:cxnLst>
            <a:rect l="0" t="0" r="r" b="b"/>
            <a:pathLst>
              <a:path w="1062" h="896">
                <a:moveTo>
                  <a:pt x="166" y="0"/>
                </a:moveTo>
                <a:lnTo>
                  <a:pt x="8" y="437"/>
                </a:lnTo>
                <a:lnTo>
                  <a:pt x="0" y="494"/>
                </a:lnTo>
                <a:lnTo>
                  <a:pt x="3" y="527"/>
                </a:lnTo>
                <a:lnTo>
                  <a:pt x="14" y="574"/>
                </a:lnTo>
                <a:lnTo>
                  <a:pt x="34" y="617"/>
                </a:lnTo>
                <a:lnTo>
                  <a:pt x="71" y="665"/>
                </a:lnTo>
                <a:lnTo>
                  <a:pt x="121" y="705"/>
                </a:lnTo>
                <a:lnTo>
                  <a:pt x="187" y="746"/>
                </a:lnTo>
                <a:lnTo>
                  <a:pt x="280" y="790"/>
                </a:lnTo>
                <a:lnTo>
                  <a:pt x="468" y="859"/>
                </a:lnTo>
                <a:lnTo>
                  <a:pt x="565" y="882"/>
                </a:lnTo>
                <a:lnTo>
                  <a:pt x="642" y="893"/>
                </a:lnTo>
                <a:lnTo>
                  <a:pt x="719" y="895"/>
                </a:lnTo>
                <a:lnTo>
                  <a:pt x="788" y="874"/>
                </a:lnTo>
                <a:lnTo>
                  <a:pt x="826" y="852"/>
                </a:lnTo>
                <a:lnTo>
                  <a:pt x="865" y="816"/>
                </a:lnTo>
                <a:lnTo>
                  <a:pt x="894" y="778"/>
                </a:lnTo>
                <a:lnTo>
                  <a:pt x="916" y="729"/>
                </a:lnTo>
                <a:lnTo>
                  <a:pt x="926" y="701"/>
                </a:lnTo>
                <a:lnTo>
                  <a:pt x="1061" y="328"/>
                </a:lnTo>
                <a:lnTo>
                  <a:pt x="166" y="0"/>
                </a:lnTo>
              </a:path>
            </a:pathLst>
          </a:custGeom>
          <a:solidFill>
            <a:srgbClr val="FFFFFF"/>
          </a:solidFill>
          <a:ln w="254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686" name="Line 30"/>
          <p:cNvSpPr>
            <a:spLocks noChangeShapeType="1"/>
          </p:cNvSpPr>
          <p:nvPr/>
        </p:nvSpPr>
        <p:spPr bwMode="auto">
          <a:xfrm flipH="1">
            <a:off x="1876425" y="4618038"/>
            <a:ext cx="593725" cy="1639887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87" name="Line 31"/>
          <p:cNvSpPr>
            <a:spLocks noChangeShapeType="1"/>
          </p:cNvSpPr>
          <p:nvPr/>
        </p:nvSpPr>
        <p:spPr bwMode="auto">
          <a:xfrm>
            <a:off x="1181100" y="4962525"/>
            <a:ext cx="317500" cy="1174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88" name="Line 32"/>
          <p:cNvSpPr>
            <a:spLocks noChangeShapeType="1"/>
          </p:cNvSpPr>
          <p:nvPr/>
        </p:nvSpPr>
        <p:spPr bwMode="auto">
          <a:xfrm>
            <a:off x="2965450" y="5575300"/>
            <a:ext cx="234950" cy="8572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89" name="Rectangle 33"/>
          <p:cNvSpPr>
            <a:spLocks noChangeArrowheads="1"/>
          </p:cNvSpPr>
          <p:nvPr/>
        </p:nvSpPr>
        <p:spPr bwMode="auto">
          <a:xfrm rot="1207500">
            <a:off x="1114425" y="4733925"/>
            <a:ext cx="4699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chemeClr val="tx1"/>
                </a:solidFill>
                <a:latin typeface="Arial" charset="0"/>
              </a:rPr>
              <a:t>WL</a:t>
            </a:r>
          </a:p>
        </p:txBody>
      </p:sp>
      <p:sp>
        <p:nvSpPr>
          <p:cNvPr id="70690" name="Rectangle 34"/>
          <p:cNvSpPr>
            <a:spLocks noChangeArrowheads="1"/>
          </p:cNvSpPr>
          <p:nvPr/>
        </p:nvSpPr>
        <p:spPr bwMode="auto">
          <a:xfrm>
            <a:off x="920750" y="5026025"/>
            <a:ext cx="47148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chemeClr val="tx1"/>
                </a:solidFill>
                <a:latin typeface="Arial" charset="0"/>
              </a:rPr>
              <a:t>20°</a:t>
            </a:r>
          </a:p>
        </p:txBody>
      </p:sp>
      <p:sp>
        <p:nvSpPr>
          <p:cNvPr id="70691" name="Freeform 35"/>
          <p:cNvSpPr>
            <a:spLocks/>
          </p:cNvSpPr>
          <p:nvPr/>
        </p:nvSpPr>
        <p:spPr bwMode="auto">
          <a:xfrm>
            <a:off x="1147763" y="4968875"/>
            <a:ext cx="52387" cy="95250"/>
          </a:xfrm>
          <a:custGeom>
            <a:avLst/>
            <a:gdLst/>
            <a:ahLst/>
            <a:cxnLst>
              <a:cxn ang="0">
                <a:pos x="0" y="59"/>
              </a:cxn>
              <a:cxn ang="0">
                <a:pos x="0" y="54"/>
              </a:cxn>
              <a:cxn ang="0">
                <a:pos x="1" y="52"/>
              </a:cxn>
              <a:cxn ang="0">
                <a:pos x="2" y="50"/>
              </a:cxn>
              <a:cxn ang="0">
                <a:pos x="2" y="48"/>
              </a:cxn>
              <a:cxn ang="0">
                <a:pos x="3" y="45"/>
              </a:cxn>
              <a:cxn ang="0">
                <a:pos x="4" y="44"/>
              </a:cxn>
              <a:cxn ang="0">
                <a:pos x="4" y="42"/>
              </a:cxn>
              <a:cxn ang="0">
                <a:pos x="5" y="39"/>
              </a:cxn>
              <a:cxn ang="0">
                <a:pos x="6" y="38"/>
              </a:cxn>
              <a:cxn ang="0">
                <a:pos x="7" y="35"/>
              </a:cxn>
              <a:cxn ang="0">
                <a:pos x="7" y="34"/>
              </a:cxn>
              <a:cxn ang="0">
                <a:pos x="9" y="32"/>
              </a:cxn>
              <a:cxn ang="0">
                <a:pos x="9" y="29"/>
              </a:cxn>
              <a:cxn ang="0">
                <a:pos x="10" y="28"/>
              </a:cxn>
              <a:cxn ang="0">
                <a:pos x="12" y="25"/>
              </a:cxn>
              <a:cxn ang="0">
                <a:pos x="12" y="24"/>
              </a:cxn>
              <a:cxn ang="0">
                <a:pos x="13" y="22"/>
              </a:cxn>
              <a:cxn ang="0">
                <a:pos x="14" y="20"/>
              </a:cxn>
              <a:cxn ang="0">
                <a:pos x="16" y="19"/>
              </a:cxn>
              <a:cxn ang="0">
                <a:pos x="17" y="17"/>
              </a:cxn>
              <a:cxn ang="0">
                <a:pos x="18" y="15"/>
              </a:cxn>
              <a:cxn ang="0">
                <a:pos x="19" y="13"/>
              </a:cxn>
              <a:cxn ang="0">
                <a:pos x="20" y="11"/>
              </a:cxn>
              <a:cxn ang="0">
                <a:pos x="22" y="9"/>
              </a:cxn>
              <a:cxn ang="0">
                <a:pos x="23" y="9"/>
              </a:cxn>
              <a:cxn ang="0">
                <a:pos x="24" y="7"/>
              </a:cxn>
              <a:cxn ang="0">
                <a:pos x="26" y="5"/>
              </a:cxn>
              <a:cxn ang="0">
                <a:pos x="27" y="4"/>
              </a:cxn>
              <a:cxn ang="0">
                <a:pos x="28" y="2"/>
              </a:cxn>
              <a:cxn ang="0">
                <a:pos x="29" y="0"/>
              </a:cxn>
              <a:cxn ang="0">
                <a:pos x="32" y="0"/>
              </a:cxn>
            </a:cxnLst>
            <a:rect l="0" t="0" r="r" b="b"/>
            <a:pathLst>
              <a:path w="33" h="60">
                <a:moveTo>
                  <a:pt x="0" y="59"/>
                </a:moveTo>
                <a:lnTo>
                  <a:pt x="0" y="54"/>
                </a:lnTo>
                <a:lnTo>
                  <a:pt x="1" y="52"/>
                </a:lnTo>
                <a:lnTo>
                  <a:pt x="2" y="50"/>
                </a:lnTo>
                <a:lnTo>
                  <a:pt x="2" y="48"/>
                </a:lnTo>
                <a:lnTo>
                  <a:pt x="3" y="45"/>
                </a:lnTo>
                <a:lnTo>
                  <a:pt x="4" y="44"/>
                </a:lnTo>
                <a:lnTo>
                  <a:pt x="4" y="42"/>
                </a:lnTo>
                <a:lnTo>
                  <a:pt x="5" y="39"/>
                </a:lnTo>
                <a:lnTo>
                  <a:pt x="6" y="38"/>
                </a:lnTo>
                <a:lnTo>
                  <a:pt x="7" y="35"/>
                </a:lnTo>
                <a:lnTo>
                  <a:pt x="7" y="34"/>
                </a:lnTo>
                <a:lnTo>
                  <a:pt x="9" y="32"/>
                </a:lnTo>
                <a:lnTo>
                  <a:pt x="9" y="29"/>
                </a:lnTo>
                <a:lnTo>
                  <a:pt x="10" y="28"/>
                </a:lnTo>
                <a:lnTo>
                  <a:pt x="12" y="25"/>
                </a:lnTo>
                <a:lnTo>
                  <a:pt x="12" y="24"/>
                </a:lnTo>
                <a:lnTo>
                  <a:pt x="13" y="22"/>
                </a:lnTo>
                <a:lnTo>
                  <a:pt x="14" y="20"/>
                </a:lnTo>
                <a:lnTo>
                  <a:pt x="16" y="19"/>
                </a:lnTo>
                <a:lnTo>
                  <a:pt x="17" y="17"/>
                </a:lnTo>
                <a:lnTo>
                  <a:pt x="18" y="15"/>
                </a:lnTo>
                <a:lnTo>
                  <a:pt x="19" y="13"/>
                </a:lnTo>
                <a:lnTo>
                  <a:pt x="20" y="11"/>
                </a:lnTo>
                <a:lnTo>
                  <a:pt x="22" y="9"/>
                </a:lnTo>
                <a:lnTo>
                  <a:pt x="23" y="9"/>
                </a:lnTo>
                <a:lnTo>
                  <a:pt x="24" y="7"/>
                </a:lnTo>
                <a:lnTo>
                  <a:pt x="26" y="5"/>
                </a:lnTo>
                <a:lnTo>
                  <a:pt x="27" y="4"/>
                </a:lnTo>
                <a:lnTo>
                  <a:pt x="28" y="2"/>
                </a:lnTo>
                <a:lnTo>
                  <a:pt x="29" y="0"/>
                </a:lnTo>
                <a:lnTo>
                  <a:pt x="32" y="0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stealth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692" name="Freeform 36"/>
          <p:cNvSpPr>
            <a:spLocks/>
          </p:cNvSpPr>
          <p:nvPr/>
        </p:nvSpPr>
        <p:spPr bwMode="auto">
          <a:xfrm>
            <a:off x="1116013" y="5237163"/>
            <a:ext cx="26987" cy="101600"/>
          </a:xfrm>
          <a:custGeom>
            <a:avLst/>
            <a:gdLst/>
            <a:ahLst/>
            <a:cxnLst>
              <a:cxn ang="0">
                <a:pos x="3" y="0"/>
              </a:cxn>
              <a:cxn ang="0">
                <a:pos x="1" y="1"/>
              </a:cxn>
              <a:cxn ang="0">
                <a:pos x="1" y="2"/>
              </a:cxn>
              <a:cxn ang="0">
                <a:pos x="1" y="2"/>
              </a:cxn>
              <a:cxn ang="0">
                <a:pos x="1" y="3"/>
              </a:cxn>
              <a:cxn ang="0">
                <a:pos x="1" y="4"/>
              </a:cxn>
              <a:cxn ang="0">
                <a:pos x="1" y="4"/>
              </a:cxn>
              <a:cxn ang="0">
                <a:pos x="1" y="5"/>
              </a:cxn>
              <a:cxn ang="0">
                <a:pos x="1" y="6"/>
              </a:cxn>
              <a:cxn ang="0">
                <a:pos x="1" y="6"/>
              </a:cxn>
              <a:cxn ang="0">
                <a:pos x="1" y="7"/>
              </a:cxn>
              <a:cxn ang="0">
                <a:pos x="1" y="8"/>
              </a:cxn>
              <a:cxn ang="0">
                <a:pos x="0" y="8"/>
              </a:cxn>
              <a:cxn ang="0">
                <a:pos x="0" y="9"/>
              </a:cxn>
              <a:cxn ang="0">
                <a:pos x="0" y="9"/>
              </a:cxn>
              <a:cxn ang="0">
                <a:pos x="0" y="10"/>
              </a:cxn>
              <a:cxn ang="0">
                <a:pos x="0" y="11"/>
              </a:cxn>
              <a:cxn ang="0">
                <a:pos x="0" y="11"/>
              </a:cxn>
              <a:cxn ang="0">
                <a:pos x="0" y="12"/>
              </a:cxn>
              <a:cxn ang="0">
                <a:pos x="0" y="12"/>
              </a:cxn>
              <a:cxn ang="0">
                <a:pos x="0" y="13"/>
              </a:cxn>
              <a:cxn ang="0">
                <a:pos x="0" y="14"/>
              </a:cxn>
              <a:cxn ang="0">
                <a:pos x="0" y="14"/>
              </a:cxn>
              <a:cxn ang="0">
                <a:pos x="0" y="15"/>
              </a:cxn>
              <a:cxn ang="0">
                <a:pos x="0" y="16"/>
              </a:cxn>
              <a:cxn ang="0">
                <a:pos x="0" y="16"/>
              </a:cxn>
              <a:cxn ang="0">
                <a:pos x="0" y="17"/>
              </a:cxn>
              <a:cxn ang="0">
                <a:pos x="0" y="18"/>
              </a:cxn>
              <a:cxn ang="0">
                <a:pos x="0" y="18"/>
              </a:cxn>
              <a:cxn ang="0">
                <a:pos x="0" y="19"/>
              </a:cxn>
              <a:cxn ang="0">
                <a:pos x="0" y="20"/>
              </a:cxn>
              <a:cxn ang="0">
                <a:pos x="0" y="20"/>
              </a:cxn>
              <a:cxn ang="0">
                <a:pos x="0" y="23"/>
              </a:cxn>
              <a:cxn ang="0">
                <a:pos x="0" y="24"/>
              </a:cxn>
              <a:cxn ang="0">
                <a:pos x="0" y="26"/>
              </a:cxn>
              <a:cxn ang="0">
                <a:pos x="0" y="27"/>
              </a:cxn>
              <a:cxn ang="0">
                <a:pos x="0" y="29"/>
              </a:cxn>
              <a:cxn ang="0">
                <a:pos x="0" y="30"/>
              </a:cxn>
              <a:cxn ang="0">
                <a:pos x="0" y="32"/>
              </a:cxn>
              <a:cxn ang="0">
                <a:pos x="0" y="33"/>
              </a:cxn>
              <a:cxn ang="0">
                <a:pos x="1" y="34"/>
              </a:cxn>
              <a:cxn ang="0">
                <a:pos x="1" y="36"/>
              </a:cxn>
              <a:cxn ang="0">
                <a:pos x="1" y="37"/>
              </a:cxn>
              <a:cxn ang="0">
                <a:pos x="1" y="38"/>
              </a:cxn>
              <a:cxn ang="0">
                <a:pos x="1" y="40"/>
              </a:cxn>
              <a:cxn ang="0">
                <a:pos x="3" y="41"/>
              </a:cxn>
              <a:cxn ang="0">
                <a:pos x="3" y="43"/>
              </a:cxn>
              <a:cxn ang="0">
                <a:pos x="3" y="44"/>
              </a:cxn>
              <a:cxn ang="0">
                <a:pos x="5" y="45"/>
              </a:cxn>
              <a:cxn ang="0">
                <a:pos x="5" y="46"/>
              </a:cxn>
              <a:cxn ang="0">
                <a:pos x="5" y="48"/>
              </a:cxn>
              <a:cxn ang="0">
                <a:pos x="7" y="49"/>
              </a:cxn>
              <a:cxn ang="0">
                <a:pos x="7" y="50"/>
              </a:cxn>
              <a:cxn ang="0">
                <a:pos x="8" y="52"/>
              </a:cxn>
              <a:cxn ang="0">
                <a:pos x="8" y="53"/>
              </a:cxn>
              <a:cxn ang="0">
                <a:pos x="8" y="54"/>
              </a:cxn>
              <a:cxn ang="0">
                <a:pos x="10" y="56"/>
              </a:cxn>
              <a:cxn ang="0">
                <a:pos x="12" y="57"/>
              </a:cxn>
              <a:cxn ang="0">
                <a:pos x="12" y="58"/>
              </a:cxn>
              <a:cxn ang="0">
                <a:pos x="12" y="59"/>
              </a:cxn>
              <a:cxn ang="0">
                <a:pos x="14" y="60"/>
              </a:cxn>
              <a:cxn ang="0">
                <a:pos x="16" y="62"/>
              </a:cxn>
              <a:cxn ang="0">
                <a:pos x="16" y="63"/>
              </a:cxn>
            </a:cxnLst>
            <a:rect l="0" t="0" r="r" b="b"/>
            <a:pathLst>
              <a:path w="17" h="64">
                <a:moveTo>
                  <a:pt x="3" y="0"/>
                </a:moveTo>
                <a:lnTo>
                  <a:pt x="1" y="1"/>
                </a:lnTo>
                <a:lnTo>
                  <a:pt x="1" y="2"/>
                </a:lnTo>
                <a:lnTo>
                  <a:pt x="1" y="2"/>
                </a:lnTo>
                <a:lnTo>
                  <a:pt x="1" y="3"/>
                </a:lnTo>
                <a:lnTo>
                  <a:pt x="1" y="4"/>
                </a:lnTo>
                <a:lnTo>
                  <a:pt x="1" y="4"/>
                </a:lnTo>
                <a:lnTo>
                  <a:pt x="1" y="5"/>
                </a:lnTo>
                <a:lnTo>
                  <a:pt x="1" y="6"/>
                </a:lnTo>
                <a:lnTo>
                  <a:pt x="1" y="6"/>
                </a:lnTo>
                <a:lnTo>
                  <a:pt x="1" y="7"/>
                </a:lnTo>
                <a:lnTo>
                  <a:pt x="1" y="8"/>
                </a:lnTo>
                <a:lnTo>
                  <a:pt x="0" y="8"/>
                </a:lnTo>
                <a:lnTo>
                  <a:pt x="0" y="9"/>
                </a:lnTo>
                <a:lnTo>
                  <a:pt x="0" y="9"/>
                </a:lnTo>
                <a:lnTo>
                  <a:pt x="0" y="10"/>
                </a:lnTo>
                <a:lnTo>
                  <a:pt x="0" y="11"/>
                </a:lnTo>
                <a:lnTo>
                  <a:pt x="0" y="11"/>
                </a:lnTo>
                <a:lnTo>
                  <a:pt x="0" y="12"/>
                </a:lnTo>
                <a:lnTo>
                  <a:pt x="0" y="12"/>
                </a:lnTo>
                <a:lnTo>
                  <a:pt x="0" y="13"/>
                </a:lnTo>
                <a:lnTo>
                  <a:pt x="0" y="14"/>
                </a:lnTo>
                <a:lnTo>
                  <a:pt x="0" y="14"/>
                </a:lnTo>
                <a:lnTo>
                  <a:pt x="0" y="15"/>
                </a:lnTo>
                <a:lnTo>
                  <a:pt x="0" y="16"/>
                </a:lnTo>
                <a:lnTo>
                  <a:pt x="0" y="16"/>
                </a:lnTo>
                <a:lnTo>
                  <a:pt x="0" y="17"/>
                </a:lnTo>
                <a:lnTo>
                  <a:pt x="0" y="18"/>
                </a:lnTo>
                <a:lnTo>
                  <a:pt x="0" y="18"/>
                </a:lnTo>
                <a:lnTo>
                  <a:pt x="0" y="19"/>
                </a:lnTo>
                <a:lnTo>
                  <a:pt x="0" y="20"/>
                </a:lnTo>
                <a:lnTo>
                  <a:pt x="0" y="20"/>
                </a:lnTo>
                <a:lnTo>
                  <a:pt x="0" y="23"/>
                </a:lnTo>
                <a:lnTo>
                  <a:pt x="0" y="24"/>
                </a:lnTo>
                <a:lnTo>
                  <a:pt x="0" y="26"/>
                </a:lnTo>
                <a:lnTo>
                  <a:pt x="0" y="27"/>
                </a:lnTo>
                <a:lnTo>
                  <a:pt x="0" y="29"/>
                </a:lnTo>
                <a:lnTo>
                  <a:pt x="0" y="30"/>
                </a:lnTo>
                <a:lnTo>
                  <a:pt x="0" y="32"/>
                </a:lnTo>
                <a:lnTo>
                  <a:pt x="0" y="33"/>
                </a:lnTo>
                <a:lnTo>
                  <a:pt x="1" y="34"/>
                </a:lnTo>
                <a:lnTo>
                  <a:pt x="1" y="36"/>
                </a:lnTo>
                <a:lnTo>
                  <a:pt x="1" y="37"/>
                </a:lnTo>
                <a:lnTo>
                  <a:pt x="1" y="38"/>
                </a:lnTo>
                <a:lnTo>
                  <a:pt x="1" y="40"/>
                </a:lnTo>
                <a:lnTo>
                  <a:pt x="3" y="41"/>
                </a:lnTo>
                <a:lnTo>
                  <a:pt x="3" y="43"/>
                </a:lnTo>
                <a:lnTo>
                  <a:pt x="3" y="44"/>
                </a:lnTo>
                <a:lnTo>
                  <a:pt x="5" y="45"/>
                </a:lnTo>
                <a:lnTo>
                  <a:pt x="5" y="46"/>
                </a:lnTo>
                <a:lnTo>
                  <a:pt x="5" y="48"/>
                </a:lnTo>
                <a:lnTo>
                  <a:pt x="7" y="49"/>
                </a:lnTo>
                <a:lnTo>
                  <a:pt x="7" y="50"/>
                </a:lnTo>
                <a:lnTo>
                  <a:pt x="8" y="52"/>
                </a:lnTo>
                <a:lnTo>
                  <a:pt x="8" y="53"/>
                </a:lnTo>
                <a:lnTo>
                  <a:pt x="8" y="54"/>
                </a:lnTo>
                <a:lnTo>
                  <a:pt x="10" y="56"/>
                </a:lnTo>
                <a:lnTo>
                  <a:pt x="12" y="57"/>
                </a:lnTo>
                <a:lnTo>
                  <a:pt x="12" y="58"/>
                </a:lnTo>
                <a:lnTo>
                  <a:pt x="12" y="59"/>
                </a:lnTo>
                <a:lnTo>
                  <a:pt x="14" y="60"/>
                </a:lnTo>
                <a:lnTo>
                  <a:pt x="16" y="62"/>
                </a:lnTo>
                <a:lnTo>
                  <a:pt x="16" y="63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stealth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693" name="Oval 37"/>
          <p:cNvSpPr>
            <a:spLocks noChangeArrowheads="1"/>
          </p:cNvSpPr>
          <p:nvPr/>
        </p:nvSpPr>
        <p:spPr bwMode="auto">
          <a:xfrm>
            <a:off x="2128838" y="5426075"/>
            <a:ext cx="65087" cy="65088"/>
          </a:xfrm>
          <a:prstGeom prst="ellipse">
            <a:avLst/>
          </a:prstGeom>
          <a:solidFill>
            <a:srgbClr val="0000FF"/>
          </a:solidFill>
          <a:ln w="12700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94" name="Oval 38"/>
          <p:cNvSpPr>
            <a:spLocks noChangeArrowheads="1"/>
          </p:cNvSpPr>
          <p:nvPr/>
        </p:nvSpPr>
        <p:spPr bwMode="auto">
          <a:xfrm>
            <a:off x="2362200" y="5716588"/>
            <a:ext cx="66675" cy="65087"/>
          </a:xfrm>
          <a:prstGeom prst="ellipse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95" name="Line 39"/>
          <p:cNvSpPr>
            <a:spLocks noChangeShapeType="1"/>
          </p:cNvSpPr>
          <p:nvPr/>
        </p:nvSpPr>
        <p:spPr bwMode="auto">
          <a:xfrm flipV="1">
            <a:off x="2395538" y="4657725"/>
            <a:ext cx="0" cy="1279525"/>
          </a:xfrm>
          <a:prstGeom prst="line">
            <a:avLst/>
          </a:prstGeom>
          <a:noFill/>
          <a:ln w="12700">
            <a:solidFill>
              <a:srgbClr val="FF0000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96" name="Line 40"/>
          <p:cNvSpPr>
            <a:spLocks noChangeShapeType="1"/>
          </p:cNvSpPr>
          <p:nvPr/>
        </p:nvSpPr>
        <p:spPr bwMode="auto">
          <a:xfrm>
            <a:off x="2162175" y="5459413"/>
            <a:ext cx="0" cy="469900"/>
          </a:xfrm>
          <a:prstGeom prst="line">
            <a:avLst/>
          </a:prstGeom>
          <a:noFill/>
          <a:ln w="12700">
            <a:solidFill>
              <a:srgbClr val="0000FF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97" name="Line 41"/>
          <p:cNvSpPr>
            <a:spLocks noChangeShapeType="1"/>
          </p:cNvSpPr>
          <p:nvPr/>
        </p:nvSpPr>
        <p:spPr bwMode="auto">
          <a:xfrm>
            <a:off x="2162175" y="5459413"/>
            <a:ext cx="233363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698" name="Rectangle 42"/>
          <p:cNvSpPr>
            <a:spLocks noChangeArrowheads="1"/>
          </p:cNvSpPr>
          <p:nvPr/>
        </p:nvSpPr>
        <p:spPr bwMode="auto">
          <a:xfrm>
            <a:off x="1898650" y="5316538"/>
            <a:ext cx="33178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rgbClr val="0000FF"/>
                </a:solidFill>
                <a:latin typeface="Arial" charset="0"/>
              </a:rPr>
              <a:t>G</a:t>
            </a:r>
          </a:p>
        </p:txBody>
      </p:sp>
      <p:sp>
        <p:nvSpPr>
          <p:cNvPr id="70699" name="Rectangle 43"/>
          <p:cNvSpPr>
            <a:spLocks noChangeArrowheads="1"/>
          </p:cNvSpPr>
          <p:nvPr/>
        </p:nvSpPr>
        <p:spPr bwMode="auto">
          <a:xfrm>
            <a:off x="2381250" y="5607050"/>
            <a:ext cx="3111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rgbClr val="FF0000"/>
                </a:solidFill>
                <a:latin typeface="Arial" charset="0"/>
              </a:rPr>
              <a:t>B</a:t>
            </a:r>
          </a:p>
        </p:txBody>
      </p:sp>
      <p:sp>
        <p:nvSpPr>
          <p:cNvPr id="70700" name="Rectangle 44"/>
          <p:cNvSpPr>
            <a:spLocks noChangeArrowheads="1"/>
          </p:cNvSpPr>
          <p:nvPr/>
        </p:nvSpPr>
        <p:spPr bwMode="auto">
          <a:xfrm>
            <a:off x="2335213" y="5316538"/>
            <a:ext cx="300037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chemeClr val="tx1"/>
                </a:solidFill>
                <a:latin typeface="Arial" charset="0"/>
              </a:rPr>
              <a:t>Z</a:t>
            </a:r>
          </a:p>
        </p:txBody>
      </p:sp>
      <p:sp>
        <p:nvSpPr>
          <p:cNvPr id="70701" name="Freeform 45"/>
          <p:cNvSpPr>
            <a:spLocks/>
          </p:cNvSpPr>
          <p:nvPr/>
        </p:nvSpPr>
        <p:spPr bwMode="auto">
          <a:xfrm>
            <a:off x="3757613" y="4551363"/>
            <a:ext cx="1695450" cy="1644650"/>
          </a:xfrm>
          <a:custGeom>
            <a:avLst/>
            <a:gdLst/>
            <a:ahLst/>
            <a:cxnLst>
              <a:cxn ang="0">
                <a:pos x="337" y="0"/>
              </a:cxn>
              <a:cxn ang="0">
                <a:pos x="41" y="356"/>
              </a:cxn>
              <a:cxn ang="0">
                <a:pos x="13" y="407"/>
              </a:cxn>
              <a:cxn ang="0">
                <a:pos x="6" y="439"/>
              </a:cxn>
              <a:cxn ang="0">
                <a:pos x="0" y="487"/>
              </a:cxn>
              <a:cxn ang="0">
                <a:pos x="3" y="534"/>
              </a:cxn>
              <a:cxn ang="0">
                <a:pos x="22" y="592"/>
              </a:cxn>
              <a:cxn ang="0">
                <a:pos x="56" y="647"/>
              </a:cxn>
              <a:cxn ang="0">
                <a:pos x="104" y="708"/>
              </a:cxn>
              <a:cxn ang="0">
                <a:pos x="176" y="781"/>
              </a:cxn>
              <a:cxn ang="0">
                <a:pos x="329" y="910"/>
              </a:cxn>
              <a:cxn ang="0">
                <a:pos x="413" y="966"/>
              </a:cxn>
              <a:cxn ang="0">
                <a:pos x="481" y="1002"/>
              </a:cxn>
              <a:cxn ang="0">
                <a:pos x="553" y="1031"/>
              </a:cxn>
              <a:cxn ang="0">
                <a:pos x="624" y="1035"/>
              </a:cxn>
              <a:cxn ang="0">
                <a:pos x="668" y="1027"/>
              </a:cxn>
              <a:cxn ang="0">
                <a:pos x="717" y="1007"/>
              </a:cxn>
              <a:cxn ang="0">
                <a:pos x="757" y="981"/>
              </a:cxn>
              <a:cxn ang="0">
                <a:pos x="795" y="942"/>
              </a:cxn>
              <a:cxn ang="0">
                <a:pos x="814" y="920"/>
              </a:cxn>
              <a:cxn ang="0">
                <a:pos x="1067" y="616"/>
              </a:cxn>
              <a:cxn ang="0">
                <a:pos x="337" y="0"/>
              </a:cxn>
            </a:cxnLst>
            <a:rect l="0" t="0" r="r" b="b"/>
            <a:pathLst>
              <a:path w="1068" h="1036">
                <a:moveTo>
                  <a:pt x="337" y="0"/>
                </a:moveTo>
                <a:lnTo>
                  <a:pt x="41" y="356"/>
                </a:lnTo>
                <a:lnTo>
                  <a:pt x="13" y="407"/>
                </a:lnTo>
                <a:lnTo>
                  <a:pt x="6" y="439"/>
                </a:lnTo>
                <a:lnTo>
                  <a:pt x="0" y="487"/>
                </a:lnTo>
                <a:lnTo>
                  <a:pt x="3" y="534"/>
                </a:lnTo>
                <a:lnTo>
                  <a:pt x="22" y="592"/>
                </a:lnTo>
                <a:lnTo>
                  <a:pt x="56" y="647"/>
                </a:lnTo>
                <a:lnTo>
                  <a:pt x="104" y="708"/>
                </a:lnTo>
                <a:lnTo>
                  <a:pt x="176" y="781"/>
                </a:lnTo>
                <a:lnTo>
                  <a:pt x="329" y="910"/>
                </a:lnTo>
                <a:lnTo>
                  <a:pt x="413" y="966"/>
                </a:lnTo>
                <a:lnTo>
                  <a:pt x="481" y="1002"/>
                </a:lnTo>
                <a:lnTo>
                  <a:pt x="553" y="1031"/>
                </a:lnTo>
                <a:lnTo>
                  <a:pt x="624" y="1035"/>
                </a:lnTo>
                <a:lnTo>
                  <a:pt x="668" y="1027"/>
                </a:lnTo>
                <a:lnTo>
                  <a:pt x="717" y="1007"/>
                </a:lnTo>
                <a:lnTo>
                  <a:pt x="757" y="981"/>
                </a:lnTo>
                <a:lnTo>
                  <a:pt x="795" y="942"/>
                </a:lnTo>
                <a:lnTo>
                  <a:pt x="814" y="920"/>
                </a:lnTo>
                <a:lnTo>
                  <a:pt x="1067" y="616"/>
                </a:lnTo>
                <a:lnTo>
                  <a:pt x="337" y="0"/>
                </a:lnTo>
              </a:path>
            </a:pathLst>
          </a:custGeom>
          <a:solidFill>
            <a:srgbClr val="FFFFFF"/>
          </a:solidFill>
          <a:ln w="254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702" name="Line 46"/>
          <p:cNvSpPr>
            <a:spLocks noChangeShapeType="1"/>
          </p:cNvSpPr>
          <p:nvPr/>
        </p:nvSpPr>
        <p:spPr bwMode="auto">
          <a:xfrm flipH="1">
            <a:off x="3983038" y="4756150"/>
            <a:ext cx="1114425" cy="1336675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03" name="Line 47"/>
          <p:cNvSpPr>
            <a:spLocks noChangeShapeType="1"/>
          </p:cNvSpPr>
          <p:nvPr/>
        </p:nvSpPr>
        <p:spPr bwMode="auto">
          <a:xfrm>
            <a:off x="3836988" y="4694238"/>
            <a:ext cx="198437" cy="166687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04" name="Line 48"/>
          <p:cNvSpPr>
            <a:spLocks noChangeShapeType="1"/>
          </p:cNvSpPr>
          <p:nvPr/>
        </p:nvSpPr>
        <p:spPr bwMode="auto">
          <a:xfrm>
            <a:off x="5216525" y="5838825"/>
            <a:ext cx="196850" cy="166688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05" name="Rectangle 49"/>
          <p:cNvSpPr>
            <a:spLocks noChangeArrowheads="1"/>
          </p:cNvSpPr>
          <p:nvPr/>
        </p:nvSpPr>
        <p:spPr bwMode="auto">
          <a:xfrm rot="2411250">
            <a:off x="3721100" y="4470400"/>
            <a:ext cx="4699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chemeClr val="tx1"/>
                </a:solidFill>
                <a:latin typeface="Arial" charset="0"/>
              </a:rPr>
              <a:t>WL</a:t>
            </a:r>
          </a:p>
        </p:txBody>
      </p:sp>
      <p:sp>
        <p:nvSpPr>
          <p:cNvPr id="70706" name="Rectangle 50"/>
          <p:cNvSpPr>
            <a:spLocks noChangeArrowheads="1"/>
          </p:cNvSpPr>
          <p:nvPr/>
        </p:nvSpPr>
        <p:spPr bwMode="auto">
          <a:xfrm>
            <a:off x="3375025" y="4908550"/>
            <a:ext cx="47148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chemeClr val="tx1"/>
                </a:solidFill>
                <a:latin typeface="Arial" charset="0"/>
              </a:rPr>
              <a:t>40°</a:t>
            </a:r>
          </a:p>
        </p:txBody>
      </p:sp>
      <p:sp>
        <p:nvSpPr>
          <p:cNvPr id="70707" name="Oval 51"/>
          <p:cNvSpPr>
            <a:spLocks noChangeArrowheads="1"/>
          </p:cNvSpPr>
          <p:nvPr/>
        </p:nvSpPr>
        <p:spPr bwMode="auto">
          <a:xfrm>
            <a:off x="4457700" y="5449888"/>
            <a:ext cx="65088" cy="65087"/>
          </a:xfrm>
          <a:prstGeom prst="ellipse">
            <a:avLst/>
          </a:prstGeom>
          <a:solidFill>
            <a:srgbClr val="0000FF"/>
          </a:solidFill>
          <a:ln w="12700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08" name="Oval 52"/>
          <p:cNvSpPr>
            <a:spLocks noChangeArrowheads="1"/>
          </p:cNvSpPr>
          <p:nvPr/>
        </p:nvSpPr>
        <p:spPr bwMode="auto">
          <a:xfrm>
            <a:off x="4779963" y="5792788"/>
            <a:ext cx="65087" cy="66675"/>
          </a:xfrm>
          <a:prstGeom prst="ellipse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09" name="Line 53"/>
          <p:cNvSpPr>
            <a:spLocks noChangeShapeType="1"/>
          </p:cNvSpPr>
          <p:nvPr/>
        </p:nvSpPr>
        <p:spPr bwMode="auto">
          <a:xfrm flipV="1">
            <a:off x="4816475" y="4767263"/>
            <a:ext cx="0" cy="1217612"/>
          </a:xfrm>
          <a:prstGeom prst="line">
            <a:avLst/>
          </a:prstGeom>
          <a:noFill/>
          <a:ln w="12700">
            <a:solidFill>
              <a:srgbClr val="FF0000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10" name="Line 54"/>
          <p:cNvSpPr>
            <a:spLocks noChangeShapeType="1"/>
          </p:cNvSpPr>
          <p:nvPr/>
        </p:nvSpPr>
        <p:spPr bwMode="auto">
          <a:xfrm>
            <a:off x="4491038" y="5484813"/>
            <a:ext cx="0" cy="447675"/>
          </a:xfrm>
          <a:prstGeom prst="line">
            <a:avLst/>
          </a:prstGeom>
          <a:noFill/>
          <a:ln w="12700">
            <a:solidFill>
              <a:srgbClr val="0000FF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11" name="Line 55"/>
          <p:cNvSpPr>
            <a:spLocks noChangeShapeType="1"/>
          </p:cNvSpPr>
          <p:nvPr/>
        </p:nvSpPr>
        <p:spPr bwMode="auto">
          <a:xfrm>
            <a:off x="4491038" y="5478463"/>
            <a:ext cx="319087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12" name="Rectangle 56"/>
          <p:cNvSpPr>
            <a:spLocks noChangeArrowheads="1"/>
          </p:cNvSpPr>
          <p:nvPr/>
        </p:nvSpPr>
        <p:spPr bwMode="auto">
          <a:xfrm>
            <a:off x="4208463" y="5316538"/>
            <a:ext cx="331787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rgbClr val="0000FF"/>
                </a:solidFill>
                <a:latin typeface="Arial" charset="0"/>
              </a:rPr>
              <a:t>G</a:t>
            </a:r>
          </a:p>
        </p:txBody>
      </p:sp>
      <p:sp>
        <p:nvSpPr>
          <p:cNvPr id="70713" name="Rectangle 57"/>
          <p:cNvSpPr>
            <a:spLocks noChangeArrowheads="1"/>
          </p:cNvSpPr>
          <p:nvPr/>
        </p:nvSpPr>
        <p:spPr bwMode="auto">
          <a:xfrm>
            <a:off x="4794250" y="5681663"/>
            <a:ext cx="3111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rgbClr val="FF0000"/>
                </a:solidFill>
                <a:latin typeface="Arial" charset="0"/>
              </a:rPr>
              <a:t>B</a:t>
            </a:r>
          </a:p>
        </p:txBody>
      </p:sp>
      <p:sp>
        <p:nvSpPr>
          <p:cNvPr id="70714" name="Rectangle 58"/>
          <p:cNvSpPr>
            <a:spLocks noChangeArrowheads="1"/>
          </p:cNvSpPr>
          <p:nvPr/>
        </p:nvSpPr>
        <p:spPr bwMode="auto">
          <a:xfrm>
            <a:off x="4737100" y="5335588"/>
            <a:ext cx="30003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chemeClr val="tx1"/>
                </a:solidFill>
                <a:latin typeface="Arial" charset="0"/>
              </a:rPr>
              <a:t>Z</a:t>
            </a:r>
          </a:p>
        </p:txBody>
      </p:sp>
      <p:sp>
        <p:nvSpPr>
          <p:cNvPr id="70715" name="Freeform 59"/>
          <p:cNvSpPr>
            <a:spLocks/>
          </p:cNvSpPr>
          <p:nvPr/>
        </p:nvSpPr>
        <p:spPr bwMode="auto">
          <a:xfrm>
            <a:off x="3617913" y="4741863"/>
            <a:ext cx="261937" cy="200025"/>
          </a:xfrm>
          <a:custGeom>
            <a:avLst/>
            <a:gdLst/>
            <a:ahLst/>
            <a:cxnLst>
              <a:cxn ang="0">
                <a:pos x="0" y="125"/>
              </a:cxn>
              <a:cxn ang="0">
                <a:pos x="7" y="113"/>
              </a:cxn>
              <a:cxn ang="0">
                <a:pos x="10" y="108"/>
              </a:cxn>
              <a:cxn ang="0">
                <a:pos x="14" y="102"/>
              </a:cxn>
              <a:cxn ang="0">
                <a:pos x="18" y="97"/>
              </a:cxn>
              <a:cxn ang="0">
                <a:pos x="22" y="92"/>
              </a:cxn>
              <a:cxn ang="0">
                <a:pos x="26" y="87"/>
              </a:cxn>
              <a:cxn ang="0">
                <a:pos x="31" y="82"/>
              </a:cxn>
              <a:cxn ang="0">
                <a:pos x="35" y="77"/>
              </a:cxn>
              <a:cxn ang="0">
                <a:pos x="39" y="72"/>
              </a:cxn>
              <a:cxn ang="0">
                <a:pos x="44" y="68"/>
              </a:cxn>
              <a:cxn ang="0">
                <a:pos x="49" y="63"/>
              </a:cxn>
              <a:cxn ang="0">
                <a:pos x="54" y="59"/>
              </a:cxn>
              <a:cxn ang="0">
                <a:pos x="59" y="54"/>
              </a:cxn>
              <a:cxn ang="0">
                <a:pos x="64" y="50"/>
              </a:cxn>
              <a:cxn ang="0">
                <a:pos x="69" y="46"/>
              </a:cxn>
              <a:cxn ang="0">
                <a:pos x="74" y="42"/>
              </a:cxn>
              <a:cxn ang="0">
                <a:pos x="79" y="38"/>
              </a:cxn>
              <a:cxn ang="0">
                <a:pos x="85" y="35"/>
              </a:cxn>
              <a:cxn ang="0">
                <a:pos x="91" y="31"/>
              </a:cxn>
              <a:cxn ang="0">
                <a:pos x="96" y="28"/>
              </a:cxn>
              <a:cxn ang="0">
                <a:pos x="102" y="24"/>
              </a:cxn>
              <a:cxn ang="0">
                <a:pos x="108" y="21"/>
              </a:cxn>
              <a:cxn ang="0">
                <a:pos x="114" y="18"/>
              </a:cxn>
              <a:cxn ang="0">
                <a:pos x="120" y="16"/>
              </a:cxn>
              <a:cxn ang="0">
                <a:pos x="126" y="13"/>
              </a:cxn>
              <a:cxn ang="0">
                <a:pos x="132" y="10"/>
              </a:cxn>
              <a:cxn ang="0">
                <a:pos x="138" y="8"/>
              </a:cxn>
              <a:cxn ang="0">
                <a:pos x="145" y="6"/>
              </a:cxn>
              <a:cxn ang="0">
                <a:pos x="151" y="4"/>
              </a:cxn>
              <a:cxn ang="0">
                <a:pos x="157" y="2"/>
              </a:cxn>
              <a:cxn ang="0">
                <a:pos x="164" y="0"/>
              </a:cxn>
            </a:cxnLst>
            <a:rect l="0" t="0" r="r" b="b"/>
            <a:pathLst>
              <a:path w="165" h="126">
                <a:moveTo>
                  <a:pt x="0" y="125"/>
                </a:moveTo>
                <a:lnTo>
                  <a:pt x="7" y="113"/>
                </a:lnTo>
                <a:lnTo>
                  <a:pt x="10" y="108"/>
                </a:lnTo>
                <a:lnTo>
                  <a:pt x="14" y="102"/>
                </a:lnTo>
                <a:lnTo>
                  <a:pt x="18" y="97"/>
                </a:lnTo>
                <a:lnTo>
                  <a:pt x="22" y="92"/>
                </a:lnTo>
                <a:lnTo>
                  <a:pt x="26" y="87"/>
                </a:lnTo>
                <a:lnTo>
                  <a:pt x="31" y="82"/>
                </a:lnTo>
                <a:lnTo>
                  <a:pt x="35" y="77"/>
                </a:lnTo>
                <a:lnTo>
                  <a:pt x="39" y="72"/>
                </a:lnTo>
                <a:lnTo>
                  <a:pt x="44" y="68"/>
                </a:lnTo>
                <a:lnTo>
                  <a:pt x="49" y="63"/>
                </a:lnTo>
                <a:lnTo>
                  <a:pt x="54" y="59"/>
                </a:lnTo>
                <a:lnTo>
                  <a:pt x="59" y="54"/>
                </a:lnTo>
                <a:lnTo>
                  <a:pt x="64" y="50"/>
                </a:lnTo>
                <a:lnTo>
                  <a:pt x="69" y="46"/>
                </a:lnTo>
                <a:lnTo>
                  <a:pt x="74" y="42"/>
                </a:lnTo>
                <a:lnTo>
                  <a:pt x="79" y="38"/>
                </a:lnTo>
                <a:lnTo>
                  <a:pt x="85" y="35"/>
                </a:lnTo>
                <a:lnTo>
                  <a:pt x="91" y="31"/>
                </a:lnTo>
                <a:lnTo>
                  <a:pt x="96" y="28"/>
                </a:lnTo>
                <a:lnTo>
                  <a:pt x="102" y="24"/>
                </a:lnTo>
                <a:lnTo>
                  <a:pt x="108" y="21"/>
                </a:lnTo>
                <a:lnTo>
                  <a:pt x="114" y="18"/>
                </a:lnTo>
                <a:lnTo>
                  <a:pt x="120" y="16"/>
                </a:lnTo>
                <a:lnTo>
                  <a:pt x="126" y="13"/>
                </a:lnTo>
                <a:lnTo>
                  <a:pt x="132" y="10"/>
                </a:lnTo>
                <a:lnTo>
                  <a:pt x="138" y="8"/>
                </a:lnTo>
                <a:lnTo>
                  <a:pt x="145" y="6"/>
                </a:lnTo>
                <a:lnTo>
                  <a:pt x="151" y="4"/>
                </a:lnTo>
                <a:lnTo>
                  <a:pt x="157" y="2"/>
                </a:lnTo>
                <a:lnTo>
                  <a:pt x="164" y="0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stealth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716" name="Freeform 60"/>
          <p:cNvSpPr>
            <a:spLocks/>
          </p:cNvSpPr>
          <p:nvPr/>
        </p:nvSpPr>
        <p:spPr bwMode="auto">
          <a:xfrm>
            <a:off x="3508375" y="5129213"/>
            <a:ext cx="30163" cy="209550"/>
          </a:xfrm>
          <a:custGeom>
            <a:avLst/>
            <a:gdLst/>
            <a:ahLst/>
            <a:cxnLst>
              <a:cxn ang="0">
                <a:pos x="18" y="0"/>
              </a:cxn>
              <a:cxn ang="0">
                <a:pos x="16" y="5"/>
              </a:cxn>
              <a:cxn ang="0">
                <a:pos x="14" y="7"/>
              </a:cxn>
              <a:cxn ang="0">
                <a:pos x="14" y="10"/>
              </a:cxn>
              <a:cxn ang="0">
                <a:pos x="13" y="12"/>
              </a:cxn>
              <a:cxn ang="0">
                <a:pos x="12" y="15"/>
              </a:cxn>
              <a:cxn ang="0">
                <a:pos x="11" y="17"/>
              </a:cxn>
              <a:cxn ang="0">
                <a:pos x="10" y="20"/>
              </a:cxn>
              <a:cxn ang="0">
                <a:pos x="9" y="22"/>
              </a:cxn>
              <a:cxn ang="0">
                <a:pos x="8" y="24"/>
              </a:cxn>
              <a:cxn ang="0">
                <a:pos x="8" y="27"/>
              </a:cxn>
              <a:cxn ang="0">
                <a:pos x="7" y="30"/>
              </a:cxn>
              <a:cxn ang="0">
                <a:pos x="6" y="32"/>
              </a:cxn>
              <a:cxn ang="0">
                <a:pos x="6" y="34"/>
              </a:cxn>
              <a:cxn ang="0">
                <a:pos x="5" y="37"/>
              </a:cxn>
              <a:cxn ang="0">
                <a:pos x="5" y="40"/>
              </a:cxn>
              <a:cxn ang="0">
                <a:pos x="4" y="42"/>
              </a:cxn>
              <a:cxn ang="0">
                <a:pos x="4" y="45"/>
              </a:cxn>
              <a:cxn ang="0">
                <a:pos x="3" y="48"/>
              </a:cxn>
              <a:cxn ang="0">
                <a:pos x="3" y="50"/>
              </a:cxn>
              <a:cxn ang="0">
                <a:pos x="2" y="53"/>
              </a:cxn>
              <a:cxn ang="0">
                <a:pos x="2" y="55"/>
              </a:cxn>
              <a:cxn ang="0">
                <a:pos x="2" y="58"/>
              </a:cxn>
              <a:cxn ang="0">
                <a:pos x="1" y="61"/>
              </a:cxn>
              <a:cxn ang="0">
                <a:pos x="1" y="63"/>
              </a:cxn>
              <a:cxn ang="0">
                <a:pos x="1" y="66"/>
              </a:cxn>
              <a:cxn ang="0">
                <a:pos x="1" y="69"/>
              </a:cxn>
              <a:cxn ang="0">
                <a:pos x="0" y="71"/>
              </a:cxn>
              <a:cxn ang="0">
                <a:pos x="0" y="74"/>
              </a:cxn>
              <a:cxn ang="0">
                <a:pos x="0" y="77"/>
              </a:cxn>
              <a:cxn ang="0">
                <a:pos x="0" y="80"/>
              </a:cxn>
              <a:cxn ang="0">
                <a:pos x="0" y="82"/>
              </a:cxn>
              <a:cxn ang="0">
                <a:pos x="0" y="85"/>
              </a:cxn>
              <a:cxn ang="0">
                <a:pos x="0" y="87"/>
              </a:cxn>
              <a:cxn ang="0">
                <a:pos x="0" y="88"/>
              </a:cxn>
              <a:cxn ang="0">
                <a:pos x="0" y="90"/>
              </a:cxn>
              <a:cxn ang="0">
                <a:pos x="0" y="92"/>
              </a:cxn>
              <a:cxn ang="0">
                <a:pos x="0" y="93"/>
              </a:cxn>
              <a:cxn ang="0">
                <a:pos x="1" y="95"/>
              </a:cxn>
              <a:cxn ang="0">
                <a:pos x="1" y="96"/>
              </a:cxn>
              <a:cxn ang="0">
                <a:pos x="1" y="98"/>
              </a:cxn>
              <a:cxn ang="0">
                <a:pos x="1" y="99"/>
              </a:cxn>
              <a:cxn ang="0">
                <a:pos x="1" y="101"/>
              </a:cxn>
              <a:cxn ang="0">
                <a:pos x="1" y="102"/>
              </a:cxn>
              <a:cxn ang="0">
                <a:pos x="2" y="104"/>
              </a:cxn>
              <a:cxn ang="0">
                <a:pos x="2" y="105"/>
              </a:cxn>
              <a:cxn ang="0">
                <a:pos x="2" y="107"/>
              </a:cxn>
              <a:cxn ang="0">
                <a:pos x="2" y="108"/>
              </a:cxn>
              <a:cxn ang="0">
                <a:pos x="2" y="110"/>
              </a:cxn>
              <a:cxn ang="0">
                <a:pos x="2" y="111"/>
              </a:cxn>
              <a:cxn ang="0">
                <a:pos x="3" y="113"/>
              </a:cxn>
              <a:cxn ang="0">
                <a:pos x="3" y="114"/>
              </a:cxn>
              <a:cxn ang="0">
                <a:pos x="3" y="116"/>
              </a:cxn>
              <a:cxn ang="0">
                <a:pos x="4" y="117"/>
              </a:cxn>
              <a:cxn ang="0">
                <a:pos x="4" y="119"/>
              </a:cxn>
              <a:cxn ang="0">
                <a:pos x="4" y="120"/>
              </a:cxn>
              <a:cxn ang="0">
                <a:pos x="4" y="122"/>
              </a:cxn>
              <a:cxn ang="0">
                <a:pos x="4" y="123"/>
              </a:cxn>
              <a:cxn ang="0">
                <a:pos x="5" y="125"/>
              </a:cxn>
              <a:cxn ang="0">
                <a:pos x="5" y="126"/>
              </a:cxn>
              <a:cxn ang="0">
                <a:pos x="6" y="128"/>
              </a:cxn>
              <a:cxn ang="0">
                <a:pos x="6" y="129"/>
              </a:cxn>
              <a:cxn ang="0">
                <a:pos x="6" y="131"/>
              </a:cxn>
            </a:cxnLst>
            <a:rect l="0" t="0" r="r" b="b"/>
            <a:pathLst>
              <a:path w="19" h="132">
                <a:moveTo>
                  <a:pt x="18" y="0"/>
                </a:moveTo>
                <a:lnTo>
                  <a:pt x="16" y="5"/>
                </a:lnTo>
                <a:lnTo>
                  <a:pt x="14" y="7"/>
                </a:lnTo>
                <a:lnTo>
                  <a:pt x="14" y="10"/>
                </a:lnTo>
                <a:lnTo>
                  <a:pt x="13" y="12"/>
                </a:lnTo>
                <a:lnTo>
                  <a:pt x="12" y="15"/>
                </a:lnTo>
                <a:lnTo>
                  <a:pt x="11" y="17"/>
                </a:lnTo>
                <a:lnTo>
                  <a:pt x="10" y="20"/>
                </a:lnTo>
                <a:lnTo>
                  <a:pt x="9" y="22"/>
                </a:lnTo>
                <a:lnTo>
                  <a:pt x="8" y="24"/>
                </a:lnTo>
                <a:lnTo>
                  <a:pt x="8" y="27"/>
                </a:lnTo>
                <a:lnTo>
                  <a:pt x="7" y="30"/>
                </a:lnTo>
                <a:lnTo>
                  <a:pt x="6" y="32"/>
                </a:lnTo>
                <a:lnTo>
                  <a:pt x="6" y="34"/>
                </a:lnTo>
                <a:lnTo>
                  <a:pt x="5" y="37"/>
                </a:lnTo>
                <a:lnTo>
                  <a:pt x="5" y="40"/>
                </a:lnTo>
                <a:lnTo>
                  <a:pt x="4" y="42"/>
                </a:lnTo>
                <a:lnTo>
                  <a:pt x="4" y="45"/>
                </a:lnTo>
                <a:lnTo>
                  <a:pt x="3" y="48"/>
                </a:lnTo>
                <a:lnTo>
                  <a:pt x="3" y="50"/>
                </a:lnTo>
                <a:lnTo>
                  <a:pt x="2" y="53"/>
                </a:lnTo>
                <a:lnTo>
                  <a:pt x="2" y="55"/>
                </a:lnTo>
                <a:lnTo>
                  <a:pt x="2" y="58"/>
                </a:lnTo>
                <a:lnTo>
                  <a:pt x="1" y="61"/>
                </a:lnTo>
                <a:lnTo>
                  <a:pt x="1" y="63"/>
                </a:lnTo>
                <a:lnTo>
                  <a:pt x="1" y="66"/>
                </a:lnTo>
                <a:lnTo>
                  <a:pt x="1" y="69"/>
                </a:lnTo>
                <a:lnTo>
                  <a:pt x="0" y="71"/>
                </a:lnTo>
                <a:lnTo>
                  <a:pt x="0" y="74"/>
                </a:lnTo>
                <a:lnTo>
                  <a:pt x="0" y="77"/>
                </a:lnTo>
                <a:lnTo>
                  <a:pt x="0" y="80"/>
                </a:lnTo>
                <a:lnTo>
                  <a:pt x="0" y="82"/>
                </a:lnTo>
                <a:lnTo>
                  <a:pt x="0" y="85"/>
                </a:lnTo>
                <a:lnTo>
                  <a:pt x="0" y="87"/>
                </a:lnTo>
                <a:lnTo>
                  <a:pt x="0" y="88"/>
                </a:lnTo>
                <a:lnTo>
                  <a:pt x="0" y="90"/>
                </a:lnTo>
                <a:lnTo>
                  <a:pt x="0" y="92"/>
                </a:lnTo>
                <a:lnTo>
                  <a:pt x="0" y="93"/>
                </a:lnTo>
                <a:lnTo>
                  <a:pt x="1" y="95"/>
                </a:lnTo>
                <a:lnTo>
                  <a:pt x="1" y="96"/>
                </a:lnTo>
                <a:lnTo>
                  <a:pt x="1" y="98"/>
                </a:lnTo>
                <a:lnTo>
                  <a:pt x="1" y="99"/>
                </a:lnTo>
                <a:lnTo>
                  <a:pt x="1" y="101"/>
                </a:lnTo>
                <a:lnTo>
                  <a:pt x="1" y="102"/>
                </a:lnTo>
                <a:lnTo>
                  <a:pt x="2" y="104"/>
                </a:lnTo>
                <a:lnTo>
                  <a:pt x="2" y="105"/>
                </a:lnTo>
                <a:lnTo>
                  <a:pt x="2" y="107"/>
                </a:lnTo>
                <a:lnTo>
                  <a:pt x="2" y="108"/>
                </a:lnTo>
                <a:lnTo>
                  <a:pt x="2" y="110"/>
                </a:lnTo>
                <a:lnTo>
                  <a:pt x="2" y="111"/>
                </a:lnTo>
                <a:lnTo>
                  <a:pt x="3" y="113"/>
                </a:lnTo>
                <a:lnTo>
                  <a:pt x="3" y="114"/>
                </a:lnTo>
                <a:lnTo>
                  <a:pt x="3" y="116"/>
                </a:lnTo>
                <a:lnTo>
                  <a:pt x="4" y="117"/>
                </a:lnTo>
                <a:lnTo>
                  <a:pt x="4" y="119"/>
                </a:lnTo>
                <a:lnTo>
                  <a:pt x="4" y="120"/>
                </a:lnTo>
                <a:lnTo>
                  <a:pt x="4" y="122"/>
                </a:lnTo>
                <a:lnTo>
                  <a:pt x="4" y="123"/>
                </a:lnTo>
                <a:lnTo>
                  <a:pt x="5" y="125"/>
                </a:lnTo>
                <a:lnTo>
                  <a:pt x="5" y="126"/>
                </a:lnTo>
                <a:lnTo>
                  <a:pt x="6" y="128"/>
                </a:lnTo>
                <a:lnTo>
                  <a:pt x="6" y="129"/>
                </a:lnTo>
                <a:lnTo>
                  <a:pt x="6" y="131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stealth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717" name="Freeform 61"/>
          <p:cNvSpPr>
            <a:spLocks/>
          </p:cNvSpPr>
          <p:nvPr/>
        </p:nvSpPr>
        <p:spPr bwMode="auto">
          <a:xfrm>
            <a:off x="6213475" y="4479925"/>
            <a:ext cx="1547813" cy="1716088"/>
          </a:xfrm>
          <a:custGeom>
            <a:avLst/>
            <a:gdLst/>
            <a:ahLst/>
            <a:cxnLst>
              <a:cxn ang="0">
                <a:pos x="497" y="0"/>
              </a:cxn>
              <a:cxn ang="0">
                <a:pos x="97" y="232"/>
              </a:cxn>
              <a:cxn ang="0">
                <a:pos x="54" y="271"/>
              </a:cxn>
              <a:cxn ang="0">
                <a:pos x="36" y="299"/>
              </a:cxn>
              <a:cxn ang="0">
                <a:pos x="14" y="342"/>
              </a:cxn>
              <a:cxn ang="0">
                <a:pos x="2" y="387"/>
              </a:cxn>
              <a:cxn ang="0">
                <a:pos x="0" y="448"/>
              </a:cxn>
              <a:cxn ang="0">
                <a:pos x="13" y="511"/>
              </a:cxn>
              <a:cxn ang="0">
                <a:pos x="37" y="585"/>
              </a:cxn>
              <a:cxn ang="0">
                <a:pos x="80" y="679"/>
              </a:cxn>
              <a:cxn ang="0">
                <a:pos x="180" y="853"/>
              </a:cxn>
              <a:cxn ang="0">
                <a:pos x="240" y="934"/>
              </a:cxn>
              <a:cxn ang="0">
                <a:pos x="291" y="992"/>
              </a:cxn>
              <a:cxn ang="0">
                <a:pos x="349" y="1043"/>
              </a:cxn>
              <a:cxn ang="0">
                <a:pos x="415" y="1072"/>
              </a:cxn>
              <a:cxn ang="0">
                <a:pos x="458" y="1080"/>
              </a:cxn>
              <a:cxn ang="0">
                <a:pos x="512" y="1077"/>
              </a:cxn>
              <a:cxn ang="0">
                <a:pos x="558" y="1067"/>
              </a:cxn>
              <a:cxn ang="0">
                <a:pos x="607" y="1043"/>
              </a:cxn>
              <a:cxn ang="0">
                <a:pos x="632" y="1029"/>
              </a:cxn>
              <a:cxn ang="0">
                <a:pos x="974" y="830"/>
              </a:cxn>
              <a:cxn ang="0">
                <a:pos x="497" y="0"/>
              </a:cxn>
            </a:cxnLst>
            <a:rect l="0" t="0" r="r" b="b"/>
            <a:pathLst>
              <a:path w="975" h="1081">
                <a:moveTo>
                  <a:pt x="497" y="0"/>
                </a:moveTo>
                <a:lnTo>
                  <a:pt x="97" y="232"/>
                </a:lnTo>
                <a:lnTo>
                  <a:pt x="54" y="271"/>
                </a:lnTo>
                <a:lnTo>
                  <a:pt x="36" y="299"/>
                </a:lnTo>
                <a:lnTo>
                  <a:pt x="14" y="342"/>
                </a:lnTo>
                <a:lnTo>
                  <a:pt x="2" y="387"/>
                </a:lnTo>
                <a:lnTo>
                  <a:pt x="0" y="448"/>
                </a:lnTo>
                <a:lnTo>
                  <a:pt x="13" y="511"/>
                </a:lnTo>
                <a:lnTo>
                  <a:pt x="37" y="585"/>
                </a:lnTo>
                <a:lnTo>
                  <a:pt x="80" y="679"/>
                </a:lnTo>
                <a:lnTo>
                  <a:pt x="180" y="853"/>
                </a:lnTo>
                <a:lnTo>
                  <a:pt x="240" y="934"/>
                </a:lnTo>
                <a:lnTo>
                  <a:pt x="291" y="992"/>
                </a:lnTo>
                <a:lnTo>
                  <a:pt x="349" y="1043"/>
                </a:lnTo>
                <a:lnTo>
                  <a:pt x="415" y="1072"/>
                </a:lnTo>
                <a:lnTo>
                  <a:pt x="458" y="1080"/>
                </a:lnTo>
                <a:lnTo>
                  <a:pt x="512" y="1077"/>
                </a:lnTo>
                <a:lnTo>
                  <a:pt x="558" y="1067"/>
                </a:lnTo>
                <a:lnTo>
                  <a:pt x="607" y="1043"/>
                </a:lnTo>
                <a:lnTo>
                  <a:pt x="632" y="1029"/>
                </a:lnTo>
                <a:lnTo>
                  <a:pt x="974" y="830"/>
                </a:lnTo>
                <a:lnTo>
                  <a:pt x="497" y="0"/>
                </a:lnTo>
              </a:path>
            </a:pathLst>
          </a:custGeom>
          <a:solidFill>
            <a:srgbClr val="FFFFFF"/>
          </a:solidFill>
          <a:ln w="254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718" name="Line 62"/>
          <p:cNvSpPr>
            <a:spLocks noChangeShapeType="1"/>
          </p:cNvSpPr>
          <p:nvPr/>
        </p:nvSpPr>
        <p:spPr bwMode="auto">
          <a:xfrm flipH="1">
            <a:off x="6186488" y="4949825"/>
            <a:ext cx="1503362" cy="871538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19" name="Line 63"/>
          <p:cNvSpPr>
            <a:spLocks noChangeShapeType="1"/>
          </p:cNvSpPr>
          <p:nvPr/>
        </p:nvSpPr>
        <p:spPr bwMode="auto">
          <a:xfrm>
            <a:off x="6526213" y="4457700"/>
            <a:ext cx="125412" cy="220663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20" name="Rectangle 64"/>
          <p:cNvSpPr>
            <a:spLocks noChangeArrowheads="1"/>
          </p:cNvSpPr>
          <p:nvPr/>
        </p:nvSpPr>
        <p:spPr bwMode="auto">
          <a:xfrm>
            <a:off x="5856288" y="4733925"/>
            <a:ext cx="471487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chemeClr val="tx1"/>
                </a:solidFill>
                <a:latin typeface="Arial" charset="0"/>
              </a:rPr>
              <a:t>60°</a:t>
            </a:r>
          </a:p>
        </p:txBody>
      </p:sp>
      <p:sp>
        <p:nvSpPr>
          <p:cNvPr id="70721" name="Oval 65"/>
          <p:cNvSpPr>
            <a:spLocks noChangeArrowheads="1"/>
          </p:cNvSpPr>
          <p:nvPr/>
        </p:nvSpPr>
        <p:spPr bwMode="auto">
          <a:xfrm>
            <a:off x="6854825" y="5373688"/>
            <a:ext cx="63500" cy="66675"/>
          </a:xfrm>
          <a:prstGeom prst="ellipse">
            <a:avLst/>
          </a:prstGeom>
          <a:solidFill>
            <a:srgbClr val="0000FF"/>
          </a:solidFill>
          <a:ln w="12700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22" name="Oval 66"/>
          <p:cNvSpPr>
            <a:spLocks noChangeArrowheads="1"/>
          </p:cNvSpPr>
          <p:nvPr/>
        </p:nvSpPr>
        <p:spPr bwMode="auto">
          <a:xfrm>
            <a:off x="7067550" y="5730875"/>
            <a:ext cx="66675" cy="65088"/>
          </a:xfrm>
          <a:prstGeom prst="ellipse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23" name="Line 67"/>
          <p:cNvSpPr>
            <a:spLocks noChangeShapeType="1"/>
          </p:cNvSpPr>
          <p:nvPr/>
        </p:nvSpPr>
        <p:spPr bwMode="auto">
          <a:xfrm flipV="1">
            <a:off x="7094538" y="5092700"/>
            <a:ext cx="0" cy="801688"/>
          </a:xfrm>
          <a:prstGeom prst="line">
            <a:avLst/>
          </a:prstGeom>
          <a:noFill/>
          <a:ln w="12700">
            <a:solidFill>
              <a:srgbClr val="FF0000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24" name="Line 68"/>
          <p:cNvSpPr>
            <a:spLocks noChangeShapeType="1"/>
          </p:cNvSpPr>
          <p:nvPr/>
        </p:nvSpPr>
        <p:spPr bwMode="auto">
          <a:xfrm>
            <a:off x="6889750" y="5407025"/>
            <a:ext cx="0" cy="455613"/>
          </a:xfrm>
          <a:prstGeom prst="line">
            <a:avLst/>
          </a:prstGeom>
          <a:noFill/>
          <a:ln w="12700">
            <a:solidFill>
              <a:srgbClr val="0000FF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25" name="Line 69"/>
          <p:cNvSpPr>
            <a:spLocks noChangeShapeType="1"/>
          </p:cNvSpPr>
          <p:nvPr/>
        </p:nvSpPr>
        <p:spPr bwMode="auto">
          <a:xfrm>
            <a:off x="6883400" y="5407025"/>
            <a:ext cx="204788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26" name="Line 70"/>
          <p:cNvSpPr>
            <a:spLocks noChangeShapeType="1"/>
          </p:cNvSpPr>
          <p:nvPr/>
        </p:nvSpPr>
        <p:spPr bwMode="auto">
          <a:xfrm flipH="1" flipV="1">
            <a:off x="7435850" y="6034088"/>
            <a:ext cx="95250" cy="1778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0727" name="Rectangle 71"/>
          <p:cNvSpPr>
            <a:spLocks noChangeArrowheads="1"/>
          </p:cNvSpPr>
          <p:nvPr/>
        </p:nvSpPr>
        <p:spPr bwMode="auto">
          <a:xfrm>
            <a:off x="6591300" y="5243513"/>
            <a:ext cx="331788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rgbClr val="0000FF"/>
                </a:solidFill>
                <a:latin typeface="Arial" charset="0"/>
              </a:rPr>
              <a:t>G</a:t>
            </a:r>
          </a:p>
        </p:txBody>
      </p:sp>
      <p:sp>
        <p:nvSpPr>
          <p:cNvPr id="70728" name="Rectangle 72"/>
          <p:cNvSpPr>
            <a:spLocks noChangeArrowheads="1"/>
          </p:cNvSpPr>
          <p:nvPr/>
        </p:nvSpPr>
        <p:spPr bwMode="auto">
          <a:xfrm>
            <a:off x="7064375" y="5621338"/>
            <a:ext cx="3111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rgbClr val="FF0000"/>
                </a:solidFill>
                <a:latin typeface="Arial" charset="0"/>
              </a:rPr>
              <a:t>B</a:t>
            </a:r>
          </a:p>
        </p:txBody>
      </p:sp>
      <p:sp>
        <p:nvSpPr>
          <p:cNvPr id="70729" name="Rectangle 73"/>
          <p:cNvSpPr>
            <a:spLocks noChangeArrowheads="1"/>
          </p:cNvSpPr>
          <p:nvPr/>
        </p:nvSpPr>
        <p:spPr bwMode="auto">
          <a:xfrm>
            <a:off x="7018338" y="5262563"/>
            <a:ext cx="300037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chemeClr val="tx1"/>
                </a:solidFill>
                <a:latin typeface="Arial" charset="0"/>
              </a:rPr>
              <a:t>Z</a:t>
            </a:r>
          </a:p>
        </p:txBody>
      </p:sp>
      <p:sp>
        <p:nvSpPr>
          <p:cNvPr id="70730" name="Freeform 74"/>
          <p:cNvSpPr>
            <a:spLocks/>
          </p:cNvSpPr>
          <p:nvPr/>
        </p:nvSpPr>
        <p:spPr bwMode="auto">
          <a:xfrm>
            <a:off x="5991225" y="4938713"/>
            <a:ext cx="49213" cy="404812"/>
          </a:xfrm>
          <a:custGeom>
            <a:avLst/>
            <a:gdLst/>
            <a:ahLst/>
            <a:cxnLst>
              <a:cxn ang="0">
                <a:pos x="30" y="0"/>
              </a:cxn>
              <a:cxn ang="0">
                <a:pos x="26" y="8"/>
              </a:cxn>
              <a:cxn ang="0">
                <a:pos x="24" y="12"/>
              </a:cxn>
              <a:cxn ang="0">
                <a:pos x="22" y="16"/>
              </a:cxn>
              <a:cxn ang="0">
                <a:pos x="20" y="20"/>
              </a:cxn>
              <a:cxn ang="0">
                <a:pos x="19" y="24"/>
              </a:cxn>
              <a:cxn ang="0">
                <a:pos x="18" y="28"/>
              </a:cxn>
              <a:cxn ang="0">
                <a:pos x="16" y="32"/>
              </a:cxn>
              <a:cxn ang="0">
                <a:pos x="14" y="36"/>
              </a:cxn>
              <a:cxn ang="0">
                <a:pos x="14" y="40"/>
              </a:cxn>
              <a:cxn ang="0">
                <a:pos x="11" y="44"/>
              </a:cxn>
              <a:cxn ang="0">
                <a:pos x="11" y="48"/>
              </a:cxn>
              <a:cxn ang="0">
                <a:pos x="10" y="52"/>
              </a:cxn>
              <a:cxn ang="0">
                <a:pos x="9" y="56"/>
              </a:cxn>
              <a:cxn ang="0">
                <a:pos x="7" y="61"/>
              </a:cxn>
              <a:cxn ang="0">
                <a:pos x="6" y="66"/>
              </a:cxn>
              <a:cxn ang="0">
                <a:pos x="6" y="70"/>
              </a:cxn>
              <a:cxn ang="0">
                <a:pos x="5" y="74"/>
              </a:cxn>
              <a:cxn ang="0">
                <a:pos x="3" y="78"/>
              </a:cxn>
              <a:cxn ang="0">
                <a:pos x="3" y="83"/>
              </a:cxn>
              <a:cxn ang="0">
                <a:pos x="2" y="87"/>
              </a:cxn>
              <a:cxn ang="0">
                <a:pos x="2" y="91"/>
              </a:cxn>
              <a:cxn ang="0">
                <a:pos x="1" y="95"/>
              </a:cxn>
              <a:cxn ang="0">
                <a:pos x="1" y="100"/>
              </a:cxn>
              <a:cxn ang="0">
                <a:pos x="1" y="104"/>
              </a:cxn>
              <a:cxn ang="0">
                <a:pos x="1" y="108"/>
              </a:cxn>
              <a:cxn ang="0">
                <a:pos x="0" y="113"/>
              </a:cxn>
              <a:cxn ang="0">
                <a:pos x="0" y="117"/>
              </a:cxn>
              <a:cxn ang="0">
                <a:pos x="0" y="121"/>
              </a:cxn>
              <a:cxn ang="0">
                <a:pos x="0" y="127"/>
              </a:cxn>
              <a:cxn ang="0">
                <a:pos x="0" y="131"/>
              </a:cxn>
              <a:cxn ang="0">
                <a:pos x="0" y="136"/>
              </a:cxn>
              <a:cxn ang="0">
                <a:pos x="0" y="143"/>
              </a:cxn>
              <a:cxn ang="0">
                <a:pos x="0" y="147"/>
              </a:cxn>
              <a:cxn ang="0">
                <a:pos x="0" y="150"/>
              </a:cxn>
              <a:cxn ang="0">
                <a:pos x="0" y="154"/>
              </a:cxn>
              <a:cxn ang="0">
                <a:pos x="0" y="158"/>
              </a:cxn>
              <a:cxn ang="0">
                <a:pos x="1" y="162"/>
              </a:cxn>
              <a:cxn ang="0">
                <a:pos x="1" y="166"/>
              </a:cxn>
              <a:cxn ang="0">
                <a:pos x="1" y="169"/>
              </a:cxn>
              <a:cxn ang="0">
                <a:pos x="1" y="173"/>
              </a:cxn>
              <a:cxn ang="0">
                <a:pos x="2" y="176"/>
              </a:cxn>
              <a:cxn ang="0">
                <a:pos x="2" y="180"/>
              </a:cxn>
              <a:cxn ang="0">
                <a:pos x="3" y="184"/>
              </a:cxn>
              <a:cxn ang="0">
                <a:pos x="3" y="188"/>
              </a:cxn>
              <a:cxn ang="0">
                <a:pos x="3" y="192"/>
              </a:cxn>
              <a:cxn ang="0">
                <a:pos x="5" y="196"/>
              </a:cxn>
              <a:cxn ang="0">
                <a:pos x="6" y="199"/>
              </a:cxn>
              <a:cxn ang="0">
                <a:pos x="6" y="203"/>
              </a:cxn>
              <a:cxn ang="0">
                <a:pos x="7" y="207"/>
              </a:cxn>
              <a:cxn ang="0">
                <a:pos x="9" y="211"/>
              </a:cxn>
              <a:cxn ang="0">
                <a:pos x="9" y="214"/>
              </a:cxn>
              <a:cxn ang="0">
                <a:pos x="10" y="217"/>
              </a:cxn>
              <a:cxn ang="0">
                <a:pos x="11" y="221"/>
              </a:cxn>
              <a:cxn ang="0">
                <a:pos x="11" y="225"/>
              </a:cxn>
              <a:cxn ang="0">
                <a:pos x="13" y="228"/>
              </a:cxn>
              <a:cxn ang="0">
                <a:pos x="14" y="232"/>
              </a:cxn>
              <a:cxn ang="0">
                <a:pos x="15" y="235"/>
              </a:cxn>
              <a:cxn ang="0">
                <a:pos x="16" y="239"/>
              </a:cxn>
              <a:cxn ang="0">
                <a:pos x="18" y="242"/>
              </a:cxn>
              <a:cxn ang="0">
                <a:pos x="19" y="246"/>
              </a:cxn>
              <a:cxn ang="0">
                <a:pos x="20" y="249"/>
              </a:cxn>
              <a:cxn ang="0">
                <a:pos x="22" y="254"/>
              </a:cxn>
            </a:cxnLst>
            <a:rect l="0" t="0" r="r" b="b"/>
            <a:pathLst>
              <a:path w="31" h="255">
                <a:moveTo>
                  <a:pt x="30" y="0"/>
                </a:moveTo>
                <a:lnTo>
                  <a:pt x="26" y="8"/>
                </a:lnTo>
                <a:lnTo>
                  <a:pt x="24" y="12"/>
                </a:lnTo>
                <a:lnTo>
                  <a:pt x="22" y="16"/>
                </a:lnTo>
                <a:lnTo>
                  <a:pt x="20" y="20"/>
                </a:lnTo>
                <a:lnTo>
                  <a:pt x="19" y="24"/>
                </a:lnTo>
                <a:lnTo>
                  <a:pt x="18" y="28"/>
                </a:lnTo>
                <a:lnTo>
                  <a:pt x="16" y="32"/>
                </a:lnTo>
                <a:lnTo>
                  <a:pt x="14" y="36"/>
                </a:lnTo>
                <a:lnTo>
                  <a:pt x="14" y="40"/>
                </a:lnTo>
                <a:lnTo>
                  <a:pt x="11" y="44"/>
                </a:lnTo>
                <a:lnTo>
                  <a:pt x="11" y="48"/>
                </a:lnTo>
                <a:lnTo>
                  <a:pt x="10" y="52"/>
                </a:lnTo>
                <a:lnTo>
                  <a:pt x="9" y="56"/>
                </a:lnTo>
                <a:lnTo>
                  <a:pt x="7" y="61"/>
                </a:lnTo>
                <a:lnTo>
                  <a:pt x="6" y="66"/>
                </a:lnTo>
                <a:lnTo>
                  <a:pt x="6" y="70"/>
                </a:lnTo>
                <a:lnTo>
                  <a:pt x="5" y="74"/>
                </a:lnTo>
                <a:lnTo>
                  <a:pt x="3" y="78"/>
                </a:lnTo>
                <a:lnTo>
                  <a:pt x="3" y="83"/>
                </a:lnTo>
                <a:lnTo>
                  <a:pt x="2" y="87"/>
                </a:lnTo>
                <a:lnTo>
                  <a:pt x="2" y="91"/>
                </a:lnTo>
                <a:lnTo>
                  <a:pt x="1" y="95"/>
                </a:lnTo>
                <a:lnTo>
                  <a:pt x="1" y="100"/>
                </a:lnTo>
                <a:lnTo>
                  <a:pt x="1" y="104"/>
                </a:lnTo>
                <a:lnTo>
                  <a:pt x="1" y="108"/>
                </a:lnTo>
                <a:lnTo>
                  <a:pt x="0" y="113"/>
                </a:lnTo>
                <a:lnTo>
                  <a:pt x="0" y="117"/>
                </a:lnTo>
                <a:lnTo>
                  <a:pt x="0" y="121"/>
                </a:lnTo>
                <a:lnTo>
                  <a:pt x="0" y="127"/>
                </a:lnTo>
                <a:lnTo>
                  <a:pt x="0" y="131"/>
                </a:lnTo>
                <a:lnTo>
                  <a:pt x="0" y="136"/>
                </a:lnTo>
                <a:lnTo>
                  <a:pt x="0" y="143"/>
                </a:lnTo>
                <a:lnTo>
                  <a:pt x="0" y="147"/>
                </a:lnTo>
                <a:lnTo>
                  <a:pt x="0" y="150"/>
                </a:lnTo>
                <a:lnTo>
                  <a:pt x="0" y="154"/>
                </a:lnTo>
                <a:lnTo>
                  <a:pt x="0" y="158"/>
                </a:lnTo>
                <a:lnTo>
                  <a:pt x="1" y="162"/>
                </a:lnTo>
                <a:lnTo>
                  <a:pt x="1" y="166"/>
                </a:lnTo>
                <a:lnTo>
                  <a:pt x="1" y="169"/>
                </a:lnTo>
                <a:lnTo>
                  <a:pt x="1" y="173"/>
                </a:lnTo>
                <a:lnTo>
                  <a:pt x="2" y="176"/>
                </a:lnTo>
                <a:lnTo>
                  <a:pt x="2" y="180"/>
                </a:lnTo>
                <a:lnTo>
                  <a:pt x="3" y="184"/>
                </a:lnTo>
                <a:lnTo>
                  <a:pt x="3" y="188"/>
                </a:lnTo>
                <a:lnTo>
                  <a:pt x="3" y="192"/>
                </a:lnTo>
                <a:lnTo>
                  <a:pt x="5" y="196"/>
                </a:lnTo>
                <a:lnTo>
                  <a:pt x="6" y="199"/>
                </a:lnTo>
                <a:lnTo>
                  <a:pt x="6" y="203"/>
                </a:lnTo>
                <a:lnTo>
                  <a:pt x="7" y="207"/>
                </a:lnTo>
                <a:lnTo>
                  <a:pt x="9" y="211"/>
                </a:lnTo>
                <a:lnTo>
                  <a:pt x="9" y="214"/>
                </a:lnTo>
                <a:lnTo>
                  <a:pt x="10" y="217"/>
                </a:lnTo>
                <a:lnTo>
                  <a:pt x="11" y="221"/>
                </a:lnTo>
                <a:lnTo>
                  <a:pt x="11" y="225"/>
                </a:lnTo>
                <a:lnTo>
                  <a:pt x="13" y="228"/>
                </a:lnTo>
                <a:lnTo>
                  <a:pt x="14" y="232"/>
                </a:lnTo>
                <a:lnTo>
                  <a:pt x="15" y="235"/>
                </a:lnTo>
                <a:lnTo>
                  <a:pt x="16" y="239"/>
                </a:lnTo>
                <a:lnTo>
                  <a:pt x="18" y="242"/>
                </a:lnTo>
                <a:lnTo>
                  <a:pt x="19" y="246"/>
                </a:lnTo>
                <a:lnTo>
                  <a:pt x="20" y="249"/>
                </a:lnTo>
                <a:lnTo>
                  <a:pt x="22" y="254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stealth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731" name="Freeform 75"/>
          <p:cNvSpPr>
            <a:spLocks/>
          </p:cNvSpPr>
          <p:nvPr/>
        </p:nvSpPr>
        <p:spPr bwMode="auto">
          <a:xfrm>
            <a:off x="6083300" y="4503738"/>
            <a:ext cx="461963" cy="261937"/>
          </a:xfrm>
          <a:custGeom>
            <a:avLst/>
            <a:gdLst/>
            <a:ahLst/>
            <a:cxnLst>
              <a:cxn ang="0">
                <a:pos x="0" y="164"/>
              </a:cxn>
              <a:cxn ang="0">
                <a:pos x="12" y="147"/>
              </a:cxn>
              <a:cxn ang="0">
                <a:pos x="19" y="138"/>
              </a:cxn>
              <a:cxn ang="0">
                <a:pos x="26" y="130"/>
              </a:cxn>
              <a:cxn ang="0">
                <a:pos x="32" y="122"/>
              </a:cxn>
              <a:cxn ang="0">
                <a:pos x="40" y="114"/>
              </a:cxn>
              <a:cxn ang="0">
                <a:pos x="47" y="107"/>
              </a:cxn>
              <a:cxn ang="0">
                <a:pos x="55" y="100"/>
              </a:cxn>
              <a:cxn ang="0">
                <a:pos x="62" y="92"/>
              </a:cxn>
              <a:cxn ang="0">
                <a:pos x="71" y="86"/>
              </a:cxn>
              <a:cxn ang="0">
                <a:pos x="79" y="79"/>
              </a:cxn>
              <a:cxn ang="0">
                <a:pos x="87" y="72"/>
              </a:cxn>
              <a:cxn ang="0">
                <a:pos x="96" y="66"/>
              </a:cxn>
              <a:cxn ang="0">
                <a:pos x="105" y="60"/>
              </a:cxn>
              <a:cxn ang="0">
                <a:pos x="114" y="54"/>
              </a:cxn>
              <a:cxn ang="0">
                <a:pos x="123" y="49"/>
              </a:cxn>
              <a:cxn ang="0">
                <a:pos x="132" y="44"/>
              </a:cxn>
              <a:cxn ang="0">
                <a:pos x="142" y="39"/>
              </a:cxn>
              <a:cxn ang="0">
                <a:pos x="152" y="34"/>
              </a:cxn>
              <a:cxn ang="0">
                <a:pos x="161" y="30"/>
              </a:cxn>
              <a:cxn ang="0">
                <a:pos x="171" y="25"/>
              </a:cxn>
              <a:cxn ang="0">
                <a:pos x="182" y="22"/>
              </a:cxn>
              <a:cxn ang="0">
                <a:pos x="192" y="18"/>
              </a:cxn>
              <a:cxn ang="0">
                <a:pos x="202" y="15"/>
              </a:cxn>
              <a:cxn ang="0">
                <a:pos x="212" y="12"/>
              </a:cxn>
              <a:cxn ang="0">
                <a:pos x="223" y="9"/>
              </a:cxn>
              <a:cxn ang="0">
                <a:pos x="234" y="7"/>
              </a:cxn>
              <a:cxn ang="0">
                <a:pos x="245" y="5"/>
              </a:cxn>
              <a:cxn ang="0">
                <a:pos x="256" y="3"/>
              </a:cxn>
              <a:cxn ang="0">
                <a:pos x="267" y="2"/>
              </a:cxn>
              <a:cxn ang="0">
                <a:pos x="278" y="0"/>
              </a:cxn>
              <a:cxn ang="0">
                <a:pos x="290" y="0"/>
              </a:cxn>
            </a:cxnLst>
            <a:rect l="0" t="0" r="r" b="b"/>
            <a:pathLst>
              <a:path w="291" h="165">
                <a:moveTo>
                  <a:pt x="0" y="164"/>
                </a:moveTo>
                <a:lnTo>
                  <a:pt x="12" y="147"/>
                </a:lnTo>
                <a:lnTo>
                  <a:pt x="19" y="138"/>
                </a:lnTo>
                <a:lnTo>
                  <a:pt x="26" y="130"/>
                </a:lnTo>
                <a:lnTo>
                  <a:pt x="32" y="122"/>
                </a:lnTo>
                <a:lnTo>
                  <a:pt x="40" y="114"/>
                </a:lnTo>
                <a:lnTo>
                  <a:pt x="47" y="107"/>
                </a:lnTo>
                <a:lnTo>
                  <a:pt x="55" y="100"/>
                </a:lnTo>
                <a:lnTo>
                  <a:pt x="62" y="92"/>
                </a:lnTo>
                <a:lnTo>
                  <a:pt x="71" y="86"/>
                </a:lnTo>
                <a:lnTo>
                  <a:pt x="79" y="79"/>
                </a:lnTo>
                <a:lnTo>
                  <a:pt x="87" y="72"/>
                </a:lnTo>
                <a:lnTo>
                  <a:pt x="96" y="66"/>
                </a:lnTo>
                <a:lnTo>
                  <a:pt x="105" y="60"/>
                </a:lnTo>
                <a:lnTo>
                  <a:pt x="114" y="54"/>
                </a:lnTo>
                <a:lnTo>
                  <a:pt x="123" y="49"/>
                </a:lnTo>
                <a:lnTo>
                  <a:pt x="132" y="44"/>
                </a:lnTo>
                <a:lnTo>
                  <a:pt x="142" y="39"/>
                </a:lnTo>
                <a:lnTo>
                  <a:pt x="152" y="34"/>
                </a:lnTo>
                <a:lnTo>
                  <a:pt x="161" y="30"/>
                </a:lnTo>
                <a:lnTo>
                  <a:pt x="171" y="25"/>
                </a:lnTo>
                <a:lnTo>
                  <a:pt x="182" y="22"/>
                </a:lnTo>
                <a:lnTo>
                  <a:pt x="192" y="18"/>
                </a:lnTo>
                <a:lnTo>
                  <a:pt x="202" y="15"/>
                </a:lnTo>
                <a:lnTo>
                  <a:pt x="212" y="12"/>
                </a:lnTo>
                <a:lnTo>
                  <a:pt x="223" y="9"/>
                </a:lnTo>
                <a:lnTo>
                  <a:pt x="234" y="7"/>
                </a:lnTo>
                <a:lnTo>
                  <a:pt x="245" y="5"/>
                </a:lnTo>
                <a:lnTo>
                  <a:pt x="256" y="3"/>
                </a:lnTo>
                <a:lnTo>
                  <a:pt x="267" y="2"/>
                </a:lnTo>
                <a:lnTo>
                  <a:pt x="278" y="0"/>
                </a:lnTo>
                <a:lnTo>
                  <a:pt x="290" y="0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stealth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0732" name="Rectangle 76"/>
          <p:cNvSpPr>
            <a:spLocks noChangeArrowheads="1"/>
          </p:cNvSpPr>
          <p:nvPr/>
        </p:nvSpPr>
        <p:spPr bwMode="auto">
          <a:xfrm>
            <a:off x="1374775" y="6399213"/>
            <a:ext cx="12160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chemeClr val="tx1"/>
                </a:solidFill>
                <a:latin typeface="Arial" charset="0"/>
              </a:rPr>
              <a:t>GZ = 1.4 FT</a:t>
            </a:r>
          </a:p>
        </p:txBody>
      </p:sp>
      <p:sp>
        <p:nvSpPr>
          <p:cNvPr id="70733" name="Rectangle 77"/>
          <p:cNvSpPr>
            <a:spLocks noChangeArrowheads="1"/>
          </p:cNvSpPr>
          <p:nvPr/>
        </p:nvSpPr>
        <p:spPr bwMode="auto">
          <a:xfrm>
            <a:off x="3851275" y="6399213"/>
            <a:ext cx="12160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chemeClr val="tx1"/>
                </a:solidFill>
                <a:latin typeface="Arial" charset="0"/>
              </a:rPr>
              <a:t>GZ = 2.0 FT</a:t>
            </a:r>
          </a:p>
        </p:txBody>
      </p:sp>
      <p:sp>
        <p:nvSpPr>
          <p:cNvPr id="70734" name="Rectangle 78"/>
          <p:cNvSpPr>
            <a:spLocks noChangeArrowheads="1"/>
          </p:cNvSpPr>
          <p:nvPr/>
        </p:nvSpPr>
        <p:spPr bwMode="auto">
          <a:xfrm>
            <a:off x="6397625" y="6399213"/>
            <a:ext cx="105727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500">
                <a:solidFill>
                  <a:schemeClr val="tx1"/>
                </a:solidFill>
                <a:latin typeface="Arial" charset="0"/>
              </a:rPr>
              <a:t>GZ = 1 FT</a:t>
            </a:r>
          </a:p>
        </p:txBody>
      </p:sp>
      <p:grpSp>
        <p:nvGrpSpPr>
          <p:cNvPr id="2" name="Group 81"/>
          <p:cNvGrpSpPr>
            <a:grpSpLocks/>
          </p:cNvGrpSpPr>
          <p:nvPr/>
        </p:nvGrpSpPr>
        <p:grpSpPr bwMode="auto">
          <a:xfrm>
            <a:off x="1758950" y="501650"/>
            <a:ext cx="2852738" cy="660400"/>
            <a:chOff x="1108" y="316"/>
            <a:chExt cx="1797" cy="416"/>
          </a:xfrm>
        </p:grpSpPr>
        <p:sp>
          <p:nvSpPr>
            <p:cNvPr id="70735" name="Line 79"/>
            <p:cNvSpPr>
              <a:spLocks noChangeShapeType="1"/>
            </p:cNvSpPr>
            <p:nvPr/>
          </p:nvSpPr>
          <p:spPr bwMode="auto">
            <a:xfrm>
              <a:off x="1108" y="498"/>
              <a:ext cx="1797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lgDash"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0736" name="Rectangle 80"/>
            <p:cNvSpPr>
              <a:spLocks noChangeArrowheads="1"/>
            </p:cNvSpPr>
            <p:nvPr/>
          </p:nvSpPr>
          <p:spPr bwMode="auto">
            <a:xfrm>
              <a:off x="1354" y="316"/>
              <a:ext cx="1272" cy="4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 algn="ctr">
                <a:lnSpc>
                  <a:spcPct val="85000"/>
                </a:lnSpc>
                <a:spcBef>
                  <a:spcPct val="30000"/>
                </a:spcBef>
              </a:pPr>
              <a:r>
                <a:rPr lang="en-US" sz="2200">
                  <a:solidFill>
                    <a:schemeClr val="tx1"/>
                  </a:solidFill>
                  <a:latin typeface="Arial" charset="0"/>
                </a:rPr>
                <a:t>Máximo brazo </a:t>
              </a:r>
              <a:br>
                <a:rPr lang="en-US" sz="2200">
                  <a:solidFill>
                    <a:schemeClr val="tx1"/>
                  </a:solidFill>
                  <a:latin typeface="Arial" charset="0"/>
                </a:rPr>
              </a:br>
              <a:r>
                <a:rPr lang="en-US" sz="2200">
                  <a:solidFill>
                    <a:schemeClr val="tx1"/>
                  </a:solidFill>
                  <a:latin typeface="Arial" charset="0"/>
                </a:rPr>
                <a:t>adrizante</a:t>
              </a:r>
            </a:p>
          </p:txBody>
        </p:sp>
      </p:grpSp>
      <p:grpSp>
        <p:nvGrpSpPr>
          <p:cNvPr id="3" name="Group 86"/>
          <p:cNvGrpSpPr>
            <a:grpSpLocks/>
          </p:cNvGrpSpPr>
          <p:nvPr/>
        </p:nvGrpSpPr>
        <p:grpSpPr bwMode="auto">
          <a:xfrm>
            <a:off x="4572000" y="73025"/>
            <a:ext cx="2484438" cy="3159125"/>
            <a:chOff x="2874" y="46"/>
            <a:chExt cx="1565" cy="1990"/>
          </a:xfrm>
        </p:grpSpPr>
        <p:sp>
          <p:nvSpPr>
            <p:cNvPr id="70738" name="Line 82"/>
            <p:cNvSpPr>
              <a:spLocks noChangeShapeType="1"/>
            </p:cNvSpPr>
            <p:nvPr/>
          </p:nvSpPr>
          <p:spPr bwMode="auto">
            <a:xfrm>
              <a:off x="2874" y="509"/>
              <a:ext cx="0" cy="152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prstDash val="lgDash"/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4" name="Group 85"/>
            <p:cNvGrpSpPr>
              <a:grpSpLocks/>
            </p:cNvGrpSpPr>
            <p:nvPr/>
          </p:nvGrpSpPr>
          <p:grpSpPr bwMode="auto">
            <a:xfrm>
              <a:off x="2909" y="46"/>
              <a:ext cx="1530" cy="1967"/>
              <a:chOff x="2909" y="46"/>
              <a:chExt cx="1530" cy="1967"/>
            </a:xfrm>
          </p:grpSpPr>
          <p:sp>
            <p:nvSpPr>
              <p:cNvPr id="70739" name="Rectangle 83"/>
              <p:cNvSpPr>
                <a:spLocks noChangeArrowheads="1"/>
              </p:cNvSpPr>
              <p:nvPr/>
            </p:nvSpPr>
            <p:spPr bwMode="auto">
              <a:xfrm>
                <a:off x="3243" y="46"/>
                <a:ext cx="1196" cy="93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>
                <a:spAutoFit/>
              </a:bodyPr>
              <a:lstStyle/>
              <a:p>
                <a:pPr algn="ctr">
                  <a:lnSpc>
                    <a:spcPct val="85000"/>
                  </a:lnSpc>
                  <a:spcBef>
                    <a:spcPct val="30000"/>
                  </a:spcBef>
                </a:pPr>
                <a:r>
                  <a:rPr lang="en-US" sz="2700">
                    <a:solidFill>
                      <a:schemeClr val="tx1"/>
                    </a:solidFill>
                    <a:latin typeface="Arial" charset="0"/>
                  </a:rPr>
                  <a:t>Ángulo del </a:t>
                </a:r>
                <a:br>
                  <a:rPr lang="en-US" sz="2700">
                    <a:solidFill>
                      <a:schemeClr val="tx1"/>
                    </a:solidFill>
                    <a:latin typeface="Arial" charset="0"/>
                  </a:rPr>
                </a:br>
                <a:r>
                  <a:rPr lang="en-US" sz="2700">
                    <a:solidFill>
                      <a:schemeClr val="tx1"/>
                    </a:solidFill>
                    <a:latin typeface="Arial" charset="0"/>
                  </a:rPr>
                  <a:t>máximo </a:t>
                </a:r>
                <a:br>
                  <a:rPr lang="en-US" sz="2700">
                    <a:solidFill>
                      <a:schemeClr val="tx1"/>
                    </a:solidFill>
                    <a:latin typeface="Arial" charset="0"/>
                  </a:rPr>
                </a:br>
                <a:r>
                  <a:rPr lang="en-US" sz="2700">
                    <a:solidFill>
                      <a:schemeClr val="tx1"/>
                    </a:solidFill>
                    <a:latin typeface="Arial" charset="0"/>
                  </a:rPr>
                  <a:t>Brazo </a:t>
                </a:r>
                <a:br>
                  <a:rPr lang="en-US" sz="2700">
                    <a:solidFill>
                      <a:schemeClr val="tx1"/>
                    </a:solidFill>
                    <a:latin typeface="Arial" charset="0"/>
                  </a:rPr>
                </a:br>
                <a:r>
                  <a:rPr lang="en-US" sz="2700">
                    <a:solidFill>
                      <a:schemeClr val="tx1"/>
                    </a:solidFill>
                    <a:latin typeface="Arial" charset="0"/>
                  </a:rPr>
                  <a:t>adrizante</a:t>
                </a:r>
              </a:p>
            </p:txBody>
          </p:sp>
          <p:sp>
            <p:nvSpPr>
              <p:cNvPr id="70740" name="Freeform 84"/>
              <p:cNvSpPr>
                <a:spLocks/>
              </p:cNvSpPr>
              <p:nvPr/>
            </p:nvSpPr>
            <p:spPr bwMode="auto">
              <a:xfrm>
                <a:off x="2909" y="1042"/>
                <a:ext cx="888" cy="971"/>
              </a:xfrm>
              <a:custGeom>
                <a:avLst/>
                <a:gdLst/>
                <a:ahLst/>
                <a:cxnLst>
                  <a:cxn ang="0">
                    <a:pos x="887" y="0"/>
                  </a:cxn>
                  <a:cxn ang="0">
                    <a:pos x="850" y="76"/>
                  </a:cxn>
                  <a:cxn ang="0">
                    <a:pos x="831" y="114"/>
                  </a:cxn>
                  <a:cxn ang="0">
                    <a:pos x="811" y="152"/>
                  </a:cxn>
                  <a:cxn ang="0">
                    <a:pos x="791" y="189"/>
                  </a:cxn>
                  <a:cxn ang="0">
                    <a:pos x="769" y="225"/>
                  </a:cxn>
                  <a:cxn ang="0">
                    <a:pos x="747" y="261"/>
                  </a:cxn>
                  <a:cxn ang="0">
                    <a:pos x="724" y="297"/>
                  </a:cxn>
                  <a:cxn ang="0">
                    <a:pos x="701" y="332"/>
                  </a:cxn>
                  <a:cxn ang="0">
                    <a:pos x="677" y="366"/>
                  </a:cxn>
                  <a:cxn ang="0">
                    <a:pos x="652" y="400"/>
                  </a:cxn>
                  <a:cxn ang="0">
                    <a:pos x="627" y="434"/>
                  </a:cxn>
                  <a:cxn ang="0">
                    <a:pos x="601" y="466"/>
                  </a:cxn>
                  <a:cxn ang="0">
                    <a:pos x="574" y="498"/>
                  </a:cxn>
                  <a:cxn ang="0">
                    <a:pos x="547" y="530"/>
                  </a:cxn>
                  <a:cxn ang="0">
                    <a:pos x="519" y="561"/>
                  </a:cxn>
                  <a:cxn ang="0">
                    <a:pos x="491" y="592"/>
                  </a:cxn>
                  <a:cxn ang="0">
                    <a:pos x="462" y="622"/>
                  </a:cxn>
                  <a:cxn ang="0">
                    <a:pos x="432" y="651"/>
                  </a:cxn>
                  <a:cxn ang="0">
                    <a:pos x="402" y="679"/>
                  </a:cxn>
                  <a:cxn ang="0">
                    <a:pos x="371" y="707"/>
                  </a:cxn>
                  <a:cxn ang="0">
                    <a:pos x="340" y="734"/>
                  </a:cxn>
                  <a:cxn ang="0">
                    <a:pos x="309" y="761"/>
                  </a:cxn>
                  <a:cxn ang="0">
                    <a:pos x="276" y="787"/>
                  </a:cxn>
                  <a:cxn ang="0">
                    <a:pos x="243" y="812"/>
                  </a:cxn>
                  <a:cxn ang="0">
                    <a:pos x="210" y="837"/>
                  </a:cxn>
                  <a:cxn ang="0">
                    <a:pos x="176" y="861"/>
                  </a:cxn>
                  <a:cxn ang="0">
                    <a:pos x="142" y="884"/>
                  </a:cxn>
                  <a:cxn ang="0">
                    <a:pos x="107" y="907"/>
                  </a:cxn>
                  <a:cxn ang="0">
                    <a:pos x="72" y="929"/>
                  </a:cxn>
                  <a:cxn ang="0">
                    <a:pos x="36" y="950"/>
                  </a:cxn>
                  <a:cxn ang="0">
                    <a:pos x="0" y="970"/>
                  </a:cxn>
                </a:cxnLst>
                <a:rect l="0" t="0" r="r" b="b"/>
                <a:pathLst>
                  <a:path w="888" h="971">
                    <a:moveTo>
                      <a:pt x="887" y="0"/>
                    </a:moveTo>
                    <a:lnTo>
                      <a:pt x="850" y="76"/>
                    </a:lnTo>
                    <a:lnTo>
                      <a:pt x="831" y="114"/>
                    </a:lnTo>
                    <a:lnTo>
                      <a:pt x="811" y="152"/>
                    </a:lnTo>
                    <a:lnTo>
                      <a:pt x="791" y="189"/>
                    </a:lnTo>
                    <a:lnTo>
                      <a:pt x="769" y="225"/>
                    </a:lnTo>
                    <a:lnTo>
                      <a:pt x="747" y="261"/>
                    </a:lnTo>
                    <a:lnTo>
                      <a:pt x="724" y="297"/>
                    </a:lnTo>
                    <a:lnTo>
                      <a:pt x="701" y="332"/>
                    </a:lnTo>
                    <a:lnTo>
                      <a:pt x="677" y="366"/>
                    </a:lnTo>
                    <a:lnTo>
                      <a:pt x="652" y="400"/>
                    </a:lnTo>
                    <a:lnTo>
                      <a:pt x="627" y="434"/>
                    </a:lnTo>
                    <a:lnTo>
                      <a:pt x="601" y="466"/>
                    </a:lnTo>
                    <a:lnTo>
                      <a:pt x="574" y="498"/>
                    </a:lnTo>
                    <a:lnTo>
                      <a:pt x="547" y="530"/>
                    </a:lnTo>
                    <a:lnTo>
                      <a:pt x="519" y="561"/>
                    </a:lnTo>
                    <a:lnTo>
                      <a:pt x="491" y="592"/>
                    </a:lnTo>
                    <a:lnTo>
                      <a:pt x="462" y="622"/>
                    </a:lnTo>
                    <a:lnTo>
                      <a:pt x="432" y="651"/>
                    </a:lnTo>
                    <a:lnTo>
                      <a:pt x="402" y="679"/>
                    </a:lnTo>
                    <a:lnTo>
                      <a:pt x="371" y="707"/>
                    </a:lnTo>
                    <a:lnTo>
                      <a:pt x="340" y="734"/>
                    </a:lnTo>
                    <a:lnTo>
                      <a:pt x="309" y="761"/>
                    </a:lnTo>
                    <a:lnTo>
                      <a:pt x="276" y="787"/>
                    </a:lnTo>
                    <a:lnTo>
                      <a:pt x="243" y="812"/>
                    </a:lnTo>
                    <a:lnTo>
                      <a:pt x="210" y="837"/>
                    </a:lnTo>
                    <a:lnTo>
                      <a:pt x="176" y="861"/>
                    </a:lnTo>
                    <a:lnTo>
                      <a:pt x="142" y="884"/>
                    </a:lnTo>
                    <a:lnTo>
                      <a:pt x="107" y="907"/>
                    </a:lnTo>
                    <a:lnTo>
                      <a:pt x="72" y="929"/>
                    </a:lnTo>
                    <a:lnTo>
                      <a:pt x="36" y="950"/>
                    </a:lnTo>
                    <a:lnTo>
                      <a:pt x="0" y="970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sm" len="sm"/>
                <a:tailEnd type="stealth" w="med" len="lg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</p:grpSp>
      </p:grpSp>
      <p:grpSp>
        <p:nvGrpSpPr>
          <p:cNvPr id="5" name="Group 96"/>
          <p:cNvGrpSpPr>
            <a:grpSpLocks/>
          </p:cNvGrpSpPr>
          <p:nvPr/>
        </p:nvGrpSpPr>
        <p:grpSpPr bwMode="auto">
          <a:xfrm>
            <a:off x="6961188" y="1481138"/>
            <a:ext cx="1955800" cy="1922462"/>
            <a:chOff x="4305" y="919"/>
            <a:chExt cx="1232" cy="1211"/>
          </a:xfrm>
        </p:grpSpPr>
        <p:sp>
          <p:nvSpPr>
            <p:cNvPr id="70748" name="Line 92"/>
            <p:cNvSpPr>
              <a:spLocks noChangeShapeType="1"/>
            </p:cNvSpPr>
            <p:nvPr/>
          </p:nvSpPr>
          <p:spPr bwMode="auto">
            <a:xfrm>
              <a:off x="4328" y="1858"/>
              <a:ext cx="0" cy="27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6" name="Group 95"/>
            <p:cNvGrpSpPr>
              <a:grpSpLocks/>
            </p:cNvGrpSpPr>
            <p:nvPr/>
          </p:nvGrpSpPr>
          <p:grpSpPr bwMode="auto">
            <a:xfrm>
              <a:off x="4305" y="919"/>
              <a:ext cx="1232" cy="1118"/>
              <a:chOff x="4305" y="919"/>
              <a:chExt cx="1232" cy="1118"/>
            </a:xfrm>
          </p:grpSpPr>
          <p:sp>
            <p:nvSpPr>
              <p:cNvPr id="70749" name="Rectangle 93"/>
              <p:cNvSpPr>
                <a:spLocks noChangeArrowheads="1"/>
              </p:cNvSpPr>
              <p:nvPr/>
            </p:nvSpPr>
            <p:spPr bwMode="auto">
              <a:xfrm>
                <a:off x="4305" y="919"/>
                <a:ext cx="1232" cy="71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>
                <a:spAutoFit/>
              </a:bodyPr>
              <a:lstStyle/>
              <a:p>
                <a:pPr>
                  <a:lnSpc>
                    <a:spcPct val="85000"/>
                  </a:lnSpc>
                  <a:spcBef>
                    <a:spcPct val="30000"/>
                  </a:spcBef>
                </a:pPr>
                <a:r>
                  <a:rPr lang="en-US" sz="2700">
                    <a:solidFill>
                      <a:schemeClr val="tx1"/>
                    </a:solidFill>
                    <a:latin typeface="Arial" charset="0"/>
                  </a:rPr>
                  <a:t>Rango de  </a:t>
                </a:r>
                <a:br>
                  <a:rPr lang="en-US" sz="2700">
                    <a:solidFill>
                      <a:schemeClr val="tx1"/>
                    </a:solidFill>
                    <a:latin typeface="Arial" charset="0"/>
                  </a:rPr>
                </a:br>
                <a:r>
                  <a:rPr lang="en-US" sz="2700">
                    <a:solidFill>
                      <a:schemeClr val="tx1"/>
                    </a:solidFill>
                    <a:latin typeface="Arial" charset="0"/>
                  </a:rPr>
                  <a:t>Estabilidad </a:t>
                </a:r>
                <a:br>
                  <a:rPr lang="en-US" sz="2700">
                    <a:solidFill>
                      <a:schemeClr val="tx1"/>
                    </a:solidFill>
                    <a:latin typeface="Arial" charset="0"/>
                  </a:rPr>
                </a:br>
                <a:endParaRPr lang="en-US" sz="2700">
                  <a:solidFill>
                    <a:schemeClr val="tx1"/>
                  </a:solidFill>
                  <a:latin typeface="Arial" charset="0"/>
                </a:endParaRPr>
              </a:p>
            </p:txBody>
          </p:sp>
          <p:sp>
            <p:nvSpPr>
              <p:cNvPr id="70750" name="Freeform 94"/>
              <p:cNvSpPr>
                <a:spLocks/>
              </p:cNvSpPr>
              <p:nvPr/>
            </p:nvSpPr>
            <p:spPr bwMode="auto">
              <a:xfrm>
                <a:off x="4345" y="1634"/>
                <a:ext cx="303" cy="403"/>
              </a:xfrm>
              <a:custGeom>
                <a:avLst/>
                <a:gdLst/>
                <a:ahLst/>
                <a:cxnLst>
                  <a:cxn ang="0">
                    <a:pos x="302" y="0"/>
                  </a:cxn>
                  <a:cxn ang="0">
                    <a:pos x="288" y="28"/>
                  </a:cxn>
                  <a:cxn ang="0">
                    <a:pos x="281" y="43"/>
                  </a:cxn>
                  <a:cxn ang="0">
                    <a:pos x="274" y="57"/>
                  </a:cxn>
                  <a:cxn ang="0">
                    <a:pos x="267" y="71"/>
                  </a:cxn>
                  <a:cxn ang="0">
                    <a:pos x="259" y="85"/>
                  </a:cxn>
                  <a:cxn ang="0">
                    <a:pos x="251" y="99"/>
                  </a:cxn>
                  <a:cxn ang="0">
                    <a:pos x="243" y="113"/>
                  </a:cxn>
                  <a:cxn ang="0">
                    <a:pos x="235" y="126"/>
                  </a:cxn>
                  <a:cxn ang="0">
                    <a:pos x="227" y="140"/>
                  </a:cxn>
                  <a:cxn ang="0">
                    <a:pos x="219" y="153"/>
                  </a:cxn>
                  <a:cxn ang="0">
                    <a:pos x="210" y="166"/>
                  </a:cxn>
                  <a:cxn ang="0">
                    <a:pos x="201" y="180"/>
                  </a:cxn>
                  <a:cxn ang="0">
                    <a:pos x="192" y="192"/>
                  </a:cxn>
                  <a:cxn ang="0">
                    <a:pos x="183" y="205"/>
                  </a:cxn>
                  <a:cxn ang="0">
                    <a:pos x="173" y="218"/>
                  </a:cxn>
                  <a:cxn ang="0">
                    <a:pos x="164" y="231"/>
                  </a:cxn>
                  <a:cxn ang="0">
                    <a:pos x="154" y="243"/>
                  </a:cxn>
                  <a:cxn ang="0">
                    <a:pos x="144" y="255"/>
                  </a:cxn>
                  <a:cxn ang="0">
                    <a:pos x="134" y="268"/>
                  </a:cxn>
                  <a:cxn ang="0">
                    <a:pos x="123" y="280"/>
                  </a:cxn>
                  <a:cxn ang="0">
                    <a:pos x="113" y="291"/>
                  </a:cxn>
                  <a:cxn ang="0">
                    <a:pos x="102" y="303"/>
                  </a:cxn>
                  <a:cxn ang="0">
                    <a:pos x="92" y="315"/>
                  </a:cxn>
                  <a:cxn ang="0">
                    <a:pos x="81" y="326"/>
                  </a:cxn>
                  <a:cxn ang="0">
                    <a:pos x="69" y="337"/>
                  </a:cxn>
                  <a:cxn ang="0">
                    <a:pos x="58" y="348"/>
                  </a:cxn>
                  <a:cxn ang="0">
                    <a:pos x="47" y="359"/>
                  </a:cxn>
                  <a:cxn ang="0">
                    <a:pos x="35" y="370"/>
                  </a:cxn>
                  <a:cxn ang="0">
                    <a:pos x="23" y="381"/>
                  </a:cxn>
                  <a:cxn ang="0">
                    <a:pos x="12" y="391"/>
                  </a:cxn>
                  <a:cxn ang="0">
                    <a:pos x="0" y="402"/>
                  </a:cxn>
                </a:cxnLst>
                <a:rect l="0" t="0" r="r" b="b"/>
                <a:pathLst>
                  <a:path w="303" h="403">
                    <a:moveTo>
                      <a:pt x="302" y="0"/>
                    </a:moveTo>
                    <a:lnTo>
                      <a:pt x="288" y="28"/>
                    </a:lnTo>
                    <a:lnTo>
                      <a:pt x="281" y="43"/>
                    </a:lnTo>
                    <a:lnTo>
                      <a:pt x="274" y="57"/>
                    </a:lnTo>
                    <a:lnTo>
                      <a:pt x="267" y="71"/>
                    </a:lnTo>
                    <a:lnTo>
                      <a:pt x="259" y="85"/>
                    </a:lnTo>
                    <a:lnTo>
                      <a:pt x="251" y="99"/>
                    </a:lnTo>
                    <a:lnTo>
                      <a:pt x="243" y="113"/>
                    </a:lnTo>
                    <a:lnTo>
                      <a:pt x="235" y="126"/>
                    </a:lnTo>
                    <a:lnTo>
                      <a:pt x="227" y="140"/>
                    </a:lnTo>
                    <a:lnTo>
                      <a:pt x="219" y="153"/>
                    </a:lnTo>
                    <a:lnTo>
                      <a:pt x="210" y="166"/>
                    </a:lnTo>
                    <a:lnTo>
                      <a:pt x="201" y="180"/>
                    </a:lnTo>
                    <a:lnTo>
                      <a:pt x="192" y="192"/>
                    </a:lnTo>
                    <a:lnTo>
                      <a:pt x="183" y="205"/>
                    </a:lnTo>
                    <a:lnTo>
                      <a:pt x="173" y="218"/>
                    </a:lnTo>
                    <a:lnTo>
                      <a:pt x="164" y="231"/>
                    </a:lnTo>
                    <a:lnTo>
                      <a:pt x="154" y="243"/>
                    </a:lnTo>
                    <a:lnTo>
                      <a:pt x="144" y="255"/>
                    </a:lnTo>
                    <a:lnTo>
                      <a:pt x="134" y="268"/>
                    </a:lnTo>
                    <a:lnTo>
                      <a:pt x="123" y="280"/>
                    </a:lnTo>
                    <a:lnTo>
                      <a:pt x="113" y="291"/>
                    </a:lnTo>
                    <a:lnTo>
                      <a:pt x="102" y="303"/>
                    </a:lnTo>
                    <a:lnTo>
                      <a:pt x="92" y="315"/>
                    </a:lnTo>
                    <a:lnTo>
                      <a:pt x="81" y="326"/>
                    </a:lnTo>
                    <a:lnTo>
                      <a:pt x="69" y="337"/>
                    </a:lnTo>
                    <a:lnTo>
                      <a:pt x="58" y="348"/>
                    </a:lnTo>
                    <a:lnTo>
                      <a:pt x="47" y="359"/>
                    </a:lnTo>
                    <a:lnTo>
                      <a:pt x="35" y="370"/>
                    </a:lnTo>
                    <a:lnTo>
                      <a:pt x="23" y="381"/>
                    </a:lnTo>
                    <a:lnTo>
                      <a:pt x="12" y="391"/>
                    </a:lnTo>
                    <a:lnTo>
                      <a:pt x="0" y="402"/>
                    </a:lnTo>
                  </a:path>
                </a:pathLst>
              </a:custGeom>
              <a:noFill/>
              <a:ln w="12700" cap="rnd" cmpd="sng">
                <a:solidFill>
                  <a:srgbClr val="000000"/>
                </a:solidFill>
                <a:prstDash val="solid"/>
                <a:round/>
                <a:headEnd type="none" w="sm" len="sm"/>
                <a:tailEnd type="stealth" w="med" len="lg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</p:grpSp>
      </p:grpSp>
      <p:sp>
        <p:nvSpPr>
          <p:cNvPr id="70756" name="Freeform 100"/>
          <p:cNvSpPr>
            <a:spLocks/>
          </p:cNvSpPr>
          <p:nvPr/>
        </p:nvSpPr>
        <p:spPr bwMode="auto">
          <a:xfrm>
            <a:off x="1676400" y="723900"/>
            <a:ext cx="5257800" cy="2514600"/>
          </a:xfrm>
          <a:custGeom>
            <a:avLst/>
            <a:gdLst/>
            <a:ahLst/>
            <a:cxnLst>
              <a:cxn ang="0">
                <a:pos x="0" y="1560"/>
              </a:cxn>
              <a:cxn ang="0">
                <a:pos x="192" y="1512"/>
              </a:cxn>
              <a:cxn ang="0">
                <a:pos x="672" y="1128"/>
              </a:cxn>
              <a:cxn ang="0">
                <a:pos x="1488" y="168"/>
              </a:cxn>
              <a:cxn ang="0">
                <a:pos x="2016" y="120"/>
              </a:cxn>
              <a:cxn ang="0">
                <a:pos x="2544" y="648"/>
              </a:cxn>
              <a:cxn ang="0">
                <a:pos x="2928" y="1128"/>
              </a:cxn>
              <a:cxn ang="0">
                <a:pos x="3312" y="1560"/>
              </a:cxn>
            </a:cxnLst>
            <a:rect l="0" t="0" r="r" b="b"/>
            <a:pathLst>
              <a:path w="3312" h="1584">
                <a:moveTo>
                  <a:pt x="0" y="1560"/>
                </a:moveTo>
                <a:cubicBezTo>
                  <a:pt x="40" y="1572"/>
                  <a:pt x="80" y="1584"/>
                  <a:pt x="192" y="1512"/>
                </a:cubicBezTo>
                <a:cubicBezTo>
                  <a:pt x="304" y="1440"/>
                  <a:pt x="456" y="1352"/>
                  <a:pt x="672" y="1128"/>
                </a:cubicBezTo>
                <a:cubicBezTo>
                  <a:pt x="888" y="904"/>
                  <a:pt x="1264" y="336"/>
                  <a:pt x="1488" y="168"/>
                </a:cubicBezTo>
                <a:cubicBezTo>
                  <a:pt x="1712" y="0"/>
                  <a:pt x="1840" y="40"/>
                  <a:pt x="2016" y="120"/>
                </a:cubicBezTo>
                <a:cubicBezTo>
                  <a:pt x="2192" y="200"/>
                  <a:pt x="2392" y="480"/>
                  <a:pt x="2544" y="648"/>
                </a:cubicBezTo>
                <a:cubicBezTo>
                  <a:pt x="2696" y="816"/>
                  <a:pt x="2800" y="976"/>
                  <a:pt x="2928" y="1128"/>
                </a:cubicBezTo>
                <a:cubicBezTo>
                  <a:pt x="3056" y="1280"/>
                  <a:pt x="3184" y="1420"/>
                  <a:pt x="3312" y="1560"/>
                </a:cubicBezTo>
              </a:path>
            </a:pathLst>
          </a:custGeom>
          <a:noFill/>
          <a:ln w="12700" cap="flat" cmpd="sng">
            <a:solidFill>
              <a:schemeClr val="tx1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s-CL"/>
          </a:p>
        </p:txBody>
      </p:sp>
      <p:grpSp>
        <p:nvGrpSpPr>
          <p:cNvPr id="7" name="Group 111"/>
          <p:cNvGrpSpPr>
            <a:grpSpLocks/>
          </p:cNvGrpSpPr>
          <p:nvPr/>
        </p:nvGrpSpPr>
        <p:grpSpPr bwMode="auto">
          <a:xfrm>
            <a:off x="1600200" y="1485900"/>
            <a:ext cx="5011738" cy="1765300"/>
            <a:chOff x="1008" y="936"/>
            <a:chExt cx="3157" cy="1112"/>
          </a:xfrm>
        </p:grpSpPr>
        <p:sp>
          <p:nvSpPr>
            <p:cNvPr id="70759" name="Line 103"/>
            <p:cNvSpPr>
              <a:spLocks noChangeShapeType="1"/>
            </p:cNvSpPr>
            <p:nvPr/>
          </p:nvSpPr>
          <p:spPr bwMode="auto">
            <a:xfrm flipV="1">
              <a:off x="3600" y="944"/>
              <a:ext cx="0" cy="110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70758" name="Line 102"/>
            <p:cNvSpPr>
              <a:spLocks noChangeShapeType="1"/>
            </p:cNvSpPr>
            <p:nvPr/>
          </p:nvSpPr>
          <p:spPr bwMode="auto">
            <a:xfrm rot="21039194" flipH="1">
              <a:off x="1008" y="1144"/>
              <a:ext cx="2688" cy="696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70760" name="Text Box 104"/>
            <p:cNvSpPr txBox="1">
              <a:spLocks noChangeArrowheads="1"/>
            </p:cNvSpPr>
            <p:nvPr/>
          </p:nvSpPr>
          <p:spPr bwMode="auto">
            <a:xfrm>
              <a:off x="3792" y="1344"/>
              <a:ext cx="373" cy="250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r>
                <a:rPr lang="es-ES" sz="2000">
                  <a:solidFill>
                    <a:schemeClr val="tx1"/>
                  </a:solidFill>
                  <a:latin typeface="Arial" charset="0"/>
                </a:rPr>
                <a:t>GM</a:t>
              </a:r>
            </a:p>
          </p:txBody>
        </p:sp>
        <p:sp>
          <p:nvSpPr>
            <p:cNvPr id="70761" name="AutoShape 105"/>
            <p:cNvSpPr>
              <a:spLocks/>
            </p:cNvSpPr>
            <p:nvPr/>
          </p:nvSpPr>
          <p:spPr bwMode="auto">
            <a:xfrm>
              <a:off x="3648" y="960"/>
              <a:ext cx="48" cy="1056"/>
            </a:xfrm>
            <a:prstGeom prst="rightBrace">
              <a:avLst>
                <a:gd name="adj1" fmla="val 183333"/>
                <a:gd name="adj2" fmla="val 50000"/>
              </a:avLst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0762" name="Line 106"/>
            <p:cNvSpPr>
              <a:spLocks noChangeShapeType="1"/>
            </p:cNvSpPr>
            <p:nvPr/>
          </p:nvSpPr>
          <p:spPr bwMode="auto">
            <a:xfrm flipH="1">
              <a:off x="1056" y="936"/>
              <a:ext cx="2544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prstDash val="sysDot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70763" name="Text Box 107"/>
            <p:cNvSpPr txBox="1">
              <a:spLocks noChangeArrowheads="1"/>
            </p:cNvSpPr>
            <p:nvPr/>
          </p:nvSpPr>
          <p:spPr bwMode="auto">
            <a:xfrm>
              <a:off x="3216" y="1680"/>
              <a:ext cx="365" cy="212"/>
            </a:xfrm>
            <a:prstGeom prst="rect">
              <a:avLst/>
            </a:prstGeom>
            <a:noFill/>
            <a:ln w="12700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r>
                <a:rPr lang="es-ES" sz="1600">
                  <a:solidFill>
                    <a:schemeClr val="tx1"/>
                  </a:solidFill>
                  <a:latin typeface="Arial" charset="0"/>
                </a:rPr>
                <a:t>57,3</a:t>
              </a:r>
            </a:p>
          </p:txBody>
        </p:sp>
        <p:sp>
          <p:nvSpPr>
            <p:cNvPr id="70764" name="Line 108"/>
            <p:cNvSpPr>
              <a:spLocks noChangeShapeType="1"/>
            </p:cNvSpPr>
            <p:nvPr/>
          </p:nvSpPr>
          <p:spPr bwMode="auto">
            <a:xfrm>
              <a:off x="3504" y="1872"/>
              <a:ext cx="96" cy="14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none" w="sm" len="sm"/>
              <a:tailEnd type="triangl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8" name="Marcador de fecha 7">
            <a:extLst>
              <a:ext uri="{FF2B5EF4-FFF2-40B4-BE49-F238E27FC236}">
                <a16:creationId xmlns:a16="http://schemas.microsoft.com/office/drawing/2014/main" id="{0E6C4B01-8AB4-C48B-1312-099F59D175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9" name="Marcador de pie de página 8">
            <a:extLst>
              <a:ext uri="{FF2B5EF4-FFF2-40B4-BE49-F238E27FC236}">
                <a16:creationId xmlns:a16="http://schemas.microsoft.com/office/drawing/2014/main" id="{C096B4E3-4DE5-32EB-F422-BF0D7E7AB4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y Estiba 3L</a:t>
            </a:r>
          </a:p>
        </p:txBody>
      </p:sp>
      <p:sp>
        <p:nvSpPr>
          <p:cNvPr id="10" name="Marcador de número de diapositiva 9">
            <a:extLst>
              <a:ext uri="{FF2B5EF4-FFF2-40B4-BE49-F238E27FC236}">
                <a16:creationId xmlns:a16="http://schemas.microsoft.com/office/drawing/2014/main" id="{D7FE8AB0-F3F7-4C58-2656-A84528EDEF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5</a:t>
            </a:fld>
            <a:endParaRPr lang="es-E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1"/>
          <p:cNvGrpSpPr>
            <a:grpSpLocks/>
          </p:cNvGrpSpPr>
          <p:nvPr/>
        </p:nvGrpSpPr>
        <p:grpSpPr bwMode="auto">
          <a:xfrm>
            <a:off x="2371725" y="15875"/>
            <a:ext cx="5565777" cy="6808788"/>
            <a:chOff x="1494" y="10"/>
            <a:chExt cx="3506" cy="4289"/>
          </a:xfrm>
        </p:grpSpPr>
        <p:grpSp>
          <p:nvGrpSpPr>
            <p:cNvPr id="3" name="Group 6"/>
            <p:cNvGrpSpPr>
              <a:grpSpLocks/>
            </p:cNvGrpSpPr>
            <p:nvPr/>
          </p:nvGrpSpPr>
          <p:grpSpPr bwMode="auto">
            <a:xfrm>
              <a:off x="1494" y="10"/>
              <a:ext cx="3506" cy="795"/>
              <a:chOff x="1494" y="10"/>
              <a:chExt cx="3506" cy="795"/>
            </a:xfrm>
          </p:grpSpPr>
          <p:sp>
            <p:nvSpPr>
              <p:cNvPr id="73730" name="Rectangle 2"/>
              <p:cNvSpPr>
                <a:spLocks noChangeArrowheads="1"/>
              </p:cNvSpPr>
              <p:nvPr/>
            </p:nvSpPr>
            <p:spPr bwMode="auto">
              <a:xfrm>
                <a:off x="2525" y="10"/>
                <a:ext cx="826" cy="31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>
                <a:spAutoFit/>
              </a:bodyPr>
              <a:lstStyle/>
              <a:p>
                <a:pPr>
                  <a:lnSpc>
                    <a:spcPct val="85000"/>
                  </a:lnSpc>
                  <a:spcBef>
                    <a:spcPct val="30000"/>
                  </a:spcBef>
                </a:pPr>
                <a:r>
                  <a:rPr lang="en-US" sz="3100" dirty="0">
                    <a:solidFill>
                      <a:schemeClr val="tx1"/>
                    </a:solidFill>
                    <a:latin typeface="Arial" charset="0"/>
                  </a:rPr>
                  <a:t>FFG 7</a:t>
                </a:r>
              </a:p>
            </p:txBody>
          </p:sp>
          <p:sp>
            <p:nvSpPr>
              <p:cNvPr id="73731" name="Rectangle 3"/>
              <p:cNvSpPr>
                <a:spLocks noChangeArrowheads="1"/>
              </p:cNvSpPr>
              <p:nvPr/>
            </p:nvSpPr>
            <p:spPr bwMode="auto">
              <a:xfrm>
                <a:off x="1494" y="317"/>
                <a:ext cx="3506" cy="24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>
                <a:spAutoFit/>
              </a:bodyPr>
              <a:lstStyle/>
              <a:p>
                <a:pPr>
                  <a:lnSpc>
                    <a:spcPct val="85000"/>
                  </a:lnSpc>
                  <a:spcBef>
                    <a:spcPct val="30000"/>
                  </a:spcBef>
                </a:pPr>
                <a:r>
                  <a:rPr lang="en-US" sz="2300" dirty="0">
                    <a:solidFill>
                      <a:schemeClr val="tx1"/>
                    </a:solidFill>
                    <a:latin typeface="Arial" charset="0"/>
                  </a:rPr>
                  <a:t>CURVAS CRUZADAS DE ESTABILIDAD</a:t>
                </a:r>
              </a:p>
            </p:txBody>
          </p:sp>
          <p:sp>
            <p:nvSpPr>
              <p:cNvPr id="73732" name="Rectangle 4"/>
              <p:cNvSpPr>
                <a:spLocks noChangeArrowheads="1"/>
              </p:cNvSpPr>
              <p:nvPr/>
            </p:nvSpPr>
            <p:spPr bwMode="auto">
              <a:xfrm>
                <a:off x="1666" y="590"/>
                <a:ext cx="1591" cy="2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>
                <a:spAutoFit/>
              </a:bodyPr>
              <a:lstStyle/>
              <a:p>
                <a:pPr>
                  <a:lnSpc>
                    <a:spcPct val="85000"/>
                  </a:lnSpc>
                  <a:spcBef>
                    <a:spcPct val="30000"/>
                  </a:spcBef>
                </a:pPr>
                <a:r>
                  <a:rPr lang="en-US" sz="1900" dirty="0">
                    <a:solidFill>
                      <a:schemeClr val="tx1"/>
                    </a:solidFill>
                    <a:latin typeface="Arial" charset="0"/>
                  </a:rPr>
                  <a:t>KG ASUMIDO 19 PIE</a:t>
                </a:r>
              </a:p>
            </p:txBody>
          </p:sp>
        </p:grpSp>
        <p:sp>
          <p:nvSpPr>
            <p:cNvPr id="73735" name="Rectangle 7"/>
            <p:cNvSpPr>
              <a:spLocks noChangeArrowheads="1"/>
            </p:cNvSpPr>
            <p:nvPr/>
          </p:nvSpPr>
          <p:spPr bwMode="auto">
            <a:xfrm>
              <a:off x="2210" y="4109"/>
              <a:ext cx="1769" cy="1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600" dirty="0">
                  <a:solidFill>
                    <a:schemeClr val="tx1"/>
                  </a:solidFill>
                  <a:latin typeface="Arial" charset="0"/>
                </a:rPr>
                <a:t>DESPLAZAMIENTO (TONS)</a:t>
              </a:r>
            </a:p>
          </p:txBody>
        </p:sp>
        <p:sp>
          <p:nvSpPr>
            <p:cNvPr id="73736" name="Rectangle 8"/>
            <p:cNvSpPr>
              <a:spLocks noChangeArrowheads="1"/>
            </p:cNvSpPr>
            <p:nvPr/>
          </p:nvSpPr>
          <p:spPr bwMode="auto">
            <a:xfrm rot="16200000">
              <a:off x="924" y="2460"/>
              <a:ext cx="2061" cy="1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600" dirty="0">
                  <a:solidFill>
                    <a:schemeClr val="tx1"/>
                  </a:solidFill>
                  <a:latin typeface="Arial" charset="0"/>
                </a:rPr>
                <a:t>BRAZO DE ADIZAMIENTO (PIE)</a:t>
              </a:r>
            </a:p>
          </p:txBody>
        </p:sp>
        <p:sp>
          <p:nvSpPr>
            <p:cNvPr id="73737" name="Freeform 9"/>
            <p:cNvSpPr>
              <a:spLocks/>
            </p:cNvSpPr>
            <p:nvPr/>
          </p:nvSpPr>
          <p:spPr bwMode="auto">
            <a:xfrm>
              <a:off x="2344" y="1092"/>
              <a:ext cx="1307" cy="2722"/>
            </a:xfrm>
            <a:custGeom>
              <a:avLst/>
              <a:gdLst/>
              <a:ahLst/>
              <a:cxnLst>
                <a:cxn ang="0">
                  <a:pos x="0" y="2721"/>
                </a:cxn>
                <a:cxn ang="0">
                  <a:pos x="0" y="1"/>
                </a:cxn>
                <a:cxn ang="0">
                  <a:pos x="1" y="2"/>
                </a:cxn>
                <a:cxn ang="0">
                  <a:pos x="1300" y="2"/>
                </a:cxn>
                <a:cxn ang="0">
                  <a:pos x="1306" y="0"/>
                </a:cxn>
                <a:cxn ang="0">
                  <a:pos x="1306" y="2721"/>
                </a:cxn>
                <a:cxn ang="0">
                  <a:pos x="1306" y="2721"/>
                </a:cxn>
                <a:cxn ang="0">
                  <a:pos x="0" y="2721"/>
                </a:cxn>
              </a:cxnLst>
              <a:rect l="0" t="0" r="r" b="b"/>
              <a:pathLst>
                <a:path w="1307" h="2722">
                  <a:moveTo>
                    <a:pt x="0" y="2721"/>
                  </a:moveTo>
                  <a:lnTo>
                    <a:pt x="0" y="1"/>
                  </a:lnTo>
                  <a:lnTo>
                    <a:pt x="1" y="2"/>
                  </a:lnTo>
                  <a:lnTo>
                    <a:pt x="1300" y="2"/>
                  </a:lnTo>
                  <a:lnTo>
                    <a:pt x="1306" y="0"/>
                  </a:lnTo>
                  <a:lnTo>
                    <a:pt x="1306" y="2721"/>
                  </a:lnTo>
                  <a:lnTo>
                    <a:pt x="1306" y="2721"/>
                  </a:lnTo>
                  <a:lnTo>
                    <a:pt x="0" y="2721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73738" name="Line 10"/>
            <p:cNvSpPr>
              <a:spLocks noChangeShapeType="1"/>
            </p:cNvSpPr>
            <p:nvPr/>
          </p:nvSpPr>
          <p:spPr bwMode="auto">
            <a:xfrm>
              <a:off x="2549" y="3778"/>
              <a:ext cx="0" cy="7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39" name="Line 11"/>
            <p:cNvSpPr>
              <a:spLocks noChangeShapeType="1"/>
            </p:cNvSpPr>
            <p:nvPr/>
          </p:nvSpPr>
          <p:spPr bwMode="auto">
            <a:xfrm>
              <a:off x="2775" y="3778"/>
              <a:ext cx="0" cy="7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40" name="Line 12"/>
            <p:cNvSpPr>
              <a:spLocks noChangeShapeType="1"/>
            </p:cNvSpPr>
            <p:nvPr/>
          </p:nvSpPr>
          <p:spPr bwMode="auto">
            <a:xfrm>
              <a:off x="2993" y="3778"/>
              <a:ext cx="0" cy="7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41" name="Rectangle 13"/>
            <p:cNvSpPr>
              <a:spLocks noChangeArrowheads="1"/>
            </p:cNvSpPr>
            <p:nvPr/>
          </p:nvSpPr>
          <p:spPr bwMode="auto">
            <a:xfrm>
              <a:off x="2180" y="3844"/>
              <a:ext cx="347" cy="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solidFill>
                    <a:schemeClr val="tx1"/>
                  </a:solidFill>
                  <a:latin typeface="Arial" charset="0"/>
                </a:rPr>
                <a:t>3000</a:t>
              </a:r>
            </a:p>
          </p:txBody>
        </p:sp>
        <p:sp>
          <p:nvSpPr>
            <p:cNvPr id="73742" name="Rectangle 14"/>
            <p:cNvSpPr>
              <a:spLocks noChangeArrowheads="1"/>
            </p:cNvSpPr>
            <p:nvPr/>
          </p:nvSpPr>
          <p:spPr bwMode="auto">
            <a:xfrm>
              <a:off x="2599" y="3844"/>
              <a:ext cx="347" cy="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solidFill>
                    <a:schemeClr val="tx1"/>
                  </a:solidFill>
                  <a:latin typeface="Arial" charset="0"/>
                </a:rPr>
                <a:t>3500</a:t>
              </a:r>
            </a:p>
          </p:txBody>
        </p:sp>
        <p:sp>
          <p:nvSpPr>
            <p:cNvPr id="73743" name="Rectangle 15"/>
            <p:cNvSpPr>
              <a:spLocks noChangeArrowheads="1"/>
            </p:cNvSpPr>
            <p:nvPr/>
          </p:nvSpPr>
          <p:spPr bwMode="auto">
            <a:xfrm>
              <a:off x="3060" y="3844"/>
              <a:ext cx="347" cy="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solidFill>
                    <a:schemeClr val="tx1"/>
                  </a:solidFill>
                  <a:latin typeface="Arial" charset="0"/>
                </a:rPr>
                <a:t>4000</a:t>
              </a:r>
            </a:p>
          </p:txBody>
        </p:sp>
        <p:sp>
          <p:nvSpPr>
            <p:cNvPr id="73744" name="Rectangle 16"/>
            <p:cNvSpPr>
              <a:spLocks noChangeArrowheads="1"/>
            </p:cNvSpPr>
            <p:nvPr/>
          </p:nvSpPr>
          <p:spPr bwMode="auto">
            <a:xfrm>
              <a:off x="3473" y="3844"/>
              <a:ext cx="347" cy="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solidFill>
                    <a:schemeClr val="tx1"/>
                  </a:solidFill>
                  <a:latin typeface="Arial" charset="0"/>
                </a:rPr>
                <a:t>4500</a:t>
              </a:r>
            </a:p>
          </p:txBody>
        </p:sp>
        <p:sp>
          <p:nvSpPr>
            <p:cNvPr id="73745" name="Line 17"/>
            <p:cNvSpPr>
              <a:spLocks noChangeShapeType="1"/>
            </p:cNvSpPr>
            <p:nvPr/>
          </p:nvSpPr>
          <p:spPr bwMode="auto">
            <a:xfrm>
              <a:off x="3222" y="3778"/>
              <a:ext cx="0" cy="7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46" name="Line 18"/>
            <p:cNvSpPr>
              <a:spLocks noChangeShapeType="1"/>
            </p:cNvSpPr>
            <p:nvPr/>
          </p:nvSpPr>
          <p:spPr bwMode="auto">
            <a:xfrm>
              <a:off x="3441" y="3778"/>
              <a:ext cx="0" cy="7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47" name="Line 19"/>
            <p:cNvSpPr>
              <a:spLocks noChangeShapeType="1"/>
            </p:cNvSpPr>
            <p:nvPr/>
          </p:nvSpPr>
          <p:spPr bwMode="auto">
            <a:xfrm>
              <a:off x="3650" y="3813"/>
              <a:ext cx="0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48" name="Line 20"/>
            <p:cNvSpPr>
              <a:spLocks noChangeShapeType="1"/>
            </p:cNvSpPr>
            <p:nvPr/>
          </p:nvSpPr>
          <p:spPr bwMode="auto">
            <a:xfrm>
              <a:off x="3622" y="3381"/>
              <a:ext cx="3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49" name="Line 21"/>
            <p:cNvSpPr>
              <a:spLocks noChangeShapeType="1"/>
            </p:cNvSpPr>
            <p:nvPr/>
          </p:nvSpPr>
          <p:spPr bwMode="auto">
            <a:xfrm>
              <a:off x="3618" y="3158"/>
              <a:ext cx="34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50" name="Line 22"/>
            <p:cNvSpPr>
              <a:spLocks noChangeShapeType="1"/>
            </p:cNvSpPr>
            <p:nvPr/>
          </p:nvSpPr>
          <p:spPr bwMode="auto">
            <a:xfrm>
              <a:off x="2344" y="3582"/>
              <a:ext cx="3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51" name="Line 23"/>
            <p:cNvSpPr>
              <a:spLocks noChangeShapeType="1"/>
            </p:cNvSpPr>
            <p:nvPr/>
          </p:nvSpPr>
          <p:spPr bwMode="auto">
            <a:xfrm>
              <a:off x="2345" y="3364"/>
              <a:ext cx="28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52" name="Line 24"/>
            <p:cNvSpPr>
              <a:spLocks noChangeShapeType="1"/>
            </p:cNvSpPr>
            <p:nvPr/>
          </p:nvSpPr>
          <p:spPr bwMode="auto">
            <a:xfrm>
              <a:off x="2347" y="3150"/>
              <a:ext cx="27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53" name="Line 25"/>
            <p:cNvSpPr>
              <a:spLocks noChangeShapeType="1"/>
            </p:cNvSpPr>
            <p:nvPr/>
          </p:nvSpPr>
          <p:spPr bwMode="auto">
            <a:xfrm>
              <a:off x="2347" y="2906"/>
              <a:ext cx="2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54" name="Line 26"/>
            <p:cNvSpPr>
              <a:spLocks noChangeShapeType="1"/>
            </p:cNvSpPr>
            <p:nvPr/>
          </p:nvSpPr>
          <p:spPr bwMode="auto">
            <a:xfrm>
              <a:off x="2347" y="2685"/>
              <a:ext cx="2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55" name="Line 27"/>
            <p:cNvSpPr>
              <a:spLocks noChangeShapeType="1"/>
            </p:cNvSpPr>
            <p:nvPr/>
          </p:nvSpPr>
          <p:spPr bwMode="auto">
            <a:xfrm flipH="1">
              <a:off x="3618" y="2926"/>
              <a:ext cx="3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56" name="Line 28"/>
            <p:cNvSpPr>
              <a:spLocks noChangeShapeType="1"/>
            </p:cNvSpPr>
            <p:nvPr/>
          </p:nvSpPr>
          <p:spPr bwMode="auto">
            <a:xfrm flipH="1">
              <a:off x="3618" y="2705"/>
              <a:ext cx="3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57" name="Line 29"/>
            <p:cNvSpPr>
              <a:spLocks noChangeShapeType="1"/>
            </p:cNvSpPr>
            <p:nvPr/>
          </p:nvSpPr>
          <p:spPr bwMode="auto">
            <a:xfrm>
              <a:off x="2347" y="3304"/>
              <a:ext cx="1301" cy="3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58" name="Freeform 30"/>
            <p:cNvSpPr>
              <a:spLocks/>
            </p:cNvSpPr>
            <p:nvPr/>
          </p:nvSpPr>
          <p:spPr bwMode="auto">
            <a:xfrm>
              <a:off x="2347" y="3053"/>
              <a:ext cx="1302" cy="17"/>
            </a:xfrm>
            <a:custGeom>
              <a:avLst/>
              <a:gdLst/>
              <a:ahLst/>
              <a:cxnLst>
                <a:cxn ang="0">
                  <a:pos x="0" y="11"/>
                </a:cxn>
                <a:cxn ang="0">
                  <a:pos x="666" y="16"/>
                </a:cxn>
                <a:cxn ang="0">
                  <a:pos x="1301" y="0"/>
                </a:cxn>
              </a:cxnLst>
              <a:rect l="0" t="0" r="r" b="b"/>
              <a:pathLst>
                <a:path w="1302" h="17">
                  <a:moveTo>
                    <a:pt x="0" y="11"/>
                  </a:moveTo>
                  <a:lnTo>
                    <a:pt x="666" y="16"/>
                  </a:lnTo>
                  <a:lnTo>
                    <a:pt x="1301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73759" name="Freeform 31"/>
            <p:cNvSpPr>
              <a:spLocks/>
            </p:cNvSpPr>
            <p:nvPr/>
          </p:nvSpPr>
          <p:spPr bwMode="auto">
            <a:xfrm>
              <a:off x="2344" y="2758"/>
              <a:ext cx="1309" cy="99"/>
            </a:xfrm>
            <a:custGeom>
              <a:avLst/>
              <a:gdLst/>
              <a:ahLst/>
              <a:cxnLst>
                <a:cxn ang="0">
                  <a:pos x="0" y="98"/>
                </a:cxn>
                <a:cxn ang="0">
                  <a:pos x="605" y="54"/>
                </a:cxn>
                <a:cxn ang="0">
                  <a:pos x="953" y="27"/>
                </a:cxn>
                <a:cxn ang="0">
                  <a:pos x="1308" y="0"/>
                </a:cxn>
              </a:cxnLst>
              <a:rect l="0" t="0" r="r" b="b"/>
              <a:pathLst>
                <a:path w="1309" h="99">
                  <a:moveTo>
                    <a:pt x="0" y="98"/>
                  </a:moveTo>
                  <a:lnTo>
                    <a:pt x="605" y="54"/>
                  </a:lnTo>
                  <a:lnTo>
                    <a:pt x="953" y="27"/>
                  </a:lnTo>
                  <a:lnTo>
                    <a:pt x="1308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73760" name="Freeform 32"/>
            <p:cNvSpPr>
              <a:spLocks/>
            </p:cNvSpPr>
            <p:nvPr/>
          </p:nvSpPr>
          <p:spPr bwMode="auto">
            <a:xfrm>
              <a:off x="2345" y="2085"/>
              <a:ext cx="1306" cy="366"/>
            </a:xfrm>
            <a:custGeom>
              <a:avLst/>
              <a:gdLst/>
              <a:ahLst/>
              <a:cxnLst>
                <a:cxn ang="0">
                  <a:pos x="0" y="365"/>
                </a:cxn>
                <a:cxn ang="0">
                  <a:pos x="218" y="301"/>
                </a:cxn>
                <a:cxn ang="0">
                  <a:pos x="432" y="241"/>
                </a:cxn>
                <a:cxn ang="0">
                  <a:pos x="736" y="157"/>
                </a:cxn>
                <a:cxn ang="0">
                  <a:pos x="1091" y="61"/>
                </a:cxn>
                <a:cxn ang="0">
                  <a:pos x="1305" y="0"/>
                </a:cxn>
              </a:cxnLst>
              <a:rect l="0" t="0" r="r" b="b"/>
              <a:pathLst>
                <a:path w="1306" h="366">
                  <a:moveTo>
                    <a:pt x="0" y="365"/>
                  </a:moveTo>
                  <a:lnTo>
                    <a:pt x="218" y="301"/>
                  </a:lnTo>
                  <a:lnTo>
                    <a:pt x="432" y="241"/>
                  </a:lnTo>
                  <a:lnTo>
                    <a:pt x="736" y="157"/>
                  </a:lnTo>
                  <a:lnTo>
                    <a:pt x="1091" y="61"/>
                  </a:lnTo>
                  <a:lnTo>
                    <a:pt x="1305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73761" name="Line 33"/>
            <p:cNvSpPr>
              <a:spLocks noChangeShapeType="1"/>
            </p:cNvSpPr>
            <p:nvPr/>
          </p:nvSpPr>
          <p:spPr bwMode="auto">
            <a:xfrm>
              <a:off x="2345" y="2008"/>
              <a:ext cx="34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62" name="Line 34"/>
            <p:cNvSpPr>
              <a:spLocks noChangeShapeType="1"/>
            </p:cNvSpPr>
            <p:nvPr/>
          </p:nvSpPr>
          <p:spPr bwMode="auto">
            <a:xfrm>
              <a:off x="2345" y="2226"/>
              <a:ext cx="27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63" name="Line 35"/>
            <p:cNvSpPr>
              <a:spLocks noChangeShapeType="1"/>
            </p:cNvSpPr>
            <p:nvPr/>
          </p:nvSpPr>
          <p:spPr bwMode="auto">
            <a:xfrm flipH="1">
              <a:off x="3620" y="2477"/>
              <a:ext cx="3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64" name="Line 36"/>
            <p:cNvSpPr>
              <a:spLocks noChangeShapeType="1"/>
            </p:cNvSpPr>
            <p:nvPr/>
          </p:nvSpPr>
          <p:spPr bwMode="auto">
            <a:xfrm flipH="1">
              <a:off x="3623" y="2246"/>
              <a:ext cx="27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4" name="Group 39"/>
            <p:cNvGrpSpPr>
              <a:grpSpLocks/>
            </p:cNvGrpSpPr>
            <p:nvPr/>
          </p:nvGrpSpPr>
          <p:grpSpPr bwMode="auto">
            <a:xfrm>
              <a:off x="3617" y="1798"/>
              <a:ext cx="33" cy="230"/>
              <a:chOff x="3617" y="1798"/>
              <a:chExt cx="33" cy="230"/>
            </a:xfrm>
          </p:grpSpPr>
          <p:sp>
            <p:nvSpPr>
              <p:cNvPr id="73765" name="Line 37"/>
              <p:cNvSpPr>
                <a:spLocks noChangeShapeType="1"/>
              </p:cNvSpPr>
              <p:nvPr/>
            </p:nvSpPr>
            <p:spPr bwMode="auto">
              <a:xfrm flipH="1">
                <a:off x="3617" y="2028"/>
                <a:ext cx="33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3766" name="Line 38"/>
              <p:cNvSpPr>
                <a:spLocks noChangeShapeType="1"/>
              </p:cNvSpPr>
              <p:nvPr/>
            </p:nvSpPr>
            <p:spPr bwMode="auto">
              <a:xfrm flipH="1">
                <a:off x="3620" y="1798"/>
                <a:ext cx="30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73768" name="Freeform 40"/>
            <p:cNvSpPr>
              <a:spLocks/>
            </p:cNvSpPr>
            <p:nvPr/>
          </p:nvSpPr>
          <p:spPr bwMode="auto">
            <a:xfrm>
              <a:off x="2345" y="1612"/>
              <a:ext cx="1306" cy="349"/>
            </a:xfrm>
            <a:custGeom>
              <a:avLst/>
              <a:gdLst/>
              <a:ahLst/>
              <a:cxnLst>
                <a:cxn ang="0">
                  <a:pos x="57" y="313"/>
                </a:cxn>
                <a:cxn ang="0">
                  <a:pos x="114" y="280"/>
                </a:cxn>
                <a:cxn ang="0">
                  <a:pos x="173" y="249"/>
                </a:cxn>
                <a:cxn ang="0">
                  <a:pos x="232" y="220"/>
                </a:cxn>
                <a:cxn ang="0">
                  <a:pos x="293" y="192"/>
                </a:cxn>
                <a:cxn ang="0">
                  <a:pos x="354" y="166"/>
                </a:cxn>
                <a:cxn ang="0">
                  <a:pos x="417" y="141"/>
                </a:cxn>
                <a:cxn ang="0">
                  <a:pos x="480" y="119"/>
                </a:cxn>
                <a:cxn ang="0">
                  <a:pos x="544" y="98"/>
                </a:cxn>
                <a:cxn ang="0">
                  <a:pos x="609" y="79"/>
                </a:cxn>
                <a:cxn ang="0">
                  <a:pos x="675" y="62"/>
                </a:cxn>
                <a:cxn ang="0">
                  <a:pos x="741" y="47"/>
                </a:cxn>
                <a:cxn ang="0">
                  <a:pos x="809" y="34"/>
                </a:cxn>
                <a:cxn ang="0">
                  <a:pos x="876" y="22"/>
                </a:cxn>
                <a:cxn ang="0">
                  <a:pos x="945" y="13"/>
                </a:cxn>
                <a:cxn ang="0">
                  <a:pos x="1014" y="6"/>
                </a:cxn>
                <a:cxn ang="0">
                  <a:pos x="1033" y="6"/>
                </a:cxn>
                <a:cxn ang="0">
                  <a:pos x="1045" y="5"/>
                </a:cxn>
                <a:cxn ang="0">
                  <a:pos x="1058" y="5"/>
                </a:cxn>
                <a:cxn ang="0">
                  <a:pos x="1071" y="4"/>
                </a:cxn>
                <a:cxn ang="0">
                  <a:pos x="1084" y="4"/>
                </a:cxn>
                <a:cxn ang="0">
                  <a:pos x="1097" y="4"/>
                </a:cxn>
                <a:cxn ang="0">
                  <a:pos x="1110" y="3"/>
                </a:cxn>
                <a:cxn ang="0">
                  <a:pos x="1123" y="3"/>
                </a:cxn>
                <a:cxn ang="0">
                  <a:pos x="1136" y="2"/>
                </a:cxn>
                <a:cxn ang="0">
                  <a:pos x="1149" y="2"/>
                </a:cxn>
                <a:cxn ang="0">
                  <a:pos x="1162" y="1"/>
                </a:cxn>
                <a:cxn ang="0">
                  <a:pos x="1175" y="1"/>
                </a:cxn>
                <a:cxn ang="0">
                  <a:pos x="1188" y="0"/>
                </a:cxn>
                <a:cxn ang="0">
                  <a:pos x="1201" y="0"/>
                </a:cxn>
                <a:cxn ang="0">
                  <a:pos x="1215" y="0"/>
                </a:cxn>
                <a:cxn ang="0">
                  <a:pos x="1227" y="0"/>
                </a:cxn>
                <a:cxn ang="0">
                  <a:pos x="1232" y="0"/>
                </a:cxn>
                <a:cxn ang="0">
                  <a:pos x="1237" y="0"/>
                </a:cxn>
                <a:cxn ang="0">
                  <a:pos x="1242" y="0"/>
                </a:cxn>
                <a:cxn ang="0">
                  <a:pos x="1247" y="0"/>
                </a:cxn>
                <a:cxn ang="0">
                  <a:pos x="1253" y="0"/>
                </a:cxn>
                <a:cxn ang="0">
                  <a:pos x="1258" y="0"/>
                </a:cxn>
                <a:cxn ang="0">
                  <a:pos x="1263" y="0"/>
                </a:cxn>
                <a:cxn ang="0">
                  <a:pos x="1268" y="0"/>
                </a:cxn>
                <a:cxn ang="0">
                  <a:pos x="1273" y="0"/>
                </a:cxn>
                <a:cxn ang="0">
                  <a:pos x="1279" y="0"/>
                </a:cxn>
                <a:cxn ang="0">
                  <a:pos x="1284" y="0"/>
                </a:cxn>
                <a:cxn ang="0">
                  <a:pos x="1289" y="0"/>
                </a:cxn>
                <a:cxn ang="0">
                  <a:pos x="1295" y="0"/>
                </a:cxn>
                <a:cxn ang="0">
                  <a:pos x="1299" y="0"/>
                </a:cxn>
                <a:cxn ang="0">
                  <a:pos x="1305" y="0"/>
                </a:cxn>
              </a:cxnLst>
              <a:rect l="0" t="0" r="r" b="b"/>
              <a:pathLst>
                <a:path w="1306" h="349">
                  <a:moveTo>
                    <a:pt x="0" y="348"/>
                  </a:moveTo>
                  <a:lnTo>
                    <a:pt x="57" y="313"/>
                  </a:lnTo>
                  <a:lnTo>
                    <a:pt x="85" y="296"/>
                  </a:lnTo>
                  <a:lnTo>
                    <a:pt x="114" y="280"/>
                  </a:lnTo>
                  <a:lnTo>
                    <a:pt x="143" y="264"/>
                  </a:lnTo>
                  <a:lnTo>
                    <a:pt x="173" y="249"/>
                  </a:lnTo>
                  <a:lnTo>
                    <a:pt x="202" y="234"/>
                  </a:lnTo>
                  <a:lnTo>
                    <a:pt x="232" y="220"/>
                  </a:lnTo>
                  <a:lnTo>
                    <a:pt x="262" y="205"/>
                  </a:lnTo>
                  <a:lnTo>
                    <a:pt x="293" y="192"/>
                  </a:lnTo>
                  <a:lnTo>
                    <a:pt x="323" y="178"/>
                  </a:lnTo>
                  <a:lnTo>
                    <a:pt x="354" y="166"/>
                  </a:lnTo>
                  <a:lnTo>
                    <a:pt x="385" y="153"/>
                  </a:lnTo>
                  <a:lnTo>
                    <a:pt x="417" y="141"/>
                  </a:lnTo>
                  <a:lnTo>
                    <a:pt x="448" y="130"/>
                  </a:lnTo>
                  <a:lnTo>
                    <a:pt x="480" y="119"/>
                  </a:lnTo>
                  <a:lnTo>
                    <a:pt x="512" y="108"/>
                  </a:lnTo>
                  <a:lnTo>
                    <a:pt x="544" y="98"/>
                  </a:lnTo>
                  <a:lnTo>
                    <a:pt x="577" y="88"/>
                  </a:lnTo>
                  <a:lnTo>
                    <a:pt x="609" y="79"/>
                  </a:lnTo>
                  <a:lnTo>
                    <a:pt x="642" y="70"/>
                  </a:lnTo>
                  <a:lnTo>
                    <a:pt x="675" y="62"/>
                  </a:lnTo>
                  <a:lnTo>
                    <a:pt x="708" y="54"/>
                  </a:lnTo>
                  <a:lnTo>
                    <a:pt x="741" y="47"/>
                  </a:lnTo>
                  <a:lnTo>
                    <a:pt x="775" y="40"/>
                  </a:lnTo>
                  <a:lnTo>
                    <a:pt x="809" y="34"/>
                  </a:lnTo>
                  <a:lnTo>
                    <a:pt x="842" y="28"/>
                  </a:lnTo>
                  <a:lnTo>
                    <a:pt x="876" y="22"/>
                  </a:lnTo>
                  <a:lnTo>
                    <a:pt x="911" y="18"/>
                  </a:lnTo>
                  <a:lnTo>
                    <a:pt x="945" y="13"/>
                  </a:lnTo>
                  <a:lnTo>
                    <a:pt x="979" y="10"/>
                  </a:lnTo>
                  <a:lnTo>
                    <a:pt x="1014" y="6"/>
                  </a:lnTo>
                  <a:lnTo>
                    <a:pt x="1027" y="6"/>
                  </a:lnTo>
                  <a:lnTo>
                    <a:pt x="1033" y="6"/>
                  </a:lnTo>
                  <a:lnTo>
                    <a:pt x="1039" y="6"/>
                  </a:lnTo>
                  <a:lnTo>
                    <a:pt x="1045" y="5"/>
                  </a:lnTo>
                  <a:lnTo>
                    <a:pt x="1052" y="5"/>
                  </a:lnTo>
                  <a:lnTo>
                    <a:pt x="1058" y="5"/>
                  </a:lnTo>
                  <a:lnTo>
                    <a:pt x="1065" y="5"/>
                  </a:lnTo>
                  <a:lnTo>
                    <a:pt x="1071" y="4"/>
                  </a:lnTo>
                  <a:lnTo>
                    <a:pt x="1077" y="4"/>
                  </a:lnTo>
                  <a:lnTo>
                    <a:pt x="1084" y="4"/>
                  </a:lnTo>
                  <a:lnTo>
                    <a:pt x="1090" y="4"/>
                  </a:lnTo>
                  <a:lnTo>
                    <a:pt x="1097" y="4"/>
                  </a:lnTo>
                  <a:lnTo>
                    <a:pt x="1103" y="3"/>
                  </a:lnTo>
                  <a:lnTo>
                    <a:pt x="1110" y="3"/>
                  </a:lnTo>
                  <a:lnTo>
                    <a:pt x="1116" y="3"/>
                  </a:lnTo>
                  <a:lnTo>
                    <a:pt x="1123" y="3"/>
                  </a:lnTo>
                  <a:lnTo>
                    <a:pt x="1129" y="2"/>
                  </a:lnTo>
                  <a:lnTo>
                    <a:pt x="1136" y="2"/>
                  </a:lnTo>
                  <a:lnTo>
                    <a:pt x="1142" y="2"/>
                  </a:lnTo>
                  <a:lnTo>
                    <a:pt x="1149" y="2"/>
                  </a:lnTo>
                  <a:lnTo>
                    <a:pt x="1155" y="2"/>
                  </a:lnTo>
                  <a:lnTo>
                    <a:pt x="1162" y="1"/>
                  </a:lnTo>
                  <a:lnTo>
                    <a:pt x="1169" y="1"/>
                  </a:lnTo>
                  <a:lnTo>
                    <a:pt x="1175" y="1"/>
                  </a:lnTo>
                  <a:lnTo>
                    <a:pt x="1182" y="1"/>
                  </a:lnTo>
                  <a:lnTo>
                    <a:pt x="1188" y="0"/>
                  </a:lnTo>
                  <a:lnTo>
                    <a:pt x="1195" y="0"/>
                  </a:lnTo>
                  <a:lnTo>
                    <a:pt x="1201" y="0"/>
                  </a:lnTo>
                  <a:lnTo>
                    <a:pt x="1208" y="0"/>
                  </a:lnTo>
                  <a:lnTo>
                    <a:pt x="1215" y="0"/>
                  </a:lnTo>
                  <a:lnTo>
                    <a:pt x="1221" y="0"/>
                  </a:lnTo>
                  <a:lnTo>
                    <a:pt x="1227" y="0"/>
                  </a:lnTo>
                  <a:lnTo>
                    <a:pt x="1229" y="0"/>
                  </a:lnTo>
                  <a:lnTo>
                    <a:pt x="1232" y="0"/>
                  </a:lnTo>
                  <a:lnTo>
                    <a:pt x="1234" y="0"/>
                  </a:lnTo>
                  <a:lnTo>
                    <a:pt x="1237" y="0"/>
                  </a:lnTo>
                  <a:lnTo>
                    <a:pt x="1239" y="0"/>
                  </a:lnTo>
                  <a:lnTo>
                    <a:pt x="1242" y="0"/>
                  </a:lnTo>
                  <a:lnTo>
                    <a:pt x="1245" y="0"/>
                  </a:lnTo>
                  <a:lnTo>
                    <a:pt x="1247" y="0"/>
                  </a:lnTo>
                  <a:lnTo>
                    <a:pt x="1250" y="0"/>
                  </a:lnTo>
                  <a:lnTo>
                    <a:pt x="1253" y="0"/>
                  </a:lnTo>
                  <a:lnTo>
                    <a:pt x="1255" y="0"/>
                  </a:lnTo>
                  <a:lnTo>
                    <a:pt x="1258" y="0"/>
                  </a:lnTo>
                  <a:lnTo>
                    <a:pt x="1261" y="0"/>
                  </a:lnTo>
                  <a:lnTo>
                    <a:pt x="1263" y="0"/>
                  </a:lnTo>
                  <a:lnTo>
                    <a:pt x="1266" y="0"/>
                  </a:lnTo>
                  <a:lnTo>
                    <a:pt x="1268" y="0"/>
                  </a:lnTo>
                  <a:lnTo>
                    <a:pt x="1271" y="0"/>
                  </a:lnTo>
                  <a:lnTo>
                    <a:pt x="1273" y="0"/>
                  </a:lnTo>
                  <a:lnTo>
                    <a:pt x="1276" y="0"/>
                  </a:lnTo>
                  <a:lnTo>
                    <a:pt x="1279" y="0"/>
                  </a:lnTo>
                  <a:lnTo>
                    <a:pt x="1281" y="0"/>
                  </a:lnTo>
                  <a:lnTo>
                    <a:pt x="1284" y="0"/>
                  </a:lnTo>
                  <a:lnTo>
                    <a:pt x="1287" y="0"/>
                  </a:lnTo>
                  <a:lnTo>
                    <a:pt x="1289" y="0"/>
                  </a:lnTo>
                  <a:lnTo>
                    <a:pt x="1292" y="0"/>
                  </a:lnTo>
                  <a:lnTo>
                    <a:pt x="1295" y="0"/>
                  </a:lnTo>
                  <a:lnTo>
                    <a:pt x="1297" y="0"/>
                  </a:lnTo>
                  <a:lnTo>
                    <a:pt x="1299" y="0"/>
                  </a:lnTo>
                  <a:lnTo>
                    <a:pt x="1302" y="0"/>
                  </a:lnTo>
                  <a:lnTo>
                    <a:pt x="1305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73769" name="Freeform 41"/>
            <p:cNvSpPr>
              <a:spLocks/>
            </p:cNvSpPr>
            <p:nvPr/>
          </p:nvSpPr>
          <p:spPr bwMode="auto">
            <a:xfrm>
              <a:off x="2345" y="1508"/>
              <a:ext cx="1306" cy="185"/>
            </a:xfrm>
            <a:custGeom>
              <a:avLst/>
              <a:gdLst/>
              <a:ahLst/>
              <a:cxnLst>
                <a:cxn ang="0">
                  <a:pos x="0" y="184"/>
                </a:cxn>
                <a:cxn ang="0">
                  <a:pos x="161" y="134"/>
                </a:cxn>
                <a:cxn ang="0">
                  <a:pos x="321" y="87"/>
                </a:cxn>
                <a:cxn ang="0">
                  <a:pos x="499" y="50"/>
                </a:cxn>
                <a:cxn ang="0">
                  <a:pos x="666" y="24"/>
                </a:cxn>
                <a:cxn ang="0">
                  <a:pos x="823" y="7"/>
                </a:cxn>
                <a:cxn ang="0">
                  <a:pos x="1078" y="0"/>
                </a:cxn>
                <a:cxn ang="0">
                  <a:pos x="1305" y="10"/>
                </a:cxn>
              </a:cxnLst>
              <a:rect l="0" t="0" r="r" b="b"/>
              <a:pathLst>
                <a:path w="1306" h="185">
                  <a:moveTo>
                    <a:pt x="0" y="184"/>
                  </a:moveTo>
                  <a:lnTo>
                    <a:pt x="161" y="134"/>
                  </a:lnTo>
                  <a:lnTo>
                    <a:pt x="321" y="87"/>
                  </a:lnTo>
                  <a:lnTo>
                    <a:pt x="499" y="50"/>
                  </a:lnTo>
                  <a:lnTo>
                    <a:pt x="666" y="24"/>
                  </a:lnTo>
                  <a:lnTo>
                    <a:pt x="823" y="7"/>
                  </a:lnTo>
                  <a:lnTo>
                    <a:pt x="1078" y="0"/>
                  </a:lnTo>
                  <a:lnTo>
                    <a:pt x="1305" y="1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73770" name="Freeform 42"/>
            <p:cNvSpPr>
              <a:spLocks/>
            </p:cNvSpPr>
            <p:nvPr/>
          </p:nvSpPr>
          <p:spPr bwMode="auto">
            <a:xfrm>
              <a:off x="2349" y="1471"/>
              <a:ext cx="1306" cy="48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31" y="94"/>
                </a:cxn>
                <a:cxn ang="0">
                  <a:pos x="645" y="205"/>
                </a:cxn>
                <a:cxn ang="0">
                  <a:pos x="1060" y="368"/>
                </a:cxn>
                <a:cxn ang="0">
                  <a:pos x="1305" y="482"/>
                </a:cxn>
              </a:cxnLst>
              <a:rect l="0" t="0" r="r" b="b"/>
              <a:pathLst>
                <a:path w="1306" h="483">
                  <a:moveTo>
                    <a:pt x="0" y="0"/>
                  </a:moveTo>
                  <a:lnTo>
                    <a:pt x="331" y="94"/>
                  </a:lnTo>
                  <a:lnTo>
                    <a:pt x="645" y="205"/>
                  </a:lnTo>
                  <a:lnTo>
                    <a:pt x="1060" y="368"/>
                  </a:lnTo>
                  <a:lnTo>
                    <a:pt x="1305" y="482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73771" name="Freeform 43"/>
            <p:cNvSpPr>
              <a:spLocks/>
            </p:cNvSpPr>
            <p:nvPr/>
          </p:nvSpPr>
          <p:spPr bwMode="auto">
            <a:xfrm>
              <a:off x="2349" y="1491"/>
              <a:ext cx="1302" cy="102"/>
            </a:xfrm>
            <a:custGeom>
              <a:avLst/>
              <a:gdLst/>
              <a:ahLst/>
              <a:cxnLst>
                <a:cxn ang="0">
                  <a:pos x="0" y="34"/>
                </a:cxn>
                <a:cxn ang="0">
                  <a:pos x="157" y="14"/>
                </a:cxn>
                <a:cxn ang="0">
                  <a:pos x="351" y="0"/>
                </a:cxn>
                <a:cxn ang="0">
                  <a:pos x="649" y="0"/>
                </a:cxn>
                <a:cxn ang="0">
                  <a:pos x="869" y="17"/>
                </a:cxn>
                <a:cxn ang="0">
                  <a:pos x="1043" y="44"/>
                </a:cxn>
                <a:cxn ang="0">
                  <a:pos x="1261" y="87"/>
                </a:cxn>
                <a:cxn ang="0">
                  <a:pos x="1301" y="101"/>
                </a:cxn>
              </a:cxnLst>
              <a:rect l="0" t="0" r="r" b="b"/>
              <a:pathLst>
                <a:path w="1302" h="102">
                  <a:moveTo>
                    <a:pt x="0" y="34"/>
                  </a:moveTo>
                  <a:lnTo>
                    <a:pt x="157" y="14"/>
                  </a:lnTo>
                  <a:lnTo>
                    <a:pt x="351" y="0"/>
                  </a:lnTo>
                  <a:lnTo>
                    <a:pt x="649" y="0"/>
                  </a:lnTo>
                  <a:lnTo>
                    <a:pt x="869" y="17"/>
                  </a:lnTo>
                  <a:lnTo>
                    <a:pt x="1043" y="44"/>
                  </a:lnTo>
                  <a:lnTo>
                    <a:pt x="1261" y="87"/>
                  </a:lnTo>
                  <a:lnTo>
                    <a:pt x="1301" y="101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73772" name="Freeform 44"/>
            <p:cNvSpPr>
              <a:spLocks/>
            </p:cNvSpPr>
            <p:nvPr/>
          </p:nvSpPr>
          <p:spPr bwMode="auto">
            <a:xfrm>
              <a:off x="2345" y="1444"/>
              <a:ext cx="1306" cy="29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84" y="17"/>
                </a:cxn>
                <a:cxn ang="0">
                  <a:pos x="392" y="51"/>
                </a:cxn>
                <a:cxn ang="0">
                  <a:pos x="616" y="91"/>
                </a:cxn>
                <a:cxn ang="0">
                  <a:pos x="860" y="151"/>
                </a:cxn>
                <a:cxn ang="0">
                  <a:pos x="1031" y="198"/>
                </a:cxn>
                <a:cxn ang="0">
                  <a:pos x="1305" y="298"/>
                </a:cxn>
              </a:cxnLst>
              <a:rect l="0" t="0" r="r" b="b"/>
              <a:pathLst>
                <a:path w="1306" h="299">
                  <a:moveTo>
                    <a:pt x="0" y="0"/>
                  </a:moveTo>
                  <a:lnTo>
                    <a:pt x="184" y="17"/>
                  </a:lnTo>
                  <a:lnTo>
                    <a:pt x="392" y="51"/>
                  </a:lnTo>
                  <a:lnTo>
                    <a:pt x="616" y="91"/>
                  </a:lnTo>
                  <a:lnTo>
                    <a:pt x="860" y="151"/>
                  </a:lnTo>
                  <a:lnTo>
                    <a:pt x="1031" y="198"/>
                  </a:lnTo>
                  <a:lnTo>
                    <a:pt x="1305" y="298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73773" name="Rectangle 45"/>
            <p:cNvSpPr>
              <a:spLocks noChangeArrowheads="1"/>
            </p:cNvSpPr>
            <p:nvPr/>
          </p:nvSpPr>
          <p:spPr bwMode="auto">
            <a:xfrm>
              <a:off x="2468" y="1848"/>
              <a:ext cx="232" cy="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solidFill>
                    <a:schemeClr val="tx1"/>
                  </a:solidFill>
                  <a:latin typeface="Arial" charset="0"/>
                </a:rPr>
                <a:t>40</a:t>
              </a:r>
            </a:p>
          </p:txBody>
        </p:sp>
        <p:sp>
          <p:nvSpPr>
            <p:cNvPr id="73774" name="Rectangle 46"/>
            <p:cNvSpPr>
              <a:spLocks noChangeArrowheads="1"/>
            </p:cNvSpPr>
            <p:nvPr/>
          </p:nvSpPr>
          <p:spPr bwMode="auto">
            <a:xfrm>
              <a:off x="2525" y="2448"/>
              <a:ext cx="232" cy="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solidFill>
                    <a:schemeClr val="tx1"/>
                  </a:solidFill>
                  <a:latin typeface="Arial" charset="0"/>
                </a:rPr>
                <a:t>30</a:t>
              </a:r>
            </a:p>
          </p:txBody>
        </p:sp>
        <p:sp>
          <p:nvSpPr>
            <p:cNvPr id="73775" name="Rectangle 47"/>
            <p:cNvSpPr>
              <a:spLocks noChangeArrowheads="1"/>
            </p:cNvSpPr>
            <p:nvPr/>
          </p:nvSpPr>
          <p:spPr bwMode="auto">
            <a:xfrm>
              <a:off x="2604" y="2798"/>
              <a:ext cx="232" cy="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solidFill>
                    <a:schemeClr val="tx1"/>
                  </a:solidFill>
                  <a:latin typeface="Arial" charset="0"/>
                </a:rPr>
                <a:t>20</a:t>
              </a:r>
            </a:p>
          </p:txBody>
        </p:sp>
        <p:sp>
          <p:nvSpPr>
            <p:cNvPr id="73776" name="Rectangle 48"/>
            <p:cNvSpPr>
              <a:spLocks noChangeArrowheads="1"/>
            </p:cNvSpPr>
            <p:nvPr/>
          </p:nvSpPr>
          <p:spPr bwMode="auto">
            <a:xfrm>
              <a:off x="2574" y="3039"/>
              <a:ext cx="232" cy="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solidFill>
                    <a:schemeClr val="tx1"/>
                  </a:solidFill>
                  <a:latin typeface="Arial" charset="0"/>
                </a:rPr>
                <a:t>15</a:t>
              </a:r>
            </a:p>
          </p:txBody>
        </p:sp>
        <p:sp>
          <p:nvSpPr>
            <p:cNvPr id="73777" name="Rectangle 49"/>
            <p:cNvSpPr>
              <a:spLocks noChangeArrowheads="1"/>
            </p:cNvSpPr>
            <p:nvPr/>
          </p:nvSpPr>
          <p:spPr bwMode="auto">
            <a:xfrm>
              <a:off x="2548" y="3294"/>
              <a:ext cx="232" cy="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solidFill>
                    <a:schemeClr val="tx1"/>
                  </a:solidFill>
                  <a:latin typeface="Arial" charset="0"/>
                </a:rPr>
                <a:t>10</a:t>
              </a:r>
            </a:p>
          </p:txBody>
        </p:sp>
        <p:sp>
          <p:nvSpPr>
            <p:cNvPr id="73778" name="Rectangle 50"/>
            <p:cNvSpPr>
              <a:spLocks noChangeArrowheads="1"/>
            </p:cNvSpPr>
            <p:nvPr/>
          </p:nvSpPr>
          <p:spPr bwMode="auto">
            <a:xfrm>
              <a:off x="3290" y="1850"/>
              <a:ext cx="232" cy="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solidFill>
                    <a:schemeClr val="tx1"/>
                  </a:solidFill>
                  <a:latin typeface="Arial" charset="0"/>
                </a:rPr>
                <a:t>60</a:t>
              </a:r>
            </a:p>
          </p:txBody>
        </p:sp>
        <p:sp>
          <p:nvSpPr>
            <p:cNvPr id="73779" name="Rectangle 51"/>
            <p:cNvSpPr>
              <a:spLocks noChangeArrowheads="1"/>
            </p:cNvSpPr>
            <p:nvPr/>
          </p:nvSpPr>
          <p:spPr bwMode="auto">
            <a:xfrm>
              <a:off x="3363" y="1672"/>
              <a:ext cx="232" cy="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solidFill>
                    <a:schemeClr val="tx1"/>
                  </a:solidFill>
                  <a:latin typeface="Arial" charset="0"/>
                </a:rPr>
                <a:t>55</a:t>
              </a:r>
            </a:p>
          </p:txBody>
        </p:sp>
        <p:sp>
          <p:nvSpPr>
            <p:cNvPr id="73780" name="Rectangle 52"/>
            <p:cNvSpPr>
              <a:spLocks noChangeArrowheads="1"/>
            </p:cNvSpPr>
            <p:nvPr/>
          </p:nvSpPr>
          <p:spPr bwMode="auto">
            <a:xfrm>
              <a:off x="2408" y="1641"/>
              <a:ext cx="232" cy="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solidFill>
                    <a:schemeClr val="tx1"/>
                  </a:solidFill>
                  <a:latin typeface="Arial" charset="0"/>
                </a:rPr>
                <a:t>45</a:t>
              </a:r>
            </a:p>
          </p:txBody>
        </p:sp>
        <p:sp>
          <p:nvSpPr>
            <p:cNvPr id="73781" name="Rectangle 53"/>
            <p:cNvSpPr>
              <a:spLocks noChangeArrowheads="1"/>
            </p:cNvSpPr>
            <p:nvPr/>
          </p:nvSpPr>
          <p:spPr bwMode="auto">
            <a:xfrm>
              <a:off x="2337" y="1489"/>
              <a:ext cx="232" cy="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300">
                  <a:solidFill>
                    <a:schemeClr val="tx1"/>
                  </a:solidFill>
                  <a:latin typeface="Arial" charset="0"/>
                </a:rPr>
                <a:t>50</a:t>
              </a:r>
            </a:p>
          </p:txBody>
        </p:sp>
        <p:sp>
          <p:nvSpPr>
            <p:cNvPr id="73782" name="Line 54"/>
            <p:cNvSpPr>
              <a:spLocks noChangeShapeType="1"/>
            </p:cNvSpPr>
            <p:nvPr/>
          </p:nvSpPr>
          <p:spPr bwMode="auto">
            <a:xfrm>
              <a:off x="2349" y="1776"/>
              <a:ext cx="2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83" name="Line 55"/>
            <p:cNvSpPr>
              <a:spLocks noChangeShapeType="1"/>
            </p:cNvSpPr>
            <p:nvPr/>
          </p:nvSpPr>
          <p:spPr bwMode="auto">
            <a:xfrm>
              <a:off x="2349" y="1548"/>
              <a:ext cx="20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84" name="Line 56"/>
            <p:cNvSpPr>
              <a:spLocks noChangeShapeType="1"/>
            </p:cNvSpPr>
            <p:nvPr/>
          </p:nvSpPr>
          <p:spPr bwMode="auto">
            <a:xfrm>
              <a:off x="2352" y="1310"/>
              <a:ext cx="23" cy="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85" name="Line 57"/>
            <p:cNvSpPr>
              <a:spLocks noChangeShapeType="1"/>
            </p:cNvSpPr>
            <p:nvPr/>
          </p:nvSpPr>
          <p:spPr bwMode="auto">
            <a:xfrm flipH="1" flipV="1">
              <a:off x="3623" y="1337"/>
              <a:ext cx="27" cy="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86" name="Line 58"/>
            <p:cNvSpPr>
              <a:spLocks noChangeShapeType="1"/>
            </p:cNvSpPr>
            <p:nvPr/>
          </p:nvSpPr>
          <p:spPr bwMode="auto">
            <a:xfrm flipH="1">
              <a:off x="3630" y="1575"/>
              <a:ext cx="17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87" name="Line 59"/>
            <p:cNvSpPr>
              <a:spLocks noChangeShapeType="1"/>
            </p:cNvSpPr>
            <p:nvPr/>
          </p:nvSpPr>
          <p:spPr bwMode="auto">
            <a:xfrm>
              <a:off x="2573" y="1063"/>
              <a:ext cx="0" cy="7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88" name="Line 60"/>
            <p:cNvSpPr>
              <a:spLocks noChangeShapeType="1"/>
            </p:cNvSpPr>
            <p:nvPr/>
          </p:nvSpPr>
          <p:spPr bwMode="auto">
            <a:xfrm>
              <a:off x="2796" y="1063"/>
              <a:ext cx="0" cy="7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89" name="Line 61"/>
            <p:cNvSpPr>
              <a:spLocks noChangeShapeType="1"/>
            </p:cNvSpPr>
            <p:nvPr/>
          </p:nvSpPr>
          <p:spPr bwMode="auto">
            <a:xfrm>
              <a:off x="3019" y="1063"/>
              <a:ext cx="0" cy="7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90" name="Line 62"/>
            <p:cNvSpPr>
              <a:spLocks noChangeShapeType="1"/>
            </p:cNvSpPr>
            <p:nvPr/>
          </p:nvSpPr>
          <p:spPr bwMode="auto">
            <a:xfrm>
              <a:off x="3242" y="1063"/>
              <a:ext cx="0" cy="7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91" name="Line 63"/>
            <p:cNvSpPr>
              <a:spLocks noChangeShapeType="1"/>
            </p:cNvSpPr>
            <p:nvPr/>
          </p:nvSpPr>
          <p:spPr bwMode="auto">
            <a:xfrm>
              <a:off x="3466" y="1063"/>
              <a:ext cx="0" cy="7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792" name="Rectangle 64"/>
            <p:cNvSpPr>
              <a:spLocks noChangeArrowheads="1"/>
            </p:cNvSpPr>
            <p:nvPr/>
          </p:nvSpPr>
          <p:spPr bwMode="auto">
            <a:xfrm>
              <a:off x="2026" y="985"/>
              <a:ext cx="305" cy="1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700">
                  <a:solidFill>
                    <a:schemeClr val="tx1"/>
                  </a:solidFill>
                  <a:latin typeface="Arial" charset="0"/>
                </a:rPr>
                <a:t>3.0</a:t>
              </a:r>
            </a:p>
          </p:txBody>
        </p:sp>
        <p:sp>
          <p:nvSpPr>
            <p:cNvPr id="73793" name="Rectangle 65"/>
            <p:cNvSpPr>
              <a:spLocks noChangeArrowheads="1"/>
            </p:cNvSpPr>
            <p:nvPr/>
          </p:nvSpPr>
          <p:spPr bwMode="auto">
            <a:xfrm>
              <a:off x="2026" y="1443"/>
              <a:ext cx="305" cy="1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700">
                  <a:solidFill>
                    <a:schemeClr val="tx1"/>
                  </a:solidFill>
                  <a:latin typeface="Arial" charset="0"/>
                </a:rPr>
                <a:t>2.5</a:t>
              </a:r>
            </a:p>
          </p:txBody>
        </p:sp>
        <p:sp>
          <p:nvSpPr>
            <p:cNvPr id="73794" name="Rectangle 66"/>
            <p:cNvSpPr>
              <a:spLocks noChangeArrowheads="1"/>
            </p:cNvSpPr>
            <p:nvPr/>
          </p:nvSpPr>
          <p:spPr bwMode="auto">
            <a:xfrm>
              <a:off x="2026" y="1902"/>
              <a:ext cx="305" cy="1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700">
                  <a:solidFill>
                    <a:schemeClr val="tx1"/>
                  </a:solidFill>
                  <a:latin typeface="Arial" charset="0"/>
                </a:rPr>
                <a:t>2.0</a:t>
              </a:r>
            </a:p>
          </p:txBody>
        </p:sp>
        <p:sp>
          <p:nvSpPr>
            <p:cNvPr id="73795" name="Rectangle 67"/>
            <p:cNvSpPr>
              <a:spLocks noChangeArrowheads="1"/>
            </p:cNvSpPr>
            <p:nvPr/>
          </p:nvSpPr>
          <p:spPr bwMode="auto">
            <a:xfrm>
              <a:off x="2026" y="2361"/>
              <a:ext cx="305" cy="1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700">
                  <a:solidFill>
                    <a:schemeClr val="tx1"/>
                  </a:solidFill>
                  <a:latin typeface="Arial" charset="0"/>
                </a:rPr>
                <a:t>1.5</a:t>
              </a:r>
            </a:p>
          </p:txBody>
        </p:sp>
        <p:sp>
          <p:nvSpPr>
            <p:cNvPr id="73796" name="Rectangle 68"/>
            <p:cNvSpPr>
              <a:spLocks noChangeArrowheads="1"/>
            </p:cNvSpPr>
            <p:nvPr/>
          </p:nvSpPr>
          <p:spPr bwMode="auto">
            <a:xfrm>
              <a:off x="2026" y="2820"/>
              <a:ext cx="305" cy="1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700">
                  <a:solidFill>
                    <a:schemeClr val="tx1"/>
                  </a:solidFill>
                  <a:latin typeface="Arial" charset="0"/>
                </a:rPr>
                <a:t>1.0</a:t>
              </a:r>
            </a:p>
          </p:txBody>
        </p:sp>
        <p:sp>
          <p:nvSpPr>
            <p:cNvPr id="73797" name="Rectangle 69"/>
            <p:cNvSpPr>
              <a:spLocks noChangeArrowheads="1"/>
            </p:cNvSpPr>
            <p:nvPr/>
          </p:nvSpPr>
          <p:spPr bwMode="auto">
            <a:xfrm>
              <a:off x="2026" y="3279"/>
              <a:ext cx="305" cy="1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700">
                  <a:solidFill>
                    <a:schemeClr val="tx1"/>
                  </a:solidFill>
                  <a:latin typeface="Arial" charset="0"/>
                </a:rPr>
                <a:t>0.5</a:t>
              </a:r>
            </a:p>
          </p:txBody>
        </p:sp>
        <p:sp>
          <p:nvSpPr>
            <p:cNvPr id="73798" name="Line 70"/>
            <p:cNvSpPr>
              <a:spLocks noChangeShapeType="1"/>
            </p:cNvSpPr>
            <p:nvPr/>
          </p:nvSpPr>
          <p:spPr bwMode="auto">
            <a:xfrm>
              <a:off x="2344" y="3812"/>
              <a:ext cx="0" cy="2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73800" name="Line 72"/>
          <p:cNvSpPr>
            <a:spLocks noChangeShapeType="1"/>
          </p:cNvSpPr>
          <p:nvPr/>
        </p:nvSpPr>
        <p:spPr bwMode="auto">
          <a:xfrm flipV="1">
            <a:off x="4849813" y="1725613"/>
            <a:ext cx="0" cy="4316412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3801" name="Rectangle 73"/>
          <p:cNvSpPr>
            <a:spLocks noChangeArrowheads="1"/>
          </p:cNvSpPr>
          <p:nvPr/>
        </p:nvSpPr>
        <p:spPr bwMode="auto">
          <a:xfrm>
            <a:off x="6096000" y="1828800"/>
            <a:ext cx="1009650" cy="346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10</a:t>
            </a:r>
            <a:r>
              <a:rPr lang="en-US" sz="29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29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2900">
                <a:solidFill>
                  <a:srgbClr val="0000FF"/>
                </a:solidFill>
                <a:latin typeface="Arial" charset="0"/>
              </a:rPr>
            </a:br>
            <a:r>
              <a:rPr lang="en-US" sz="2900">
                <a:solidFill>
                  <a:srgbClr val="0000FF"/>
                </a:solidFill>
                <a:latin typeface="Arial" charset="0"/>
              </a:rPr>
              <a:t>15</a:t>
            </a:r>
            <a:r>
              <a:rPr lang="en-US" sz="29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29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2900">
                <a:solidFill>
                  <a:srgbClr val="0000FF"/>
                </a:solidFill>
                <a:latin typeface="Arial" charset="0"/>
              </a:rPr>
            </a:br>
            <a:r>
              <a:rPr lang="en-US" sz="2900">
                <a:solidFill>
                  <a:srgbClr val="0000FF"/>
                </a:solidFill>
                <a:latin typeface="Arial" charset="0"/>
              </a:rPr>
              <a:t>20</a:t>
            </a:r>
            <a:r>
              <a:rPr lang="en-US" sz="29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29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2900">
                <a:solidFill>
                  <a:srgbClr val="0000FF"/>
                </a:solidFill>
                <a:latin typeface="Arial" charset="0"/>
              </a:rPr>
            </a:br>
            <a:r>
              <a:rPr lang="en-US" sz="2900">
                <a:solidFill>
                  <a:srgbClr val="0000FF"/>
                </a:solidFill>
                <a:latin typeface="Arial" charset="0"/>
              </a:rPr>
              <a:t>30</a:t>
            </a:r>
            <a:r>
              <a:rPr lang="en-US" sz="29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29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2900">
                <a:solidFill>
                  <a:srgbClr val="0000FF"/>
                </a:solidFill>
                <a:latin typeface="Arial" charset="0"/>
              </a:rPr>
            </a:br>
            <a:r>
              <a:rPr lang="en-US" sz="2900">
                <a:solidFill>
                  <a:srgbClr val="0000FF"/>
                </a:solidFill>
                <a:latin typeface="Arial" charset="0"/>
              </a:rPr>
              <a:t>40</a:t>
            </a:r>
            <a:r>
              <a:rPr lang="en-US" sz="29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29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2900">
                <a:solidFill>
                  <a:srgbClr val="0000FF"/>
                </a:solidFill>
                <a:latin typeface="Arial" charset="0"/>
              </a:rPr>
            </a:br>
            <a:r>
              <a:rPr lang="en-US" sz="2900">
                <a:solidFill>
                  <a:srgbClr val="0000FF"/>
                </a:solidFill>
                <a:latin typeface="Arial" charset="0"/>
              </a:rPr>
              <a:t>45</a:t>
            </a:r>
            <a:r>
              <a:rPr lang="en-US" sz="29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29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2900">
                <a:solidFill>
                  <a:srgbClr val="0000FF"/>
                </a:solidFill>
                <a:latin typeface="Arial" charset="0"/>
              </a:rPr>
            </a:br>
            <a:r>
              <a:rPr lang="en-US" sz="2900">
                <a:solidFill>
                  <a:srgbClr val="0000FF"/>
                </a:solidFill>
                <a:latin typeface="Arial" charset="0"/>
              </a:rPr>
              <a:t>50</a:t>
            </a:r>
            <a:r>
              <a:rPr lang="en-US" sz="29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29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2900">
                <a:solidFill>
                  <a:srgbClr val="0000FF"/>
                </a:solidFill>
                <a:latin typeface="Arial" charset="0"/>
              </a:rPr>
            </a:br>
            <a:r>
              <a:rPr lang="en-US" sz="2900">
                <a:solidFill>
                  <a:srgbClr val="0000FF"/>
                </a:solidFill>
                <a:latin typeface="Arial" charset="0"/>
              </a:rPr>
              <a:t>55</a:t>
            </a:r>
            <a:r>
              <a:rPr lang="en-US" sz="29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29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2900">
                <a:solidFill>
                  <a:srgbClr val="0000FF"/>
                </a:solidFill>
                <a:latin typeface="Arial" charset="0"/>
              </a:rPr>
            </a:br>
            <a:r>
              <a:rPr lang="en-US" sz="2900">
                <a:solidFill>
                  <a:srgbClr val="0000FF"/>
                </a:solidFill>
                <a:latin typeface="Arial" charset="0"/>
              </a:rPr>
              <a:t>60</a:t>
            </a:r>
            <a:r>
              <a:rPr lang="en-US" sz="29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2900">
                <a:solidFill>
                  <a:srgbClr val="0000FF"/>
                </a:solidFill>
                <a:latin typeface="Arial" charset="0"/>
              </a:rPr>
              <a:t>=</a:t>
            </a:r>
          </a:p>
        </p:txBody>
      </p:sp>
      <p:sp>
        <p:nvSpPr>
          <p:cNvPr id="73802" name="Oval 74"/>
          <p:cNvSpPr>
            <a:spLocks noChangeArrowheads="1"/>
          </p:cNvSpPr>
          <p:nvPr/>
        </p:nvSpPr>
        <p:spPr bwMode="auto">
          <a:xfrm>
            <a:off x="4632325" y="5054600"/>
            <a:ext cx="436563" cy="436563"/>
          </a:xfrm>
          <a:prstGeom prst="ellipse">
            <a:avLst/>
          </a:prstGeom>
          <a:noFill/>
          <a:ln w="12700">
            <a:solidFill>
              <a:srgbClr val="008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3803" name="Line 75"/>
          <p:cNvSpPr>
            <a:spLocks noChangeShapeType="1"/>
          </p:cNvSpPr>
          <p:nvPr/>
        </p:nvSpPr>
        <p:spPr bwMode="auto">
          <a:xfrm>
            <a:off x="3717925" y="5272088"/>
            <a:ext cx="2058988" cy="0"/>
          </a:xfrm>
          <a:prstGeom prst="line">
            <a:avLst/>
          </a:prstGeom>
          <a:noFill/>
          <a:ln w="19050">
            <a:solidFill>
              <a:srgbClr val="FF00FF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3804" name="Oval 76"/>
          <p:cNvSpPr>
            <a:spLocks noChangeArrowheads="1"/>
          </p:cNvSpPr>
          <p:nvPr/>
        </p:nvSpPr>
        <p:spPr bwMode="auto">
          <a:xfrm>
            <a:off x="3502025" y="5045075"/>
            <a:ext cx="438150" cy="438150"/>
          </a:xfrm>
          <a:prstGeom prst="ellipse">
            <a:avLst/>
          </a:prstGeom>
          <a:noFill/>
          <a:ln w="12700">
            <a:solidFill>
              <a:srgbClr val="008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3805" name="Rectangle 77"/>
          <p:cNvSpPr>
            <a:spLocks noChangeArrowheads="1"/>
          </p:cNvSpPr>
          <p:nvPr/>
        </p:nvSpPr>
        <p:spPr bwMode="auto">
          <a:xfrm>
            <a:off x="7010400" y="1828800"/>
            <a:ext cx="1247775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.55 FT</a:t>
            </a:r>
          </a:p>
        </p:txBody>
      </p:sp>
      <p:sp>
        <p:nvSpPr>
          <p:cNvPr id="73806" name="Line 78"/>
          <p:cNvSpPr>
            <a:spLocks noChangeShapeType="1"/>
          </p:cNvSpPr>
          <p:nvPr/>
        </p:nvSpPr>
        <p:spPr bwMode="auto">
          <a:xfrm>
            <a:off x="3714750" y="4859338"/>
            <a:ext cx="2066925" cy="0"/>
          </a:xfrm>
          <a:prstGeom prst="line">
            <a:avLst/>
          </a:prstGeom>
          <a:noFill/>
          <a:ln w="19050">
            <a:solidFill>
              <a:srgbClr val="FF00FF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3807" name="Oval 79"/>
          <p:cNvSpPr>
            <a:spLocks noChangeArrowheads="1"/>
          </p:cNvSpPr>
          <p:nvPr/>
        </p:nvSpPr>
        <p:spPr bwMode="auto">
          <a:xfrm>
            <a:off x="3508375" y="4664075"/>
            <a:ext cx="438150" cy="436563"/>
          </a:xfrm>
          <a:prstGeom prst="ellipse">
            <a:avLst/>
          </a:prstGeom>
          <a:noFill/>
          <a:ln w="12700">
            <a:solidFill>
              <a:srgbClr val="008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3808" name="Rectangle 80"/>
          <p:cNvSpPr>
            <a:spLocks noChangeArrowheads="1"/>
          </p:cNvSpPr>
          <p:nvPr/>
        </p:nvSpPr>
        <p:spPr bwMode="auto">
          <a:xfrm>
            <a:off x="7010400" y="2209800"/>
            <a:ext cx="1247775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.85 FT</a:t>
            </a:r>
            <a:endParaRPr lang="en-US" sz="170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73809" name="Line 81"/>
          <p:cNvSpPr>
            <a:spLocks noChangeShapeType="1"/>
          </p:cNvSpPr>
          <p:nvPr/>
        </p:nvSpPr>
        <p:spPr bwMode="auto">
          <a:xfrm>
            <a:off x="3706813" y="4438650"/>
            <a:ext cx="2066925" cy="0"/>
          </a:xfrm>
          <a:prstGeom prst="line">
            <a:avLst/>
          </a:prstGeom>
          <a:noFill/>
          <a:ln w="19050">
            <a:solidFill>
              <a:srgbClr val="FF00FF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3810" name="Rectangle 82"/>
          <p:cNvSpPr>
            <a:spLocks noChangeArrowheads="1"/>
          </p:cNvSpPr>
          <p:nvPr/>
        </p:nvSpPr>
        <p:spPr bwMode="auto">
          <a:xfrm>
            <a:off x="7010400" y="2590800"/>
            <a:ext cx="1247775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1.1 FT</a:t>
            </a:r>
          </a:p>
        </p:txBody>
      </p:sp>
      <p:sp>
        <p:nvSpPr>
          <p:cNvPr id="73811" name="Line 83"/>
          <p:cNvSpPr>
            <a:spLocks noChangeShapeType="1"/>
          </p:cNvSpPr>
          <p:nvPr/>
        </p:nvSpPr>
        <p:spPr bwMode="auto">
          <a:xfrm>
            <a:off x="3717925" y="3567113"/>
            <a:ext cx="2066925" cy="0"/>
          </a:xfrm>
          <a:prstGeom prst="line">
            <a:avLst/>
          </a:prstGeom>
          <a:noFill/>
          <a:ln w="19050">
            <a:solidFill>
              <a:srgbClr val="FF00FF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3812" name="Rectangle 84"/>
          <p:cNvSpPr>
            <a:spLocks noChangeArrowheads="1"/>
          </p:cNvSpPr>
          <p:nvPr/>
        </p:nvSpPr>
        <p:spPr bwMode="auto">
          <a:xfrm>
            <a:off x="7010400" y="2971800"/>
            <a:ext cx="1452563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1.73 FT</a:t>
            </a:r>
            <a:endParaRPr lang="en-US" sz="170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73813" name="Line 85"/>
          <p:cNvSpPr>
            <a:spLocks noChangeShapeType="1"/>
          </p:cNvSpPr>
          <p:nvPr/>
        </p:nvSpPr>
        <p:spPr bwMode="auto">
          <a:xfrm>
            <a:off x="3711575" y="2644775"/>
            <a:ext cx="2066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3814" name="Rectangle 86"/>
          <p:cNvSpPr>
            <a:spLocks noChangeArrowheads="1"/>
          </p:cNvSpPr>
          <p:nvPr/>
        </p:nvSpPr>
        <p:spPr bwMode="auto">
          <a:xfrm>
            <a:off x="7010400" y="3352800"/>
            <a:ext cx="1452563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2.35 FT</a:t>
            </a:r>
          </a:p>
        </p:txBody>
      </p:sp>
      <p:sp>
        <p:nvSpPr>
          <p:cNvPr id="73815" name="Line 87"/>
          <p:cNvSpPr>
            <a:spLocks noChangeShapeType="1"/>
          </p:cNvSpPr>
          <p:nvPr/>
        </p:nvSpPr>
        <p:spPr bwMode="auto">
          <a:xfrm>
            <a:off x="3714750" y="2416175"/>
            <a:ext cx="2066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3816" name="Rectangle 88"/>
          <p:cNvSpPr>
            <a:spLocks noChangeArrowheads="1"/>
          </p:cNvSpPr>
          <p:nvPr/>
        </p:nvSpPr>
        <p:spPr bwMode="auto">
          <a:xfrm>
            <a:off x="7010400" y="3733800"/>
            <a:ext cx="1452563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2.55 FT</a:t>
            </a:r>
            <a:endParaRPr lang="en-US" sz="170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73817" name="Line 89"/>
          <p:cNvSpPr>
            <a:spLocks noChangeShapeType="1"/>
          </p:cNvSpPr>
          <p:nvPr/>
        </p:nvSpPr>
        <p:spPr bwMode="auto">
          <a:xfrm>
            <a:off x="3717925" y="2373313"/>
            <a:ext cx="2066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3818" name="Rectangle 90"/>
          <p:cNvSpPr>
            <a:spLocks noChangeArrowheads="1"/>
          </p:cNvSpPr>
          <p:nvPr/>
        </p:nvSpPr>
        <p:spPr bwMode="auto">
          <a:xfrm>
            <a:off x="7010400" y="4114800"/>
            <a:ext cx="1247775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2.6 FT</a:t>
            </a:r>
            <a:endParaRPr lang="en-US" sz="170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73819" name="Line 91"/>
          <p:cNvSpPr>
            <a:spLocks noChangeShapeType="1"/>
          </p:cNvSpPr>
          <p:nvPr/>
        </p:nvSpPr>
        <p:spPr bwMode="auto">
          <a:xfrm>
            <a:off x="3722688" y="2476500"/>
            <a:ext cx="2066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3820" name="Rectangle 92"/>
          <p:cNvSpPr>
            <a:spLocks noChangeArrowheads="1"/>
          </p:cNvSpPr>
          <p:nvPr/>
        </p:nvSpPr>
        <p:spPr bwMode="auto">
          <a:xfrm>
            <a:off x="7010400" y="4419600"/>
            <a:ext cx="1247775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2.5 FT</a:t>
            </a:r>
            <a:endParaRPr lang="en-US" sz="170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73821" name="Line 93"/>
          <p:cNvSpPr>
            <a:spLocks noChangeShapeType="1"/>
          </p:cNvSpPr>
          <p:nvPr/>
        </p:nvSpPr>
        <p:spPr bwMode="auto">
          <a:xfrm>
            <a:off x="3717925" y="2698750"/>
            <a:ext cx="2066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3822" name="Rectangle 94"/>
          <p:cNvSpPr>
            <a:spLocks noChangeArrowheads="1"/>
          </p:cNvSpPr>
          <p:nvPr/>
        </p:nvSpPr>
        <p:spPr bwMode="auto">
          <a:xfrm>
            <a:off x="7010400" y="4800600"/>
            <a:ext cx="1247775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900">
                <a:solidFill>
                  <a:srgbClr val="0000FF"/>
                </a:solidFill>
                <a:latin typeface="Arial" charset="0"/>
              </a:rPr>
              <a:t>2.3 FT</a:t>
            </a:r>
            <a:endParaRPr lang="en-US" sz="1700">
              <a:solidFill>
                <a:srgbClr val="0000FF"/>
              </a:solidFill>
              <a:latin typeface="Arial" charset="0"/>
            </a:endParaRP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3CC42D9-33C7-913E-62B6-599B98C6C6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6</a:t>
            </a:fld>
            <a:endParaRPr lang="es-ES"/>
          </a:p>
        </p:txBody>
      </p:sp>
      <p:sp>
        <p:nvSpPr>
          <p:cNvPr id="8" name="Marcador de fecha 7">
            <a:extLst>
              <a:ext uri="{FF2B5EF4-FFF2-40B4-BE49-F238E27FC236}">
                <a16:creationId xmlns:a16="http://schemas.microsoft.com/office/drawing/2014/main" id="{7E90FE75-7549-26D8-AB69-FDE8EA486D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9" name="Marcador de pie de página 8">
            <a:extLst>
              <a:ext uri="{FF2B5EF4-FFF2-40B4-BE49-F238E27FC236}">
                <a16:creationId xmlns:a16="http://schemas.microsoft.com/office/drawing/2014/main" id="{0D234954-DEF3-9F94-6821-3B943DA143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y Estiba 3L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7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7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7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73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73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73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73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73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0" dur="500"/>
                                        <p:tgtEl>
                                          <p:spTgt spid="73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800" grpId="0" animBg="1"/>
      <p:bldP spid="73801" grpId="0" autoUpdateAnimBg="0"/>
      <p:bldP spid="73802" grpId="0" animBg="1"/>
      <p:bldP spid="73803" grpId="0" animBg="1"/>
      <p:bldP spid="73804" grpId="0" animBg="1"/>
      <p:bldP spid="73805" grpId="0" autoUpdateAnimBg="0"/>
      <p:bldP spid="73806" grpId="0" animBg="1"/>
      <p:bldP spid="73807" grpId="0" animBg="1"/>
      <p:bldP spid="73808" grpId="0" autoUpdateAnimBg="0"/>
      <p:bldP spid="73809" grpId="0" animBg="1"/>
      <p:bldP spid="73810" grpId="0" autoUpdateAnimBg="0"/>
      <p:bldP spid="73811" grpId="0" animBg="1"/>
      <p:bldP spid="73812" grpId="0" autoUpdateAnimBg="0"/>
      <p:bldP spid="73813" grpId="0" animBg="1"/>
      <p:bldP spid="73814" grpId="0" autoUpdateAnimBg="0"/>
      <p:bldP spid="73815" grpId="0" animBg="1"/>
      <p:bldP spid="73816" grpId="0" autoUpdateAnimBg="0"/>
      <p:bldP spid="73817" grpId="0" animBg="1"/>
      <p:bldP spid="73818" grpId="0" autoUpdateAnimBg="0"/>
      <p:bldP spid="73819" grpId="0" animBg="1"/>
      <p:bldP spid="73820" grpId="0" autoUpdateAnimBg="0"/>
      <p:bldP spid="73821" grpId="0" animBg="1"/>
      <p:bldP spid="73822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5"/>
          <p:cNvGrpSpPr>
            <a:grpSpLocks/>
          </p:cNvGrpSpPr>
          <p:nvPr/>
        </p:nvGrpSpPr>
        <p:grpSpPr bwMode="auto">
          <a:xfrm>
            <a:off x="1841500" y="4873625"/>
            <a:ext cx="7010400" cy="611188"/>
            <a:chOff x="1160" y="3070"/>
            <a:chExt cx="4416" cy="385"/>
          </a:xfrm>
        </p:grpSpPr>
        <p:sp>
          <p:nvSpPr>
            <p:cNvPr id="74798" name="Line 46"/>
            <p:cNvSpPr>
              <a:spLocks noChangeShapeType="1"/>
            </p:cNvSpPr>
            <p:nvPr/>
          </p:nvSpPr>
          <p:spPr bwMode="auto">
            <a:xfrm>
              <a:off x="1160" y="3455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799" name="Line 47"/>
            <p:cNvSpPr>
              <a:spLocks noChangeShapeType="1"/>
            </p:cNvSpPr>
            <p:nvPr/>
          </p:nvSpPr>
          <p:spPr bwMode="auto">
            <a:xfrm>
              <a:off x="1160" y="3407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00" name="Line 48"/>
            <p:cNvSpPr>
              <a:spLocks noChangeShapeType="1"/>
            </p:cNvSpPr>
            <p:nvPr/>
          </p:nvSpPr>
          <p:spPr bwMode="auto">
            <a:xfrm>
              <a:off x="1160" y="3358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01" name="Line 49"/>
            <p:cNvSpPr>
              <a:spLocks noChangeShapeType="1"/>
            </p:cNvSpPr>
            <p:nvPr/>
          </p:nvSpPr>
          <p:spPr bwMode="auto">
            <a:xfrm>
              <a:off x="1160" y="3310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02" name="Line 50"/>
            <p:cNvSpPr>
              <a:spLocks noChangeShapeType="1"/>
            </p:cNvSpPr>
            <p:nvPr/>
          </p:nvSpPr>
          <p:spPr bwMode="auto">
            <a:xfrm>
              <a:off x="1160" y="3262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03" name="Line 51"/>
            <p:cNvSpPr>
              <a:spLocks noChangeShapeType="1"/>
            </p:cNvSpPr>
            <p:nvPr/>
          </p:nvSpPr>
          <p:spPr bwMode="auto">
            <a:xfrm>
              <a:off x="1160" y="3214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04" name="Line 52"/>
            <p:cNvSpPr>
              <a:spLocks noChangeShapeType="1"/>
            </p:cNvSpPr>
            <p:nvPr/>
          </p:nvSpPr>
          <p:spPr bwMode="auto">
            <a:xfrm>
              <a:off x="1160" y="3166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05" name="Line 53"/>
            <p:cNvSpPr>
              <a:spLocks noChangeShapeType="1"/>
            </p:cNvSpPr>
            <p:nvPr/>
          </p:nvSpPr>
          <p:spPr bwMode="auto">
            <a:xfrm>
              <a:off x="1164" y="3118"/>
              <a:ext cx="441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06" name="Line 54"/>
            <p:cNvSpPr>
              <a:spLocks noChangeShapeType="1"/>
            </p:cNvSpPr>
            <p:nvPr/>
          </p:nvSpPr>
          <p:spPr bwMode="auto">
            <a:xfrm>
              <a:off x="1160" y="3070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74754" name="Rectangle 2"/>
          <p:cNvSpPr>
            <a:spLocks noChangeArrowheads="1"/>
          </p:cNvSpPr>
          <p:nvPr/>
        </p:nvSpPr>
        <p:spPr bwMode="auto">
          <a:xfrm>
            <a:off x="1852613" y="842963"/>
            <a:ext cx="6989762" cy="4716462"/>
          </a:xfrm>
          <a:prstGeom prst="rect">
            <a:avLst/>
          </a:prstGeom>
          <a:noFill/>
          <a:ln w="2540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55" name="Line 3"/>
          <p:cNvSpPr>
            <a:spLocks noChangeShapeType="1"/>
          </p:cNvSpPr>
          <p:nvPr/>
        </p:nvSpPr>
        <p:spPr bwMode="auto">
          <a:xfrm flipV="1">
            <a:off x="2611438" y="830263"/>
            <a:ext cx="0" cy="4741862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56" name="Line 4"/>
          <p:cNvSpPr>
            <a:spLocks noChangeShapeType="1"/>
          </p:cNvSpPr>
          <p:nvPr/>
        </p:nvSpPr>
        <p:spPr bwMode="auto">
          <a:xfrm flipV="1">
            <a:off x="3390900" y="830263"/>
            <a:ext cx="0" cy="4741862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57" name="Line 5"/>
          <p:cNvSpPr>
            <a:spLocks noChangeShapeType="1"/>
          </p:cNvSpPr>
          <p:nvPr/>
        </p:nvSpPr>
        <p:spPr bwMode="auto">
          <a:xfrm flipV="1">
            <a:off x="4170363" y="830263"/>
            <a:ext cx="0" cy="4741862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58" name="Line 6"/>
          <p:cNvSpPr>
            <a:spLocks noChangeShapeType="1"/>
          </p:cNvSpPr>
          <p:nvPr/>
        </p:nvSpPr>
        <p:spPr bwMode="auto">
          <a:xfrm flipV="1">
            <a:off x="4949825" y="830263"/>
            <a:ext cx="0" cy="4741862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59" name="Line 7"/>
          <p:cNvSpPr>
            <a:spLocks noChangeShapeType="1"/>
          </p:cNvSpPr>
          <p:nvPr/>
        </p:nvSpPr>
        <p:spPr bwMode="auto">
          <a:xfrm flipV="1">
            <a:off x="5729288" y="830263"/>
            <a:ext cx="0" cy="4741862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60" name="Line 8"/>
          <p:cNvSpPr>
            <a:spLocks noChangeShapeType="1"/>
          </p:cNvSpPr>
          <p:nvPr/>
        </p:nvSpPr>
        <p:spPr bwMode="auto">
          <a:xfrm flipV="1">
            <a:off x="6508750" y="830263"/>
            <a:ext cx="0" cy="4741862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61" name="Line 9"/>
          <p:cNvSpPr>
            <a:spLocks noChangeShapeType="1"/>
          </p:cNvSpPr>
          <p:nvPr/>
        </p:nvSpPr>
        <p:spPr bwMode="auto">
          <a:xfrm flipV="1">
            <a:off x="7288213" y="830263"/>
            <a:ext cx="0" cy="4741862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62" name="Line 10"/>
          <p:cNvSpPr>
            <a:spLocks noChangeShapeType="1"/>
          </p:cNvSpPr>
          <p:nvPr/>
        </p:nvSpPr>
        <p:spPr bwMode="auto">
          <a:xfrm flipV="1">
            <a:off x="8067675" y="830263"/>
            <a:ext cx="0" cy="4741862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63" name="Line 11"/>
          <p:cNvSpPr>
            <a:spLocks noChangeShapeType="1"/>
          </p:cNvSpPr>
          <p:nvPr/>
        </p:nvSpPr>
        <p:spPr bwMode="auto">
          <a:xfrm>
            <a:off x="1831975" y="4787900"/>
            <a:ext cx="7015163" cy="0"/>
          </a:xfrm>
          <a:prstGeom prst="line">
            <a:avLst/>
          </a:prstGeom>
          <a:noFill/>
          <a:ln w="508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64" name="Line 12"/>
          <p:cNvSpPr>
            <a:spLocks noChangeShapeType="1"/>
          </p:cNvSpPr>
          <p:nvPr/>
        </p:nvSpPr>
        <p:spPr bwMode="auto">
          <a:xfrm>
            <a:off x="1831975" y="3997325"/>
            <a:ext cx="7015163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65" name="Line 13"/>
          <p:cNvSpPr>
            <a:spLocks noChangeShapeType="1"/>
          </p:cNvSpPr>
          <p:nvPr/>
        </p:nvSpPr>
        <p:spPr bwMode="auto">
          <a:xfrm flipH="1">
            <a:off x="1831975" y="3205163"/>
            <a:ext cx="7015163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66" name="Line 14"/>
          <p:cNvSpPr>
            <a:spLocks noChangeShapeType="1"/>
          </p:cNvSpPr>
          <p:nvPr/>
        </p:nvSpPr>
        <p:spPr bwMode="auto">
          <a:xfrm flipH="1">
            <a:off x="1831975" y="2422525"/>
            <a:ext cx="7015163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67" name="Line 15"/>
          <p:cNvSpPr>
            <a:spLocks noChangeShapeType="1"/>
          </p:cNvSpPr>
          <p:nvPr/>
        </p:nvSpPr>
        <p:spPr bwMode="auto">
          <a:xfrm flipH="1">
            <a:off x="1831975" y="1639888"/>
            <a:ext cx="7015163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68" name="Line 16"/>
          <p:cNvSpPr>
            <a:spLocks noChangeShapeType="1"/>
          </p:cNvSpPr>
          <p:nvPr/>
        </p:nvSpPr>
        <p:spPr bwMode="auto">
          <a:xfrm flipV="1">
            <a:off x="6324600" y="815975"/>
            <a:ext cx="0" cy="4748213"/>
          </a:xfrm>
          <a:prstGeom prst="line">
            <a:avLst/>
          </a:prstGeom>
          <a:noFill/>
          <a:ln w="508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79" name="Rectangle 27"/>
          <p:cNvSpPr>
            <a:spLocks noChangeArrowheads="1"/>
          </p:cNvSpPr>
          <p:nvPr/>
        </p:nvSpPr>
        <p:spPr bwMode="auto">
          <a:xfrm>
            <a:off x="1549400" y="4614863"/>
            <a:ext cx="31908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900">
                <a:solidFill>
                  <a:schemeClr val="tx1"/>
                </a:solidFill>
                <a:latin typeface="Arial" charset="0"/>
              </a:rPr>
              <a:t>0</a:t>
            </a:r>
          </a:p>
        </p:txBody>
      </p:sp>
      <p:sp>
        <p:nvSpPr>
          <p:cNvPr id="74780" name="Rectangle 28"/>
          <p:cNvSpPr>
            <a:spLocks noChangeArrowheads="1"/>
          </p:cNvSpPr>
          <p:nvPr/>
        </p:nvSpPr>
        <p:spPr bwMode="auto">
          <a:xfrm>
            <a:off x="1549400" y="3833813"/>
            <a:ext cx="31908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900">
                <a:solidFill>
                  <a:schemeClr val="tx1"/>
                </a:solidFill>
                <a:latin typeface="Arial" charset="0"/>
              </a:rPr>
              <a:t>1</a:t>
            </a:r>
          </a:p>
        </p:txBody>
      </p:sp>
      <p:sp>
        <p:nvSpPr>
          <p:cNvPr id="74781" name="Rectangle 29"/>
          <p:cNvSpPr>
            <a:spLocks noChangeArrowheads="1"/>
          </p:cNvSpPr>
          <p:nvPr/>
        </p:nvSpPr>
        <p:spPr bwMode="auto">
          <a:xfrm>
            <a:off x="1508125" y="5411788"/>
            <a:ext cx="18415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endParaRPr lang="es-ES" sz="190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74782" name="Rectangle 30"/>
          <p:cNvSpPr>
            <a:spLocks noChangeArrowheads="1"/>
          </p:cNvSpPr>
          <p:nvPr/>
        </p:nvSpPr>
        <p:spPr bwMode="auto">
          <a:xfrm>
            <a:off x="1549400" y="3036888"/>
            <a:ext cx="31908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900">
                <a:solidFill>
                  <a:schemeClr val="tx1"/>
                </a:solidFill>
                <a:latin typeface="Arial" charset="0"/>
              </a:rPr>
              <a:t>2</a:t>
            </a:r>
          </a:p>
        </p:txBody>
      </p:sp>
      <p:sp>
        <p:nvSpPr>
          <p:cNvPr id="74783" name="Rectangle 31"/>
          <p:cNvSpPr>
            <a:spLocks noChangeArrowheads="1"/>
          </p:cNvSpPr>
          <p:nvPr/>
        </p:nvSpPr>
        <p:spPr bwMode="auto">
          <a:xfrm>
            <a:off x="1549400" y="2239963"/>
            <a:ext cx="31908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900">
                <a:solidFill>
                  <a:schemeClr val="tx1"/>
                </a:solidFill>
                <a:latin typeface="Arial" charset="0"/>
              </a:rPr>
              <a:t>3</a:t>
            </a:r>
          </a:p>
        </p:txBody>
      </p:sp>
      <p:sp>
        <p:nvSpPr>
          <p:cNvPr id="74784" name="Rectangle 32"/>
          <p:cNvSpPr>
            <a:spLocks noChangeArrowheads="1"/>
          </p:cNvSpPr>
          <p:nvPr/>
        </p:nvSpPr>
        <p:spPr bwMode="auto">
          <a:xfrm>
            <a:off x="1549400" y="1477963"/>
            <a:ext cx="31908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900">
                <a:solidFill>
                  <a:schemeClr val="tx1"/>
                </a:solidFill>
                <a:latin typeface="Arial" charset="0"/>
              </a:rPr>
              <a:t>4</a:t>
            </a:r>
          </a:p>
        </p:txBody>
      </p:sp>
      <p:sp>
        <p:nvSpPr>
          <p:cNvPr id="74785" name="Rectangle 33"/>
          <p:cNvSpPr>
            <a:spLocks noChangeArrowheads="1"/>
          </p:cNvSpPr>
          <p:nvPr/>
        </p:nvSpPr>
        <p:spPr bwMode="auto">
          <a:xfrm>
            <a:off x="1549400" y="647700"/>
            <a:ext cx="319088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900">
                <a:solidFill>
                  <a:schemeClr val="tx1"/>
                </a:solidFill>
                <a:latin typeface="Arial" charset="0"/>
              </a:rPr>
              <a:t>5</a:t>
            </a:r>
          </a:p>
        </p:txBody>
      </p:sp>
      <p:sp>
        <p:nvSpPr>
          <p:cNvPr id="74786" name="Rectangle 34"/>
          <p:cNvSpPr>
            <a:spLocks noChangeArrowheads="1"/>
          </p:cNvSpPr>
          <p:nvPr/>
        </p:nvSpPr>
        <p:spPr bwMode="auto">
          <a:xfrm>
            <a:off x="1827213" y="319088"/>
            <a:ext cx="7105650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>
                <a:solidFill>
                  <a:schemeClr val="tx1"/>
                </a:solidFill>
                <a:latin typeface="Arial" charset="0"/>
              </a:rPr>
              <a:t>STATICAL STABILITY CURVE PLOTTING SHEET</a:t>
            </a:r>
          </a:p>
        </p:txBody>
      </p:sp>
      <p:grpSp>
        <p:nvGrpSpPr>
          <p:cNvPr id="3" name="Group 45"/>
          <p:cNvGrpSpPr>
            <a:grpSpLocks/>
          </p:cNvGrpSpPr>
          <p:nvPr/>
        </p:nvGrpSpPr>
        <p:grpSpPr bwMode="auto">
          <a:xfrm>
            <a:off x="1914525" y="833438"/>
            <a:ext cx="611188" cy="4733925"/>
            <a:chOff x="1206" y="525"/>
            <a:chExt cx="385" cy="2982"/>
          </a:xfrm>
        </p:grpSpPr>
        <p:sp>
          <p:nvSpPr>
            <p:cNvPr id="74788" name="Line 36"/>
            <p:cNvSpPr>
              <a:spLocks noChangeShapeType="1"/>
            </p:cNvSpPr>
            <p:nvPr/>
          </p:nvSpPr>
          <p:spPr bwMode="auto">
            <a:xfrm>
              <a:off x="120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789" name="Line 37"/>
            <p:cNvSpPr>
              <a:spLocks noChangeShapeType="1"/>
            </p:cNvSpPr>
            <p:nvPr/>
          </p:nvSpPr>
          <p:spPr bwMode="auto">
            <a:xfrm>
              <a:off x="1254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790" name="Line 38"/>
            <p:cNvSpPr>
              <a:spLocks noChangeShapeType="1"/>
            </p:cNvSpPr>
            <p:nvPr/>
          </p:nvSpPr>
          <p:spPr bwMode="auto">
            <a:xfrm>
              <a:off x="130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791" name="Line 39"/>
            <p:cNvSpPr>
              <a:spLocks noChangeShapeType="1"/>
            </p:cNvSpPr>
            <p:nvPr/>
          </p:nvSpPr>
          <p:spPr bwMode="auto">
            <a:xfrm>
              <a:off x="135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792" name="Line 40"/>
            <p:cNvSpPr>
              <a:spLocks noChangeShapeType="1"/>
            </p:cNvSpPr>
            <p:nvPr/>
          </p:nvSpPr>
          <p:spPr bwMode="auto">
            <a:xfrm>
              <a:off x="139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793" name="Line 41"/>
            <p:cNvSpPr>
              <a:spLocks noChangeShapeType="1"/>
            </p:cNvSpPr>
            <p:nvPr/>
          </p:nvSpPr>
          <p:spPr bwMode="auto">
            <a:xfrm>
              <a:off x="1447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794" name="Line 42"/>
            <p:cNvSpPr>
              <a:spLocks noChangeShapeType="1"/>
            </p:cNvSpPr>
            <p:nvPr/>
          </p:nvSpPr>
          <p:spPr bwMode="auto">
            <a:xfrm>
              <a:off x="1495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795" name="Line 43"/>
            <p:cNvSpPr>
              <a:spLocks noChangeShapeType="1"/>
            </p:cNvSpPr>
            <p:nvPr/>
          </p:nvSpPr>
          <p:spPr bwMode="auto">
            <a:xfrm>
              <a:off x="1543" y="527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796" name="Line 44"/>
            <p:cNvSpPr>
              <a:spLocks noChangeShapeType="1"/>
            </p:cNvSpPr>
            <p:nvPr/>
          </p:nvSpPr>
          <p:spPr bwMode="auto">
            <a:xfrm>
              <a:off x="1591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4" name="Group 65"/>
          <p:cNvGrpSpPr>
            <a:grpSpLocks/>
          </p:cNvGrpSpPr>
          <p:nvPr/>
        </p:nvGrpSpPr>
        <p:grpSpPr bwMode="auto">
          <a:xfrm>
            <a:off x="1841500" y="4079875"/>
            <a:ext cx="7010400" cy="611188"/>
            <a:chOff x="1160" y="2570"/>
            <a:chExt cx="4416" cy="385"/>
          </a:xfrm>
        </p:grpSpPr>
        <p:sp>
          <p:nvSpPr>
            <p:cNvPr id="74808" name="Line 56"/>
            <p:cNvSpPr>
              <a:spLocks noChangeShapeType="1"/>
            </p:cNvSpPr>
            <p:nvPr/>
          </p:nvSpPr>
          <p:spPr bwMode="auto">
            <a:xfrm>
              <a:off x="1160" y="2955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09" name="Line 57"/>
            <p:cNvSpPr>
              <a:spLocks noChangeShapeType="1"/>
            </p:cNvSpPr>
            <p:nvPr/>
          </p:nvSpPr>
          <p:spPr bwMode="auto">
            <a:xfrm>
              <a:off x="1160" y="2907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10" name="Line 58"/>
            <p:cNvSpPr>
              <a:spLocks noChangeShapeType="1"/>
            </p:cNvSpPr>
            <p:nvPr/>
          </p:nvSpPr>
          <p:spPr bwMode="auto">
            <a:xfrm>
              <a:off x="1160" y="2859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11" name="Line 59"/>
            <p:cNvSpPr>
              <a:spLocks noChangeShapeType="1"/>
            </p:cNvSpPr>
            <p:nvPr/>
          </p:nvSpPr>
          <p:spPr bwMode="auto">
            <a:xfrm>
              <a:off x="1160" y="2810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12" name="Line 60"/>
            <p:cNvSpPr>
              <a:spLocks noChangeShapeType="1"/>
            </p:cNvSpPr>
            <p:nvPr/>
          </p:nvSpPr>
          <p:spPr bwMode="auto">
            <a:xfrm>
              <a:off x="1160" y="2762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13" name="Line 61"/>
            <p:cNvSpPr>
              <a:spLocks noChangeShapeType="1"/>
            </p:cNvSpPr>
            <p:nvPr/>
          </p:nvSpPr>
          <p:spPr bwMode="auto">
            <a:xfrm>
              <a:off x="1160" y="2714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14" name="Line 62"/>
            <p:cNvSpPr>
              <a:spLocks noChangeShapeType="1"/>
            </p:cNvSpPr>
            <p:nvPr/>
          </p:nvSpPr>
          <p:spPr bwMode="auto">
            <a:xfrm>
              <a:off x="1160" y="2666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15" name="Line 63"/>
            <p:cNvSpPr>
              <a:spLocks noChangeShapeType="1"/>
            </p:cNvSpPr>
            <p:nvPr/>
          </p:nvSpPr>
          <p:spPr bwMode="auto">
            <a:xfrm>
              <a:off x="1164" y="2618"/>
              <a:ext cx="441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16" name="Line 64"/>
            <p:cNvSpPr>
              <a:spLocks noChangeShapeType="1"/>
            </p:cNvSpPr>
            <p:nvPr/>
          </p:nvSpPr>
          <p:spPr bwMode="auto">
            <a:xfrm>
              <a:off x="1160" y="2570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5" name="Group 75"/>
          <p:cNvGrpSpPr>
            <a:grpSpLocks/>
          </p:cNvGrpSpPr>
          <p:nvPr/>
        </p:nvGrpSpPr>
        <p:grpSpPr bwMode="auto">
          <a:xfrm>
            <a:off x="1841500" y="3286125"/>
            <a:ext cx="7010400" cy="612775"/>
            <a:chOff x="1160" y="2070"/>
            <a:chExt cx="4416" cy="386"/>
          </a:xfrm>
        </p:grpSpPr>
        <p:sp>
          <p:nvSpPr>
            <p:cNvPr id="74818" name="Line 66"/>
            <p:cNvSpPr>
              <a:spLocks noChangeShapeType="1"/>
            </p:cNvSpPr>
            <p:nvPr/>
          </p:nvSpPr>
          <p:spPr bwMode="auto">
            <a:xfrm>
              <a:off x="1160" y="2456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19" name="Line 67"/>
            <p:cNvSpPr>
              <a:spLocks noChangeShapeType="1"/>
            </p:cNvSpPr>
            <p:nvPr/>
          </p:nvSpPr>
          <p:spPr bwMode="auto">
            <a:xfrm>
              <a:off x="1160" y="2407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20" name="Line 68"/>
            <p:cNvSpPr>
              <a:spLocks noChangeShapeType="1"/>
            </p:cNvSpPr>
            <p:nvPr/>
          </p:nvSpPr>
          <p:spPr bwMode="auto">
            <a:xfrm>
              <a:off x="1160" y="2359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21" name="Line 69"/>
            <p:cNvSpPr>
              <a:spLocks noChangeShapeType="1"/>
            </p:cNvSpPr>
            <p:nvPr/>
          </p:nvSpPr>
          <p:spPr bwMode="auto">
            <a:xfrm>
              <a:off x="1160" y="2311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22" name="Line 70"/>
            <p:cNvSpPr>
              <a:spLocks noChangeShapeType="1"/>
            </p:cNvSpPr>
            <p:nvPr/>
          </p:nvSpPr>
          <p:spPr bwMode="auto">
            <a:xfrm>
              <a:off x="1160" y="2263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23" name="Line 71"/>
            <p:cNvSpPr>
              <a:spLocks noChangeShapeType="1"/>
            </p:cNvSpPr>
            <p:nvPr/>
          </p:nvSpPr>
          <p:spPr bwMode="auto">
            <a:xfrm>
              <a:off x="1160" y="2215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24" name="Line 72"/>
            <p:cNvSpPr>
              <a:spLocks noChangeShapeType="1"/>
            </p:cNvSpPr>
            <p:nvPr/>
          </p:nvSpPr>
          <p:spPr bwMode="auto">
            <a:xfrm>
              <a:off x="1160" y="2167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25" name="Line 73"/>
            <p:cNvSpPr>
              <a:spLocks noChangeShapeType="1"/>
            </p:cNvSpPr>
            <p:nvPr/>
          </p:nvSpPr>
          <p:spPr bwMode="auto">
            <a:xfrm>
              <a:off x="1164" y="2119"/>
              <a:ext cx="441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26" name="Line 74"/>
            <p:cNvSpPr>
              <a:spLocks noChangeShapeType="1"/>
            </p:cNvSpPr>
            <p:nvPr/>
          </p:nvSpPr>
          <p:spPr bwMode="auto">
            <a:xfrm>
              <a:off x="1160" y="2070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6" name="Group 85"/>
          <p:cNvGrpSpPr>
            <a:grpSpLocks/>
          </p:cNvGrpSpPr>
          <p:nvPr/>
        </p:nvGrpSpPr>
        <p:grpSpPr bwMode="auto">
          <a:xfrm>
            <a:off x="1841500" y="2493963"/>
            <a:ext cx="7010400" cy="630237"/>
            <a:chOff x="1160" y="1571"/>
            <a:chExt cx="4416" cy="397"/>
          </a:xfrm>
        </p:grpSpPr>
        <p:sp>
          <p:nvSpPr>
            <p:cNvPr id="74828" name="Line 76"/>
            <p:cNvSpPr>
              <a:spLocks noChangeShapeType="1"/>
            </p:cNvSpPr>
            <p:nvPr/>
          </p:nvSpPr>
          <p:spPr bwMode="auto">
            <a:xfrm>
              <a:off x="1160" y="1968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29" name="Line 77"/>
            <p:cNvSpPr>
              <a:spLocks noChangeShapeType="1"/>
            </p:cNvSpPr>
            <p:nvPr/>
          </p:nvSpPr>
          <p:spPr bwMode="auto">
            <a:xfrm>
              <a:off x="1160" y="1918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30" name="Line 78"/>
            <p:cNvSpPr>
              <a:spLocks noChangeShapeType="1"/>
            </p:cNvSpPr>
            <p:nvPr/>
          </p:nvSpPr>
          <p:spPr bwMode="auto">
            <a:xfrm>
              <a:off x="1160" y="1868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31" name="Line 79"/>
            <p:cNvSpPr>
              <a:spLocks noChangeShapeType="1"/>
            </p:cNvSpPr>
            <p:nvPr/>
          </p:nvSpPr>
          <p:spPr bwMode="auto">
            <a:xfrm>
              <a:off x="1160" y="1819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32" name="Line 80"/>
            <p:cNvSpPr>
              <a:spLocks noChangeShapeType="1"/>
            </p:cNvSpPr>
            <p:nvPr/>
          </p:nvSpPr>
          <p:spPr bwMode="auto">
            <a:xfrm>
              <a:off x="1160" y="1769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33" name="Line 81"/>
            <p:cNvSpPr>
              <a:spLocks noChangeShapeType="1"/>
            </p:cNvSpPr>
            <p:nvPr/>
          </p:nvSpPr>
          <p:spPr bwMode="auto">
            <a:xfrm>
              <a:off x="1160" y="1720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34" name="Line 82"/>
            <p:cNvSpPr>
              <a:spLocks noChangeShapeType="1"/>
            </p:cNvSpPr>
            <p:nvPr/>
          </p:nvSpPr>
          <p:spPr bwMode="auto">
            <a:xfrm>
              <a:off x="1160" y="1670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35" name="Line 83"/>
            <p:cNvSpPr>
              <a:spLocks noChangeShapeType="1"/>
            </p:cNvSpPr>
            <p:nvPr/>
          </p:nvSpPr>
          <p:spPr bwMode="auto">
            <a:xfrm>
              <a:off x="1164" y="1620"/>
              <a:ext cx="441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36" name="Line 84"/>
            <p:cNvSpPr>
              <a:spLocks noChangeShapeType="1"/>
            </p:cNvSpPr>
            <p:nvPr/>
          </p:nvSpPr>
          <p:spPr bwMode="auto">
            <a:xfrm>
              <a:off x="1160" y="1571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7" name="Group 95"/>
          <p:cNvGrpSpPr>
            <a:grpSpLocks/>
          </p:cNvGrpSpPr>
          <p:nvPr/>
        </p:nvGrpSpPr>
        <p:grpSpPr bwMode="auto">
          <a:xfrm>
            <a:off x="1841500" y="1712913"/>
            <a:ext cx="7010400" cy="630237"/>
            <a:chOff x="1160" y="1079"/>
            <a:chExt cx="4416" cy="397"/>
          </a:xfrm>
        </p:grpSpPr>
        <p:sp>
          <p:nvSpPr>
            <p:cNvPr id="74838" name="Line 86"/>
            <p:cNvSpPr>
              <a:spLocks noChangeShapeType="1"/>
            </p:cNvSpPr>
            <p:nvPr/>
          </p:nvSpPr>
          <p:spPr bwMode="auto">
            <a:xfrm>
              <a:off x="1160" y="1476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39" name="Line 87"/>
            <p:cNvSpPr>
              <a:spLocks noChangeShapeType="1"/>
            </p:cNvSpPr>
            <p:nvPr/>
          </p:nvSpPr>
          <p:spPr bwMode="auto">
            <a:xfrm>
              <a:off x="1160" y="1427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40" name="Line 88"/>
            <p:cNvSpPr>
              <a:spLocks noChangeShapeType="1"/>
            </p:cNvSpPr>
            <p:nvPr/>
          </p:nvSpPr>
          <p:spPr bwMode="auto">
            <a:xfrm>
              <a:off x="1160" y="1377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41" name="Line 89"/>
            <p:cNvSpPr>
              <a:spLocks noChangeShapeType="1"/>
            </p:cNvSpPr>
            <p:nvPr/>
          </p:nvSpPr>
          <p:spPr bwMode="auto">
            <a:xfrm>
              <a:off x="1160" y="1328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42" name="Line 90"/>
            <p:cNvSpPr>
              <a:spLocks noChangeShapeType="1"/>
            </p:cNvSpPr>
            <p:nvPr/>
          </p:nvSpPr>
          <p:spPr bwMode="auto">
            <a:xfrm>
              <a:off x="1160" y="1278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43" name="Line 91"/>
            <p:cNvSpPr>
              <a:spLocks noChangeShapeType="1"/>
            </p:cNvSpPr>
            <p:nvPr/>
          </p:nvSpPr>
          <p:spPr bwMode="auto">
            <a:xfrm>
              <a:off x="1160" y="1228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44" name="Line 92"/>
            <p:cNvSpPr>
              <a:spLocks noChangeShapeType="1"/>
            </p:cNvSpPr>
            <p:nvPr/>
          </p:nvSpPr>
          <p:spPr bwMode="auto">
            <a:xfrm>
              <a:off x="1160" y="1179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45" name="Line 93"/>
            <p:cNvSpPr>
              <a:spLocks noChangeShapeType="1"/>
            </p:cNvSpPr>
            <p:nvPr/>
          </p:nvSpPr>
          <p:spPr bwMode="auto">
            <a:xfrm>
              <a:off x="1164" y="1129"/>
              <a:ext cx="441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46" name="Line 94"/>
            <p:cNvSpPr>
              <a:spLocks noChangeShapeType="1"/>
            </p:cNvSpPr>
            <p:nvPr/>
          </p:nvSpPr>
          <p:spPr bwMode="auto">
            <a:xfrm>
              <a:off x="1160" y="1079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8" name="Group 105"/>
          <p:cNvGrpSpPr>
            <a:grpSpLocks/>
          </p:cNvGrpSpPr>
          <p:nvPr/>
        </p:nvGrpSpPr>
        <p:grpSpPr bwMode="auto">
          <a:xfrm>
            <a:off x="1858963" y="915988"/>
            <a:ext cx="7008812" cy="647700"/>
            <a:chOff x="1171" y="577"/>
            <a:chExt cx="4415" cy="408"/>
          </a:xfrm>
        </p:grpSpPr>
        <p:sp>
          <p:nvSpPr>
            <p:cNvPr id="74848" name="Line 96"/>
            <p:cNvSpPr>
              <a:spLocks noChangeShapeType="1"/>
            </p:cNvSpPr>
            <p:nvPr/>
          </p:nvSpPr>
          <p:spPr bwMode="auto">
            <a:xfrm>
              <a:off x="1171" y="985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49" name="Line 97"/>
            <p:cNvSpPr>
              <a:spLocks noChangeShapeType="1"/>
            </p:cNvSpPr>
            <p:nvPr/>
          </p:nvSpPr>
          <p:spPr bwMode="auto">
            <a:xfrm>
              <a:off x="1171" y="934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50" name="Line 98"/>
            <p:cNvSpPr>
              <a:spLocks noChangeShapeType="1"/>
            </p:cNvSpPr>
            <p:nvPr/>
          </p:nvSpPr>
          <p:spPr bwMode="auto">
            <a:xfrm>
              <a:off x="1171" y="883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51" name="Line 99"/>
            <p:cNvSpPr>
              <a:spLocks noChangeShapeType="1"/>
            </p:cNvSpPr>
            <p:nvPr/>
          </p:nvSpPr>
          <p:spPr bwMode="auto">
            <a:xfrm>
              <a:off x="1171" y="832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52" name="Line 100"/>
            <p:cNvSpPr>
              <a:spLocks noChangeShapeType="1"/>
            </p:cNvSpPr>
            <p:nvPr/>
          </p:nvSpPr>
          <p:spPr bwMode="auto">
            <a:xfrm>
              <a:off x="1171" y="781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53" name="Line 101"/>
            <p:cNvSpPr>
              <a:spLocks noChangeShapeType="1"/>
            </p:cNvSpPr>
            <p:nvPr/>
          </p:nvSpPr>
          <p:spPr bwMode="auto">
            <a:xfrm>
              <a:off x="1171" y="730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54" name="Line 102"/>
            <p:cNvSpPr>
              <a:spLocks noChangeShapeType="1"/>
            </p:cNvSpPr>
            <p:nvPr/>
          </p:nvSpPr>
          <p:spPr bwMode="auto">
            <a:xfrm>
              <a:off x="1171" y="679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55" name="Line 103"/>
            <p:cNvSpPr>
              <a:spLocks noChangeShapeType="1"/>
            </p:cNvSpPr>
            <p:nvPr/>
          </p:nvSpPr>
          <p:spPr bwMode="auto">
            <a:xfrm>
              <a:off x="1174" y="628"/>
              <a:ext cx="4412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56" name="Line 104"/>
            <p:cNvSpPr>
              <a:spLocks noChangeShapeType="1"/>
            </p:cNvSpPr>
            <p:nvPr/>
          </p:nvSpPr>
          <p:spPr bwMode="auto">
            <a:xfrm>
              <a:off x="1171" y="577"/>
              <a:ext cx="441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9" name="Group 115"/>
          <p:cNvGrpSpPr>
            <a:grpSpLocks/>
          </p:cNvGrpSpPr>
          <p:nvPr/>
        </p:nvGrpSpPr>
        <p:grpSpPr bwMode="auto">
          <a:xfrm>
            <a:off x="2698750" y="833438"/>
            <a:ext cx="611188" cy="4733925"/>
            <a:chOff x="1700" y="525"/>
            <a:chExt cx="385" cy="2982"/>
          </a:xfrm>
        </p:grpSpPr>
        <p:sp>
          <p:nvSpPr>
            <p:cNvPr id="74858" name="Line 106"/>
            <p:cNvSpPr>
              <a:spLocks noChangeShapeType="1"/>
            </p:cNvSpPr>
            <p:nvPr/>
          </p:nvSpPr>
          <p:spPr bwMode="auto">
            <a:xfrm>
              <a:off x="170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59" name="Line 107"/>
            <p:cNvSpPr>
              <a:spLocks noChangeShapeType="1"/>
            </p:cNvSpPr>
            <p:nvPr/>
          </p:nvSpPr>
          <p:spPr bwMode="auto">
            <a:xfrm>
              <a:off x="174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60" name="Line 108"/>
            <p:cNvSpPr>
              <a:spLocks noChangeShapeType="1"/>
            </p:cNvSpPr>
            <p:nvPr/>
          </p:nvSpPr>
          <p:spPr bwMode="auto">
            <a:xfrm>
              <a:off x="179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61" name="Line 109"/>
            <p:cNvSpPr>
              <a:spLocks noChangeShapeType="1"/>
            </p:cNvSpPr>
            <p:nvPr/>
          </p:nvSpPr>
          <p:spPr bwMode="auto">
            <a:xfrm>
              <a:off x="1844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62" name="Line 110"/>
            <p:cNvSpPr>
              <a:spLocks noChangeShapeType="1"/>
            </p:cNvSpPr>
            <p:nvPr/>
          </p:nvSpPr>
          <p:spPr bwMode="auto">
            <a:xfrm>
              <a:off x="189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63" name="Line 111"/>
            <p:cNvSpPr>
              <a:spLocks noChangeShapeType="1"/>
            </p:cNvSpPr>
            <p:nvPr/>
          </p:nvSpPr>
          <p:spPr bwMode="auto">
            <a:xfrm>
              <a:off x="1941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64" name="Line 112"/>
            <p:cNvSpPr>
              <a:spLocks noChangeShapeType="1"/>
            </p:cNvSpPr>
            <p:nvPr/>
          </p:nvSpPr>
          <p:spPr bwMode="auto">
            <a:xfrm>
              <a:off x="1989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65" name="Line 113"/>
            <p:cNvSpPr>
              <a:spLocks noChangeShapeType="1"/>
            </p:cNvSpPr>
            <p:nvPr/>
          </p:nvSpPr>
          <p:spPr bwMode="auto">
            <a:xfrm>
              <a:off x="2037" y="527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66" name="Line 114"/>
            <p:cNvSpPr>
              <a:spLocks noChangeShapeType="1"/>
            </p:cNvSpPr>
            <p:nvPr/>
          </p:nvSpPr>
          <p:spPr bwMode="auto">
            <a:xfrm>
              <a:off x="2085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0" name="Group 125"/>
          <p:cNvGrpSpPr>
            <a:grpSpLocks/>
          </p:cNvGrpSpPr>
          <p:nvPr/>
        </p:nvGrpSpPr>
        <p:grpSpPr bwMode="auto">
          <a:xfrm>
            <a:off x="3482975" y="833438"/>
            <a:ext cx="611188" cy="4733925"/>
            <a:chOff x="2194" y="525"/>
            <a:chExt cx="385" cy="2982"/>
          </a:xfrm>
        </p:grpSpPr>
        <p:sp>
          <p:nvSpPr>
            <p:cNvPr id="74868" name="Line 116"/>
            <p:cNvSpPr>
              <a:spLocks noChangeShapeType="1"/>
            </p:cNvSpPr>
            <p:nvPr/>
          </p:nvSpPr>
          <p:spPr bwMode="auto">
            <a:xfrm>
              <a:off x="2194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69" name="Line 117"/>
            <p:cNvSpPr>
              <a:spLocks noChangeShapeType="1"/>
            </p:cNvSpPr>
            <p:nvPr/>
          </p:nvSpPr>
          <p:spPr bwMode="auto">
            <a:xfrm>
              <a:off x="224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70" name="Line 118"/>
            <p:cNvSpPr>
              <a:spLocks noChangeShapeType="1"/>
            </p:cNvSpPr>
            <p:nvPr/>
          </p:nvSpPr>
          <p:spPr bwMode="auto">
            <a:xfrm>
              <a:off x="229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71" name="Line 119"/>
            <p:cNvSpPr>
              <a:spLocks noChangeShapeType="1"/>
            </p:cNvSpPr>
            <p:nvPr/>
          </p:nvSpPr>
          <p:spPr bwMode="auto">
            <a:xfrm>
              <a:off x="233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72" name="Line 120"/>
            <p:cNvSpPr>
              <a:spLocks noChangeShapeType="1"/>
            </p:cNvSpPr>
            <p:nvPr/>
          </p:nvSpPr>
          <p:spPr bwMode="auto">
            <a:xfrm>
              <a:off x="238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73" name="Line 121"/>
            <p:cNvSpPr>
              <a:spLocks noChangeShapeType="1"/>
            </p:cNvSpPr>
            <p:nvPr/>
          </p:nvSpPr>
          <p:spPr bwMode="auto">
            <a:xfrm>
              <a:off x="2435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74" name="Line 122"/>
            <p:cNvSpPr>
              <a:spLocks noChangeShapeType="1"/>
            </p:cNvSpPr>
            <p:nvPr/>
          </p:nvSpPr>
          <p:spPr bwMode="auto">
            <a:xfrm>
              <a:off x="2483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75" name="Line 123"/>
            <p:cNvSpPr>
              <a:spLocks noChangeShapeType="1"/>
            </p:cNvSpPr>
            <p:nvPr/>
          </p:nvSpPr>
          <p:spPr bwMode="auto">
            <a:xfrm>
              <a:off x="2531" y="527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76" name="Line 124"/>
            <p:cNvSpPr>
              <a:spLocks noChangeShapeType="1"/>
            </p:cNvSpPr>
            <p:nvPr/>
          </p:nvSpPr>
          <p:spPr bwMode="auto">
            <a:xfrm>
              <a:off x="2579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1" name="Group 135"/>
          <p:cNvGrpSpPr>
            <a:grpSpLocks/>
          </p:cNvGrpSpPr>
          <p:nvPr/>
        </p:nvGrpSpPr>
        <p:grpSpPr bwMode="auto">
          <a:xfrm>
            <a:off x="4267200" y="833438"/>
            <a:ext cx="611188" cy="4733925"/>
            <a:chOff x="2688" y="525"/>
            <a:chExt cx="385" cy="2982"/>
          </a:xfrm>
        </p:grpSpPr>
        <p:sp>
          <p:nvSpPr>
            <p:cNvPr id="74878" name="Line 126"/>
            <p:cNvSpPr>
              <a:spLocks noChangeShapeType="1"/>
            </p:cNvSpPr>
            <p:nvPr/>
          </p:nvSpPr>
          <p:spPr bwMode="auto">
            <a:xfrm>
              <a:off x="268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79" name="Line 127"/>
            <p:cNvSpPr>
              <a:spLocks noChangeShapeType="1"/>
            </p:cNvSpPr>
            <p:nvPr/>
          </p:nvSpPr>
          <p:spPr bwMode="auto">
            <a:xfrm>
              <a:off x="273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80" name="Line 128"/>
            <p:cNvSpPr>
              <a:spLocks noChangeShapeType="1"/>
            </p:cNvSpPr>
            <p:nvPr/>
          </p:nvSpPr>
          <p:spPr bwMode="auto">
            <a:xfrm>
              <a:off x="2784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81" name="Line 129"/>
            <p:cNvSpPr>
              <a:spLocks noChangeShapeType="1"/>
            </p:cNvSpPr>
            <p:nvPr/>
          </p:nvSpPr>
          <p:spPr bwMode="auto">
            <a:xfrm>
              <a:off x="283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82" name="Line 130"/>
            <p:cNvSpPr>
              <a:spLocks noChangeShapeType="1"/>
            </p:cNvSpPr>
            <p:nvPr/>
          </p:nvSpPr>
          <p:spPr bwMode="auto">
            <a:xfrm>
              <a:off x="288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83" name="Line 131"/>
            <p:cNvSpPr>
              <a:spLocks noChangeShapeType="1"/>
            </p:cNvSpPr>
            <p:nvPr/>
          </p:nvSpPr>
          <p:spPr bwMode="auto">
            <a:xfrm>
              <a:off x="292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84" name="Line 132"/>
            <p:cNvSpPr>
              <a:spLocks noChangeShapeType="1"/>
            </p:cNvSpPr>
            <p:nvPr/>
          </p:nvSpPr>
          <p:spPr bwMode="auto">
            <a:xfrm>
              <a:off x="297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85" name="Line 133"/>
            <p:cNvSpPr>
              <a:spLocks noChangeShapeType="1"/>
            </p:cNvSpPr>
            <p:nvPr/>
          </p:nvSpPr>
          <p:spPr bwMode="auto">
            <a:xfrm>
              <a:off x="3025" y="527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86" name="Line 134"/>
            <p:cNvSpPr>
              <a:spLocks noChangeShapeType="1"/>
            </p:cNvSpPr>
            <p:nvPr/>
          </p:nvSpPr>
          <p:spPr bwMode="auto">
            <a:xfrm>
              <a:off x="3073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2" name="Group 145"/>
          <p:cNvGrpSpPr>
            <a:grpSpLocks/>
          </p:cNvGrpSpPr>
          <p:nvPr/>
        </p:nvGrpSpPr>
        <p:grpSpPr bwMode="auto">
          <a:xfrm>
            <a:off x="5051425" y="833438"/>
            <a:ext cx="611188" cy="4733925"/>
            <a:chOff x="3182" y="525"/>
            <a:chExt cx="385" cy="2982"/>
          </a:xfrm>
        </p:grpSpPr>
        <p:sp>
          <p:nvSpPr>
            <p:cNvPr id="74888" name="Line 136"/>
            <p:cNvSpPr>
              <a:spLocks noChangeShapeType="1"/>
            </p:cNvSpPr>
            <p:nvPr/>
          </p:nvSpPr>
          <p:spPr bwMode="auto">
            <a:xfrm>
              <a:off x="318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89" name="Line 137"/>
            <p:cNvSpPr>
              <a:spLocks noChangeShapeType="1"/>
            </p:cNvSpPr>
            <p:nvPr/>
          </p:nvSpPr>
          <p:spPr bwMode="auto">
            <a:xfrm>
              <a:off x="323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90" name="Line 138"/>
            <p:cNvSpPr>
              <a:spLocks noChangeShapeType="1"/>
            </p:cNvSpPr>
            <p:nvPr/>
          </p:nvSpPr>
          <p:spPr bwMode="auto">
            <a:xfrm>
              <a:off x="327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91" name="Line 139"/>
            <p:cNvSpPr>
              <a:spLocks noChangeShapeType="1"/>
            </p:cNvSpPr>
            <p:nvPr/>
          </p:nvSpPr>
          <p:spPr bwMode="auto">
            <a:xfrm>
              <a:off x="332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92" name="Line 140"/>
            <p:cNvSpPr>
              <a:spLocks noChangeShapeType="1"/>
            </p:cNvSpPr>
            <p:nvPr/>
          </p:nvSpPr>
          <p:spPr bwMode="auto">
            <a:xfrm>
              <a:off x="3374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93" name="Line 141"/>
            <p:cNvSpPr>
              <a:spLocks noChangeShapeType="1"/>
            </p:cNvSpPr>
            <p:nvPr/>
          </p:nvSpPr>
          <p:spPr bwMode="auto">
            <a:xfrm>
              <a:off x="342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94" name="Line 142"/>
            <p:cNvSpPr>
              <a:spLocks noChangeShapeType="1"/>
            </p:cNvSpPr>
            <p:nvPr/>
          </p:nvSpPr>
          <p:spPr bwMode="auto">
            <a:xfrm>
              <a:off x="3471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95" name="Line 143"/>
            <p:cNvSpPr>
              <a:spLocks noChangeShapeType="1"/>
            </p:cNvSpPr>
            <p:nvPr/>
          </p:nvSpPr>
          <p:spPr bwMode="auto">
            <a:xfrm>
              <a:off x="3519" y="527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96" name="Line 144"/>
            <p:cNvSpPr>
              <a:spLocks noChangeShapeType="1"/>
            </p:cNvSpPr>
            <p:nvPr/>
          </p:nvSpPr>
          <p:spPr bwMode="auto">
            <a:xfrm>
              <a:off x="3567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3" name="Group 155"/>
          <p:cNvGrpSpPr>
            <a:grpSpLocks/>
          </p:cNvGrpSpPr>
          <p:nvPr/>
        </p:nvGrpSpPr>
        <p:grpSpPr bwMode="auto">
          <a:xfrm>
            <a:off x="5810250" y="833438"/>
            <a:ext cx="636588" cy="4733925"/>
            <a:chOff x="3660" y="525"/>
            <a:chExt cx="401" cy="2982"/>
          </a:xfrm>
        </p:grpSpPr>
        <p:sp>
          <p:nvSpPr>
            <p:cNvPr id="74898" name="Line 146"/>
            <p:cNvSpPr>
              <a:spLocks noChangeShapeType="1"/>
            </p:cNvSpPr>
            <p:nvPr/>
          </p:nvSpPr>
          <p:spPr bwMode="auto">
            <a:xfrm>
              <a:off x="366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899" name="Line 147"/>
            <p:cNvSpPr>
              <a:spLocks noChangeShapeType="1"/>
            </p:cNvSpPr>
            <p:nvPr/>
          </p:nvSpPr>
          <p:spPr bwMode="auto">
            <a:xfrm>
              <a:off x="371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00" name="Line 148"/>
            <p:cNvSpPr>
              <a:spLocks noChangeShapeType="1"/>
            </p:cNvSpPr>
            <p:nvPr/>
          </p:nvSpPr>
          <p:spPr bwMode="auto">
            <a:xfrm>
              <a:off x="376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01" name="Line 149"/>
            <p:cNvSpPr>
              <a:spLocks noChangeShapeType="1"/>
            </p:cNvSpPr>
            <p:nvPr/>
          </p:nvSpPr>
          <p:spPr bwMode="auto">
            <a:xfrm>
              <a:off x="381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02" name="Line 150"/>
            <p:cNvSpPr>
              <a:spLocks noChangeShapeType="1"/>
            </p:cNvSpPr>
            <p:nvPr/>
          </p:nvSpPr>
          <p:spPr bwMode="auto">
            <a:xfrm>
              <a:off x="386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03" name="Line 151"/>
            <p:cNvSpPr>
              <a:spLocks noChangeShapeType="1"/>
            </p:cNvSpPr>
            <p:nvPr/>
          </p:nvSpPr>
          <p:spPr bwMode="auto">
            <a:xfrm>
              <a:off x="391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04" name="Line 152"/>
            <p:cNvSpPr>
              <a:spLocks noChangeShapeType="1"/>
            </p:cNvSpPr>
            <p:nvPr/>
          </p:nvSpPr>
          <p:spPr bwMode="auto">
            <a:xfrm>
              <a:off x="3961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05" name="Line 153"/>
            <p:cNvSpPr>
              <a:spLocks noChangeShapeType="1"/>
            </p:cNvSpPr>
            <p:nvPr/>
          </p:nvSpPr>
          <p:spPr bwMode="auto">
            <a:xfrm>
              <a:off x="4011" y="527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06" name="Line 154"/>
            <p:cNvSpPr>
              <a:spLocks noChangeShapeType="1"/>
            </p:cNvSpPr>
            <p:nvPr/>
          </p:nvSpPr>
          <p:spPr bwMode="auto">
            <a:xfrm>
              <a:off x="4061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4" name="Group 165"/>
          <p:cNvGrpSpPr>
            <a:grpSpLocks/>
          </p:cNvGrpSpPr>
          <p:nvPr/>
        </p:nvGrpSpPr>
        <p:grpSpPr bwMode="auto">
          <a:xfrm>
            <a:off x="6602413" y="833438"/>
            <a:ext cx="611187" cy="4733925"/>
            <a:chOff x="4159" y="525"/>
            <a:chExt cx="385" cy="2982"/>
          </a:xfrm>
        </p:grpSpPr>
        <p:sp>
          <p:nvSpPr>
            <p:cNvPr id="74908" name="Line 156"/>
            <p:cNvSpPr>
              <a:spLocks noChangeShapeType="1"/>
            </p:cNvSpPr>
            <p:nvPr/>
          </p:nvSpPr>
          <p:spPr bwMode="auto">
            <a:xfrm>
              <a:off x="4159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09" name="Line 157"/>
            <p:cNvSpPr>
              <a:spLocks noChangeShapeType="1"/>
            </p:cNvSpPr>
            <p:nvPr/>
          </p:nvSpPr>
          <p:spPr bwMode="auto">
            <a:xfrm>
              <a:off x="420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10" name="Line 158"/>
            <p:cNvSpPr>
              <a:spLocks noChangeShapeType="1"/>
            </p:cNvSpPr>
            <p:nvPr/>
          </p:nvSpPr>
          <p:spPr bwMode="auto">
            <a:xfrm>
              <a:off x="425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11" name="Line 159"/>
            <p:cNvSpPr>
              <a:spLocks noChangeShapeType="1"/>
            </p:cNvSpPr>
            <p:nvPr/>
          </p:nvSpPr>
          <p:spPr bwMode="auto">
            <a:xfrm>
              <a:off x="4304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12" name="Line 160"/>
            <p:cNvSpPr>
              <a:spLocks noChangeShapeType="1"/>
            </p:cNvSpPr>
            <p:nvPr/>
          </p:nvSpPr>
          <p:spPr bwMode="auto">
            <a:xfrm>
              <a:off x="435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13" name="Line 161"/>
            <p:cNvSpPr>
              <a:spLocks noChangeShapeType="1"/>
            </p:cNvSpPr>
            <p:nvPr/>
          </p:nvSpPr>
          <p:spPr bwMode="auto">
            <a:xfrm>
              <a:off x="440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14" name="Line 162"/>
            <p:cNvSpPr>
              <a:spLocks noChangeShapeType="1"/>
            </p:cNvSpPr>
            <p:nvPr/>
          </p:nvSpPr>
          <p:spPr bwMode="auto">
            <a:xfrm>
              <a:off x="444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15" name="Line 163"/>
            <p:cNvSpPr>
              <a:spLocks noChangeShapeType="1"/>
            </p:cNvSpPr>
            <p:nvPr/>
          </p:nvSpPr>
          <p:spPr bwMode="auto">
            <a:xfrm>
              <a:off x="4496" y="527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16" name="Line 164"/>
            <p:cNvSpPr>
              <a:spLocks noChangeShapeType="1"/>
            </p:cNvSpPr>
            <p:nvPr/>
          </p:nvSpPr>
          <p:spPr bwMode="auto">
            <a:xfrm>
              <a:off x="4544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5" name="Group 175"/>
          <p:cNvGrpSpPr>
            <a:grpSpLocks/>
          </p:cNvGrpSpPr>
          <p:nvPr/>
        </p:nvGrpSpPr>
        <p:grpSpPr bwMode="auto">
          <a:xfrm>
            <a:off x="7386638" y="833438"/>
            <a:ext cx="611187" cy="4733925"/>
            <a:chOff x="4653" y="525"/>
            <a:chExt cx="385" cy="2982"/>
          </a:xfrm>
        </p:grpSpPr>
        <p:sp>
          <p:nvSpPr>
            <p:cNvPr id="74918" name="Line 166"/>
            <p:cNvSpPr>
              <a:spLocks noChangeShapeType="1"/>
            </p:cNvSpPr>
            <p:nvPr/>
          </p:nvSpPr>
          <p:spPr bwMode="auto">
            <a:xfrm>
              <a:off x="4653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19" name="Line 167"/>
            <p:cNvSpPr>
              <a:spLocks noChangeShapeType="1"/>
            </p:cNvSpPr>
            <p:nvPr/>
          </p:nvSpPr>
          <p:spPr bwMode="auto">
            <a:xfrm>
              <a:off x="470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20" name="Line 168"/>
            <p:cNvSpPr>
              <a:spLocks noChangeShapeType="1"/>
            </p:cNvSpPr>
            <p:nvPr/>
          </p:nvSpPr>
          <p:spPr bwMode="auto">
            <a:xfrm>
              <a:off x="475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21" name="Line 169"/>
            <p:cNvSpPr>
              <a:spLocks noChangeShapeType="1"/>
            </p:cNvSpPr>
            <p:nvPr/>
          </p:nvSpPr>
          <p:spPr bwMode="auto">
            <a:xfrm>
              <a:off x="479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22" name="Line 170"/>
            <p:cNvSpPr>
              <a:spLocks noChangeShapeType="1"/>
            </p:cNvSpPr>
            <p:nvPr/>
          </p:nvSpPr>
          <p:spPr bwMode="auto">
            <a:xfrm>
              <a:off x="484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23" name="Line 171"/>
            <p:cNvSpPr>
              <a:spLocks noChangeShapeType="1"/>
            </p:cNvSpPr>
            <p:nvPr/>
          </p:nvSpPr>
          <p:spPr bwMode="auto">
            <a:xfrm>
              <a:off x="4894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24" name="Line 172"/>
            <p:cNvSpPr>
              <a:spLocks noChangeShapeType="1"/>
            </p:cNvSpPr>
            <p:nvPr/>
          </p:nvSpPr>
          <p:spPr bwMode="auto">
            <a:xfrm>
              <a:off x="494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25" name="Line 173"/>
            <p:cNvSpPr>
              <a:spLocks noChangeShapeType="1"/>
            </p:cNvSpPr>
            <p:nvPr/>
          </p:nvSpPr>
          <p:spPr bwMode="auto">
            <a:xfrm>
              <a:off x="4990" y="527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26" name="Line 174"/>
            <p:cNvSpPr>
              <a:spLocks noChangeShapeType="1"/>
            </p:cNvSpPr>
            <p:nvPr/>
          </p:nvSpPr>
          <p:spPr bwMode="auto">
            <a:xfrm>
              <a:off x="503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6" name="Group 185"/>
          <p:cNvGrpSpPr>
            <a:grpSpLocks/>
          </p:cNvGrpSpPr>
          <p:nvPr/>
        </p:nvGrpSpPr>
        <p:grpSpPr bwMode="auto">
          <a:xfrm>
            <a:off x="8172450" y="833438"/>
            <a:ext cx="611188" cy="4733925"/>
            <a:chOff x="5148" y="525"/>
            <a:chExt cx="385" cy="2982"/>
          </a:xfrm>
        </p:grpSpPr>
        <p:sp>
          <p:nvSpPr>
            <p:cNvPr id="74928" name="Line 176"/>
            <p:cNvSpPr>
              <a:spLocks noChangeShapeType="1"/>
            </p:cNvSpPr>
            <p:nvPr/>
          </p:nvSpPr>
          <p:spPr bwMode="auto">
            <a:xfrm>
              <a:off x="514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29" name="Line 177"/>
            <p:cNvSpPr>
              <a:spLocks noChangeShapeType="1"/>
            </p:cNvSpPr>
            <p:nvPr/>
          </p:nvSpPr>
          <p:spPr bwMode="auto">
            <a:xfrm>
              <a:off x="519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30" name="Line 178"/>
            <p:cNvSpPr>
              <a:spLocks noChangeShapeType="1"/>
            </p:cNvSpPr>
            <p:nvPr/>
          </p:nvSpPr>
          <p:spPr bwMode="auto">
            <a:xfrm>
              <a:off x="5244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31" name="Line 179"/>
            <p:cNvSpPr>
              <a:spLocks noChangeShapeType="1"/>
            </p:cNvSpPr>
            <p:nvPr/>
          </p:nvSpPr>
          <p:spPr bwMode="auto">
            <a:xfrm>
              <a:off x="5292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32" name="Line 180"/>
            <p:cNvSpPr>
              <a:spLocks noChangeShapeType="1"/>
            </p:cNvSpPr>
            <p:nvPr/>
          </p:nvSpPr>
          <p:spPr bwMode="auto">
            <a:xfrm>
              <a:off x="5340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33" name="Line 181"/>
            <p:cNvSpPr>
              <a:spLocks noChangeShapeType="1"/>
            </p:cNvSpPr>
            <p:nvPr/>
          </p:nvSpPr>
          <p:spPr bwMode="auto">
            <a:xfrm>
              <a:off x="5388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34" name="Line 182"/>
            <p:cNvSpPr>
              <a:spLocks noChangeShapeType="1"/>
            </p:cNvSpPr>
            <p:nvPr/>
          </p:nvSpPr>
          <p:spPr bwMode="auto">
            <a:xfrm>
              <a:off x="5436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35" name="Line 183"/>
            <p:cNvSpPr>
              <a:spLocks noChangeShapeType="1"/>
            </p:cNvSpPr>
            <p:nvPr/>
          </p:nvSpPr>
          <p:spPr bwMode="auto">
            <a:xfrm>
              <a:off x="5485" y="527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936" name="Line 184"/>
            <p:cNvSpPr>
              <a:spLocks noChangeShapeType="1"/>
            </p:cNvSpPr>
            <p:nvPr/>
          </p:nvSpPr>
          <p:spPr bwMode="auto">
            <a:xfrm>
              <a:off x="5533" y="525"/>
              <a:ext cx="0" cy="298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74939" name="Rectangle 187"/>
          <p:cNvSpPr>
            <a:spLocks noChangeArrowheads="1"/>
          </p:cNvSpPr>
          <p:nvPr/>
        </p:nvSpPr>
        <p:spPr bwMode="auto">
          <a:xfrm rot="16200000">
            <a:off x="-1481137" y="2986087"/>
            <a:ext cx="3689350" cy="44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700">
                <a:solidFill>
                  <a:srgbClr val="FFFFFF"/>
                </a:solidFill>
                <a:latin typeface="Arial" charset="0"/>
              </a:rPr>
              <a:t>RIGHTING ARMS (FT)</a:t>
            </a:r>
          </a:p>
        </p:txBody>
      </p:sp>
      <p:sp>
        <p:nvSpPr>
          <p:cNvPr id="74940" name="Rectangle 188"/>
          <p:cNvSpPr>
            <a:spLocks noChangeArrowheads="1"/>
          </p:cNvSpPr>
          <p:nvPr/>
        </p:nvSpPr>
        <p:spPr bwMode="auto">
          <a:xfrm>
            <a:off x="85725" y="407988"/>
            <a:ext cx="698500" cy="219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800">
                <a:solidFill>
                  <a:srgbClr val="0000FF"/>
                </a:solidFill>
                <a:latin typeface="Arial" charset="0"/>
              </a:rPr>
              <a:t>10</a:t>
            </a:r>
            <a:r>
              <a:rPr lang="en-US" sz="18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18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1800">
                <a:solidFill>
                  <a:srgbClr val="0000FF"/>
                </a:solidFill>
                <a:latin typeface="Arial" charset="0"/>
              </a:rPr>
            </a:br>
            <a:r>
              <a:rPr lang="en-US" sz="1800">
                <a:solidFill>
                  <a:srgbClr val="0000FF"/>
                </a:solidFill>
                <a:latin typeface="Arial" charset="0"/>
              </a:rPr>
              <a:t>15</a:t>
            </a:r>
            <a:r>
              <a:rPr lang="en-US" sz="18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18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1800">
                <a:solidFill>
                  <a:srgbClr val="0000FF"/>
                </a:solidFill>
                <a:latin typeface="Arial" charset="0"/>
              </a:rPr>
            </a:br>
            <a:r>
              <a:rPr lang="en-US" sz="1800">
                <a:solidFill>
                  <a:srgbClr val="0000FF"/>
                </a:solidFill>
                <a:latin typeface="Arial" charset="0"/>
              </a:rPr>
              <a:t>20</a:t>
            </a:r>
            <a:r>
              <a:rPr lang="en-US" sz="18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18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1800">
                <a:solidFill>
                  <a:srgbClr val="0000FF"/>
                </a:solidFill>
                <a:latin typeface="Arial" charset="0"/>
              </a:rPr>
            </a:br>
            <a:r>
              <a:rPr lang="en-US" sz="1800">
                <a:solidFill>
                  <a:srgbClr val="0000FF"/>
                </a:solidFill>
                <a:latin typeface="Arial" charset="0"/>
              </a:rPr>
              <a:t>30</a:t>
            </a:r>
            <a:r>
              <a:rPr lang="en-US" sz="18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18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1800">
                <a:solidFill>
                  <a:srgbClr val="0000FF"/>
                </a:solidFill>
                <a:latin typeface="Arial" charset="0"/>
              </a:rPr>
            </a:br>
            <a:r>
              <a:rPr lang="en-US" sz="1800">
                <a:solidFill>
                  <a:srgbClr val="0000FF"/>
                </a:solidFill>
                <a:latin typeface="Arial" charset="0"/>
              </a:rPr>
              <a:t>40</a:t>
            </a:r>
            <a:r>
              <a:rPr lang="en-US" sz="18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18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1800">
                <a:solidFill>
                  <a:srgbClr val="0000FF"/>
                </a:solidFill>
                <a:latin typeface="Arial" charset="0"/>
              </a:rPr>
            </a:br>
            <a:r>
              <a:rPr lang="en-US" sz="1800">
                <a:solidFill>
                  <a:srgbClr val="0000FF"/>
                </a:solidFill>
                <a:latin typeface="Arial" charset="0"/>
              </a:rPr>
              <a:t>45</a:t>
            </a:r>
            <a:r>
              <a:rPr lang="en-US" sz="18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18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1800">
                <a:solidFill>
                  <a:srgbClr val="0000FF"/>
                </a:solidFill>
                <a:latin typeface="Arial" charset="0"/>
              </a:rPr>
            </a:br>
            <a:r>
              <a:rPr lang="en-US" sz="1800">
                <a:solidFill>
                  <a:srgbClr val="0000FF"/>
                </a:solidFill>
                <a:latin typeface="Arial" charset="0"/>
              </a:rPr>
              <a:t>50</a:t>
            </a:r>
            <a:r>
              <a:rPr lang="en-US" sz="18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18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1800">
                <a:solidFill>
                  <a:srgbClr val="0000FF"/>
                </a:solidFill>
                <a:latin typeface="Arial" charset="0"/>
              </a:rPr>
            </a:br>
            <a:r>
              <a:rPr lang="en-US" sz="1800">
                <a:solidFill>
                  <a:srgbClr val="0000FF"/>
                </a:solidFill>
                <a:latin typeface="Arial" charset="0"/>
              </a:rPr>
              <a:t>55</a:t>
            </a:r>
            <a:r>
              <a:rPr lang="en-US" sz="18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1800">
                <a:solidFill>
                  <a:srgbClr val="0000FF"/>
                </a:solidFill>
                <a:latin typeface="Arial" charset="0"/>
              </a:rPr>
              <a:t>=</a:t>
            </a:r>
            <a:br>
              <a:rPr lang="en-US" sz="1800">
                <a:solidFill>
                  <a:srgbClr val="0000FF"/>
                </a:solidFill>
                <a:latin typeface="Arial" charset="0"/>
              </a:rPr>
            </a:br>
            <a:r>
              <a:rPr lang="en-US" sz="1800">
                <a:solidFill>
                  <a:srgbClr val="0000FF"/>
                </a:solidFill>
                <a:latin typeface="Arial" charset="0"/>
              </a:rPr>
              <a:t>60</a:t>
            </a:r>
            <a:r>
              <a:rPr lang="en-US" sz="1800" baseline="30000">
                <a:solidFill>
                  <a:srgbClr val="0000FF"/>
                </a:solidFill>
                <a:latin typeface="Arial" charset="0"/>
              </a:rPr>
              <a:t>o </a:t>
            </a:r>
            <a:r>
              <a:rPr lang="en-US" sz="1800">
                <a:solidFill>
                  <a:srgbClr val="0000FF"/>
                </a:solidFill>
                <a:latin typeface="Arial" charset="0"/>
              </a:rPr>
              <a:t>=</a:t>
            </a:r>
          </a:p>
        </p:txBody>
      </p:sp>
      <p:sp>
        <p:nvSpPr>
          <p:cNvPr id="74941" name="Rectangle 189"/>
          <p:cNvSpPr>
            <a:spLocks noChangeArrowheads="1"/>
          </p:cNvSpPr>
          <p:nvPr/>
        </p:nvSpPr>
        <p:spPr bwMode="auto">
          <a:xfrm>
            <a:off x="638175" y="395288"/>
            <a:ext cx="771525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600">
                <a:solidFill>
                  <a:srgbClr val="0000FF"/>
                </a:solidFill>
                <a:latin typeface="Arial" charset="0"/>
              </a:rPr>
              <a:t>.55 FT</a:t>
            </a:r>
          </a:p>
        </p:txBody>
      </p:sp>
      <p:sp>
        <p:nvSpPr>
          <p:cNvPr id="74942" name="Rectangle 190"/>
          <p:cNvSpPr>
            <a:spLocks noChangeArrowheads="1"/>
          </p:cNvSpPr>
          <p:nvPr/>
        </p:nvSpPr>
        <p:spPr bwMode="auto">
          <a:xfrm>
            <a:off x="638175" y="633413"/>
            <a:ext cx="771525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600">
                <a:solidFill>
                  <a:srgbClr val="0000FF"/>
                </a:solidFill>
                <a:latin typeface="Arial" charset="0"/>
              </a:rPr>
              <a:t>.85 FT</a:t>
            </a:r>
          </a:p>
        </p:txBody>
      </p:sp>
      <p:sp>
        <p:nvSpPr>
          <p:cNvPr id="74943" name="Rectangle 191"/>
          <p:cNvSpPr>
            <a:spLocks noChangeArrowheads="1"/>
          </p:cNvSpPr>
          <p:nvPr/>
        </p:nvSpPr>
        <p:spPr bwMode="auto">
          <a:xfrm>
            <a:off x="638175" y="871538"/>
            <a:ext cx="771525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600">
                <a:solidFill>
                  <a:srgbClr val="0000FF"/>
                </a:solidFill>
                <a:latin typeface="Arial" charset="0"/>
              </a:rPr>
              <a:t>1.1 FT</a:t>
            </a:r>
          </a:p>
        </p:txBody>
      </p:sp>
      <p:sp>
        <p:nvSpPr>
          <p:cNvPr id="74944" name="Rectangle 192"/>
          <p:cNvSpPr>
            <a:spLocks noChangeArrowheads="1"/>
          </p:cNvSpPr>
          <p:nvPr/>
        </p:nvSpPr>
        <p:spPr bwMode="auto">
          <a:xfrm>
            <a:off x="638175" y="1109663"/>
            <a:ext cx="884238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600">
                <a:solidFill>
                  <a:srgbClr val="0000FF"/>
                </a:solidFill>
                <a:latin typeface="Arial" charset="0"/>
              </a:rPr>
              <a:t>1.73 FT</a:t>
            </a:r>
          </a:p>
        </p:txBody>
      </p:sp>
      <p:sp>
        <p:nvSpPr>
          <p:cNvPr id="74945" name="Rectangle 193"/>
          <p:cNvSpPr>
            <a:spLocks noChangeArrowheads="1"/>
          </p:cNvSpPr>
          <p:nvPr/>
        </p:nvSpPr>
        <p:spPr bwMode="auto">
          <a:xfrm>
            <a:off x="638175" y="1347788"/>
            <a:ext cx="884238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600">
                <a:solidFill>
                  <a:srgbClr val="0000FF"/>
                </a:solidFill>
                <a:latin typeface="Arial" charset="0"/>
              </a:rPr>
              <a:t>2.35 FT</a:t>
            </a:r>
          </a:p>
        </p:txBody>
      </p:sp>
      <p:sp>
        <p:nvSpPr>
          <p:cNvPr id="74946" name="Rectangle 194"/>
          <p:cNvSpPr>
            <a:spLocks noChangeArrowheads="1"/>
          </p:cNvSpPr>
          <p:nvPr/>
        </p:nvSpPr>
        <p:spPr bwMode="auto">
          <a:xfrm>
            <a:off x="638175" y="1585913"/>
            <a:ext cx="884238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600">
                <a:solidFill>
                  <a:srgbClr val="0000FF"/>
                </a:solidFill>
                <a:latin typeface="Arial" charset="0"/>
              </a:rPr>
              <a:t>2.55 FT</a:t>
            </a:r>
          </a:p>
        </p:txBody>
      </p:sp>
      <p:sp>
        <p:nvSpPr>
          <p:cNvPr id="74947" name="Rectangle 195"/>
          <p:cNvSpPr>
            <a:spLocks noChangeArrowheads="1"/>
          </p:cNvSpPr>
          <p:nvPr/>
        </p:nvSpPr>
        <p:spPr bwMode="auto">
          <a:xfrm>
            <a:off x="638175" y="1824038"/>
            <a:ext cx="771525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600">
                <a:solidFill>
                  <a:srgbClr val="0000FF"/>
                </a:solidFill>
                <a:latin typeface="Arial" charset="0"/>
              </a:rPr>
              <a:t>2.6 FT</a:t>
            </a:r>
          </a:p>
        </p:txBody>
      </p:sp>
      <p:sp>
        <p:nvSpPr>
          <p:cNvPr id="74948" name="Rectangle 196"/>
          <p:cNvSpPr>
            <a:spLocks noChangeArrowheads="1"/>
          </p:cNvSpPr>
          <p:nvPr/>
        </p:nvSpPr>
        <p:spPr bwMode="auto">
          <a:xfrm>
            <a:off x="638175" y="2062163"/>
            <a:ext cx="771525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600">
                <a:solidFill>
                  <a:srgbClr val="0000FF"/>
                </a:solidFill>
                <a:latin typeface="Arial" charset="0"/>
              </a:rPr>
              <a:t>2.5 FT</a:t>
            </a:r>
          </a:p>
        </p:txBody>
      </p:sp>
      <p:sp>
        <p:nvSpPr>
          <p:cNvPr id="74949" name="Rectangle 197"/>
          <p:cNvSpPr>
            <a:spLocks noChangeArrowheads="1"/>
          </p:cNvSpPr>
          <p:nvPr/>
        </p:nvSpPr>
        <p:spPr bwMode="auto">
          <a:xfrm>
            <a:off x="638175" y="2300288"/>
            <a:ext cx="771525" cy="30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600">
                <a:solidFill>
                  <a:srgbClr val="0000FF"/>
                </a:solidFill>
                <a:latin typeface="Arial" charset="0"/>
              </a:rPr>
              <a:t>2.3 FT</a:t>
            </a:r>
          </a:p>
        </p:txBody>
      </p:sp>
      <p:sp>
        <p:nvSpPr>
          <p:cNvPr id="74950" name="Rectangle 198"/>
          <p:cNvSpPr>
            <a:spLocks noChangeArrowheads="1"/>
          </p:cNvSpPr>
          <p:nvPr/>
        </p:nvSpPr>
        <p:spPr bwMode="auto">
          <a:xfrm>
            <a:off x="1655763" y="4564063"/>
            <a:ext cx="369887" cy="376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51" name="Rectangle 199"/>
          <p:cNvSpPr>
            <a:spLocks noChangeArrowheads="1"/>
          </p:cNvSpPr>
          <p:nvPr/>
        </p:nvSpPr>
        <p:spPr bwMode="auto">
          <a:xfrm>
            <a:off x="2435225" y="4154488"/>
            <a:ext cx="369888" cy="376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52" name="Rectangle 200"/>
          <p:cNvSpPr>
            <a:spLocks noChangeArrowheads="1"/>
          </p:cNvSpPr>
          <p:nvPr/>
        </p:nvSpPr>
        <p:spPr bwMode="auto">
          <a:xfrm>
            <a:off x="2830513" y="3919538"/>
            <a:ext cx="369887" cy="376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53" name="Rectangle 201"/>
          <p:cNvSpPr>
            <a:spLocks noChangeArrowheads="1"/>
          </p:cNvSpPr>
          <p:nvPr/>
        </p:nvSpPr>
        <p:spPr bwMode="auto">
          <a:xfrm>
            <a:off x="3214688" y="3698875"/>
            <a:ext cx="369887" cy="37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54" name="Rectangle 202"/>
          <p:cNvSpPr>
            <a:spLocks noChangeArrowheads="1"/>
          </p:cNvSpPr>
          <p:nvPr/>
        </p:nvSpPr>
        <p:spPr bwMode="auto">
          <a:xfrm>
            <a:off x="3995738" y="3211513"/>
            <a:ext cx="369887" cy="376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55" name="Rectangle 203"/>
          <p:cNvSpPr>
            <a:spLocks noChangeArrowheads="1"/>
          </p:cNvSpPr>
          <p:nvPr/>
        </p:nvSpPr>
        <p:spPr bwMode="auto">
          <a:xfrm>
            <a:off x="4778375" y="2735263"/>
            <a:ext cx="369888" cy="376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56" name="Rectangle 204"/>
          <p:cNvSpPr>
            <a:spLocks noChangeArrowheads="1"/>
          </p:cNvSpPr>
          <p:nvPr/>
        </p:nvSpPr>
        <p:spPr bwMode="auto">
          <a:xfrm>
            <a:off x="5103813" y="2576513"/>
            <a:ext cx="369887" cy="376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57" name="Rectangle 205"/>
          <p:cNvSpPr>
            <a:spLocks noChangeArrowheads="1"/>
          </p:cNvSpPr>
          <p:nvPr/>
        </p:nvSpPr>
        <p:spPr bwMode="auto">
          <a:xfrm>
            <a:off x="5556250" y="2536825"/>
            <a:ext cx="369888" cy="37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58" name="Rectangle 206"/>
          <p:cNvSpPr>
            <a:spLocks noChangeArrowheads="1"/>
          </p:cNvSpPr>
          <p:nvPr/>
        </p:nvSpPr>
        <p:spPr bwMode="auto">
          <a:xfrm>
            <a:off x="5957888" y="2613025"/>
            <a:ext cx="369887" cy="37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59" name="Rectangle 207"/>
          <p:cNvSpPr>
            <a:spLocks noChangeArrowheads="1"/>
          </p:cNvSpPr>
          <p:nvPr/>
        </p:nvSpPr>
        <p:spPr bwMode="auto">
          <a:xfrm>
            <a:off x="6334125" y="2771775"/>
            <a:ext cx="369888" cy="37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rgbClr val="FF0000"/>
                </a:solidFill>
                <a:latin typeface="Arial" charset="0"/>
              </a:rPr>
              <a:t>X</a:t>
            </a:r>
          </a:p>
        </p:txBody>
      </p:sp>
      <p:sp>
        <p:nvSpPr>
          <p:cNvPr id="74960" name="Freeform 208"/>
          <p:cNvSpPr>
            <a:spLocks/>
          </p:cNvSpPr>
          <p:nvPr/>
        </p:nvSpPr>
        <p:spPr bwMode="auto">
          <a:xfrm>
            <a:off x="1822450" y="2738438"/>
            <a:ext cx="4711700" cy="2054225"/>
          </a:xfrm>
          <a:custGeom>
            <a:avLst/>
            <a:gdLst/>
            <a:ahLst/>
            <a:cxnLst>
              <a:cxn ang="0">
                <a:pos x="136" y="1214"/>
              </a:cxn>
              <a:cxn ang="0">
                <a:pos x="272" y="1135"/>
              </a:cxn>
              <a:cxn ang="0">
                <a:pos x="409" y="1056"/>
              </a:cxn>
              <a:cxn ang="0">
                <a:pos x="545" y="977"/>
              </a:cxn>
              <a:cxn ang="0">
                <a:pos x="682" y="899"/>
              </a:cxn>
              <a:cxn ang="0">
                <a:pos x="818" y="820"/>
              </a:cxn>
              <a:cxn ang="0">
                <a:pos x="954" y="741"/>
              </a:cxn>
              <a:cxn ang="0">
                <a:pos x="1090" y="663"/>
              </a:cxn>
              <a:cxn ang="0">
                <a:pos x="1227" y="584"/>
              </a:cxn>
              <a:cxn ang="0">
                <a:pos x="1363" y="505"/>
              </a:cxn>
              <a:cxn ang="0">
                <a:pos x="1486" y="433"/>
              </a:cxn>
              <a:cxn ang="0">
                <a:pos x="1535" y="403"/>
              </a:cxn>
              <a:cxn ang="0">
                <a:pos x="1584" y="373"/>
              </a:cxn>
              <a:cxn ang="0">
                <a:pos x="1632" y="343"/>
              </a:cxn>
              <a:cxn ang="0">
                <a:pos x="1681" y="313"/>
              </a:cxn>
              <a:cxn ang="0">
                <a:pos x="1730" y="283"/>
              </a:cxn>
              <a:cxn ang="0">
                <a:pos x="1779" y="253"/>
              </a:cxn>
              <a:cxn ang="0">
                <a:pos x="1828" y="223"/>
              </a:cxn>
              <a:cxn ang="0">
                <a:pos x="1876" y="193"/>
              </a:cxn>
              <a:cxn ang="0">
                <a:pos x="1925" y="163"/>
              </a:cxn>
              <a:cxn ang="0">
                <a:pos x="1974" y="133"/>
              </a:cxn>
              <a:cxn ang="0">
                <a:pos x="2023" y="103"/>
              </a:cxn>
              <a:cxn ang="0">
                <a:pos x="2062" y="83"/>
              </a:cxn>
              <a:cxn ang="0">
                <a:pos x="2102" y="65"/>
              </a:cxn>
              <a:cxn ang="0">
                <a:pos x="2143" y="49"/>
              </a:cxn>
              <a:cxn ang="0">
                <a:pos x="2185" y="35"/>
              </a:cxn>
              <a:cxn ang="0">
                <a:pos x="2228" y="23"/>
              </a:cxn>
              <a:cxn ang="0">
                <a:pos x="2271" y="13"/>
              </a:cxn>
              <a:cxn ang="0">
                <a:pos x="2316" y="7"/>
              </a:cxn>
              <a:cxn ang="0">
                <a:pos x="2361" y="2"/>
              </a:cxn>
              <a:cxn ang="0">
                <a:pos x="2408" y="0"/>
              </a:cxn>
              <a:cxn ang="0">
                <a:pos x="2451" y="0"/>
              </a:cxn>
              <a:cxn ang="0">
                <a:pos x="2478" y="1"/>
              </a:cxn>
              <a:cxn ang="0">
                <a:pos x="2506" y="4"/>
              </a:cxn>
              <a:cxn ang="0">
                <a:pos x="2533" y="7"/>
              </a:cxn>
              <a:cxn ang="0">
                <a:pos x="2560" y="11"/>
              </a:cxn>
              <a:cxn ang="0">
                <a:pos x="2587" y="16"/>
              </a:cxn>
              <a:cxn ang="0">
                <a:pos x="2613" y="22"/>
              </a:cxn>
              <a:cxn ang="0">
                <a:pos x="2639" y="28"/>
              </a:cxn>
              <a:cxn ang="0">
                <a:pos x="2665" y="36"/>
              </a:cxn>
              <a:cxn ang="0">
                <a:pos x="2690" y="44"/>
              </a:cxn>
              <a:cxn ang="0">
                <a:pos x="2722" y="57"/>
              </a:cxn>
              <a:cxn ang="0">
                <a:pos x="2746" y="68"/>
              </a:cxn>
              <a:cxn ang="0">
                <a:pos x="2769" y="79"/>
              </a:cxn>
              <a:cxn ang="0">
                <a:pos x="2793" y="89"/>
              </a:cxn>
              <a:cxn ang="0">
                <a:pos x="2817" y="98"/>
              </a:cxn>
              <a:cxn ang="0">
                <a:pos x="2842" y="107"/>
              </a:cxn>
              <a:cxn ang="0">
                <a:pos x="2866" y="115"/>
              </a:cxn>
              <a:cxn ang="0">
                <a:pos x="2891" y="123"/>
              </a:cxn>
              <a:cxn ang="0">
                <a:pos x="2916" y="131"/>
              </a:cxn>
              <a:cxn ang="0">
                <a:pos x="2941" y="138"/>
              </a:cxn>
              <a:cxn ang="0">
                <a:pos x="2967" y="145"/>
              </a:cxn>
            </a:cxnLst>
            <a:rect l="0" t="0" r="r" b="b"/>
            <a:pathLst>
              <a:path w="2968" h="1294">
                <a:moveTo>
                  <a:pt x="0" y="1293"/>
                </a:moveTo>
                <a:lnTo>
                  <a:pt x="91" y="1240"/>
                </a:lnTo>
                <a:lnTo>
                  <a:pt x="136" y="1214"/>
                </a:lnTo>
                <a:lnTo>
                  <a:pt x="182" y="1188"/>
                </a:lnTo>
                <a:lnTo>
                  <a:pt x="227" y="1161"/>
                </a:lnTo>
                <a:lnTo>
                  <a:pt x="272" y="1135"/>
                </a:lnTo>
                <a:lnTo>
                  <a:pt x="318" y="1109"/>
                </a:lnTo>
                <a:lnTo>
                  <a:pt x="363" y="1083"/>
                </a:lnTo>
                <a:lnTo>
                  <a:pt x="409" y="1056"/>
                </a:lnTo>
                <a:lnTo>
                  <a:pt x="454" y="1030"/>
                </a:lnTo>
                <a:lnTo>
                  <a:pt x="500" y="1004"/>
                </a:lnTo>
                <a:lnTo>
                  <a:pt x="545" y="977"/>
                </a:lnTo>
                <a:lnTo>
                  <a:pt x="591" y="951"/>
                </a:lnTo>
                <a:lnTo>
                  <a:pt x="636" y="925"/>
                </a:lnTo>
                <a:lnTo>
                  <a:pt x="682" y="899"/>
                </a:lnTo>
                <a:lnTo>
                  <a:pt x="727" y="873"/>
                </a:lnTo>
                <a:lnTo>
                  <a:pt x="772" y="846"/>
                </a:lnTo>
                <a:lnTo>
                  <a:pt x="818" y="820"/>
                </a:lnTo>
                <a:lnTo>
                  <a:pt x="863" y="794"/>
                </a:lnTo>
                <a:lnTo>
                  <a:pt x="909" y="767"/>
                </a:lnTo>
                <a:lnTo>
                  <a:pt x="954" y="741"/>
                </a:lnTo>
                <a:lnTo>
                  <a:pt x="1000" y="715"/>
                </a:lnTo>
                <a:lnTo>
                  <a:pt x="1045" y="689"/>
                </a:lnTo>
                <a:lnTo>
                  <a:pt x="1090" y="663"/>
                </a:lnTo>
                <a:lnTo>
                  <a:pt x="1136" y="636"/>
                </a:lnTo>
                <a:lnTo>
                  <a:pt x="1181" y="610"/>
                </a:lnTo>
                <a:lnTo>
                  <a:pt x="1227" y="584"/>
                </a:lnTo>
                <a:lnTo>
                  <a:pt x="1272" y="557"/>
                </a:lnTo>
                <a:lnTo>
                  <a:pt x="1318" y="531"/>
                </a:lnTo>
                <a:lnTo>
                  <a:pt x="1363" y="505"/>
                </a:lnTo>
                <a:lnTo>
                  <a:pt x="1408" y="479"/>
                </a:lnTo>
                <a:lnTo>
                  <a:pt x="1454" y="453"/>
                </a:lnTo>
                <a:lnTo>
                  <a:pt x="1486" y="433"/>
                </a:lnTo>
                <a:lnTo>
                  <a:pt x="1502" y="423"/>
                </a:lnTo>
                <a:lnTo>
                  <a:pt x="1519" y="413"/>
                </a:lnTo>
                <a:lnTo>
                  <a:pt x="1535" y="403"/>
                </a:lnTo>
                <a:lnTo>
                  <a:pt x="1551" y="393"/>
                </a:lnTo>
                <a:lnTo>
                  <a:pt x="1568" y="383"/>
                </a:lnTo>
                <a:lnTo>
                  <a:pt x="1584" y="373"/>
                </a:lnTo>
                <a:lnTo>
                  <a:pt x="1600" y="363"/>
                </a:lnTo>
                <a:lnTo>
                  <a:pt x="1616" y="353"/>
                </a:lnTo>
                <a:lnTo>
                  <a:pt x="1632" y="343"/>
                </a:lnTo>
                <a:lnTo>
                  <a:pt x="1649" y="333"/>
                </a:lnTo>
                <a:lnTo>
                  <a:pt x="1665" y="323"/>
                </a:lnTo>
                <a:lnTo>
                  <a:pt x="1681" y="313"/>
                </a:lnTo>
                <a:lnTo>
                  <a:pt x="1698" y="303"/>
                </a:lnTo>
                <a:lnTo>
                  <a:pt x="1714" y="293"/>
                </a:lnTo>
                <a:lnTo>
                  <a:pt x="1730" y="283"/>
                </a:lnTo>
                <a:lnTo>
                  <a:pt x="1746" y="273"/>
                </a:lnTo>
                <a:lnTo>
                  <a:pt x="1762" y="263"/>
                </a:lnTo>
                <a:lnTo>
                  <a:pt x="1779" y="253"/>
                </a:lnTo>
                <a:lnTo>
                  <a:pt x="1795" y="243"/>
                </a:lnTo>
                <a:lnTo>
                  <a:pt x="1811" y="233"/>
                </a:lnTo>
                <a:lnTo>
                  <a:pt x="1828" y="223"/>
                </a:lnTo>
                <a:lnTo>
                  <a:pt x="1844" y="213"/>
                </a:lnTo>
                <a:lnTo>
                  <a:pt x="1860" y="203"/>
                </a:lnTo>
                <a:lnTo>
                  <a:pt x="1876" y="193"/>
                </a:lnTo>
                <a:lnTo>
                  <a:pt x="1892" y="183"/>
                </a:lnTo>
                <a:lnTo>
                  <a:pt x="1909" y="173"/>
                </a:lnTo>
                <a:lnTo>
                  <a:pt x="1925" y="163"/>
                </a:lnTo>
                <a:lnTo>
                  <a:pt x="1941" y="153"/>
                </a:lnTo>
                <a:lnTo>
                  <a:pt x="1958" y="143"/>
                </a:lnTo>
                <a:lnTo>
                  <a:pt x="1974" y="133"/>
                </a:lnTo>
                <a:lnTo>
                  <a:pt x="1998" y="117"/>
                </a:lnTo>
                <a:lnTo>
                  <a:pt x="2011" y="110"/>
                </a:lnTo>
                <a:lnTo>
                  <a:pt x="2023" y="103"/>
                </a:lnTo>
                <a:lnTo>
                  <a:pt x="2036" y="96"/>
                </a:lnTo>
                <a:lnTo>
                  <a:pt x="2049" y="89"/>
                </a:lnTo>
                <a:lnTo>
                  <a:pt x="2062" y="83"/>
                </a:lnTo>
                <a:lnTo>
                  <a:pt x="2075" y="76"/>
                </a:lnTo>
                <a:lnTo>
                  <a:pt x="2088" y="70"/>
                </a:lnTo>
                <a:lnTo>
                  <a:pt x="2102" y="65"/>
                </a:lnTo>
                <a:lnTo>
                  <a:pt x="2115" y="59"/>
                </a:lnTo>
                <a:lnTo>
                  <a:pt x="2129" y="53"/>
                </a:lnTo>
                <a:lnTo>
                  <a:pt x="2143" y="49"/>
                </a:lnTo>
                <a:lnTo>
                  <a:pt x="2156" y="43"/>
                </a:lnTo>
                <a:lnTo>
                  <a:pt x="2170" y="39"/>
                </a:lnTo>
                <a:lnTo>
                  <a:pt x="2185" y="35"/>
                </a:lnTo>
                <a:lnTo>
                  <a:pt x="2199" y="30"/>
                </a:lnTo>
                <a:lnTo>
                  <a:pt x="2213" y="27"/>
                </a:lnTo>
                <a:lnTo>
                  <a:pt x="2228" y="23"/>
                </a:lnTo>
                <a:lnTo>
                  <a:pt x="2242" y="19"/>
                </a:lnTo>
                <a:lnTo>
                  <a:pt x="2256" y="16"/>
                </a:lnTo>
                <a:lnTo>
                  <a:pt x="2271" y="13"/>
                </a:lnTo>
                <a:lnTo>
                  <a:pt x="2286" y="11"/>
                </a:lnTo>
                <a:lnTo>
                  <a:pt x="2301" y="9"/>
                </a:lnTo>
                <a:lnTo>
                  <a:pt x="2316" y="7"/>
                </a:lnTo>
                <a:lnTo>
                  <a:pt x="2331" y="5"/>
                </a:lnTo>
                <a:lnTo>
                  <a:pt x="2346" y="3"/>
                </a:lnTo>
                <a:lnTo>
                  <a:pt x="2361" y="2"/>
                </a:lnTo>
                <a:lnTo>
                  <a:pt x="2377" y="1"/>
                </a:lnTo>
                <a:lnTo>
                  <a:pt x="2392" y="0"/>
                </a:lnTo>
                <a:lnTo>
                  <a:pt x="2408" y="0"/>
                </a:lnTo>
                <a:lnTo>
                  <a:pt x="2423" y="0"/>
                </a:lnTo>
                <a:lnTo>
                  <a:pt x="2442" y="0"/>
                </a:lnTo>
                <a:lnTo>
                  <a:pt x="2451" y="0"/>
                </a:lnTo>
                <a:lnTo>
                  <a:pt x="2460" y="1"/>
                </a:lnTo>
                <a:lnTo>
                  <a:pt x="2469" y="1"/>
                </a:lnTo>
                <a:lnTo>
                  <a:pt x="2478" y="1"/>
                </a:lnTo>
                <a:lnTo>
                  <a:pt x="2488" y="2"/>
                </a:lnTo>
                <a:lnTo>
                  <a:pt x="2497" y="3"/>
                </a:lnTo>
                <a:lnTo>
                  <a:pt x="2506" y="4"/>
                </a:lnTo>
                <a:lnTo>
                  <a:pt x="2515" y="5"/>
                </a:lnTo>
                <a:lnTo>
                  <a:pt x="2524" y="6"/>
                </a:lnTo>
                <a:lnTo>
                  <a:pt x="2533" y="7"/>
                </a:lnTo>
                <a:lnTo>
                  <a:pt x="2542" y="8"/>
                </a:lnTo>
                <a:lnTo>
                  <a:pt x="2551" y="9"/>
                </a:lnTo>
                <a:lnTo>
                  <a:pt x="2560" y="11"/>
                </a:lnTo>
                <a:lnTo>
                  <a:pt x="2569" y="13"/>
                </a:lnTo>
                <a:lnTo>
                  <a:pt x="2578" y="14"/>
                </a:lnTo>
                <a:lnTo>
                  <a:pt x="2587" y="16"/>
                </a:lnTo>
                <a:lnTo>
                  <a:pt x="2596" y="18"/>
                </a:lnTo>
                <a:lnTo>
                  <a:pt x="2604" y="20"/>
                </a:lnTo>
                <a:lnTo>
                  <a:pt x="2613" y="22"/>
                </a:lnTo>
                <a:lnTo>
                  <a:pt x="2622" y="24"/>
                </a:lnTo>
                <a:lnTo>
                  <a:pt x="2630" y="26"/>
                </a:lnTo>
                <a:lnTo>
                  <a:pt x="2639" y="28"/>
                </a:lnTo>
                <a:lnTo>
                  <a:pt x="2648" y="31"/>
                </a:lnTo>
                <a:lnTo>
                  <a:pt x="2656" y="33"/>
                </a:lnTo>
                <a:lnTo>
                  <a:pt x="2665" y="36"/>
                </a:lnTo>
                <a:lnTo>
                  <a:pt x="2673" y="39"/>
                </a:lnTo>
                <a:lnTo>
                  <a:pt x="2682" y="41"/>
                </a:lnTo>
                <a:lnTo>
                  <a:pt x="2690" y="44"/>
                </a:lnTo>
                <a:lnTo>
                  <a:pt x="2698" y="47"/>
                </a:lnTo>
                <a:lnTo>
                  <a:pt x="2707" y="50"/>
                </a:lnTo>
                <a:lnTo>
                  <a:pt x="2722" y="57"/>
                </a:lnTo>
                <a:lnTo>
                  <a:pt x="2730" y="61"/>
                </a:lnTo>
                <a:lnTo>
                  <a:pt x="2738" y="65"/>
                </a:lnTo>
                <a:lnTo>
                  <a:pt x="2746" y="68"/>
                </a:lnTo>
                <a:lnTo>
                  <a:pt x="2754" y="72"/>
                </a:lnTo>
                <a:lnTo>
                  <a:pt x="2761" y="75"/>
                </a:lnTo>
                <a:lnTo>
                  <a:pt x="2769" y="79"/>
                </a:lnTo>
                <a:lnTo>
                  <a:pt x="2777" y="82"/>
                </a:lnTo>
                <a:lnTo>
                  <a:pt x="2785" y="85"/>
                </a:lnTo>
                <a:lnTo>
                  <a:pt x="2793" y="89"/>
                </a:lnTo>
                <a:lnTo>
                  <a:pt x="2801" y="92"/>
                </a:lnTo>
                <a:lnTo>
                  <a:pt x="2809" y="95"/>
                </a:lnTo>
                <a:lnTo>
                  <a:pt x="2817" y="98"/>
                </a:lnTo>
                <a:lnTo>
                  <a:pt x="2826" y="101"/>
                </a:lnTo>
                <a:lnTo>
                  <a:pt x="2834" y="104"/>
                </a:lnTo>
                <a:lnTo>
                  <a:pt x="2842" y="107"/>
                </a:lnTo>
                <a:lnTo>
                  <a:pt x="2850" y="110"/>
                </a:lnTo>
                <a:lnTo>
                  <a:pt x="2858" y="113"/>
                </a:lnTo>
                <a:lnTo>
                  <a:pt x="2866" y="115"/>
                </a:lnTo>
                <a:lnTo>
                  <a:pt x="2874" y="118"/>
                </a:lnTo>
                <a:lnTo>
                  <a:pt x="2883" y="121"/>
                </a:lnTo>
                <a:lnTo>
                  <a:pt x="2891" y="123"/>
                </a:lnTo>
                <a:lnTo>
                  <a:pt x="2900" y="126"/>
                </a:lnTo>
                <a:lnTo>
                  <a:pt x="2908" y="129"/>
                </a:lnTo>
                <a:lnTo>
                  <a:pt x="2916" y="131"/>
                </a:lnTo>
                <a:lnTo>
                  <a:pt x="2924" y="133"/>
                </a:lnTo>
                <a:lnTo>
                  <a:pt x="2933" y="136"/>
                </a:lnTo>
                <a:lnTo>
                  <a:pt x="2941" y="138"/>
                </a:lnTo>
                <a:lnTo>
                  <a:pt x="2950" y="141"/>
                </a:lnTo>
                <a:lnTo>
                  <a:pt x="2958" y="143"/>
                </a:lnTo>
                <a:lnTo>
                  <a:pt x="2967" y="145"/>
                </a:lnTo>
              </a:path>
            </a:pathLst>
          </a:custGeom>
          <a:noFill/>
          <a:ln w="25400" cap="rnd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74961" name="Rectangle 209"/>
          <p:cNvSpPr>
            <a:spLocks noChangeArrowheads="1"/>
          </p:cNvSpPr>
          <p:nvPr/>
        </p:nvSpPr>
        <p:spPr bwMode="auto">
          <a:xfrm>
            <a:off x="1752600" y="4800600"/>
            <a:ext cx="7162800" cy="838200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4770" name="Rectangle 18"/>
          <p:cNvSpPr>
            <a:spLocks noChangeArrowheads="1"/>
          </p:cNvSpPr>
          <p:nvPr/>
        </p:nvSpPr>
        <p:spPr bwMode="auto">
          <a:xfrm>
            <a:off x="2362200" y="4800600"/>
            <a:ext cx="4381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800">
                <a:solidFill>
                  <a:schemeClr val="tx1"/>
                </a:solidFill>
                <a:latin typeface="Arial" charset="0"/>
              </a:rPr>
              <a:t>10</a:t>
            </a:r>
          </a:p>
        </p:txBody>
      </p:sp>
      <p:sp>
        <p:nvSpPr>
          <p:cNvPr id="74771" name="Rectangle 19"/>
          <p:cNvSpPr>
            <a:spLocks noChangeArrowheads="1"/>
          </p:cNvSpPr>
          <p:nvPr/>
        </p:nvSpPr>
        <p:spPr bwMode="auto">
          <a:xfrm>
            <a:off x="3200400" y="4800600"/>
            <a:ext cx="4381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800">
                <a:solidFill>
                  <a:schemeClr val="tx1"/>
                </a:solidFill>
                <a:latin typeface="Arial" charset="0"/>
              </a:rPr>
              <a:t>20</a:t>
            </a:r>
          </a:p>
        </p:txBody>
      </p:sp>
      <p:sp>
        <p:nvSpPr>
          <p:cNvPr id="74772" name="Rectangle 20"/>
          <p:cNvSpPr>
            <a:spLocks noChangeArrowheads="1"/>
          </p:cNvSpPr>
          <p:nvPr/>
        </p:nvSpPr>
        <p:spPr bwMode="auto">
          <a:xfrm>
            <a:off x="3962400" y="4800600"/>
            <a:ext cx="4381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800">
                <a:solidFill>
                  <a:schemeClr val="tx1"/>
                </a:solidFill>
                <a:latin typeface="Arial" charset="0"/>
              </a:rPr>
              <a:t>30</a:t>
            </a:r>
          </a:p>
        </p:txBody>
      </p:sp>
      <p:sp>
        <p:nvSpPr>
          <p:cNvPr id="74773" name="Rectangle 21"/>
          <p:cNvSpPr>
            <a:spLocks noChangeArrowheads="1"/>
          </p:cNvSpPr>
          <p:nvPr/>
        </p:nvSpPr>
        <p:spPr bwMode="auto">
          <a:xfrm>
            <a:off x="4724400" y="4800600"/>
            <a:ext cx="4381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800">
                <a:solidFill>
                  <a:schemeClr val="tx1"/>
                </a:solidFill>
                <a:latin typeface="Arial" charset="0"/>
              </a:rPr>
              <a:t>40</a:t>
            </a:r>
          </a:p>
        </p:txBody>
      </p:sp>
      <p:sp>
        <p:nvSpPr>
          <p:cNvPr id="74774" name="Rectangle 22"/>
          <p:cNvSpPr>
            <a:spLocks noChangeArrowheads="1"/>
          </p:cNvSpPr>
          <p:nvPr/>
        </p:nvSpPr>
        <p:spPr bwMode="auto">
          <a:xfrm>
            <a:off x="5486400" y="4800600"/>
            <a:ext cx="4381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800">
                <a:solidFill>
                  <a:schemeClr val="tx1"/>
                </a:solidFill>
                <a:latin typeface="Arial" charset="0"/>
              </a:rPr>
              <a:t>50</a:t>
            </a:r>
          </a:p>
        </p:txBody>
      </p:sp>
      <p:sp>
        <p:nvSpPr>
          <p:cNvPr id="74787" name="Rectangle 35"/>
          <p:cNvSpPr>
            <a:spLocks noChangeArrowheads="1"/>
          </p:cNvSpPr>
          <p:nvPr/>
        </p:nvSpPr>
        <p:spPr bwMode="auto">
          <a:xfrm>
            <a:off x="6072198" y="4980000"/>
            <a:ext cx="455613" cy="23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100" dirty="0">
                <a:solidFill>
                  <a:schemeClr val="tx1"/>
                </a:solidFill>
                <a:latin typeface="Arial" charset="0"/>
              </a:rPr>
              <a:t>57.3</a:t>
            </a:r>
          </a:p>
        </p:txBody>
      </p:sp>
      <p:sp>
        <p:nvSpPr>
          <p:cNvPr id="74775" name="Rectangle 23"/>
          <p:cNvSpPr>
            <a:spLocks noChangeArrowheads="1"/>
          </p:cNvSpPr>
          <p:nvPr/>
        </p:nvSpPr>
        <p:spPr bwMode="auto">
          <a:xfrm>
            <a:off x="6324600" y="4800600"/>
            <a:ext cx="4381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800">
                <a:solidFill>
                  <a:schemeClr val="tx1"/>
                </a:solidFill>
                <a:latin typeface="Arial" charset="0"/>
              </a:rPr>
              <a:t>60</a:t>
            </a:r>
          </a:p>
        </p:txBody>
      </p:sp>
      <p:sp>
        <p:nvSpPr>
          <p:cNvPr id="74776" name="Rectangle 24"/>
          <p:cNvSpPr>
            <a:spLocks noChangeArrowheads="1"/>
          </p:cNvSpPr>
          <p:nvPr/>
        </p:nvSpPr>
        <p:spPr bwMode="auto">
          <a:xfrm>
            <a:off x="7086600" y="4800600"/>
            <a:ext cx="4381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800">
                <a:solidFill>
                  <a:schemeClr val="tx1"/>
                </a:solidFill>
                <a:latin typeface="Arial" charset="0"/>
              </a:rPr>
              <a:t>70</a:t>
            </a:r>
          </a:p>
        </p:txBody>
      </p:sp>
      <p:sp>
        <p:nvSpPr>
          <p:cNvPr id="74777" name="Rectangle 25"/>
          <p:cNvSpPr>
            <a:spLocks noChangeArrowheads="1"/>
          </p:cNvSpPr>
          <p:nvPr/>
        </p:nvSpPr>
        <p:spPr bwMode="auto">
          <a:xfrm>
            <a:off x="7848600" y="4800600"/>
            <a:ext cx="4381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800">
                <a:solidFill>
                  <a:schemeClr val="tx1"/>
                </a:solidFill>
                <a:latin typeface="Arial" charset="0"/>
              </a:rPr>
              <a:t>80</a:t>
            </a:r>
          </a:p>
        </p:txBody>
      </p:sp>
      <p:sp>
        <p:nvSpPr>
          <p:cNvPr id="74778" name="Rectangle 26"/>
          <p:cNvSpPr>
            <a:spLocks noChangeArrowheads="1"/>
          </p:cNvSpPr>
          <p:nvPr/>
        </p:nvSpPr>
        <p:spPr bwMode="auto">
          <a:xfrm>
            <a:off x="8610600" y="4800600"/>
            <a:ext cx="4381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800">
                <a:solidFill>
                  <a:schemeClr val="tx1"/>
                </a:solidFill>
                <a:latin typeface="Arial" charset="0"/>
              </a:rPr>
              <a:t>90</a:t>
            </a:r>
          </a:p>
        </p:txBody>
      </p:sp>
      <p:sp>
        <p:nvSpPr>
          <p:cNvPr id="74769" name="Rectangle 17"/>
          <p:cNvSpPr>
            <a:spLocks noChangeArrowheads="1"/>
          </p:cNvSpPr>
          <p:nvPr/>
        </p:nvSpPr>
        <p:spPr bwMode="auto">
          <a:xfrm>
            <a:off x="2667000" y="5181600"/>
            <a:ext cx="5280025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300">
                <a:solidFill>
                  <a:schemeClr val="tx1"/>
                </a:solidFill>
                <a:latin typeface="Arial" charset="0"/>
              </a:rPr>
              <a:t>ANGLE OF INCLINATION - DEGREES</a:t>
            </a:r>
          </a:p>
        </p:txBody>
      </p:sp>
      <p:grpSp>
        <p:nvGrpSpPr>
          <p:cNvPr id="209" name="Group 213"/>
          <p:cNvGrpSpPr>
            <a:grpSpLocks/>
          </p:cNvGrpSpPr>
          <p:nvPr/>
        </p:nvGrpSpPr>
        <p:grpSpPr bwMode="auto">
          <a:xfrm>
            <a:off x="1600200" y="1981200"/>
            <a:ext cx="6400800" cy="2819400"/>
            <a:chOff x="1008" y="1248"/>
            <a:chExt cx="4032" cy="1776"/>
          </a:xfrm>
        </p:grpSpPr>
        <p:sp>
          <p:nvSpPr>
            <p:cNvPr id="210" name="Line 209"/>
            <p:cNvSpPr>
              <a:spLocks noChangeShapeType="1"/>
            </p:cNvSpPr>
            <p:nvPr/>
          </p:nvSpPr>
          <p:spPr bwMode="auto">
            <a:xfrm flipV="1">
              <a:off x="1152" y="1284"/>
              <a:ext cx="2832" cy="1728"/>
            </a:xfrm>
            <a:prstGeom prst="line">
              <a:avLst/>
            </a:prstGeom>
            <a:noFill/>
            <a:ln w="28575">
              <a:solidFill>
                <a:schemeClr val="bg2">
                  <a:lumMod val="25000"/>
                </a:schemeClr>
              </a:solidFill>
              <a:round/>
              <a:headEnd/>
              <a:tailEnd/>
            </a:ln>
            <a:effectLst/>
          </p:spPr>
          <p:txBody>
            <a:bodyPr wrap="none"/>
            <a:lstStyle/>
            <a:p>
              <a:endParaRPr lang="es-CL"/>
            </a:p>
          </p:txBody>
        </p:sp>
        <p:sp>
          <p:nvSpPr>
            <p:cNvPr id="211" name="AutoShape 210"/>
            <p:cNvSpPr>
              <a:spLocks/>
            </p:cNvSpPr>
            <p:nvPr/>
          </p:nvSpPr>
          <p:spPr bwMode="auto">
            <a:xfrm>
              <a:off x="4224" y="1248"/>
              <a:ext cx="144" cy="1776"/>
            </a:xfrm>
            <a:prstGeom prst="rightBrace">
              <a:avLst>
                <a:gd name="adj1" fmla="val 102778"/>
                <a:gd name="adj2" fmla="val 51069"/>
              </a:avLst>
            </a:prstGeom>
            <a:noFill/>
            <a:ln w="31750">
              <a:solidFill>
                <a:schemeClr val="bg2">
                  <a:lumMod val="25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12" name="Text Box 211"/>
            <p:cNvSpPr txBox="1">
              <a:spLocks noChangeArrowheads="1"/>
            </p:cNvSpPr>
            <p:nvPr/>
          </p:nvSpPr>
          <p:spPr bwMode="auto">
            <a:xfrm>
              <a:off x="4416" y="2028"/>
              <a:ext cx="624" cy="233"/>
            </a:xfrm>
            <a:prstGeom prst="rect">
              <a:avLst/>
            </a:prstGeom>
            <a:noFill/>
            <a:ln w="9525">
              <a:solidFill>
                <a:schemeClr val="bg2">
                  <a:lumMod val="25000"/>
                </a:schemeClr>
              </a:solidFill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" dirty="0">
                  <a:solidFill>
                    <a:schemeClr val="bg2">
                      <a:lumMod val="25000"/>
                    </a:schemeClr>
                  </a:solidFill>
                </a:rPr>
                <a:t>GM</a:t>
              </a:r>
            </a:p>
          </p:txBody>
        </p:sp>
        <p:sp>
          <p:nvSpPr>
            <p:cNvPr id="213" name="Line 212"/>
            <p:cNvSpPr>
              <a:spLocks noChangeShapeType="1"/>
            </p:cNvSpPr>
            <p:nvPr/>
          </p:nvSpPr>
          <p:spPr bwMode="auto">
            <a:xfrm flipH="1">
              <a:off x="1008" y="1296"/>
              <a:ext cx="2928" cy="0"/>
            </a:xfrm>
            <a:prstGeom prst="line">
              <a:avLst/>
            </a:prstGeom>
            <a:noFill/>
            <a:ln w="9525">
              <a:solidFill>
                <a:schemeClr val="bg2">
                  <a:lumMod val="25000"/>
                </a:schemeClr>
              </a:solidFill>
              <a:round/>
              <a:headEnd/>
              <a:tailEnd type="triangle" w="med" len="med"/>
            </a:ln>
            <a:effectLst/>
          </p:spPr>
          <p:txBody>
            <a:bodyPr wrap="none"/>
            <a:lstStyle/>
            <a:p>
              <a:endParaRPr lang="es-CL"/>
            </a:p>
          </p:txBody>
        </p:sp>
      </p:grpSp>
      <p:sp>
        <p:nvSpPr>
          <p:cNvPr id="17" name="Marcador de fecha 16">
            <a:extLst>
              <a:ext uri="{FF2B5EF4-FFF2-40B4-BE49-F238E27FC236}">
                <a16:creationId xmlns:a16="http://schemas.microsoft.com/office/drawing/2014/main" id="{12744AA5-6954-33B1-A321-69A1D176EA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18" name="Marcador de pie de página 17">
            <a:extLst>
              <a:ext uri="{FF2B5EF4-FFF2-40B4-BE49-F238E27FC236}">
                <a16:creationId xmlns:a16="http://schemas.microsoft.com/office/drawing/2014/main" id="{D888494B-0157-2D9D-C01D-9861EB461D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y Estiba 3L</a:t>
            </a:r>
          </a:p>
        </p:txBody>
      </p:sp>
      <p:sp>
        <p:nvSpPr>
          <p:cNvPr id="19" name="Marcador de número de diapositiva 18">
            <a:extLst>
              <a:ext uri="{FF2B5EF4-FFF2-40B4-BE49-F238E27FC236}">
                <a16:creationId xmlns:a16="http://schemas.microsoft.com/office/drawing/2014/main" id="{D2BC373E-9F12-C258-3CB2-960FA18583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7</a:t>
            </a:fld>
            <a:endParaRPr lang="es-ES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4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950" grpId="0" autoUpdateAnimBg="0"/>
      <p:bldP spid="74951" grpId="0" autoUpdateAnimBg="0"/>
      <p:bldP spid="74952" grpId="0" autoUpdateAnimBg="0"/>
      <p:bldP spid="74953" grpId="0" autoUpdateAnimBg="0"/>
      <p:bldP spid="74954" grpId="0" autoUpdateAnimBg="0"/>
      <p:bldP spid="74955" grpId="0" autoUpdateAnimBg="0"/>
      <p:bldP spid="74956" grpId="0" autoUpdateAnimBg="0"/>
      <p:bldP spid="74957" grpId="0" autoUpdateAnimBg="0"/>
      <p:bldP spid="74958" grpId="0" autoUpdateAnimBg="0"/>
      <p:bldP spid="74959" grpId="0" autoUpdateAnimBg="0"/>
      <p:bldP spid="7496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Line 2"/>
          <p:cNvSpPr>
            <a:spLocks noChangeShapeType="1"/>
          </p:cNvSpPr>
          <p:nvPr/>
        </p:nvSpPr>
        <p:spPr bwMode="auto">
          <a:xfrm>
            <a:off x="6051550" y="5580063"/>
            <a:ext cx="0" cy="1098550"/>
          </a:xfrm>
          <a:prstGeom prst="line">
            <a:avLst/>
          </a:prstGeom>
          <a:noFill/>
          <a:ln w="127000">
            <a:solidFill>
              <a:srgbClr val="0000FF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9155" name="Line 3"/>
          <p:cNvSpPr>
            <a:spLocks noChangeShapeType="1"/>
          </p:cNvSpPr>
          <p:nvPr/>
        </p:nvSpPr>
        <p:spPr bwMode="auto">
          <a:xfrm flipV="1">
            <a:off x="7245350" y="5429250"/>
            <a:ext cx="0" cy="1165225"/>
          </a:xfrm>
          <a:prstGeom prst="line">
            <a:avLst/>
          </a:prstGeom>
          <a:noFill/>
          <a:ln w="127000">
            <a:solidFill>
              <a:srgbClr val="FF0000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9156" name="Line 4"/>
          <p:cNvSpPr>
            <a:spLocks noChangeShapeType="1"/>
          </p:cNvSpPr>
          <p:nvPr/>
        </p:nvSpPr>
        <p:spPr bwMode="auto">
          <a:xfrm>
            <a:off x="7245350" y="357188"/>
            <a:ext cx="0" cy="59563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9157" name="Line 5"/>
          <p:cNvSpPr>
            <a:spLocks noChangeShapeType="1"/>
          </p:cNvSpPr>
          <p:nvPr/>
        </p:nvSpPr>
        <p:spPr bwMode="auto">
          <a:xfrm flipH="1">
            <a:off x="5822950" y="349250"/>
            <a:ext cx="1539875" cy="57531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9158" name="Line 6"/>
          <p:cNvSpPr>
            <a:spLocks noChangeShapeType="1"/>
          </p:cNvSpPr>
          <p:nvPr/>
        </p:nvSpPr>
        <p:spPr bwMode="auto">
          <a:xfrm>
            <a:off x="6046788" y="5265738"/>
            <a:ext cx="1198562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9159" name="Freeform 7"/>
          <p:cNvSpPr>
            <a:spLocks/>
          </p:cNvSpPr>
          <p:nvPr/>
        </p:nvSpPr>
        <p:spPr bwMode="auto">
          <a:xfrm>
            <a:off x="7058025" y="5102225"/>
            <a:ext cx="185738" cy="161925"/>
          </a:xfrm>
          <a:custGeom>
            <a:avLst/>
            <a:gdLst/>
            <a:ahLst/>
            <a:cxnLst>
              <a:cxn ang="0">
                <a:pos x="0" y="101"/>
              </a:cxn>
              <a:cxn ang="0">
                <a:pos x="0" y="0"/>
              </a:cxn>
              <a:cxn ang="0">
                <a:pos x="116" y="0"/>
              </a:cxn>
              <a:cxn ang="0">
                <a:pos x="116" y="101"/>
              </a:cxn>
              <a:cxn ang="0">
                <a:pos x="0" y="101"/>
              </a:cxn>
            </a:cxnLst>
            <a:rect l="0" t="0" r="r" b="b"/>
            <a:pathLst>
              <a:path w="117" h="102">
                <a:moveTo>
                  <a:pt x="0" y="101"/>
                </a:moveTo>
                <a:lnTo>
                  <a:pt x="0" y="0"/>
                </a:lnTo>
                <a:lnTo>
                  <a:pt x="116" y="0"/>
                </a:lnTo>
                <a:lnTo>
                  <a:pt x="116" y="101"/>
                </a:lnTo>
                <a:lnTo>
                  <a:pt x="0" y="101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49160" name="Oval 8"/>
          <p:cNvSpPr>
            <a:spLocks noChangeArrowheads="1"/>
          </p:cNvSpPr>
          <p:nvPr/>
        </p:nvSpPr>
        <p:spPr bwMode="auto">
          <a:xfrm>
            <a:off x="5916613" y="5148263"/>
            <a:ext cx="239712" cy="238125"/>
          </a:xfrm>
          <a:prstGeom prst="ellipse">
            <a:avLst/>
          </a:prstGeom>
          <a:solidFill>
            <a:srgbClr val="0000FF"/>
          </a:solidFill>
          <a:ln w="12700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9161" name="Oval 9"/>
          <p:cNvSpPr>
            <a:spLocks noChangeArrowheads="1"/>
          </p:cNvSpPr>
          <p:nvPr/>
        </p:nvSpPr>
        <p:spPr bwMode="auto">
          <a:xfrm>
            <a:off x="7140575" y="700088"/>
            <a:ext cx="239713" cy="236537"/>
          </a:xfrm>
          <a:prstGeom prst="ellipse">
            <a:avLst/>
          </a:prstGeom>
          <a:solidFill>
            <a:schemeClr val="accent1"/>
          </a:solidFill>
          <a:ln w="12700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9162" name="Rectangle 10"/>
          <p:cNvSpPr>
            <a:spLocks noChangeArrowheads="1"/>
          </p:cNvSpPr>
          <p:nvPr/>
        </p:nvSpPr>
        <p:spPr bwMode="auto">
          <a:xfrm>
            <a:off x="6721475" y="601663"/>
            <a:ext cx="469900" cy="44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700">
                <a:solidFill>
                  <a:srgbClr val="FF00FF"/>
                </a:solidFill>
                <a:latin typeface="Arial" charset="0"/>
              </a:rPr>
              <a:t>M</a:t>
            </a:r>
          </a:p>
        </p:txBody>
      </p:sp>
      <p:sp>
        <p:nvSpPr>
          <p:cNvPr id="49163" name="Rectangle 11"/>
          <p:cNvSpPr>
            <a:spLocks noChangeArrowheads="1"/>
          </p:cNvSpPr>
          <p:nvPr/>
        </p:nvSpPr>
        <p:spPr bwMode="auto">
          <a:xfrm>
            <a:off x="5483225" y="5035550"/>
            <a:ext cx="450850" cy="44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700">
                <a:solidFill>
                  <a:srgbClr val="0000FF"/>
                </a:solidFill>
                <a:latin typeface="Arial" charset="0"/>
              </a:rPr>
              <a:t>G</a:t>
            </a:r>
          </a:p>
        </p:txBody>
      </p:sp>
      <p:sp>
        <p:nvSpPr>
          <p:cNvPr id="49164" name="Rectangle 12"/>
          <p:cNvSpPr>
            <a:spLocks noChangeArrowheads="1"/>
          </p:cNvSpPr>
          <p:nvPr/>
        </p:nvSpPr>
        <p:spPr bwMode="auto">
          <a:xfrm>
            <a:off x="7265988" y="5072063"/>
            <a:ext cx="393700" cy="44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700">
                <a:solidFill>
                  <a:schemeClr val="tx1"/>
                </a:solidFill>
                <a:latin typeface="Arial" charset="0"/>
              </a:rPr>
              <a:t>Z</a:t>
            </a:r>
          </a:p>
        </p:txBody>
      </p:sp>
      <p:sp>
        <p:nvSpPr>
          <p:cNvPr id="49165" name="Line 13"/>
          <p:cNvSpPr>
            <a:spLocks noChangeShapeType="1"/>
          </p:cNvSpPr>
          <p:nvPr/>
        </p:nvSpPr>
        <p:spPr bwMode="auto">
          <a:xfrm>
            <a:off x="6051550" y="5260975"/>
            <a:ext cx="0" cy="1408113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9166" name="Rectangle 14"/>
          <p:cNvSpPr>
            <a:spLocks noChangeArrowheads="1"/>
          </p:cNvSpPr>
          <p:nvPr/>
        </p:nvSpPr>
        <p:spPr bwMode="auto">
          <a:xfrm>
            <a:off x="1749425" y="3213100"/>
            <a:ext cx="361950" cy="23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100">
                <a:solidFill>
                  <a:schemeClr val="tx1"/>
                </a:solidFill>
                <a:latin typeface="Arial" charset="0"/>
              </a:rPr>
              <a:t>CL</a:t>
            </a:r>
          </a:p>
        </p:txBody>
      </p:sp>
      <p:sp useBgFill="1">
        <p:nvSpPr>
          <p:cNvPr id="49167" name="Freeform 15"/>
          <p:cNvSpPr>
            <a:spLocks/>
          </p:cNvSpPr>
          <p:nvPr/>
        </p:nvSpPr>
        <p:spPr bwMode="auto">
          <a:xfrm>
            <a:off x="581025" y="987425"/>
            <a:ext cx="2800350" cy="186055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775"/>
              </a:cxn>
              <a:cxn ang="0">
                <a:pos x="23" y="869"/>
              </a:cxn>
              <a:cxn ang="0">
                <a:pos x="49" y="918"/>
              </a:cxn>
              <a:cxn ang="0">
                <a:pos x="98" y="986"/>
              </a:cxn>
              <a:cxn ang="0">
                <a:pos x="158" y="1043"/>
              </a:cxn>
              <a:cxn ang="0">
                <a:pos x="253" y="1096"/>
              </a:cxn>
              <a:cxn ang="0">
                <a:pos x="366" y="1130"/>
              </a:cxn>
              <a:cxn ang="0">
                <a:pos x="506" y="1156"/>
              </a:cxn>
              <a:cxn ang="0">
                <a:pos x="694" y="1171"/>
              </a:cxn>
              <a:cxn ang="0">
                <a:pos x="1064" y="1171"/>
              </a:cxn>
              <a:cxn ang="0">
                <a:pos x="1250" y="1152"/>
              </a:cxn>
              <a:cxn ang="0">
                <a:pos x="1389" y="1126"/>
              </a:cxn>
              <a:cxn ang="0">
                <a:pos x="1525" y="1084"/>
              </a:cxn>
              <a:cxn ang="0">
                <a:pos x="1631" y="1013"/>
              </a:cxn>
              <a:cxn ang="0">
                <a:pos x="1684" y="956"/>
              </a:cxn>
              <a:cxn ang="0">
                <a:pos x="1729" y="877"/>
              </a:cxn>
              <a:cxn ang="0">
                <a:pos x="1755" y="801"/>
              </a:cxn>
              <a:cxn ang="0">
                <a:pos x="1763" y="710"/>
              </a:cxn>
              <a:cxn ang="0">
                <a:pos x="1763" y="662"/>
              </a:cxn>
              <a:cxn ang="0">
                <a:pos x="1763" y="0"/>
              </a:cxn>
              <a:cxn ang="0">
                <a:pos x="0" y="0"/>
              </a:cxn>
            </a:cxnLst>
            <a:rect l="0" t="0" r="r" b="b"/>
            <a:pathLst>
              <a:path w="1764" h="1172">
                <a:moveTo>
                  <a:pt x="0" y="0"/>
                </a:moveTo>
                <a:lnTo>
                  <a:pt x="0" y="775"/>
                </a:lnTo>
                <a:lnTo>
                  <a:pt x="23" y="869"/>
                </a:lnTo>
                <a:lnTo>
                  <a:pt x="49" y="918"/>
                </a:lnTo>
                <a:lnTo>
                  <a:pt x="98" y="986"/>
                </a:lnTo>
                <a:lnTo>
                  <a:pt x="158" y="1043"/>
                </a:lnTo>
                <a:lnTo>
                  <a:pt x="253" y="1096"/>
                </a:lnTo>
                <a:lnTo>
                  <a:pt x="366" y="1130"/>
                </a:lnTo>
                <a:lnTo>
                  <a:pt x="506" y="1156"/>
                </a:lnTo>
                <a:lnTo>
                  <a:pt x="694" y="1171"/>
                </a:lnTo>
                <a:lnTo>
                  <a:pt x="1064" y="1171"/>
                </a:lnTo>
                <a:lnTo>
                  <a:pt x="1250" y="1152"/>
                </a:lnTo>
                <a:lnTo>
                  <a:pt x="1389" y="1126"/>
                </a:lnTo>
                <a:lnTo>
                  <a:pt x="1525" y="1084"/>
                </a:lnTo>
                <a:lnTo>
                  <a:pt x="1631" y="1013"/>
                </a:lnTo>
                <a:lnTo>
                  <a:pt x="1684" y="956"/>
                </a:lnTo>
                <a:lnTo>
                  <a:pt x="1729" y="877"/>
                </a:lnTo>
                <a:lnTo>
                  <a:pt x="1755" y="801"/>
                </a:lnTo>
                <a:lnTo>
                  <a:pt x="1763" y="710"/>
                </a:lnTo>
                <a:lnTo>
                  <a:pt x="1763" y="662"/>
                </a:lnTo>
                <a:lnTo>
                  <a:pt x="1763" y="0"/>
                </a:lnTo>
                <a:lnTo>
                  <a:pt x="0" y="0"/>
                </a:lnTo>
              </a:path>
            </a:pathLst>
          </a:custGeom>
          <a:ln w="508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49168" name="Line 16"/>
          <p:cNvSpPr>
            <a:spLocks noChangeShapeType="1"/>
          </p:cNvSpPr>
          <p:nvPr/>
        </p:nvSpPr>
        <p:spPr bwMode="auto">
          <a:xfrm>
            <a:off x="1939925" y="506413"/>
            <a:ext cx="0" cy="2687637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1687513" y="2587625"/>
            <a:ext cx="303212" cy="309563"/>
            <a:chOff x="1063" y="1630"/>
            <a:chExt cx="191" cy="195"/>
          </a:xfrm>
        </p:grpSpPr>
        <p:sp>
          <p:nvSpPr>
            <p:cNvPr id="49169" name="Oval 17"/>
            <p:cNvSpPr>
              <a:spLocks noChangeArrowheads="1"/>
            </p:cNvSpPr>
            <p:nvPr/>
          </p:nvSpPr>
          <p:spPr bwMode="auto">
            <a:xfrm>
              <a:off x="1188" y="1759"/>
              <a:ext cx="66" cy="66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9170" name="Rectangle 18"/>
            <p:cNvSpPr>
              <a:spLocks noChangeArrowheads="1"/>
            </p:cNvSpPr>
            <p:nvPr/>
          </p:nvSpPr>
          <p:spPr bwMode="auto">
            <a:xfrm>
              <a:off x="1063" y="1630"/>
              <a:ext cx="175" cy="1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100">
                  <a:solidFill>
                    <a:schemeClr val="tx1"/>
                  </a:solidFill>
                  <a:latin typeface="Arial" charset="0"/>
                </a:rPr>
                <a:t>K</a:t>
              </a:r>
            </a:p>
          </p:txBody>
        </p:sp>
      </p:grpSp>
      <p:grpSp>
        <p:nvGrpSpPr>
          <p:cNvPr id="3" name="Group 22"/>
          <p:cNvGrpSpPr>
            <a:grpSpLocks/>
          </p:cNvGrpSpPr>
          <p:nvPr/>
        </p:nvGrpSpPr>
        <p:grpSpPr bwMode="auto">
          <a:xfrm>
            <a:off x="1654175" y="2039938"/>
            <a:ext cx="336550" cy="234950"/>
            <a:chOff x="1042" y="1285"/>
            <a:chExt cx="212" cy="148"/>
          </a:xfrm>
        </p:grpSpPr>
        <p:sp>
          <p:nvSpPr>
            <p:cNvPr id="49172" name="Oval 20"/>
            <p:cNvSpPr>
              <a:spLocks noChangeArrowheads="1"/>
            </p:cNvSpPr>
            <p:nvPr/>
          </p:nvSpPr>
          <p:spPr bwMode="auto">
            <a:xfrm>
              <a:off x="1188" y="1333"/>
              <a:ext cx="66" cy="66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9173" name="Rectangle 21"/>
            <p:cNvSpPr>
              <a:spLocks noChangeArrowheads="1"/>
            </p:cNvSpPr>
            <p:nvPr/>
          </p:nvSpPr>
          <p:spPr bwMode="auto">
            <a:xfrm>
              <a:off x="1042" y="1285"/>
              <a:ext cx="175" cy="1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100">
                  <a:solidFill>
                    <a:srgbClr val="FF0000"/>
                  </a:solidFill>
                  <a:latin typeface="Arial" charset="0"/>
                </a:rPr>
                <a:t>B</a:t>
              </a:r>
            </a:p>
          </p:txBody>
        </p:sp>
      </p:grpSp>
      <p:grpSp>
        <p:nvGrpSpPr>
          <p:cNvPr id="4" name="Group 25"/>
          <p:cNvGrpSpPr>
            <a:grpSpLocks/>
          </p:cNvGrpSpPr>
          <p:nvPr/>
        </p:nvGrpSpPr>
        <p:grpSpPr bwMode="auto">
          <a:xfrm>
            <a:off x="1641475" y="1387475"/>
            <a:ext cx="349250" cy="234950"/>
            <a:chOff x="1034" y="874"/>
            <a:chExt cx="220" cy="148"/>
          </a:xfrm>
        </p:grpSpPr>
        <p:sp>
          <p:nvSpPr>
            <p:cNvPr id="49175" name="Oval 23"/>
            <p:cNvSpPr>
              <a:spLocks noChangeArrowheads="1"/>
            </p:cNvSpPr>
            <p:nvPr/>
          </p:nvSpPr>
          <p:spPr bwMode="auto">
            <a:xfrm>
              <a:off x="1188" y="915"/>
              <a:ext cx="66" cy="65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9176" name="Rectangle 24"/>
            <p:cNvSpPr>
              <a:spLocks noChangeArrowheads="1"/>
            </p:cNvSpPr>
            <p:nvPr/>
          </p:nvSpPr>
          <p:spPr bwMode="auto">
            <a:xfrm>
              <a:off x="1034" y="874"/>
              <a:ext cx="184" cy="1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100">
                  <a:solidFill>
                    <a:srgbClr val="0000FF"/>
                  </a:solidFill>
                  <a:latin typeface="Arial" charset="0"/>
                </a:rPr>
                <a:t>G</a:t>
              </a:r>
            </a:p>
          </p:txBody>
        </p:sp>
      </p:grpSp>
      <p:grpSp>
        <p:nvGrpSpPr>
          <p:cNvPr id="5" name="Group 28"/>
          <p:cNvGrpSpPr>
            <a:grpSpLocks/>
          </p:cNvGrpSpPr>
          <p:nvPr/>
        </p:nvGrpSpPr>
        <p:grpSpPr bwMode="auto">
          <a:xfrm>
            <a:off x="1641475" y="723900"/>
            <a:ext cx="349250" cy="234950"/>
            <a:chOff x="1034" y="456"/>
            <a:chExt cx="220" cy="148"/>
          </a:xfrm>
        </p:grpSpPr>
        <p:sp>
          <p:nvSpPr>
            <p:cNvPr id="49178" name="Oval 26"/>
            <p:cNvSpPr>
              <a:spLocks noChangeArrowheads="1"/>
            </p:cNvSpPr>
            <p:nvPr/>
          </p:nvSpPr>
          <p:spPr bwMode="auto">
            <a:xfrm>
              <a:off x="1188" y="492"/>
              <a:ext cx="66" cy="66"/>
            </a:xfrm>
            <a:prstGeom prst="ellipse">
              <a:avLst/>
            </a:prstGeom>
            <a:solidFill>
              <a:srgbClr val="FF00FF"/>
            </a:solidFill>
            <a:ln w="1270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9179" name="Rectangle 27"/>
            <p:cNvSpPr>
              <a:spLocks noChangeArrowheads="1"/>
            </p:cNvSpPr>
            <p:nvPr/>
          </p:nvSpPr>
          <p:spPr bwMode="auto">
            <a:xfrm>
              <a:off x="1034" y="456"/>
              <a:ext cx="189" cy="1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100">
                  <a:solidFill>
                    <a:srgbClr val="FF00FF"/>
                  </a:solidFill>
                  <a:latin typeface="Arial" charset="0"/>
                </a:rPr>
                <a:t>M</a:t>
              </a:r>
            </a:p>
          </p:txBody>
        </p:sp>
      </p:grpSp>
      <p:sp>
        <p:nvSpPr>
          <p:cNvPr id="49181" name="Rectangle 29"/>
          <p:cNvSpPr>
            <a:spLocks noChangeArrowheads="1"/>
          </p:cNvSpPr>
          <p:nvPr/>
        </p:nvSpPr>
        <p:spPr bwMode="auto">
          <a:xfrm>
            <a:off x="-76200" y="3429000"/>
            <a:ext cx="5937250" cy="173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5400" b="1">
                <a:solidFill>
                  <a:schemeClr val="tx1"/>
                </a:solidFill>
                <a:latin typeface="Arial" charset="0"/>
              </a:rPr>
              <a:t>EL TRIANGULO</a:t>
            </a:r>
          </a:p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5400" b="1">
                <a:solidFill>
                  <a:schemeClr val="tx1"/>
                </a:solidFill>
                <a:latin typeface="Arial" charset="0"/>
              </a:rPr>
              <a:t>DE ESTABILIDAD</a:t>
            </a:r>
          </a:p>
        </p:txBody>
      </p:sp>
      <p:sp>
        <p:nvSpPr>
          <p:cNvPr id="6" name="Marcador de fecha 5">
            <a:extLst>
              <a:ext uri="{FF2B5EF4-FFF2-40B4-BE49-F238E27FC236}">
                <a16:creationId xmlns:a16="http://schemas.microsoft.com/office/drawing/2014/main" id="{80AE2841-ED2D-560C-A716-C01A06DD64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7" name="Marcador de pie de página 6">
            <a:extLst>
              <a:ext uri="{FF2B5EF4-FFF2-40B4-BE49-F238E27FC236}">
                <a16:creationId xmlns:a16="http://schemas.microsoft.com/office/drawing/2014/main" id="{900530B8-A69C-08BC-54E2-4ACBFDF302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y Estiba 3L</a:t>
            </a:r>
          </a:p>
        </p:txBody>
      </p:sp>
      <p:sp>
        <p:nvSpPr>
          <p:cNvPr id="8" name="Marcador de número de diapositiva 7">
            <a:extLst>
              <a:ext uri="{FF2B5EF4-FFF2-40B4-BE49-F238E27FC236}">
                <a16:creationId xmlns:a16="http://schemas.microsoft.com/office/drawing/2014/main" id="{0192D946-4656-82C2-908E-6F6F0E82D6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8</a:t>
            </a:fld>
            <a:endParaRPr lang="es-ES"/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38" name="Rectangle 18"/>
          <p:cNvSpPr>
            <a:spLocks noChangeArrowheads="1"/>
          </p:cNvSpPr>
          <p:nvPr/>
        </p:nvSpPr>
        <p:spPr bwMode="auto">
          <a:xfrm>
            <a:off x="0" y="2895600"/>
            <a:ext cx="9144000" cy="3962400"/>
          </a:xfrm>
          <a:prstGeom prst="rect">
            <a:avLst/>
          </a:prstGeom>
          <a:solidFill>
            <a:srgbClr val="00CCFF"/>
          </a:solidFill>
          <a:ln w="12700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6322" name="Freeform 2"/>
          <p:cNvSpPr>
            <a:spLocks/>
          </p:cNvSpPr>
          <p:nvPr/>
        </p:nvSpPr>
        <p:spPr bwMode="auto">
          <a:xfrm>
            <a:off x="2011363" y="1268413"/>
            <a:ext cx="5640387" cy="3744912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1559"/>
              </a:cxn>
              <a:cxn ang="0">
                <a:pos x="46" y="1749"/>
              </a:cxn>
              <a:cxn ang="0">
                <a:pos x="99" y="1848"/>
              </a:cxn>
              <a:cxn ang="0">
                <a:pos x="198" y="1985"/>
              </a:cxn>
              <a:cxn ang="0">
                <a:pos x="320" y="2099"/>
              </a:cxn>
              <a:cxn ang="0">
                <a:pos x="510" y="2206"/>
              </a:cxn>
              <a:cxn ang="0">
                <a:pos x="738" y="2274"/>
              </a:cxn>
              <a:cxn ang="0">
                <a:pos x="1019" y="2327"/>
              </a:cxn>
              <a:cxn ang="0">
                <a:pos x="1400" y="2358"/>
              </a:cxn>
              <a:cxn ang="0">
                <a:pos x="2145" y="2358"/>
              </a:cxn>
              <a:cxn ang="0">
                <a:pos x="2518" y="2320"/>
              </a:cxn>
              <a:cxn ang="0">
                <a:pos x="2799" y="2267"/>
              </a:cxn>
              <a:cxn ang="0">
                <a:pos x="3073" y="2183"/>
              </a:cxn>
              <a:cxn ang="0">
                <a:pos x="3285" y="2038"/>
              </a:cxn>
              <a:cxn ang="0">
                <a:pos x="3392" y="1924"/>
              </a:cxn>
              <a:cxn ang="0">
                <a:pos x="3483" y="1765"/>
              </a:cxn>
              <a:cxn ang="0">
                <a:pos x="3537" y="1613"/>
              </a:cxn>
              <a:cxn ang="0">
                <a:pos x="3552" y="1430"/>
              </a:cxn>
              <a:cxn ang="0">
                <a:pos x="3552" y="1331"/>
              </a:cxn>
              <a:cxn ang="0">
                <a:pos x="3552" y="0"/>
              </a:cxn>
              <a:cxn ang="0">
                <a:pos x="0" y="0"/>
              </a:cxn>
            </a:cxnLst>
            <a:rect l="0" t="0" r="r" b="b"/>
            <a:pathLst>
              <a:path w="3553" h="2359">
                <a:moveTo>
                  <a:pt x="0" y="0"/>
                </a:moveTo>
                <a:lnTo>
                  <a:pt x="0" y="1559"/>
                </a:lnTo>
                <a:lnTo>
                  <a:pt x="46" y="1749"/>
                </a:lnTo>
                <a:lnTo>
                  <a:pt x="99" y="1848"/>
                </a:lnTo>
                <a:lnTo>
                  <a:pt x="198" y="1985"/>
                </a:lnTo>
                <a:lnTo>
                  <a:pt x="320" y="2099"/>
                </a:lnTo>
                <a:lnTo>
                  <a:pt x="510" y="2206"/>
                </a:lnTo>
                <a:lnTo>
                  <a:pt x="738" y="2274"/>
                </a:lnTo>
                <a:lnTo>
                  <a:pt x="1019" y="2327"/>
                </a:lnTo>
                <a:lnTo>
                  <a:pt x="1400" y="2358"/>
                </a:lnTo>
                <a:lnTo>
                  <a:pt x="2145" y="2358"/>
                </a:lnTo>
                <a:lnTo>
                  <a:pt x="2518" y="2320"/>
                </a:lnTo>
                <a:lnTo>
                  <a:pt x="2799" y="2267"/>
                </a:lnTo>
                <a:lnTo>
                  <a:pt x="3073" y="2183"/>
                </a:lnTo>
                <a:lnTo>
                  <a:pt x="3285" y="2038"/>
                </a:lnTo>
                <a:lnTo>
                  <a:pt x="3392" y="1924"/>
                </a:lnTo>
                <a:lnTo>
                  <a:pt x="3483" y="1765"/>
                </a:lnTo>
                <a:lnTo>
                  <a:pt x="3537" y="1613"/>
                </a:lnTo>
                <a:lnTo>
                  <a:pt x="3552" y="1430"/>
                </a:lnTo>
                <a:lnTo>
                  <a:pt x="3552" y="1331"/>
                </a:lnTo>
                <a:lnTo>
                  <a:pt x="3552" y="0"/>
                </a:lnTo>
                <a:lnTo>
                  <a:pt x="0" y="0"/>
                </a:lnTo>
              </a:path>
            </a:pathLst>
          </a:custGeom>
          <a:solidFill>
            <a:schemeClr val="bg1"/>
          </a:solidFill>
          <a:ln w="1016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56325" name="Line 5"/>
          <p:cNvSpPr>
            <a:spLocks noChangeShapeType="1"/>
          </p:cNvSpPr>
          <p:nvPr/>
        </p:nvSpPr>
        <p:spPr bwMode="auto">
          <a:xfrm>
            <a:off x="4830763" y="631825"/>
            <a:ext cx="0" cy="5005388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6326" name="Oval 6"/>
          <p:cNvSpPr>
            <a:spLocks noChangeArrowheads="1"/>
          </p:cNvSpPr>
          <p:nvPr/>
        </p:nvSpPr>
        <p:spPr bwMode="auto">
          <a:xfrm>
            <a:off x="4756150" y="936625"/>
            <a:ext cx="144463" cy="115888"/>
          </a:xfrm>
          <a:prstGeom prst="ellipse">
            <a:avLst/>
          </a:prstGeom>
          <a:solidFill>
            <a:srgbClr val="FF00FF"/>
          </a:solidFill>
          <a:ln w="12700">
            <a:solidFill>
              <a:srgbClr val="FF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6327" name="Oval 7"/>
          <p:cNvSpPr>
            <a:spLocks noChangeArrowheads="1"/>
          </p:cNvSpPr>
          <p:nvPr/>
        </p:nvSpPr>
        <p:spPr bwMode="auto">
          <a:xfrm>
            <a:off x="4756150" y="1935163"/>
            <a:ext cx="144463" cy="117475"/>
          </a:xfrm>
          <a:prstGeom prst="ellipse">
            <a:avLst/>
          </a:prstGeom>
          <a:solidFill>
            <a:srgbClr val="0000FF"/>
          </a:solidFill>
          <a:ln w="12700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6328" name="Oval 8"/>
          <p:cNvSpPr>
            <a:spLocks noChangeArrowheads="1"/>
          </p:cNvSpPr>
          <p:nvPr/>
        </p:nvSpPr>
        <p:spPr bwMode="auto">
          <a:xfrm>
            <a:off x="4756150" y="3013075"/>
            <a:ext cx="144463" cy="117475"/>
          </a:xfrm>
          <a:prstGeom prst="ellipse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6329" name="Rectangle 9"/>
          <p:cNvSpPr>
            <a:spLocks noChangeArrowheads="1"/>
          </p:cNvSpPr>
          <p:nvPr/>
        </p:nvSpPr>
        <p:spPr bwMode="auto">
          <a:xfrm>
            <a:off x="4857750" y="1820863"/>
            <a:ext cx="392113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100" b="1">
                <a:solidFill>
                  <a:srgbClr val="0000FF"/>
                </a:solidFill>
                <a:latin typeface="Arial" charset="0"/>
              </a:rPr>
              <a:t>G</a:t>
            </a:r>
          </a:p>
        </p:txBody>
      </p:sp>
      <p:sp>
        <p:nvSpPr>
          <p:cNvPr id="56330" name="Rectangle 10"/>
          <p:cNvSpPr>
            <a:spLocks noChangeArrowheads="1"/>
          </p:cNvSpPr>
          <p:nvPr/>
        </p:nvSpPr>
        <p:spPr bwMode="auto">
          <a:xfrm>
            <a:off x="4857750" y="2914650"/>
            <a:ext cx="37623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100" b="1">
                <a:solidFill>
                  <a:srgbClr val="FF0000"/>
                </a:solidFill>
                <a:latin typeface="Arial" charset="0"/>
              </a:rPr>
              <a:t>B</a:t>
            </a:r>
          </a:p>
        </p:txBody>
      </p:sp>
      <p:sp>
        <p:nvSpPr>
          <p:cNvPr id="56331" name="Rectangle 11"/>
          <p:cNvSpPr>
            <a:spLocks noChangeArrowheads="1"/>
          </p:cNvSpPr>
          <p:nvPr/>
        </p:nvSpPr>
        <p:spPr bwMode="auto">
          <a:xfrm>
            <a:off x="4857750" y="817563"/>
            <a:ext cx="4064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100" b="1">
                <a:solidFill>
                  <a:srgbClr val="FF00FF"/>
                </a:solidFill>
                <a:latin typeface="Arial" charset="0"/>
              </a:rPr>
              <a:t>M</a:t>
            </a:r>
          </a:p>
        </p:txBody>
      </p:sp>
      <p:sp>
        <p:nvSpPr>
          <p:cNvPr id="56332" name="Freeform 12"/>
          <p:cNvSpPr>
            <a:spLocks/>
          </p:cNvSpPr>
          <p:nvPr/>
        </p:nvSpPr>
        <p:spPr bwMode="auto">
          <a:xfrm>
            <a:off x="4414838" y="993775"/>
            <a:ext cx="301625" cy="1004888"/>
          </a:xfrm>
          <a:custGeom>
            <a:avLst/>
            <a:gdLst/>
            <a:ahLst/>
            <a:cxnLst>
              <a:cxn ang="0">
                <a:pos x="189" y="0"/>
              </a:cxn>
              <a:cxn ang="0">
                <a:pos x="0" y="0"/>
              </a:cxn>
              <a:cxn ang="0">
                <a:pos x="0" y="632"/>
              </a:cxn>
              <a:cxn ang="0">
                <a:pos x="189" y="632"/>
              </a:cxn>
            </a:cxnLst>
            <a:rect l="0" t="0" r="r" b="b"/>
            <a:pathLst>
              <a:path w="190" h="633">
                <a:moveTo>
                  <a:pt x="189" y="0"/>
                </a:moveTo>
                <a:lnTo>
                  <a:pt x="0" y="0"/>
                </a:lnTo>
                <a:lnTo>
                  <a:pt x="0" y="632"/>
                </a:lnTo>
                <a:lnTo>
                  <a:pt x="189" y="632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56333" name="Rectangle 13"/>
          <p:cNvSpPr>
            <a:spLocks noChangeArrowheads="1"/>
          </p:cNvSpPr>
          <p:nvPr/>
        </p:nvSpPr>
        <p:spPr bwMode="auto">
          <a:xfrm>
            <a:off x="2362200" y="1339850"/>
            <a:ext cx="1976438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 algn="ctr">
              <a:lnSpc>
                <a:spcPct val="85000"/>
              </a:lnSpc>
              <a:spcBef>
                <a:spcPct val="30000"/>
              </a:spcBef>
            </a:pPr>
            <a:r>
              <a:rPr lang="en-US" sz="2100" b="1">
                <a:solidFill>
                  <a:schemeClr val="tx1"/>
                </a:solidFill>
                <a:latin typeface="Arial" charset="0"/>
              </a:rPr>
              <a:t>ESTABILIDAD</a:t>
            </a:r>
            <a:br>
              <a:rPr lang="en-US" sz="2100" b="1">
                <a:solidFill>
                  <a:schemeClr val="tx1"/>
                </a:solidFill>
                <a:latin typeface="Arial" charset="0"/>
              </a:rPr>
            </a:br>
            <a:r>
              <a:rPr lang="en-US" sz="2100" b="1">
                <a:solidFill>
                  <a:schemeClr val="tx1"/>
                </a:solidFill>
                <a:latin typeface="Arial" charset="0"/>
              </a:rPr>
              <a:t>INICIAL</a:t>
            </a:r>
          </a:p>
        </p:txBody>
      </p:sp>
      <p:sp>
        <p:nvSpPr>
          <p:cNvPr id="56334" name="Rectangle 14"/>
          <p:cNvSpPr>
            <a:spLocks noChangeArrowheads="1"/>
          </p:cNvSpPr>
          <p:nvPr/>
        </p:nvSpPr>
        <p:spPr bwMode="auto">
          <a:xfrm>
            <a:off x="4033838" y="5103813"/>
            <a:ext cx="823912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 algn="ctr">
              <a:lnSpc>
                <a:spcPct val="85000"/>
              </a:lnSpc>
              <a:spcBef>
                <a:spcPct val="30000"/>
              </a:spcBef>
            </a:pPr>
            <a:r>
              <a:rPr lang="en-US" sz="2100" b="1">
                <a:solidFill>
                  <a:schemeClr val="tx1"/>
                </a:solidFill>
                <a:latin typeface="Arial" charset="0"/>
              </a:rPr>
              <a:t>0 - 7°</a:t>
            </a:r>
          </a:p>
        </p:txBody>
      </p:sp>
      <p:sp>
        <p:nvSpPr>
          <p:cNvPr id="56335" name="Rectangle 15"/>
          <p:cNvSpPr>
            <a:spLocks noChangeArrowheads="1"/>
          </p:cNvSpPr>
          <p:nvPr/>
        </p:nvSpPr>
        <p:spPr bwMode="auto">
          <a:xfrm>
            <a:off x="4568825" y="5670550"/>
            <a:ext cx="5397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 algn="ctr">
              <a:lnSpc>
                <a:spcPct val="85000"/>
              </a:lnSpc>
              <a:spcBef>
                <a:spcPct val="30000"/>
              </a:spcBef>
            </a:pPr>
            <a:r>
              <a:rPr lang="en-US" sz="2100" b="1">
                <a:solidFill>
                  <a:schemeClr val="tx1"/>
                </a:solidFill>
                <a:latin typeface="Arial" charset="0"/>
              </a:rPr>
              <a:t>CL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538E94AA-BA32-97AB-BD30-B8362FF4FD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7CCC5203-B809-C972-CDFE-CF4BD586CB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y Estiba 3L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77FF20D-7AEF-D7D4-C16F-440E7D09CB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9</a:t>
            </a:fld>
            <a:endParaRPr lang="es-ES"/>
          </a:p>
        </p:txBody>
      </p:sp>
    </p:spTree>
  </p:cSld>
  <p:clrMapOvr>
    <a:masterClrMapping/>
  </p:clrMapOvr>
  <p:transition spd="med">
    <p:cover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66" name="Rectangle 22"/>
          <p:cNvSpPr>
            <a:spLocks noChangeArrowheads="1"/>
          </p:cNvSpPr>
          <p:nvPr/>
        </p:nvSpPr>
        <p:spPr bwMode="auto">
          <a:xfrm>
            <a:off x="0" y="3352800"/>
            <a:ext cx="9144000" cy="3505200"/>
          </a:xfrm>
          <a:prstGeom prst="rect">
            <a:avLst/>
          </a:prstGeom>
          <a:solidFill>
            <a:srgbClr val="00CCFF"/>
          </a:solidFill>
          <a:ln w="12700">
            <a:solidFill>
              <a:srgbClr val="00CCFF"/>
            </a:solidFill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7346" name="Freeform 2"/>
          <p:cNvSpPr>
            <a:spLocks/>
          </p:cNvSpPr>
          <p:nvPr/>
        </p:nvSpPr>
        <p:spPr bwMode="auto">
          <a:xfrm>
            <a:off x="1647825" y="1373188"/>
            <a:ext cx="5745163" cy="4359275"/>
          </a:xfrm>
          <a:custGeom>
            <a:avLst/>
            <a:gdLst/>
            <a:ahLst/>
            <a:cxnLst>
              <a:cxn ang="0">
                <a:pos x="386" y="0"/>
              </a:cxn>
              <a:cxn ang="0">
                <a:pos x="5" y="1419"/>
              </a:cxn>
              <a:cxn ang="0">
                <a:pos x="0" y="1603"/>
              </a:cxn>
              <a:cxn ang="0">
                <a:pos x="25" y="1706"/>
              </a:cxn>
              <a:cxn ang="0">
                <a:pos x="81" y="1855"/>
              </a:cxn>
              <a:cxn ang="0">
                <a:pos x="164" y="1989"/>
              </a:cxn>
              <a:cxn ang="0">
                <a:pos x="312" y="2131"/>
              </a:cxn>
              <a:cxn ang="0">
                <a:pos x="502" y="2249"/>
              </a:cxn>
              <a:cxn ang="0">
                <a:pos x="746" y="2367"/>
              </a:cxn>
              <a:cxn ang="0">
                <a:pos x="1084" y="2487"/>
              </a:cxn>
              <a:cxn ang="0">
                <a:pos x="1762" y="2669"/>
              </a:cxn>
              <a:cxn ang="0">
                <a:pos x="2110" y="2725"/>
              </a:cxn>
              <a:cxn ang="0">
                <a:pos x="2380" y="2745"/>
              </a:cxn>
              <a:cxn ang="0">
                <a:pos x="2649" y="2735"/>
              </a:cxn>
              <a:cxn ang="0">
                <a:pos x="2878" y="2656"/>
              </a:cxn>
              <a:cxn ang="0">
                <a:pos x="3003" y="2578"/>
              </a:cxn>
              <a:cxn ang="0">
                <a:pos x="3125" y="2455"/>
              </a:cxn>
              <a:cxn ang="0">
                <a:pos x="3210" y="2330"/>
              </a:cxn>
              <a:cxn ang="0">
                <a:pos x="3269" y="2167"/>
              </a:cxn>
              <a:cxn ang="0">
                <a:pos x="3293" y="2077"/>
              </a:cxn>
              <a:cxn ang="0">
                <a:pos x="3618" y="866"/>
              </a:cxn>
              <a:cxn ang="0">
                <a:pos x="386" y="0"/>
              </a:cxn>
            </a:cxnLst>
            <a:rect l="0" t="0" r="r" b="b"/>
            <a:pathLst>
              <a:path w="3619" h="2746">
                <a:moveTo>
                  <a:pt x="386" y="0"/>
                </a:moveTo>
                <a:lnTo>
                  <a:pt x="5" y="1419"/>
                </a:lnTo>
                <a:lnTo>
                  <a:pt x="0" y="1603"/>
                </a:lnTo>
                <a:lnTo>
                  <a:pt x="25" y="1706"/>
                </a:lnTo>
                <a:lnTo>
                  <a:pt x="81" y="1855"/>
                </a:lnTo>
                <a:lnTo>
                  <a:pt x="164" y="1989"/>
                </a:lnTo>
                <a:lnTo>
                  <a:pt x="312" y="2131"/>
                </a:lnTo>
                <a:lnTo>
                  <a:pt x="502" y="2249"/>
                </a:lnTo>
                <a:lnTo>
                  <a:pt x="746" y="2367"/>
                </a:lnTo>
                <a:lnTo>
                  <a:pt x="1084" y="2487"/>
                </a:lnTo>
                <a:lnTo>
                  <a:pt x="1762" y="2669"/>
                </a:lnTo>
                <a:lnTo>
                  <a:pt x="2110" y="2725"/>
                </a:lnTo>
                <a:lnTo>
                  <a:pt x="2380" y="2745"/>
                </a:lnTo>
                <a:lnTo>
                  <a:pt x="2649" y="2735"/>
                </a:lnTo>
                <a:lnTo>
                  <a:pt x="2878" y="2656"/>
                </a:lnTo>
                <a:lnTo>
                  <a:pt x="3003" y="2578"/>
                </a:lnTo>
                <a:lnTo>
                  <a:pt x="3125" y="2455"/>
                </a:lnTo>
                <a:lnTo>
                  <a:pt x="3210" y="2330"/>
                </a:lnTo>
                <a:lnTo>
                  <a:pt x="3269" y="2167"/>
                </a:lnTo>
                <a:lnTo>
                  <a:pt x="3293" y="2077"/>
                </a:lnTo>
                <a:lnTo>
                  <a:pt x="3618" y="866"/>
                </a:lnTo>
                <a:lnTo>
                  <a:pt x="386" y="0"/>
                </a:lnTo>
              </a:path>
            </a:pathLst>
          </a:custGeom>
          <a:solidFill>
            <a:schemeClr val="bg1"/>
          </a:solidFill>
          <a:ln w="1016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57347" name="Line 3"/>
          <p:cNvSpPr>
            <a:spLocks noChangeShapeType="1"/>
          </p:cNvSpPr>
          <p:nvPr/>
        </p:nvSpPr>
        <p:spPr bwMode="auto">
          <a:xfrm flipH="1">
            <a:off x="3813175" y="692150"/>
            <a:ext cx="1377950" cy="5145088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7350" name="Oval 6"/>
          <p:cNvSpPr>
            <a:spLocks noChangeArrowheads="1"/>
          </p:cNvSpPr>
          <p:nvPr/>
        </p:nvSpPr>
        <p:spPr bwMode="auto">
          <a:xfrm>
            <a:off x="4122738" y="4241800"/>
            <a:ext cx="176212" cy="176213"/>
          </a:xfrm>
          <a:prstGeom prst="ellipse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7351" name="Oval 7"/>
          <p:cNvSpPr>
            <a:spLocks noChangeArrowheads="1"/>
          </p:cNvSpPr>
          <p:nvPr/>
        </p:nvSpPr>
        <p:spPr bwMode="auto">
          <a:xfrm>
            <a:off x="4937125" y="4316413"/>
            <a:ext cx="177800" cy="176212"/>
          </a:xfrm>
          <a:prstGeom prst="ellipse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7352" name="Oval 8"/>
          <p:cNvSpPr>
            <a:spLocks noChangeArrowheads="1"/>
          </p:cNvSpPr>
          <p:nvPr/>
        </p:nvSpPr>
        <p:spPr bwMode="auto">
          <a:xfrm>
            <a:off x="4948238" y="1196975"/>
            <a:ext cx="176212" cy="177800"/>
          </a:xfrm>
          <a:prstGeom prst="ellipse">
            <a:avLst/>
          </a:prstGeom>
          <a:solidFill>
            <a:srgbClr val="FF00FF"/>
          </a:solidFill>
          <a:ln w="12700">
            <a:solidFill>
              <a:srgbClr val="FF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7353" name="Oval 9"/>
          <p:cNvSpPr>
            <a:spLocks noChangeArrowheads="1"/>
          </p:cNvSpPr>
          <p:nvPr/>
        </p:nvSpPr>
        <p:spPr bwMode="auto">
          <a:xfrm>
            <a:off x="4405313" y="3214688"/>
            <a:ext cx="177800" cy="176212"/>
          </a:xfrm>
          <a:prstGeom prst="ellipse">
            <a:avLst/>
          </a:prstGeom>
          <a:solidFill>
            <a:srgbClr val="0000FF"/>
          </a:solidFill>
          <a:ln w="12700">
            <a:solidFill>
              <a:srgbClr val="0000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7355" name="Line 11"/>
          <p:cNvSpPr>
            <a:spLocks noChangeShapeType="1"/>
          </p:cNvSpPr>
          <p:nvPr/>
        </p:nvSpPr>
        <p:spPr bwMode="auto">
          <a:xfrm>
            <a:off x="4495800" y="3303588"/>
            <a:ext cx="0" cy="1247775"/>
          </a:xfrm>
          <a:prstGeom prst="line">
            <a:avLst/>
          </a:prstGeom>
          <a:noFill/>
          <a:ln w="25400">
            <a:solidFill>
              <a:srgbClr val="0000FF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7356" name="Line 12"/>
          <p:cNvSpPr>
            <a:spLocks noChangeShapeType="1"/>
          </p:cNvSpPr>
          <p:nvPr/>
        </p:nvSpPr>
        <p:spPr bwMode="auto">
          <a:xfrm>
            <a:off x="4495800" y="3303588"/>
            <a:ext cx="536575" cy="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7357" name="Rectangle 13"/>
          <p:cNvSpPr>
            <a:spLocks noChangeArrowheads="1"/>
          </p:cNvSpPr>
          <p:nvPr/>
        </p:nvSpPr>
        <p:spPr bwMode="auto">
          <a:xfrm>
            <a:off x="5081588" y="1138238"/>
            <a:ext cx="395287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 b="1">
                <a:solidFill>
                  <a:srgbClr val="FF00FF"/>
                </a:solidFill>
                <a:latin typeface="Arial" charset="0"/>
              </a:rPr>
              <a:t>M</a:t>
            </a:r>
          </a:p>
        </p:txBody>
      </p:sp>
      <p:sp>
        <p:nvSpPr>
          <p:cNvPr id="57358" name="Rectangle 14"/>
          <p:cNvSpPr>
            <a:spLocks noChangeArrowheads="1"/>
          </p:cNvSpPr>
          <p:nvPr/>
        </p:nvSpPr>
        <p:spPr bwMode="auto">
          <a:xfrm>
            <a:off x="5019675" y="3144838"/>
            <a:ext cx="339725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 b="1">
                <a:solidFill>
                  <a:schemeClr val="tx1"/>
                </a:solidFill>
                <a:latin typeface="Arial" charset="0"/>
              </a:rPr>
              <a:t>Z</a:t>
            </a:r>
          </a:p>
        </p:txBody>
      </p:sp>
      <p:sp>
        <p:nvSpPr>
          <p:cNvPr id="57359" name="Rectangle 15"/>
          <p:cNvSpPr>
            <a:spLocks noChangeArrowheads="1"/>
          </p:cNvSpPr>
          <p:nvPr/>
        </p:nvSpPr>
        <p:spPr bwMode="auto">
          <a:xfrm>
            <a:off x="4071938" y="3144838"/>
            <a:ext cx="381000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 b="1">
                <a:solidFill>
                  <a:srgbClr val="0000FF"/>
                </a:solidFill>
                <a:latin typeface="Arial" charset="0"/>
              </a:rPr>
              <a:t>G</a:t>
            </a:r>
          </a:p>
        </p:txBody>
      </p:sp>
      <p:sp>
        <p:nvSpPr>
          <p:cNvPr id="57360" name="Rectangle 16"/>
          <p:cNvSpPr>
            <a:spLocks noChangeArrowheads="1"/>
          </p:cNvSpPr>
          <p:nvPr/>
        </p:nvSpPr>
        <p:spPr bwMode="auto">
          <a:xfrm>
            <a:off x="3787775" y="4170363"/>
            <a:ext cx="368300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 b="1">
                <a:solidFill>
                  <a:srgbClr val="FF0000"/>
                </a:solidFill>
                <a:latin typeface="Arial" charset="0"/>
              </a:rPr>
              <a:t>B</a:t>
            </a:r>
          </a:p>
        </p:txBody>
      </p:sp>
      <p:sp>
        <p:nvSpPr>
          <p:cNvPr id="57361" name="Rectangle 17"/>
          <p:cNvSpPr>
            <a:spLocks noChangeArrowheads="1"/>
          </p:cNvSpPr>
          <p:nvPr/>
        </p:nvSpPr>
        <p:spPr bwMode="auto">
          <a:xfrm>
            <a:off x="5065713" y="4267200"/>
            <a:ext cx="460375" cy="35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 b="1">
                <a:solidFill>
                  <a:srgbClr val="FF0000"/>
                </a:solidFill>
                <a:latin typeface="Arial" charset="0"/>
              </a:rPr>
              <a:t>B</a:t>
            </a:r>
            <a:r>
              <a:rPr lang="en-US" sz="2000" b="1" baseline="-25000">
                <a:solidFill>
                  <a:srgbClr val="FF0000"/>
                </a:solidFill>
                <a:latin typeface="Arial" charset="0"/>
              </a:rPr>
              <a:t>1</a:t>
            </a:r>
          </a:p>
        </p:txBody>
      </p:sp>
      <p:sp>
        <p:nvSpPr>
          <p:cNvPr id="57362" name="Freeform 18"/>
          <p:cNvSpPr>
            <a:spLocks/>
          </p:cNvSpPr>
          <p:nvPr/>
        </p:nvSpPr>
        <p:spPr bwMode="auto">
          <a:xfrm>
            <a:off x="4889500" y="3208338"/>
            <a:ext cx="144463" cy="96837"/>
          </a:xfrm>
          <a:custGeom>
            <a:avLst/>
            <a:gdLst/>
            <a:ahLst/>
            <a:cxnLst>
              <a:cxn ang="0">
                <a:pos x="0" y="60"/>
              </a:cxn>
              <a:cxn ang="0">
                <a:pos x="0" y="0"/>
              </a:cxn>
              <a:cxn ang="0">
                <a:pos x="90" y="0"/>
              </a:cxn>
            </a:cxnLst>
            <a:rect l="0" t="0" r="r" b="b"/>
            <a:pathLst>
              <a:path w="91" h="61">
                <a:moveTo>
                  <a:pt x="0" y="60"/>
                </a:moveTo>
                <a:lnTo>
                  <a:pt x="0" y="0"/>
                </a:lnTo>
                <a:lnTo>
                  <a:pt x="90" y="0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57363" name="Rectangle 19"/>
          <p:cNvSpPr>
            <a:spLocks noChangeArrowheads="1"/>
          </p:cNvSpPr>
          <p:nvPr/>
        </p:nvSpPr>
        <p:spPr bwMode="auto">
          <a:xfrm>
            <a:off x="3475038" y="5907088"/>
            <a:ext cx="522287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000" b="1">
                <a:solidFill>
                  <a:schemeClr val="tx1"/>
                </a:solidFill>
                <a:latin typeface="Arial" charset="0"/>
              </a:rPr>
              <a:t>CL</a:t>
            </a:r>
          </a:p>
        </p:txBody>
      </p:sp>
      <p:sp>
        <p:nvSpPr>
          <p:cNvPr id="57364" name="Rectangle 20"/>
          <p:cNvSpPr>
            <a:spLocks noChangeArrowheads="1"/>
          </p:cNvSpPr>
          <p:nvPr/>
        </p:nvSpPr>
        <p:spPr bwMode="auto">
          <a:xfrm>
            <a:off x="2614613" y="2463800"/>
            <a:ext cx="1895475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 algn="ctr">
              <a:lnSpc>
                <a:spcPct val="85000"/>
              </a:lnSpc>
              <a:spcBef>
                <a:spcPct val="30000"/>
              </a:spcBef>
            </a:pPr>
            <a:r>
              <a:rPr lang="en-US" sz="2000" b="1">
                <a:solidFill>
                  <a:schemeClr val="tx1"/>
                </a:solidFill>
                <a:latin typeface="Arial" charset="0"/>
              </a:rPr>
              <a:t>ESTABILIDAD</a:t>
            </a:r>
            <a:br>
              <a:rPr lang="en-US" sz="2000" b="1">
                <a:solidFill>
                  <a:schemeClr val="tx1"/>
                </a:solidFill>
                <a:latin typeface="Arial" charset="0"/>
              </a:rPr>
            </a:br>
            <a:r>
              <a:rPr lang="en-US" sz="2000" b="1">
                <a:solidFill>
                  <a:schemeClr val="tx1"/>
                </a:solidFill>
                <a:latin typeface="Arial" charset="0"/>
              </a:rPr>
              <a:t>TOTAL</a:t>
            </a:r>
          </a:p>
        </p:txBody>
      </p:sp>
      <p:sp>
        <p:nvSpPr>
          <p:cNvPr id="57365" name="Rectangle 21"/>
          <p:cNvSpPr>
            <a:spLocks noChangeArrowheads="1"/>
          </p:cNvSpPr>
          <p:nvPr/>
        </p:nvSpPr>
        <p:spPr bwMode="auto">
          <a:xfrm>
            <a:off x="652463" y="5497513"/>
            <a:ext cx="2767012" cy="50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 algn="ctr">
              <a:lnSpc>
                <a:spcPct val="85000"/>
              </a:lnSpc>
              <a:spcBef>
                <a:spcPct val="30000"/>
              </a:spcBef>
            </a:pPr>
            <a:r>
              <a:rPr lang="en-US" sz="3200" b="1">
                <a:solidFill>
                  <a:schemeClr val="tx1"/>
                </a:solidFill>
                <a:latin typeface="Arial" charset="0"/>
              </a:rPr>
              <a:t>MA = GZ x W</a:t>
            </a:r>
            <a:r>
              <a:rPr lang="en-US" sz="3200" b="1" baseline="-25000">
                <a:solidFill>
                  <a:schemeClr val="tx1"/>
                </a:solidFill>
                <a:latin typeface="Arial" charset="0"/>
              </a:rPr>
              <a:t>f</a:t>
            </a:r>
            <a:endParaRPr lang="en-US" sz="2000" b="1" baseline="-2500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1" name="Line 11"/>
          <p:cNvSpPr>
            <a:spLocks noChangeShapeType="1"/>
          </p:cNvSpPr>
          <p:nvPr/>
        </p:nvSpPr>
        <p:spPr bwMode="auto">
          <a:xfrm rot="10800000">
            <a:off x="5043038" y="3071810"/>
            <a:ext cx="0" cy="1247775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AF28B53-D7DF-FD4C-730B-BFE3EF7CFC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B96E1344-8719-32BE-F88E-697DB7E08B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y Estiba 3L</a:t>
            </a: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672887AC-3453-FA27-96AE-54DF7912C3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10</a:t>
            </a:fld>
            <a:endParaRPr lang="es-ES"/>
          </a:p>
        </p:txBody>
      </p:sp>
    </p:spTree>
  </p:cSld>
  <p:clrMapOvr>
    <a:masterClrMapping/>
  </p:clrMapOvr>
  <p:transition spd="med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8"/>
          <p:cNvGrpSpPr>
            <a:grpSpLocks/>
          </p:cNvGrpSpPr>
          <p:nvPr/>
        </p:nvGrpSpPr>
        <p:grpSpPr bwMode="auto">
          <a:xfrm>
            <a:off x="109538" y="17463"/>
            <a:ext cx="8986838" cy="6888163"/>
            <a:chOff x="69" y="11"/>
            <a:chExt cx="5661" cy="4339"/>
          </a:xfrm>
        </p:grpSpPr>
        <p:sp>
          <p:nvSpPr>
            <p:cNvPr id="30724" name="Freeform 4"/>
            <p:cNvSpPr>
              <a:spLocks/>
            </p:cNvSpPr>
            <p:nvPr/>
          </p:nvSpPr>
          <p:spPr bwMode="auto">
            <a:xfrm>
              <a:off x="557" y="1555"/>
              <a:ext cx="4756" cy="1654"/>
            </a:xfrm>
            <a:custGeom>
              <a:avLst/>
              <a:gdLst/>
              <a:ahLst/>
              <a:cxnLst>
                <a:cxn ang="0">
                  <a:pos x="177" y="1496"/>
                </a:cxn>
                <a:cxn ang="0">
                  <a:pos x="355" y="1343"/>
                </a:cxn>
                <a:cxn ang="0">
                  <a:pos x="532" y="1189"/>
                </a:cxn>
                <a:cxn ang="0">
                  <a:pos x="709" y="1036"/>
                </a:cxn>
                <a:cxn ang="0">
                  <a:pos x="887" y="883"/>
                </a:cxn>
                <a:cxn ang="0">
                  <a:pos x="1064" y="729"/>
                </a:cxn>
                <a:cxn ang="0">
                  <a:pos x="1241" y="576"/>
                </a:cxn>
                <a:cxn ang="0">
                  <a:pos x="1419" y="423"/>
                </a:cxn>
                <a:cxn ang="0">
                  <a:pos x="1477" y="381"/>
                </a:cxn>
                <a:cxn ang="0">
                  <a:pos x="1525" y="348"/>
                </a:cxn>
                <a:cxn ang="0">
                  <a:pos x="1572" y="315"/>
                </a:cxn>
                <a:cxn ang="0">
                  <a:pos x="1619" y="281"/>
                </a:cxn>
                <a:cxn ang="0">
                  <a:pos x="1667" y="248"/>
                </a:cxn>
                <a:cxn ang="0">
                  <a:pos x="1714" y="215"/>
                </a:cxn>
                <a:cxn ang="0">
                  <a:pos x="1761" y="182"/>
                </a:cxn>
                <a:cxn ang="0">
                  <a:pos x="1837" y="138"/>
                </a:cxn>
                <a:cxn ang="0">
                  <a:pos x="1918" y="105"/>
                </a:cxn>
                <a:cxn ang="0">
                  <a:pos x="2001" y="75"/>
                </a:cxn>
                <a:cxn ang="0">
                  <a:pos x="2085" y="51"/>
                </a:cxn>
                <a:cxn ang="0">
                  <a:pos x="2170" y="31"/>
                </a:cxn>
                <a:cxn ang="0">
                  <a:pos x="2257" y="15"/>
                </a:cxn>
                <a:cxn ang="0">
                  <a:pos x="2345" y="5"/>
                </a:cxn>
                <a:cxn ang="0">
                  <a:pos x="2435" y="0"/>
                </a:cxn>
                <a:cxn ang="0">
                  <a:pos x="2575" y="3"/>
                </a:cxn>
                <a:cxn ang="0">
                  <a:pos x="2699" y="15"/>
                </a:cxn>
                <a:cxn ang="0">
                  <a:pos x="2822" y="38"/>
                </a:cxn>
                <a:cxn ang="0">
                  <a:pos x="2942" y="70"/>
                </a:cxn>
                <a:cxn ang="0">
                  <a:pos x="3059" y="111"/>
                </a:cxn>
                <a:cxn ang="0">
                  <a:pos x="3173" y="161"/>
                </a:cxn>
                <a:cxn ang="0">
                  <a:pos x="3283" y="220"/>
                </a:cxn>
                <a:cxn ang="0">
                  <a:pos x="3390" y="287"/>
                </a:cxn>
                <a:cxn ang="0">
                  <a:pos x="3498" y="395"/>
                </a:cxn>
                <a:cxn ang="0">
                  <a:pos x="3583" y="486"/>
                </a:cxn>
                <a:cxn ang="0">
                  <a:pos x="3668" y="576"/>
                </a:cxn>
                <a:cxn ang="0">
                  <a:pos x="3756" y="667"/>
                </a:cxn>
                <a:cxn ang="0">
                  <a:pos x="3844" y="757"/>
                </a:cxn>
                <a:cxn ang="0">
                  <a:pos x="3933" y="847"/>
                </a:cxn>
                <a:cxn ang="0">
                  <a:pos x="4023" y="938"/>
                </a:cxn>
                <a:cxn ang="0">
                  <a:pos x="4113" y="1029"/>
                </a:cxn>
                <a:cxn ang="0">
                  <a:pos x="4111" y="1029"/>
                </a:cxn>
                <a:cxn ang="0">
                  <a:pos x="4110" y="1029"/>
                </a:cxn>
                <a:cxn ang="0">
                  <a:pos x="4108" y="1029"/>
                </a:cxn>
                <a:cxn ang="0">
                  <a:pos x="4107" y="1029"/>
                </a:cxn>
                <a:cxn ang="0">
                  <a:pos x="4105" y="1029"/>
                </a:cxn>
                <a:cxn ang="0">
                  <a:pos x="4104" y="1029"/>
                </a:cxn>
                <a:cxn ang="0">
                  <a:pos x="4103" y="1029"/>
                </a:cxn>
                <a:cxn ang="0">
                  <a:pos x="4141" y="1068"/>
                </a:cxn>
                <a:cxn ang="0">
                  <a:pos x="4220" y="1147"/>
                </a:cxn>
                <a:cxn ang="0">
                  <a:pos x="4303" y="1225"/>
                </a:cxn>
                <a:cxn ang="0">
                  <a:pos x="4386" y="1302"/>
                </a:cxn>
                <a:cxn ang="0">
                  <a:pos x="4470" y="1379"/>
                </a:cxn>
                <a:cxn ang="0">
                  <a:pos x="4554" y="1457"/>
                </a:cxn>
                <a:cxn ang="0">
                  <a:pos x="4636" y="1535"/>
                </a:cxn>
                <a:cxn ang="0">
                  <a:pos x="4716" y="1614"/>
                </a:cxn>
              </a:cxnLst>
              <a:rect l="0" t="0" r="r" b="b"/>
              <a:pathLst>
                <a:path w="4756" h="1654">
                  <a:moveTo>
                    <a:pt x="0" y="1649"/>
                  </a:moveTo>
                  <a:lnTo>
                    <a:pt x="89" y="1573"/>
                  </a:lnTo>
                  <a:lnTo>
                    <a:pt x="133" y="1534"/>
                  </a:lnTo>
                  <a:lnTo>
                    <a:pt x="177" y="1496"/>
                  </a:lnTo>
                  <a:lnTo>
                    <a:pt x="222" y="1457"/>
                  </a:lnTo>
                  <a:lnTo>
                    <a:pt x="266" y="1419"/>
                  </a:lnTo>
                  <a:lnTo>
                    <a:pt x="310" y="1381"/>
                  </a:lnTo>
                  <a:lnTo>
                    <a:pt x="355" y="1343"/>
                  </a:lnTo>
                  <a:lnTo>
                    <a:pt x="399" y="1304"/>
                  </a:lnTo>
                  <a:lnTo>
                    <a:pt x="443" y="1266"/>
                  </a:lnTo>
                  <a:lnTo>
                    <a:pt x="487" y="1227"/>
                  </a:lnTo>
                  <a:lnTo>
                    <a:pt x="532" y="1189"/>
                  </a:lnTo>
                  <a:lnTo>
                    <a:pt x="576" y="1151"/>
                  </a:lnTo>
                  <a:lnTo>
                    <a:pt x="621" y="1113"/>
                  </a:lnTo>
                  <a:lnTo>
                    <a:pt x="665" y="1074"/>
                  </a:lnTo>
                  <a:lnTo>
                    <a:pt x="709" y="1036"/>
                  </a:lnTo>
                  <a:lnTo>
                    <a:pt x="753" y="997"/>
                  </a:lnTo>
                  <a:lnTo>
                    <a:pt x="798" y="959"/>
                  </a:lnTo>
                  <a:lnTo>
                    <a:pt x="842" y="921"/>
                  </a:lnTo>
                  <a:lnTo>
                    <a:pt x="887" y="883"/>
                  </a:lnTo>
                  <a:lnTo>
                    <a:pt x="931" y="844"/>
                  </a:lnTo>
                  <a:lnTo>
                    <a:pt x="975" y="806"/>
                  </a:lnTo>
                  <a:lnTo>
                    <a:pt x="1019" y="767"/>
                  </a:lnTo>
                  <a:lnTo>
                    <a:pt x="1064" y="729"/>
                  </a:lnTo>
                  <a:lnTo>
                    <a:pt x="1108" y="691"/>
                  </a:lnTo>
                  <a:lnTo>
                    <a:pt x="1153" y="653"/>
                  </a:lnTo>
                  <a:lnTo>
                    <a:pt x="1197" y="614"/>
                  </a:lnTo>
                  <a:lnTo>
                    <a:pt x="1241" y="576"/>
                  </a:lnTo>
                  <a:lnTo>
                    <a:pt x="1285" y="538"/>
                  </a:lnTo>
                  <a:lnTo>
                    <a:pt x="1330" y="499"/>
                  </a:lnTo>
                  <a:lnTo>
                    <a:pt x="1374" y="461"/>
                  </a:lnTo>
                  <a:lnTo>
                    <a:pt x="1419" y="423"/>
                  </a:lnTo>
                  <a:lnTo>
                    <a:pt x="1442" y="406"/>
                  </a:lnTo>
                  <a:lnTo>
                    <a:pt x="1454" y="398"/>
                  </a:lnTo>
                  <a:lnTo>
                    <a:pt x="1466" y="389"/>
                  </a:lnTo>
                  <a:lnTo>
                    <a:pt x="1477" y="381"/>
                  </a:lnTo>
                  <a:lnTo>
                    <a:pt x="1489" y="373"/>
                  </a:lnTo>
                  <a:lnTo>
                    <a:pt x="1501" y="365"/>
                  </a:lnTo>
                  <a:lnTo>
                    <a:pt x="1513" y="356"/>
                  </a:lnTo>
                  <a:lnTo>
                    <a:pt x="1525" y="348"/>
                  </a:lnTo>
                  <a:lnTo>
                    <a:pt x="1537" y="340"/>
                  </a:lnTo>
                  <a:lnTo>
                    <a:pt x="1548" y="331"/>
                  </a:lnTo>
                  <a:lnTo>
                    <a:pt x="1560" y="323"/>
                  </a:lnTo>
                  <a:lnTo>
                    <a:pt x="1572" y="315"/>
                  </a:lnTo>
                  <a:lnTo>
                    <a:pt x="1584" y="306"/>
                  </a:lnTo>
                  <a:lnTo>
                    <a:pt x="1595" y="298"/>
                  </a:lnTo>
                  <a:lnTo>
                    <a:pt x="1607" y="290"/>
                  </a:lnTo>
                  <a:lnTo>
                    <a:pt x="1619" y="281"/>
                  </a:lnTo>
                  <a:lnTo>
                    <a:pt x="1631" y="273"/>
                  </a:lnTo>
                  <a:lnTo>
                    <a:pt x="1643" y="265"/>
                  </a:lnTo>
                  <a:lnTo>
                    <a:pt x="1655" y="257"/>
                  </a:lnTo>
                  <a:lnTo>
                    <a:pt x="1667" y="248"/>
                  </a:lnTo>
                  <a:lnTo>
                    <a:pt x="1678" y="240"/>
                  </a:lnTo>
                  <a:lnTo>
                    <a:pt x="1690" y="231"/>
                  </a:lnTo>
                  <a:lnTo>
                    <a:pt x="1702" y="223"/>
                  </a:lnTo>
                  <a:lnTo>
                    <a:pt x="1714" y="215"/>
                  </a:lnTo>
                  <a:lnTo>
                    <a:pt x="1725" y="207"/>
                  </a:lnTo>
                  <a:lnTo>
                    <a:pt x="1737" y="198"/>
                  </a:lnTo>
                  <a:lnTo>
                    <a:pt x="1749" y="190"/>
                  </a:lnTo>
                  <a:lnTo>
                    <a:pt x="1761" y="182"/>
                  </a:lnTo>
                  <a:lnTo>
                    <a:pt x="1773" y="173"/>
                  </a:lnTo>
                  <a:lnTo>
                    <a:pt x="1785" y="165"/>
                  </a:lnTo>
                  <a:lnTo>
                    <a:pt x="1797" y="157"/>
                  </a:lnTo>
                  <a:lnTo>
                    <a:pt x="1837" y="138"/>
                  </a:lnTo>
                  <a:lnTo>
                    <a:pt x="1857" y="129"/>
                  </a:lnTo>
                  <a:lnTo>
                    <a:pt x="1877" y="121"/>
                  </a:lnTo>
                  <a:lnTo>
                    <a:pt x="1897" y="113"/>
                  </a:lnTo>
                  <a:lnTo>
                    <a:pt x="1918" y="105"/>
                  </a:lnTo>
                  <a:lnTo>
                    <a:pt x="1938" y="97"/>
                  </a:lnTo>
                  <a:lnTo>
                    <a:pt x="1959" y="89"/>
                  </a:lnTo>
                  <a:lnTo>
                    <a:pt x="1980" y="82"/>
                  </a:lnTo>
                  <a:lnTo>
                    <a:pt x="2001" y="75"/>
                  </a:lnTo>
                  <a:lnTo>
                    <a:pt x="2021" y="69"/>
                  </a:lnTo>
                  <a:lnTo>
                    <a:pt x="2043" y="63"/>
                  </a:lnTo>
                  <a:lnTo>
                    <a:pt x="2063" y="56"/>
                  </a:lnTo>
                  <a:lnTo>
                    <a:pt x="2085" y="51"/>
                  </a:lnTo>
                  <a:lnTo>
                    <a:pt x="2106" y="45"/>
                  </a:lnTo>
                  <a:lnTo>
                    <a:pt x="2127" y="40"/>
                  </a:lnTo>
                  <a:lnTo>
                    <a:pt x="2149" y="35"/>
                  </a:lnTo>
                  <a:lnTo>
                    <a:pt x="2170" y="31"/>
                  </a:lnTo>
                  <a:lnTo>
                    <a:pt x="2192" y="27"/>
                  </a:lnTo>
                  <a:lnTo>
                    <a:pt x="2214" y="23"/>
                  </a:lnTo>
                  <a:lnTo>
                    <a:pt x="2235" y="19"/>
                  </a:lnTo>
                  <a:lnTo>
                    <a:pt x="2257" y="15"/>
                  </a:lnTo>
                  <a:lnTo>
                    <a:pt x="2279" y="13"/>
                  </a:lnTo>
                  <a:lnTo>
                    <a:pt x="2301" y="10"/>
                  </a:lnTo>
                  <a:lnTo>
                    <a:pt x="2323" y="7"/>
                  </a:lnTo>
                  <a:lnTo>
                    <a:pt x="2345" y="5"/>
                  </a:lnTo>
                  <a:lnTo>
                    <a:pt x="2367" y="4"/>
                  </a:lnTo>
                  <a:lnTo>
                    <a:pt x="2390" y="2"/>
                  </a:lnTo>
                  <a:lnTo>
                    <a:pt x="2412" y="1"/>
                  </a:lnTo>
                  <a:lnTo>
                    <a:pt x="2435" y="0"/>
                  </a:lnTo>
                  <a:lnTo>
                    <a:pt x="2457" y="0"/>
                  </a:lnTo>
                  <a:lnTo>
                    <a:pt x="2480" y="0"/>
                  </a:lnTo>
                  <a:lnTo>
                    <a:pt x="2543" y="1"/>
                  </a:lnTo>
                  <a:lnTo>
                    <a:pt x="2575" y="3"/>
                  </a:lnTo>
                  <a:lnTo>
                    <a:pt x="2606" y="5"/>
                  </a:lnTo>
                  <a:lnTo>
                    <a:pt x="2637" y="7"/>
                  </a:lnTo>
                  <a:lnTo>
                    <a:pt x="2669" y="11"/>
                  </a:lnTo>
                  <a:lnTo>
                    <a:pt x="2699" y="15"/>
                  </a:lnTo>
                  <a:lnTo>
                    <a:pt x="2731" y="20"/>
                  </a:lnTo>
                  <a:lnTo>
                    <a:pt x="2761" y="25"/>
                  </a:lnTo>
                  <a:lnTo>
                    <a:pt x="2792" y="31"/>
                  </a:lnTo>
                  <a:lnTo>
                    <a:pt x="2822" y="38"/>
                  </a:lnTo>
                  <a:lnTo>
                    <a:pt x="2852" y="45"/>
                  </a:lnTo>
                  <a:lnTo>
                    <a:pt x="2882" y="53"/>
                  </a:lnTo>
                  <a:lnTo>
                    <a:pt x="2912" y="61"/>
                  </a:lnTo>
                  <a:lnTo>
                    <a:pt x="2942" y="70"/>
                  </a:lnTo>
                  <a:lnTo>
                    <a:pt x="2971" y="79"/>
                  </a:lnTo>
                  <a:lnTo>
                    <a:pt x="3001" y="89"/>
                  </a:lnTo>
                  <a:lnTo>
                    <a:pt x="3030" y="100"/>
                  </a:lnTo>
                  <a:lnTo>
                    <a:pt x="3059" y="111"/>
                  </a:lnTo>
                  <a:lnTo>
                    <a:pt x="3088" y="123"/>
                  </a:lnTo>
                  <a:lnTo>
                    <a:pt x="3116" y="135"/>
                  </a:lnTo>
                  <a:lnTo>
                    <a:pt x="3145" y="148"/>
                  </a:lnTo>
                  <a:lnTo>
                    <a:pt x="3173" y="161"/>
                  </a:lnTo>
                  <a:lnTo>
                    <a:pt x="3201" y="175"/>
                  </a:lnTo>
                  <a:lnTo>
                    <a:pt x="3229" y="189"/>
                  </a:lnTo>
                  <a:lnTo>
                    <a:pt x="3256" y="205"/>
                  </a:lnTo>
                  <a:lnTo>
                    <a:pt x="3283" y="220"/>
                  </a:lnTo>
                  <a:lnTo>
                    <a:pt x="3310" y="236"/>
                  </a:lnTo>
                  <a:lnTo>
                    <a:pt x="3337" y="252"/>
                  </a:lnTo>
                  <a:lnTo>
                    <a:pt x="3363" y="269"/>
                  </a:lnTo>
                  <a:lnTo>
                    <a:pt x="3390" y="287"/>
                  </a:lnTo>
                  <a:lnTo>
                    <a:pt x="3416" y="305"/>
                  </a:lnTo>
                  <a:lnTo>
                    <a:pt x="3457" y="350"/>
                  </a:lnTo>
                  <a:lnTo>
                    <a:pt x="3477" y="373"/>
                  </a:lnTo>
                  <a:lnTo>
                    <a:pt x="3498" y="395"/>
                  </a:lnTo>
                  <a:lnTo>
                    <a:pt x="3519" y="418"/>
                  </a:lnTo>
                  <a:lnTo>
                    <a:pt x="3540" y="441"/>
                  </a:lnTo>
                  <a:lnTo>
                    <a:pt x="3561" y="463"/>
                  </a:lnTo>
                  <a:lnTo>
                    <a:pt x="3583" y="486"/>
                  </a:lnTo>
                  <a:lnTo>
                    <a:pt x="3604" y="508"/>
                  </a:lnTo>
                  <a:lnTo>
                    <a:pt x="3625" y="531"/>
                  </a:lnTo>
                  <a:lnTo>
                    <a:pt x="3647" y="553"/>
                  </a:lnTo>
                  <a:lnTo>
                    <a:pt x="3668" y="576"/>
                  </a:lnTo>
                  <a:lnTo>
                    <a:pt x="3690" y="599"/>
                  </a:lnTo>
                  <a:lnTo>
                    <a:pt x="3712" y="621"/>
                  </a:lnTo>
                  <a:lnTo>
                    <a:pt x="3734" y="644"/>
                  </a:lnTo>
                  <a:lnTo>
                    <a:pt x="3756" y="667"/>
                  </a:lnTo>
                  <a:lnTo>
                    <a:pt x="3777" y="689"/>
                  </a:lnTo>
                  <a:lnTo>
                    <a:pt x="3800" y="712"/>
                  </a:lnTo>
                  <a:lnTo>
                    <a:pt x="3822" y="735"/>
                  </a:lnTo>
                  <a:lnTo>
                    <a:pt x="3844" y="757"/>
                  </a:lnTo>
                  <a:lnTo>
                    <a:pt x="3866" y="780"/>
                  </a:lnTo>
                  <a:lnTo>
                    <a:pt x="3889" y="802"/>
                  </a:lnTo>
                  <a:lnTo>
                    <a:pt x="3911" y="825"/>
                  </a:lnTo>
                  <a:lnTo>
                    <a:pt x="3933" y="847"/>
                  </a:lnTo>
                  <a:lnTo>
                    <a:pt x="3956" y="870"/>
                  </a:lnTo>
                  <a:lnTo>
                    <a:pt x="3978" y="893"/>
                  </a:lnTo>
                  <a:lnTo>
                    <a:pt x="4001" y="915"/>
                  </a:lnTo>
                  <a:lnTo>
                    <a:pt x="4023" y="938"/>
                  </a:lnTo>
                  <a:lnTo>
                    <a:pt x="4045" y="961"/>
                  </a:lnTo>
                  <a:lnTo>
                    <a:pt x="4068" y="983"/>
                  </a:lnTo>
                  <a:lnTo>
                    <a:pt x="4091" y="1006"/>
                  </a:lnTo>
                  <a:lnTo>
                    <a:pt x="4113" y="1029"/>
                  </a:lnTo>
                  <a:lnTo>
                    <a:pt x="4113" y="1029"/>
                  </a:lnTo>
                  <a:lnTo>
                    <a:pt x="4112" y="1029"/>
                  </a:lnTo>
                  <a:lnTo>
                    <a:pt x="4112" y="1029"/>
                  </a:lnTo>
                  <a:lnTo>
                    <a:pt x="4111" y="1029"/>
                  </a:lnTo>
                  <a:lnTo>
                    <a:pt x="4111" y="1029"/>
                  </a:lnTo>
                  <a:lnTo>
                    <a:pt x="4111" y="1029"/>
                  </a:lnTo>
                  <a:lnTo>
                    <a:pt x="4110" y="1029"/>
                  </a:lnTo>
                  <a:lnTo>
                    <a:pt x="4110" y="1029"/>
                  </a:lnTo>
                  <a:lnTo>
                    <a:pt x="4109" y="1029"/>
                  </a:lnTo>
                  <a:lnTo>
                    <a:pt x="4109" y="1029"/>
                  </a:lnTo>
                  <a:lnTo>
                    <a:pt x="4109" y="1029"/>
                  </a:lnTo>
                  <a:lnTo>
                    <a:pt x="4108" y="1029"/>
                  </a:lnTo>
                  <a:lnTo>
                    <a:pt x="4108" y="1029"/>
                  </a:lnTo>
                  <a:lnTo>
                    <a:pt x="4107" y="1029"/>
                  </a:lnTo>
                  <a:lnTo>
                    <a:pt x="4107" y="1029"/>
                  </a:lnTo>
                  <a:lnTo>
                    <a:pt x="4107" y="1029"/>
                  </a:lnTo>
                  <a:lnTo>
                    <a:pt x="4107" y="1029"/>
                  </a:lnTo>
                  <a:lnTo>
                    <a:pt x="4106" y="1029"/>
                  </a:lnTo>
                  <a:lnTo>
                    <a:pt x="4106" y="1029"/>
                  </a:lnTo>
                  <a:lnTo>
                    <a:pt x="4105" y="1029"/>
                  </a:lnTo>
                  <a:lnTo>
                    <a:pt x="4105" y="1029"/>
                  </a:lnTo>
                  <a:lnTo>
                    <a:pt x="4105" y="1029"/>
                  </a:lnTo>
                  <a:lnTo>
                    <a:pt x="4104" y="1029"/>
                  </a:lnTo>
                  <a:lnTo>
                    <a:pt x="4104" y="1029"/>
                  </a:lnTo>
                  <a:lnTo>
                    <a:pt x="4104" y="1029"/>
                  </a:lnTo>
                  <a:lnTo>
                    <a:pt x="4103" y="1029"/>
                  </a:lnTo>
                  <a:lnTo>
                    <a:pt x="4103" y="1029"/>
                  </a:lnTo>
                  <a:lnTo>
                    <a:pt x="4103" y="1029"/>
                  </a:lnTo>
                  <a:lnTo>
                    <a:pt x="4102" y="1029"/>
                  </a:lnTo>
                  <a:lnTo>
                    <a:pt x="4102" y="1029"/>
                  </a:lnTo>
                  <a:lnTo>
                    <a:pt x="4102" y="1029"/>
                  </a:lnTo>
                  <a:lnTo>
                    <a:pt x="4141" y="1068"/>
                  </a:lnTo>
                  <a:lnTo>
                    <a:pt x="4160" y="1088"/>
                  </a:lnTo>
                  <a:lnTo>
                    <a:pt x="4180" y="1107"/>
                  </a:lnTo>
                  <a:lnTo>
                    <a:pt x="4200" y="1127"/>
                  </a:lnTo>
                  <a:lnTo>
                    <a:pt x="4220" y="1147"/>
                  </a:lnTo>
                  <a:lnTo>
                    <a:pt x="4241" y="1166"/>
                  </a:lnTo>
                  <a:lnTo>
                    <a:pt x="4261" y="1185"/>
                  </a:lnTo>
                  <a:lnTo>
                    <a:pt x="4282" y="1205"/>
                  </a:lnTo>
                  <a:lnTo>
                    <a:pt x="4303" y="1225"/>
                  </a:lnTo>
                  <a:lnTo>
                    <a:pt x="4323" y="1244"/>
                  </a:lnTo>
                  <a:lnTo>
                    <a:pt x="4344" y="1263"/>
                  </a:lnTo>
                  <a:lnTo>
                    <a:pt x="4365" y="1283"/>
                  </a:lnTo>
                  <a:lnTo>
                    <a:pt x="4386" y="1302"/>
                  </a:lnTo>
                  <a:lnTo>
                    <a:pt x="4407" y="1321"/>
                  </a:lnTo>
                  <a:lnTo>
                    <a:pt x="4428" y="1341"/>
                  </a:lnTo>
                  <a:lnTo>
                    <a:pt x="4449" y="1360"/>
                  </a:lnTo>
                  <a:lnTo>
                    <a:pt x="4470" y="1379"/>
                  </a:lnTo>
                  <a:lnTo>
                    <a:pt x="4491" y="1399"/>
                  </a:lnTo>
                  <a:lnTo>
                    <a:pt x="4512" y="1418"/>
                  </a:lnTo>
                  <a:lnTo>
                    <a:pt x="4533" y="1438"/>
                  </a:lnTo>
                  <a:lnTo>
                    <a:pt x="4554" y="1457"/>
                  </a:lnTo>
                  <a:lnTo>
                    <a:pt x="4575" y="1477"/>
                  </a:lnTo>
                  <a:lnTo>
                    <a:pt x="4595" y="1496"/>
                  </a:lnTo>
                  <a:lnTo>
                    <a:pt x="4616" y="1515"/>
                  </a:lnTo>
                  <a:lnTo>
                    <a:pt x="4636" y="1535"/>
                  </a:lnTo>
                  <a:lnTo>
                    <a:pt x="4656" y="1555"/>
                  </a:lnTo>
                  <a:lnTo>
                    <a:pt x="4676" y="1574"/>
                  </a:lnTo>
                  <a:lnTo>
                    <a:pt x="4696" y="1594"/>
                  </a:lnTo>
                  <a:lnTo>
                    <a:pt x="4716" y="1614"/>
                  </a:lnTo>
                  <a:lnTo>
                    <a:pt x="4735" y="1633"/>
                  </a:lnTo>
                  <a:lnTo>
                    <a:pt x="4755" y="1653"/>
                  </a:lnTo>
                </a:path>
              </a:pathLst>
            </a:custGeom>
            <a:noFill/>
            <a:ln w="13334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grpSp>
          <p:nvGrpSpPr>
            <p:cNvPr id="3" name="Group 23"/>
            <p:cNvGrpSpPr>
              <a:grpSpLocks/>
            </p:cNvGrpSpPr>
            <p:nvPr/>
          </p:nvGrpSpPr>
          <p:grpSpPr bwMode="auto">
            <a:xfrm>
              <a:off x="272" y="242"/>
              <a:ext cx="5458" cy="3802"/>
              <a:chOff x="272" y="242"/>
              <a:chExt cx="5458" cy="3802"/>
            </a:xfrm>
          </p:grpSpPr>
          <p:sp>
            <p:nvSpPr>
              <p:cNvPr id="30725" name="Rectangle 5"/>
              <p:cNvSpPr>
                <a:spLocks noChangeArrowheads="1"/>
              </p:cNvSpPr>
              <p:nvPr/>
            </p:nvSpPr>
            <p:spPr bwMode="auto">
              <a:xfrm flipV="1">
                <a:off x="556" y="368"/>
                <a:ext cx="5023" cy="3395"/>
              </a:xfrm>
              <a:prstGeom prst="rect">
                <a:avLst/>
              </a:prstGeom>
              <a:noFill/>
              <a:ln w="2032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0726" name="Text Box 6"/>
              <p:cNvSpPr txBox="1">
                <a:spLocks noChangeArrowheads="1"/>
              </p:cNvSpPr>
              <p:nvPr/>
            </p:nvSpPr>
            <p:spPr bwMode="auto">
              <a:xfrm>
                <a:off x="337" y="3044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0</a:t>
                </a:r>
                <a:endParaRPr lang="en-US"/>
              </a:p>
            </p:txBody>
          </p:sp>
          <p:sp>
            <p:nvSpPr>
              <p:cNvPr id="30727" name="Text Box 7"/>
              <p:cNvSpPr txBox="1">
                <a:spLocks noChangeArrowheads="1"/>
              </p:cNvSpPr>
              <p:nvPr/>
            </p:nvSpPr>
            <p:spPr bwMode="auto">
              <a:xfrm>
                <a:off x="420" y="3757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0</a:t>
                </a:r>
                <a:endParaRPr lang="en-US"/>
              </a:p>
            </p:txBody>
          </p:sp>
          <p:sp>
            <p:nvSpPr>
              <p:cNvPr id="30728" name="Text Box 8"/>
              <p:cNvSpPr txBox="1">
                <a:spLocks noChangeArrowheads="1"/>
              </p:cNvSpPr>
              <p:nvPr/>
            </p:nvSpPr>
            <p:spPr bwMode="auto">
              <a:xfrm>
                <a:off x="337" y="2484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30729" name="Text Box 9"/>
              <p:cNvSpPr txBox="1">
                <a:spLocks noChangeArrowheads="1"/>
              </p:cNvSpPr>
              <p:nvPr/>
            </p:nvSpPr>
            <p:spPr bwMode="auto">
              <a:xfrm>
                <a:off x="272" y="3614"/>
                <a:ext cx="316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-1</a:t>
                </a:r>
                <a:endParaRPr lang="en-US"/>
              </a:p>
            </p:txBody>
          </p:sp>
          <p:sp>
            <p:nvSpPr>
              <p:cNvPr id="30730" name="Text Box 10"/>
              <p:cNvSpPr txBox="1">
                <a:spLocks noChangeArrowheads="1"/>
              </p:cNvSpPr>
              <p:nvPr/>
            </p:nvSpPr>
            <p:spPr bwMode="auto">
              <a:xfrm>
                <a:off x="337" y="1937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2</a:t>
                </a:r>
                <a:endParaRPr lang="en-US"/>
              </a:p>
            </p:txBody>
          </p:sp>
          <p:sp>
            <p:nvSpPr>
              <p:cNvPr id="30731" name="Text Box 11"/>
              <p:cNvSpPr txBox="1">
                <a:spLocks noChangeArrowheads="1"/>
              </p:cNvSpPr>
              <p:nvPr/>
            </p:nvSpPr>
            <p:spPr bwMode="auto">
              <a:xfrm>
                <a:off x="337" y="1355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3</a:t>
                </a:r>
                <a:endParaRPr lang="en-US"/>
              </a:p>
            </p:txBody>
          </p:sp>
          <p:sp>
            <p:nvSpPr>
              <p:cNvPr id="30732" name="Text Box 12"/>
              <p:cNvSpPr txBox="1">
                <a:spLocks noChangeArrowheads="1"/>
              </p:cNvSpPr>
              <p:nvPr/>
            </p:nvSpPr>
            <p:spPr bwMode="auto">
              <a:xfrm>
                <a:off x="337" y="793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4</a:t>
                </a:r>
                <a:endParaRPr lang="en-US"/>
              </a:p>
            </p:txBody>
          </p:sp>
          <p:sp>
            <p:nvSpPr>
              <p:cNvPr id="30733" name="Text Box 13"/>
              <p:cNvSpPr txBox="1">
                <a:spLocks noChangeArrowheads="1"/>
              </p:cNvSpPr>
              <p:nvPr/>
            </p:nvSpPr>
            <p:spPr bwMode="auto">
              <a:xfrm>
                <a:off x="337" y="242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5</a:t>
                </a:r>
                <a:endParaRPr lang="en-US"/>
              </a:p>
            </p:txBody>
          </p:sp>
          <p:sp>
            <p:nvSpPr>
              <p:cNvPr id="30734" name="Text Box 14"/>
              <p:cNvSpPr txBox="1">
                <a:spLocks noChangeArrowheads="1"/>
              </p:cNvSpPr>
              <p:nvPr/>
            </p:nvSpPr>
            <p:spPr bwMode="auto">
              <a:xfrm>
                <a:off x="866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10</a:t>
                </a:r>
                <a:endParaRPr lang="en-US"/>
              </a:p>
            </p:txBody>
          </p:sp>
          <p:sp>
            <p:nvSpPr>
              <p:cNvPr id="30735" name="Text Box 15"/>
              <p:cNvSpPr txBox="1">
                <a:spLocks noChangeArrowheads="1"/>
              </p:cNvSpPr>
              <p:nvPr/>
            </p:nvSpPr>
            <p:spPr bwMode="auto">
              <a:xfrm>
                <a:off x="1430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20</a:t>
                </a:r>
                <a:endParaRPr lang="en-US"/>
              </a:p>
            </p:txBody>
          </p:sp>
          <p:sp>
            <p:nvSpPr>
              <p:cNvPr id="30736" name="Text Box 16"/>
              <p:cNvSpPr txBox="1">
                <a:spLocks noChangeArrowheads="1"/>
              </p:cNvSpPr>
              <p:nvPr/>
            </p:nvSpPr>
            <p:spPr bwMode="auto">
              <a:xfrm>
                <a:off x="1993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30</a:t>
                </a:r>
                <a:endParaRPr lang="en-US"/>
              </a:p>
            </p:txBody>
          </p:sp>
          <p:sp>
            <p:nvSpPr>
              <p:cNvPr id="30737" name="Text Box 17"/>
              <p:cNvSpPr txBox="1">
                <a:spLocks noChangeArrowheads="1"/>
              </p:cNvSpPr>
              <p:nvPr/>
            </p:nvSpPr>
            <p:spPr bwMode="auto">
              <a:xfrm>
                <a:off x="2557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40</a:t>
                </a:r>
                <a:endParaRPr lang="en-US"/>
              </a:p>
            </p:txBody>
          </p:sp>
          <p:sp>
            <p:nvSpPr>
              <p:cNvPr id="30738" name="Text Box 18"/>
              <p:cNvSpPr txBox="1">
                <a:spLocks noChangeArrowheads="1"/>
              </p:cNvSpPr>
              <p:nvPr/>
            </p:nvSpPr>
            <p:spPr bwMode="auto">
              <a:xfrm>
                <a:off x="3120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50</a:t>
                </a:r>
                <a:endParaRPr lang="en-US"/>
              </a:p>
            </p:txBody>
          </p:sp>
          <p:sp>
            <p:nvSpPr>
              <p:cNvPr id="30739" name="Text Box 19"/>
              <p:cNvSpPr txBox="1">
                <a:spLocks noChangeArrowheads="1"/>
              </p:cNvSpPr>
              <p:nvPr/>
            </p:nvSpPr>
            <p:spPr bwMode="auto">
              <a:xfrm>
                <a:off x="3684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60</a:t>
                </a:r>
                <a:endParaRPr lang="en-US"/>
              </a:p>
            </p:txBody>
          </p:sp>
          <p:sp>
            <p:nvSpPr>
              <p:cNvPr id="30740" name="Text Box 20"/>
              <p:cNvSpPr txBox="1">
                <a:spLocks noChangeArrowheads="1"/>
              </p:cNvSpPr>
              <p:nvPr/>
            </p:nvSpPr>
            <p:spPr bwMode="auto">
              <a:xfrm>
                <a:off x="4248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70</a:t>
                </a:r>
                <a:endParaRPr lang="en-US"/>
              </a:p>
            </p:txBody>
          </p:sp>
          <p:sp>
            <p:nvSpPr>
              <p:cNvPr id="30741" name="Text Box 21"/>
              <p:cNvSpPr txBox="1">
                <a:spLocks noChangeArrowheads="1"/>
              </p:cNvSpPr>
              <p:nvPr/>
            </p:nvSpPr>
            <p:spPr bwMode="auto">
              <a:xfrm>
                <a:off x="4811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80</a:t>
                </a:r>
                <a:endParaRPr lang="en-US"/>
              </a:p>
            </p:txBody>
          </p:sp>
          <p:sp>
            <p:nvSpPr>
              <p:cNvPr id="30742" name="Text Box 22"/>
              <p:cNvSpPr txBox="1">
                <a:spLocks noChangeArrowheads="1"/>
              </p:cNvSpPr>
              <p:nvPr/>
            </p:nvSpPr>
            <p:spPr bwMode="auto">
              <a:xfrm>
                <a:off x="5374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90</a:t>
                </a:r>
                <a:endParaRPr lang="en-US"/>
              </a:p>
            </p:txBody>
          </p:sp>
        </p:grpSp>
        <p:sp>
          <p:nvSpPr>
            <p:cNvPr id="30744" name="Text Box 24"/>
            <p:cNvSpPr txBox="1">
              <a:spLocks noChangeArrowheads="1"/>
            </p:cNvSpPr>
            <p:nvPr/>
          </p:nvSpPr>
          <p:spPr bwMode="auto">
            <a:xfrm>
              <a:off x="1511" y="4069"/>
              <a:ext cx="2642" cy="2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300" dirty="0" err="1">
                  <a:latin typeface="Arial" charset="0"/>
                </a:rPr>
                <a:t>Ángulo</a:t>
              </a:r>
              <a:r>
                <a:rPr lang="en-US" sz="2300" dirty="0">
                  <a:latin typeface="Arial" charset="0"/>
                </a:rPr>
                <a:t> de </a:t>
              </a:r>
              <a:r>
                <a:rPr lang="en-US" sz="2300" dirty="0" err="1">
                  <a:latin typeface="Arial" charset="0"/>
                </a:rPr>
                <a:t>inclinación</a:t>
              </a:r>
              <a:r>
                <a:rPr lang="en-US" sz="2300" dirty="0">
                  <a:latin typeface="Arial" charset="0"/>
                </a:rPr>
                <a:t> - </a:t>
              </a:r>
              <a:r>
                <a:rPr lang="en-US" sz="2300" dirty="0" err="1">
                  <a:latin typeface="Arial" charset="0"/>
                </a:rPr>
                <a:t>Grados</a:t>
              </a:r>
              <a:endParaRPr lang="en-US" dirty="0"/>
            </a:p>
          </p:txBody>
        </p:sp>
        <p:sp>
          <p:nvSpPr>
            <p:cNvPr id="30745" name="Text Box 25"/>
            <p:cNvSpPr txBox="1">
              <a:spLocks noChangeArrowheads="1"/>
            </p:cNvSpPr>
            <p:nvPr/>
          </p:nvSpPr>
          <p:spPr bwMode="auto">
            <a:xfrm rot="16200000">
              <a:off x="-1168" y="1859"/>
              <a:ext cx="2794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 dirty="0" err="1">
                  <a:latin typeface="Arial" charset="0"/>
                </a:rPr>
                <a:t>Brazo</a:t>
              </a:r>
              <a:r>
                <a:rPr lang="en-US" sz="2700" dirty="0">
                  <a:latin typeface="Arial" charset="0"/>
                </a:rPr>
                <a:t> de </a:t>
              </a:r>
              <a:r>
                <a:rPr lang="en-US" sz="2700" dirty="0" err="1">
                  <a:latin typeface="Arial" charset="0"/>
                </a:rPr>
                <a:t>adrizamiento</a:t>
              </a:r>
              <a:r>
                <a:rPr lang="en-US" sz="2700" dirty="0">
                  <a:latin typeface="Arial" charset="0"/>
                </a:rPr>
                <a:t> (pie)</a:t>
              </a:r>
              <a:endParaRPr lang="en-US" dirty="0"/>
            </a:p>
          </p:txBody>
        </p:sp>
        <p:sp>
          <p:nvSpPr>
            <p:cNvPr id="30746" name="Line 26"/>
            <p:cNvSpPr>
              <a:spLocks noChangeShapeType="1"/>
            </p:cNvSpPr>
            <p:nvPr/>
          </p:nvSpPr>
          <p:spPr bwMode="auto">
            <a:xfrm>
              <a:off x="556" y="3207"/>
              <a:ext cx="5027" cy="0"/>
            </a:xfrm>
            <a:prstGeom prst="line">
              <a:avLst/>
            </a:prstGeom>
            <a:noFill/>
            <a:ln w="2032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747" name="Text Box 27"/>
            <p:cNvSpPr txBox="1">
              <a:spLocks noChangeArrowheads="1"/>
            </p:cNvSpPr>
            <p:nvPr/>
          </p:nvSpPr>
          <p:spPr bwMode="auto">
            <a:xfrm>
              <a:off x="476" y="11"/>
              <a:ext cx="1557" cy="3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>
                  <a:latin typeface="Arial" charset="0"/>
                </a:rPr>
                <a:t>KG</a:t>
              </a:r>
              <a:r>
                <a:rPr lang="en-US" sz="3200" baseline="-25000" dirty="0">
                  <a:latin typeface="Arial" charset="0"/>
                </a:rPr>
                <a:t>A</a:t>
              </a:r>
              <a:r>
                <a:rPr lang="en-US" sz="3200" dirty="0">
                  <a:latin typeface="Arial" charset="0"/>
                </a:rPr>
                <a:t> = 19 FT</a:t>
              </a:r>
              <a:endParaRPr lang="en-US" dirty="0"/>
            </a:p>
          </p:txBody>
        </p:sp>
      </p:grp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9B812A7-C041-4B2B-3EBC-FE65A90312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5A15B7D-B3C9-1EED-D581-6711890CC3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y Estiba 3L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AA4BBBE-5A79-9D6E-D3D9-F88698921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11</a:t>
            </a:fld>
            <a:endParaRPr lang="es-ES"/>
          </a:p>
        </p:txBody>
      </p:sp>
    </p:spTree>
  </p:cSld>
  <p:clrMapOvr>
    <a:masterClrMapping/>
  </p:clrMapOvr>
  <p:transition spd="med">
    <p:cut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Corrección de curvas cruzadas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/>
              <a:t>Movimientos verticales de peso</a:t>
            </a:r>
          </a:p>
          <a:p>
            <a:pPr lvl="1"/>
            <a:r>
              <a:rPr lang="es-CL" dirty="0"/>
              <a:t>Corrección por seno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851664B-6173-13C3-8C02-B2C5CBDC87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4CE7F3E-DE7A-E609-B708-5389529323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y Estiba 3L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0D43362-BC1E-EF3F-584C-D089A42DE0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12</a:t>
            </a:fld>
            <a:endParaRPr lang="es-E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Rectangle 4"/>
          <p:cNvSpPr>
            <a:spLocks noChangeArrowheads="1"/>
          </p:cNvSpPr>
          <p:nvPr/>
        </p:nvSpPr>
        <p:spPr bwMode="auto">
          <a:xfrm flipV="1">
            <a:off x="209550" y="3625850"/>
            <a:ext cx="8724900" cy="3232150"/>
          </a:xfrm>
          <a:prstGeom prst="rect">
            <a:avLst/>
          </a:prstGeom>
          <a:solidFill>
            <a:srgbClr val="0000FF"/>
          </a:solidFill>
          <a:ln w="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2" name="Group 20"/>
          <p:cNvGrpSpPr>
            <a:grpSpLocks/>
          </p:cNvGrpSpPr>
          <p:nvPr/>
        </p:nvGrpSpPr>
        <p:grpSpPr bwMode="auto">
          <a:xfrm>
            <a:off x="1697038" y="1031875"/>
            <a:ext cx="5583237" cy="5818188"/>
            <a:chOff x="1069" y="650"/>
            <a:chExt cx="3517" cy="3665"/>
          </a:xfrm>
        </p:grpSpPr>
        <p:sp>
          <p:nvSpPr>
            <p:cNvPr id="23557" name="Text Box 5"/>
            <p:cNvSpPr txBox="1">
              <a:spLocks noChangeArrowheads="1"/>
            </p:cNvSpPr>
            <p:nvPr/>
          </p:nvSpPr>
          <p:spPr bwMode="auto">
            <a:xfrm>
              <a:off x="2615" y="4078"/>
              <a:ext cx="341" cy="2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200">
                  <a:latin typeface="Arial" charset="0"/>
                </a:rPr>
                <a:t>CL</a:t>
              </a:r>
              <a:endParaRPr lang="en-US"/>
            </a:p>
          </p:txBody>
        </p:sp>
        <p:sp useBgFill="1">
          <p:nvSpPr>
            <p:cNvPr id="23558" name="Freeform 6"/>
            <p:cNvSpPr>
              <a:spLocks/>
            </p:cNvSpPr>
            <p:nvPr/>
          </p:nvSpPr>
          <p:spPr bwMode="auto">
            <a:xfrm>
              <a:off x="1069" y="1255"/>
              <a:ext cx="3517" cy="233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544"/>
                </a:cxn>
                <a:cxn ang="0">
                  <a:pos x="45" y="1732"/>
                </a:cxn>
                <a:cxn ang="0">
                  <a:pos x="98" y="1830"/>
                </a:cxn>
                <a:cxn ang="0">
                  <a:pos x="196" y="1965"/>
                </a:cxn>
                <a:cxn ang="0">
                  <a:pos x="317" y="2078"/>
                </a:cxn>
                <a:cxn ang="0">
                  <a:pos x="505" y="2184"/>
                </a:cxn>
                <a:cxn ang="0">
                  <a:pos x="730" y="2251"/>
                </a:cxn>
                <a:cxn ang="0">
                  <a:pos x="1009" y="2304"/>
                </a:cxn>
                <a:cxn ang="0">
                  <a:pos x="1385" y="2334"/>
                </a:cxn>
                <a:cxn ang="0">
                  <a:pos x="2123" y="2334"/>
                </a:cxn>
                <a:cxn ang="0">
                  <a:pos x="2492" y="2297"/>
                </a:cxn>
                <a:cxn ang="0">
                  <a:pos x="2771" y="2244"/>
                </a:cxn>
                <a:cxn ang="0">
                  <a:pos x="3041" y="2161"/>
                </a:cxn>
                <a:cxn ang="0">
                  <a:pos x="3252" y="2018"/>
                </a:cxn>
                <a:cxn ang="0">
                  <a:pos x="3357" y="1905"/>
                </a:cxn>
                <a:cxn ang="0">
                  <a:pos x="3448" y="1747"/>
                </a:cxn>
                <a:cxn ang="0">
                  <a:pos x="3501" y="1597"/>
                </a:cxn>
                <a:cxn ang="0">
                  <a:pos x="3516" y="1416"/>
                </a:cxn>
                <a:cxn ang="0">
                  <a:pos x="3516" y="1318"/>
                </a:cxn>
                <a:cxn ang="0">
                  <a:pos x="3516" y="0"/>
                </a:cxn>
                <a:cxn ang="0">
                  <a:pos x="0" y="0"/>
                </a:cxn>
              </a:cxnLst>
              <a:rect l="0" t="0" r="r" b="b"/>
              <a:pathLst>
                <a:path w="3517" h="2335">
                  <a:moveTo>
                    <a:pt x="0" y="0"/>
                  </a:moveTo>
                  <a:lnTo>
                    <a:pt x="0" y="1544"/>
                  </a:lnTo>
                  <a:lnTo>
                    <a:pt x="45" y="1732"/>
                  </a:lnTo>
                  <a:lnTo>
                    <a:pt x="98" y="1830"/>
                  </a:lnTo>
                  <a:lnTo>
                    <a:pt x="196" y="1965"/>
                  </a:lnTo>
                  <a:lnTo>
                    <a:pt x="317" y="2078"/>
                  </a:lnTo>
                  <a:lnTo>
                    <a:pt x="505" y="2184"/>
                  </a:lnTo>
                  <a:lnTo>
                    <a:pt x="730" y="2251"/>
                  </a:lnTo>
                  <a:lnTo>
                    <a:pt x="1009" y="2304"/>
                  </a:lnTo>
                  <a:lnTo>
                    <a:pt x="1385" y="2334"/>
                  </a:lnTo>
                  <a:lnTo>
                    <a:pt x="2123" y="2334"/>
                  </a:lnTo>
                  <a:lnTo>
                    <a:pt x="2492" y="2297"/>
                  </a:lnTo>
                  <a:lnTo>
                    <a:pt x="2771" y="2244"/>
                  </a:lnTo>
                  <a:lnTo>
                    <a:pt x="3041" y="2161"/>
                  </a:lnTo>
                  <a:lnTo>
                    <a:pt x="3252" y="2018"/>
                  </a:lnTo>
                  <a:lnTo>
                    <a:pt x="3357" y="1905"/>
                  </a:lnTo>
                  <a:lnTo>
                    <a:pt x="3448" y="1747"/>
                  </a:lnTo>
                  <a:lnTo>
                    <a:pt x="3501" y="1597"/>
                  </a:lnTo>
                  <a:lnTo>
                    <a:pt x="3516" y="1416"/>
                  </a:lnTo>
                  <a:lnTo>
                    <a:pt x="3516" y="1318"/>
                  </a:lnTo>
                  <a:lnTo>
                    <a:pt x="3516" y="0"/>
                  </a:lnTo>
                  <a:lnTo>
                    <a:pt x="0" y="0"/>
                  </a:lnTo>
                </a:path>
              </a:pathLst>
            </a:custGeom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23559" name="Line 7"/>
            <p:cNvSpPr>
              <a:spLocks noChangeShapeType="1"/>
            </p:cNvSpPr>
            <p:nvPr/>
          </p:nvSpPr>
          <p:spPr bwMode="auto">
            <a:xfrm>
              <a:off x="2796" y="650"/>
              <a:ext cx="0" cy="3376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3" name="Group 10"/>
            <p:cNvGrpSpPr>
              <a:grpSpLocks/>
            </p:cNvGrpSpPr>
            <p:nvPr/>
          </p:nvGrpSpPr>
          <p:grpSpPr bwMode="auto">
            <a:xfrm>
              <a:off x="2537" y="3293"/>
              <a:ext cx="332" cy="367"/>
              <a:chOff x="2537" y="3293"/>
              <a:chExt cx="332" cy="367"/>
            </a:xfrm>
          </p:grpSpPr>
          <p:sp>
            <p:nvSpPr>
              <p:cNvPr id="23560" name="Oval 8"/>
              <p:cNvSpPr>
                <a:spLocks noChangeArrowheads="1"/>
              </p:cNvSpPr>
              <p:nvPr/>
            </p:nvSpPr>
            <p:spPr bwMode="auto">
              <a:xfrm flipV="1">
                <a:off x="2723" y="3513"/>
                <a:ext cx="146" cy="147"/>
              </a:xfrm>
              <a:prstGeom prst="ellipse">
                <a:avLst/>
              </a:prstGeom>
              <a:solidFill>
                <a:srgbClr val="000000"/>
              </a:solidFill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3561" name="Text Box 9"/>
              <p:cNvSpPr txBox="1">
                <a:spLocks noChangeArrowheads="1"/>
              </p:cNvSpPr>
              <p:nvPr/>
            </p:nvSpPr>
            <p:spPr bwMode="auto">
              <a:xfrm>
                <a:off x="2537" y="3293"/>
                <a:ext cx="233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latin typeface="Arial" charset="0"/>
                  </a:rPr>
                  <a:t>K</a:t>
                </a:r>
                <a:endParaRPr lang="en-US"/>
              </a:p>
            </p:txBody>
          </p:sp>
        </p:grpSp>
        <p:grpSp>
          <p:nvGrpSpPr>
            <p:cNvPr id="4" name="Group 13"/>
            <p:cNvGrpSpPr>
              <a:grpSpLocks/>
            </p:cNvGrpSpPr>
            <p:nvPr/>
          </p:nvGrpSpPr>
          <p:grpSpPr bwMode="auto">
            <a:xfrm>
              <a:off x="2495" y="2605"/>
              <a:ext cx="374" cy="237"/>
              <a:chOff x="2495" y="2605"/>
              <a:chExt cx="374" cy="237"/>
            </a:xfrm>
          </p:grpSpPr>
          <p:sp>
            <p:nvSpPr>
              <p:cNvPr id="23563" name="Oval 11"/>
              <p:cNvSpPr>
                <a:spLocks noChangeArrowheads="1"/>
              </p:cNvSpPr>
              <p:nvPr/>
            </p:nvSpPr>
            <p:spPr bwMode="auto">
              <a:xfrm flipV="1">
                <a:off x="2723" y="2664"/>
                <a:ext cx="146" cy="147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3564" name="Text Box 12"/>
              <p:cNvSpPr txBox="1">
                <a:spLocks noChangeArrowheads="1"/>
              </p:cNvSpPr>
              <p:nvPr/>
            </p:nvSpPr>
            <p:spPr bwMode="auto">
              <a:xfrm>
                <a:off x="2495" y="2605"/>
                <a:ext cx="233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</p:grpSp>
        <p:grpSp>
          <p:nvGrpSpPr>
            <p:cNvPr id="5" name="Group 16"/>
            <p:cNvGrpSpPr>
              <a:grpSpLocks/>
            </p:cNvGrpSpPr>
            <p:nvPr/>
          </p:nvGrpSpPr>
          <p:grpSpPr bwMode="auto">
            <a:xfrm>
              <a:off x="2480" y="1785"/>
              <a:ext cx="389" cy="237"/>
              <a:chOff x="2480" y="1785"/>
              <a:chExt cx="389" cy="237"/>
            </a:xfrm>
          </p:grpSpPr>
          <p:sp>
            <p:nvSpPr>
              <p:cNvPr id="23566" name="Oval 14"/>
              <p:cNvSpPr>
                <a:spLocks noChangeArrowheads="1"/>
              </p:cNvSpPr>
              <p:nvPr/>
            </p:nvSpPr>
            <p:spPr bwMode="auto">
              <a:xfrm flipV="1">
                <a:off x="2723" y="1830"/>
                <a:ext cx="146" cy="147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3567" name="Text Box 15"/>
              <p:cNvSpPr txBox="1">
                <a:spLocks noChangeArrowheads="1"/>
              </p:cNvSpPr>
              <p:nvPr/>
            </p:nvSpPr>
            <p:spPr bwMode="auto">
              <a:xfrm>
                <a:off x="2480" y="1785"/>
                <a:ext cx="253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</p:grpSp>
        <p:grpSp>
          <p:nvGrpSpPr>
            <p:cNvPr id="6" name="Group 19"/>
            <p:cNvGrpSpPr>
              <a:grpSpLocks/>
            </p:cNvGrpSpPr>
            <p:nvPr/>
          </p:nvGrpSpPr>
          <p:grpSpPr bwMode="auto">
            <a:xfrm>
              <a:off x="2480" y="951"/>
              <a:ext cx="389" cy="237"/>
              <a:chOff x="2480" y="951"/>
              <a:chExt cx="389" cy="237"/>
            </a:xfrm>
          </p:grpSpPr>
          <p:sp>
            <p:nvSpPr>
              <p:cNvPr id="23569" name="Oval 17"/>
              <p:cNvSpPr>
                <a:spLocks noChangeArrowheads="1"/>
              </p:cNvSpPr>
              <p:nvPr/>
            </p:nvSpPr>
            <p:spPr bwMode="auto">
              <a:xfrm flipV="1">
                <a:off x="2723" y="987"/>
                <a:ext cx="146" cy="147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3570" name="Text Box 18"/>
              <p:cNvSpPr txBox="1">
                <a:spLocks noChangeArrowheads="1"/>
              </p:cNvSpPr>
              <p:nvPr/>
            </p:nvSpPr>
            <p:spPr bwMode="auto">
              <a:xfrm>
                <a:off x="2480" y="951"/>
                <a:ext cx="263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</p:grpSp>
      </p:grpSp>
      <p:grpSp>
        <p:nvGrpSpPr>
          <p:cNvPr id="133" name="Group 125"/>
          <p:cNvGrpSpPr>
            <a:grpSpLocks/>
          </p:cNvGrpSpPr>
          <p:nvPr/>
        </p:nvGrpSpPr>
        <p:grpSpPr bwMode="auto">
          <a:xfrm>
            <a:off x="1128713" y="882650"/>
            <a:ext cx="6642100" cy="5937250"/>
            <a:chOff x="711" y="556"/>
            <a:chExt cx="4184" cy="3740"/>
          </a:xfrm>
        </p:grpSpPr>
        <p:grpSp>
          <p:nvGrpSpPr>
            <p:cNvPr id="134" name="Group 126"/>
            <p:cNvGrpSpPr>
              <a:grpSpLocks/>
            </p:cNvGrpSpPr>
            <p:nvPr/>
          </p:nvGrpSpPr>
          <p:grpSpPr bwMode="auto">
            <a:xfrm>
              <a:off x="711" y="556"/>
              <a:ext cx="4184" cy="3740"/>
              <a:chOff x="711" y="556"/>
              <a:chExt cx="4184" cy="3740"/>
            </a:xfrm>
          </p:grpSpPr>
          <p:sp>
            <p:nvSpPr>
              <p:cNvPr id="151" name="Rectangle 127"/>
              <p:cNvSpPr>
                <a:spLocks noChangeArrowheads="1"/>
              </p:cNvSpPr>
              <p:nvPr/>
            </p:nvSpPr>
            <p:spPr bwMode="auto">
              <a:xfrm flipV="1">
                <a:off x="711" y="2272"/>
                <a:ext cx="4125" cy="2024"/>
              </a:xfrm>
              <a:prstGeom prst="rect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52" name="Rectangle 128"/>
              <p:cNvSpPr>
                <a:spLocks noChangeArrowheads="1"/>
              </p:cNvSpPr>
              <p:nvPr/>
            </p:nvSpPr>
            <p:spPr bwMode="auto">
              <a:xfrm flipV="1">
                <a:off x="711" y="556"/>
                <a:ext cx="4184" cy="171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35" name="Group 129"/>
            <p:cNvGrpSpPr>
              <a:grpSpLocks/>
            </p:cNvGrpSpPr>
            <p:nvPr/>
          </p:nvGrpSpPr>
          <p:grpSpPr bwMode="auto">
            <a:xfrm>
              <a:off x="1031" y="700"/>
              <a:ext cx="3592" cy="3560"/>
              <a:chOff x="1031" y="700"/>
              <a:chExt cx="3592" cy="3560"/>
            </a:xfrm>
          </p:grpSpPr>
          <p:grpSp>
            <p:nvGrpSpPr>
              <p:cNvPr id="136" name="Group 130"/>
              <p:cNvGrpSpPr>
                <a:grpSpLocks/>
              </p:cNvGrpSpPr>
              <p:nvPr/>
            </p:nvGrpSpPr>
            <p:grpSpPr bwMode="auto">
              <a:xfrm>
                <a:off x="1031" y="700"/>
                <a:ext cx="3592" cy="3560"/>
                <a:chOff x="1031" y="700"/>
                <a:chExt cx="3592" cy="3560"/>
              </a:xfrm>
            </p:grpSpPr>
            <p:sp>
              <p:nvSpPr>
                <p:cNvPr id="144" name="Text Box 131"/>
                <p:cNvSpPr txBox="1">
                  <a:spLocks noChangeArrowheads="1"/>
                </p:cNvSpPr>
                <p:nvPr/>
              </p:nvSpPr>
              <p:spPr bwMode="auto">
                <a:xfrm rot="179063">
                  <a:off x="2516" y="4023"/>
                  <a:ext cx="341" cy="2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latin typeface="Arial" charset="0"/>
                    </a:rPr>
                    <a:t>CL</a:t>
                  </a:r>
                  <a:endParaRPr lang="en-US"/>
                </a:p>
              </p:txBody>
            </p:sp>
            <p:sp useBgFill="1">
              <p:nvSpPr>
                <p:cNvPr id="145" name="Freeform 132"/>
                <p:cNvSpPr>
                  <a:spLocks/>
                </p:cNvSpPr>
                <p:nvPr/>
              </p:nvSpPr>
              <p:spPr bwMode="auto">
                <a:xfrm>
                  <a:off x="1031" y="1214"/>
                  <a:ext cx="3592" cy="2443"/>
                </a:xfrm>
                <a:custGeom>
                  <a:avLst/>
                  <a:gdLst/>
                  <a:ahLst/>
                  <a:cxnLst>
                    <a:cxn ang="0">
                      <a:pos x="80" y="0"/>
                    </a:cxn>
                    <a:cxn ang="0">
                      <a:pos x="0" y="1541"/>
                    </a:cxn>
                    <a:cxn ang="0">
                      <a:pos x="35" y="1731"/>
                    </a:cxn>
                    <a:cxn ang="0">
                      <a:pos x="83" y="1832"/>
                    </a:cxn>
                    <a:cxn ang="0">
                      <a:pos x="173" y="1972"/>
                    </a:cxn>
                    <a:cxn ang="0">
                      <a:pos x="287" y="2091"/>
                    </a:cxn>
                    <a:cxn ang="0">
                      <a:pos x="470" y="2206"/>
                    </a:cxn>
                    <a:cxn ang="0">
                      <a:pos x="692" y="2286"/>
                    </a:cxn>
                    <a:cxn ang="0">
                      <a:pos x="967" y="2353"/>
                    </a:cxn>
                    <a:cxn ang="0">
                      <a:pos x="1341" y="2403"/>
                    </a:cxn>
                    <a:cxn ang="0">
                      <a:pos x="2078" y="2442"/>
                    </a:cxn>
                    <a:cxn ang="0">
                      <a:pos x="2449" y="2423"/>
                    </a:cxn>
                    <a:cxn ang="0">
                      <a:pos x="2729" y="2385"/>
                    </a:cxn>
                    <a:cxn ang="0">
                      <a:pos x="3004" y="2316"/>
                    </a:cxn>
                    <a:cxn ang="0">
                      <a:pos x="3222" y="2184"/>
                    </a:cxn>
                    <a:cxn ang="0">
                      <a:pos x="3333" y="2078"/>
                    </a:cxn>
                    <a:cxn ang="0">
                      <a:pos x="3432" y="1924"/>
                    </a:cxn>
                    <a:cxn ang="0">
                      <a:pos x="3493" y="1777"/>
                    </a:cxn>
                    <a:cxn ang="0">
                      <a:pos x="3517" y="1597"/>
                    </a:cxn>
                    <a:cxn ang="0">
                      <a:pos x="3522" y="1499"/>
                    </a:cxn>
                    <a:cxn ang="0">
                      <a:pos x="3591" y="184"/>
                    </a:cxn>
                    <a:cxn ang="0">
                      <a:pos x="80" y="0"/>
                    </a:cxn>
                  </a:cxnLst>
                  <a:rect l="0" t="0" r="r" b="b"/>
                  <a:pathLst>
                    <a:path w="3592" h="2443">
                      <a:moveTo>
                        <a:pt x="80" y="0"/>
                      </a:moveTo>
                      <a:lnTo>
                        <a:pt x="0" y="1541"/>
                      </a:lnTo>
                      <a:lnTo>
                        <a:pt x="35" y="1731"/>
                      </a:lnTo>
                      <a:lnTo>
                        <a:pt x="83" y="1832"/>
                      </a:lnTo>
                      <a:lnTo>
                        <a:pt x="173" y="1972"/>
                      </a:lnTo>
                      <a:lnTo>
                        <a:pt x="287" y="2091"/>
                      </a:lnTo>
                      <a:lnTo>
                        <a:pt x="470" y="2206"/>
                      </a:lnTo>
                      <a:lnTo>
                        <a:pt x="692" y="2286"/>
                      </a:lnTo>
                      <a:lnTo>
                        <a:pt x="967" y="2353"/>
                      </a:lnTo>
                      <a:lnTo>
                        <a:pt x="1341" y="2403"/>
                      </a:lnTo>
                      <a:lnTo>
                        <a:pt x="2078" y="2442"/>
                      </a:lnTo>
                      <a:lnTo>
                        <a:pt x="2449" y="2423"/>
                      </a:lnTo>
                      <a:lnTo>
                        <a:pt x="2729" y="2385"/>
                      </a:lnTo>
                      <a:lnTo>
                        <a:pt x="3004" y="2316"/>
                      </a:lnTo>
                      <a:lnTo>
                        <a:pt x="3222" y="2184"/>
                      </a:lnTo>
                      <a:lnTo>
                        <a:pt x="3333" y="2078"/>
                      </a:lnTo>
                      <a:lnTo>
                        <a:pt x="3432" y="1924"/>
                      </a:lnTo>
                      <a:lnTo>
                        <a:pt x="3493" y="1777"/>
                      </a:lnTo>
                      <a:lnTo>
                        <a:pt x="3517" y="1597"/>
                      </a:lnTo>
                      <a:lnTo>
                        <a:pt x="3522" y="1499"/>
                      </a:lnTo>
                      <a:lnTo>
                        <a:pt x="3591" y="184"/>
                      </a:lnTo>
                      <a:lnTo>
                        <a:pt x="80" y="0"/>
                      </a:lnTo>
                    </a:path>
                  </a:pathLst>
                </a:custGeom>
                <a:ln w="6794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146" name="Line 133"/>
                <p:cNvSpPr>
                  <a:spLocks noChangeShapeType="1"/>
                </p:cNvSpPr>
                <p:nvPr/>
              </p:nvSpPr>
              <p:spPr bwMode="auto">
                <a:xfrm flipH="1">
                  <a:off x="2691" y="700"/>
                  <a:ext cx="177" cy="337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47" name="Oval 134"/>
                <p:cNvSpPr>
                  <a:spLocks noChangeArrowheads="1"/>
                </p:cNvSpPr>
                <p:nvPr/>
              </p:nvSpPr>
              <p:spPr bwMode="auto">
                <a:xfrm rot="179063" flipV="1">
                  <a:off x="2640" y="3559"/>
                  <a:ext cx="147" cy="146"/>
                </a:xfrm>
                <a:prstGeom prst="ellipse">
                  <a:avLst/>
                </a:prstGeom>
                <a:solidFill>
                  <a:srgbClr val="000000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48" name="Oval 135"/>
                <p:cNvSpPr>
                  <a:spLocks noChangeArrowheads="1"/>
                </p:cNvSpPr>
                <p:nvPr/>
              </p:nvSpPr>
              <p:spPr bwMode="auto">
                <a:xfrm rot="179063" flipV="1">
                  <a:off x="2685" y="2710"/>
                  <a:ext cx="147" cy="147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49" name="Oval 136"/>
                <p:cNvSpPr>
                  <a:spLocks noChangeArrowheads="1"/>
                </p:cNvSpPr>
                <p:nvPr/>
              </p:nvSpPr>
              <p:spPr bwMode="auto">
                <a:xfrm rot="179063" flipV="1">
                  <a:off x="2729" y="1878"/>
                  <a:ext cx="146" cy="146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50" name="Oval 137"/>
                <p:cNvSpPr>
                  <a:spLocks noChangeArrowheads="1"/>
                </p:cNvSpPr>
                <p:nvPr/>
              </p:nvSpPr>
              <p:spPr bwMode="auto">
                <a:xfrm rot="179063" flipV="1">
                  <a:off x="2773" y="1036"/>
                  <a:ext cx="146" cy="147"/>
                </a:xfrm>
                <a:prstGeom prst="ellipse">
                  <a:avLst/>
                </a:prstGeom>
                <a:solidFill>
                  <a:srgbClr val="FF00FF"/>
                </a:solidFill>
                <a:ln w="0">
                  <a:solidFill>
                    <a:srgbClr val="FF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sp>
            <p:nvSpPr>
              <p:cNvPr id="137" name="Text Box 138"/>
              <p:cNvSpPr txBox="1">
                <a:spLocks noChangeArrowheads="1"/>
              </p:cNvSpPr>
              <p:nvPr/>
            </p:nvSpPr>
            <p:spPr bwMode="auto">
              <a:xfrm>
                <a:off x="2454" y="3348"/>
                <a:ext cx="233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latin typeface="Arial" charset="0"/>
                  </a:rPr>
                  <a:t>K</a:t>
                </a:r>
                <a:endParaRPr lang="en-US"/>
              </a:p>
            </p:txBody>
          </p:sp>
          <p:sp>
            <p:nvSpPr>
              <p:cNvPr id="138" name="Text Box 139"/>
              <p:cNvSpPr txBox="1">
                <a:spLocks noChangeArrowheads="1"/>
              </p:cNvSpPr>
              <p:nvPr/>
            </p:nvSpPr>
            <p:spPr bwMode="auto">
              <a:xfrm>
                <a:off x="2460" y="2672"/>
                <a:ext cx="233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139" name="Text Box 140"/>
              <p:cNvSpPr txBox="1">
                <a:spLocks noChangeArrowheads="1"/>
              </p:cNvSpPr>
              <p:nvPr/>
            </p:nvSpPr>
            <p:spPr bwMode="auto">
              <a:xfrm>
                <a:off x="2492" y="1829"/>
                <a:ext cx="253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140" name="Text Box 141"/>
              <p:cNvSpPr txBox="1">
                <a:spLocks noChangeArrowheads="1"/>
              </p:cNvSpPr>
              <p:nvPr/>
            </p:nvSpPr>
            <p:spPr bwMode="auto">
              <a:xfrm>
                <a:off x="2527" y="983"/>
                <a:ext cx="263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grpSp>
            <p:nvGrpSpPr>
              <p:cNvPr id="141" name="Group 142"/>
              <p:cNvGrpSpPr>
                <a:grpSpLocks/>
              </p:cNvGrpSpPr>
              <p:nvPr/>
            </p:nvGrpSpPr>
            <p:grpSpPr bwMode="auto">
              <a:xfrm>
                <a:off x="2784" y="2691"/>
                <a:ext cx="462" cy="237"/>
                <a:chOff x="2784" y="2691"/>
                <a:chExt cx="462" cy="237"/>
              </a:xfrm>
            </p:grpSpPr>
            <p:sp>
              <p:nvSpPr>
                <p:cNvPr id="142" name="Oval 143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784" y="2715"/>
                  <a:ext cx="146" cy="147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43" name="Text Box 144"/>
                <p:cNvSpPr txBox="1">
                  <a:spLocks noChangeArrowheads="1"/>
                </p:cNvSpPr>
                <p:nvPr/>
              </p:nvSpPr>
              <p:spPr bwMode="auto">
                <a:xfrm>
                  <a:off x="2946" y="2691"/>
                  <a:ext cx="300" cy="2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FF0000"/>
                      </a:solidFill>
                      <a:latin typeface="Arial" charset="0"/>
                    </a:rPr>
                    <a:t>B</a:t>
                  </a:r>
                  <a:r>
                    <a:rPr lang="en-US" sz="2200" baseline="-25000">
                      <a:solidFill>
                        <a:srgbClr val="FF0000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</p:grpSp>
      </p:grpSp>
      <p:grpSp>
        <p:nvGrpSpPr>
          <p:cNvPr id="153" name="Group 145"/>
          <p:cNvGrpSpPr>
            <a:grpSpLocks/>
          </p:cNvGrpSpPr>
          <p:nvPr/>
        </p:nvGrpSpPr>
        <p:grpSpPr bwMode="auto">
          <a:xfrm>
            <a:off x="1281113" y="891722"/>
            <a:ext cx="6642100" cy="5937250"/>
            <a:chOff x="711" y="556"/>
            <a:chExt cx="4184" cy="3740"/>
          </a:xfrm>
        </p:grpSpPr>
        <p:grpSp>
          <p:nvGrpSpPr>
            <p:cNvPr id="154" name="Group 146"/>
            <p:cNvGrpSpPr>
              <a:grpSpLocks/>
            </p:cNvGrpSpPr>
            <p:nvPr/>
          </p:nvGrpSpPr>
          <p:grpSpPr bwMode="auto">
            <a:xfrm>
              <a:off x="711" y="556"/>
              <a:ext cx="4184" cy="3740"/>
              <a:chOff x="711" y="556"/>
              <a:chExt cx="4184" cy="3740"/>
            </a:xfrm>
          </p:grpSpPr>
          <p:sp>
            <p:nvSpPr>
              <p:cNvPr id="171" name="Rectangle 147"/>
              <p:cNvSpPr>
                <a:spLocks noChangeArrowheads="1"/>
              </p:cNvSpPr>
              <p:nvPr/>
            </p:nvSpPr>
            <p:spPr bwMode="auto">
              <a:xfrm flipV="1">
                <a:off x="711" y="2272"/>
                <a:ext cx="4125" cy="2024"/>
              </a:xfrm>
              <a:prstGeom prst="rect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72" name="Rectangle 148"/>
              <p:cNvSpPr>
                <a:spLocks noChangeArrowheads="1"/>
              </p:cNvSpPr>
              <p:nvPr/>
            </p:nvSpPr>
            <p:spPr bwMode="auto">
              <a:xfrm flipV="1">
                <a:off x="711" y="556"/>
                <a:ext cx="4184" cy="171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55" name="Group 149"/>
            <p:cNvGrpSpPr>
              <a:grpSpLocks/>
            </p:cNvGrpSpPr>
            <p:nvPr/>
          </p:nvGrpSpPr>
          <p:grpSpPr bwMode="auto">
            <a:xfrm>
              <a:off x="997" y="704"/>
              <a:ext cx="3658" cy="3546"/>
              <a:chOff x="997" y="704"/>
              <a:chExt cx="3658" cy="3546"/>
            </a:xfrm>
          </p:grpSpPr>
          <p:grpSp>
            <p:nvGrpSpPr>
              <p:cNvPr id="156" name="Group 150"/>
              <p:cNvGrpSpPr>
                <a:grpSpLocks/>
              </p:cNvGrpSpPr>
              <p:nvPr/>
            </p:nvGrpSpPr>
            <p:grpSpPr bwMode="auto">
              <a:xfrm>
                <a:off x="997" y="704"/>
                <a:ext cx="3658" cy="3546"/>
                <a:chOff x="997" y="704"/>
                <a:chExt cx="3658" cy="3546"/>
              </a:xfrm>
            </p:grpSpPr>
            <p:sp>
              <p:nvSpPr>
                <p:cNvPr id="164" name="Text Box 151"/>
                <p:cNvSpPr txBox="1">
                  <a:spLocks noChangeArrowheads="1"/>
                </p:cNvSpPr>
                <p:nvPr/>
              </p:nvSpPr>
              <p:spPr bwMode="auto">
                <a:xfrm rot="359063">
                  <a:off x="2407" y="4013"/>
                  <a:ext cx="341" cy="2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latin typeface="Arial" charset="0"/>
                    </a:rPr>
                    <a:t>CL</a:t>
                  </a:r>
                  <a:endParaRPr lang="en-US"/>
                </a:p>
              </p:txBody>
            </p:sp>
            <p:sp useBgFill="1">
              <p:nvSpPr>
                <p:cNvPr id="165" name="Freeform 152"/>
                <p:cNvSpPr>
                  <a:spLocks/>
                </p:cNvSpPr>
                <p:nvPr/>
              </p:nvSpPr>
              <p:spPr bwMode="auto">
                <a:xfrm>
                  <a:off x="997" y="1125"/>
                  <a:ext cx="3658" cy="2545"/>
                </a:xfrm>
                <a:custGeom>
                  <a:avLst/>
                  <a:gdLst/>
                  <a:ahLst/>
                  <a:cxnLst>
                    <a:cxn ang="0">
                      <a:pos x="161" y="0"/>
                    </a:cxn>
                    <a:cxn ang="0">
                      <a:pos x="0" y="1535"/>
                    </a:cxn>
                    <a:cxn ang="0">
                      <a:pos x="25" y="1727"/>
                    </a:cxn>
                    <a:cxn ang="0">
                      <a:pos x="67" y="1830"/>
                    </a:cxn>
                    <a:cxn ang="0">
                      <a:pos x="150" y="1975"/>
                    </a:cxn>
                    <a:cxn ang="0">
                      <a:pos x="259" y="2100"/>
                    </a:cxn>
                    <a:cxn ang="0">
                      <a:pos x="435" y="2225"/>
                    </a:cxn>
                    <a:cxn ang="0">
                      <a:pos x="652" y="2315"/>
                    </a:cxn>
                    <a:cxn ang="0">
                      <a:pos x="924" y="2397"/>
                    </a:cxn>
                    <a:cxn ang="0">
                      <a:pos x="1295" y="2466"/>
                    </a:cxn>
                    <a:cxn ang="0">
                      <a:pos x="2028" y="2543"/>
                    </a:cxn>
                    <a:cxn ang="0">
                      <a:pos x="2399" y="2544"/>
                    </a:cxn>
                    <a:cxn ang="0">
                      <a:pos x="2682" y="2521"/>
                    </a:cxn>
                    <a:cxn ang="0">
                      <a:pos x="2960" y="2467"/>
                    </a:cxn>
                    <a:cxn ang="0">
                      <a:pos x="3185" y="2347"/>
                    </a:cxn>
                    <a:cxn ang="0">
                      <a:pos x="3301" y="2245"/>
                    </a:cxn>
                    <a:cxn ang="0">
                      <a:pos x="3407" y="2098"/>
                    </a:cxn>
                    <a:cxn ang="0">
                      <a:pos x="3476" y="1953"/>
                    </a:cxn>
                    <a:cxn ang="0">
                      <a:pos x="3509" y="1775"/>
                    </a:cxn>
                    <a:cxn ang="0">
                      <a:pos x="3520" y="1678"/>
                    </a:cxn>
                    <a:cxn ang="0">
                      <a:pos x="3657" y="368"/>
                    </a:cxn>
                    <a:cxn ang="0">
                      <a:pos x="161" y="0"/>
                    </a:cxn>
                  </a:cxnLst>
                  <a:rect l="0" t="0" r="r" b="b"/>
                  <a:pathLst>
                    <a:path w="3658" h="2545">
                      <a:moveTo>
                        <a:pt x="161" y="0"/>
                      </a:moveTo>
                      <a:lnTo>
                        <a:pt x="0" y="1535"/>
                      </a:lnTo>
                      <a:lnTo>
                        <a:pt x="25" y="1727"/>
                      </a:lnTo>
                      <a:lnTo>
                        <a:pt x="67" y="1830"/>
                      </a:lnTo>
                      <a:lnTo>
                        <a:pt x="150" y="1975"/>
                      </a:lnTo>
                      <a:lnTo>
                        <a:pt x="259" y="2100"/>
                      </a:lnTo>
                      <a:lnTo>
                        <a:pt x="435" y="2225"/>
                      </a:lnTo>
                      <a:lnTo>
                        <a:pt x="652" y="2315"/>
                      </a:lnTo>
                      <a:lnTo>
                        <a:pt x="924" y="2397"/>
                      </a:lnTo>
                      <a:lnTo>
                        <a:pt x="1295" y="2466"/>
                      </a:lnTo>
                      <a:lnTo>
                        <a:pt x="2028" y="2543"/>
                      </a:lnTo>
                      <a:lnTo>
                        <a:pt x="2399" y="2544"/>
                      </a:lnTo>
                      <a:lnTo>
                        <a:pt x="2682" y="2521"/>
                      </a:lnTo>
                      <a:lnTo>
                        <a:pt x="2960" y="2467"/>
                      </a:lnTo>
                      <a:lnTo>
                        <a:pt x="3185" y="2347"/>
                      </a:lnTo>
                      <a:lnTo>
                        <a:pt x="3301" y="2245"/>
                      </a:lnTo>
                      <a:lnTo>
                        <a:pt x="3407" y="2098"/>
                      </a:lnTo>
                      <a:lnTo>
                        <a:pt x="3476" y="1953"/>
                      </a:lnTo>
                      <a:lnTo>
                        <a:pt x="3509" y="1775"/>
                      </a:lnTo>
                      <a:lnTo>
                        <a:pt x="3520" y="1678"/>
                      </a:lnTo>
                      <a:lnTo>
                        <a:pt x="3657" y="368"/>
                      </a:lnTo>
                      <a:lnTo>
                        <a:pt x="161" y="0"/>
                      </a:lnTo>
                    </a:path>
                  </a:pathLst>
                </a:custGeom>
                <a:ln w="6794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166" name="Line 153"/>
                <p:cNvSpPr>
                  <a:spLocks noChangeShapeType="1"/>
                </p:cNvSpPr>
                <p:nvPr/>
              </p:nvSpPr>
              <p:spPr bwMode="auto">
                <a:xfrm flipH="1">
                  <a:off x="2586" y="704"/>
                  <a:ext cx="353" cy="3357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67" name="Oval 154"/>
                <p:cNvSpPr>
                  <a:spLocks noChangeArrowheads="1"/>
                </p:cNvSpPr>
                <p:nvPr/>
              </p:nvSpPr>
              <p:spPr bwMode="auto">
                <a:xfrm rot="359063" flipV="1">
                  <a:off x="2558" y="3551"/>
                  <a:ext cx="147" cy="147"/>
                </a:xfrm>
                <a:prstGeom prst="ellipse">
                  <a:avLst/>
                </a:prstGeom>
                <a:solidFill>
                  <a:srgbClr val="000000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68" name="Oval 155"/>
                <p:cNvSpPr>
                  <a:spLocks noChangeArrowheads="1"/>
                </p:cNvSpPr>
                <p:nvPr/>
              </p:nvSpPr>
              <p:spPr bwMode="auto">
                <a:xfrm rot="359063" flipV="1">
                  <a:off x="2647" y="2706"/>
                  <a:ext cx="147" cy="147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69" name="Oval 156"/>
                <p:cNvSpPr>
                  <a:spLocks noChangeArrowheads="1"/>
                </p:cNvSpPr>
                <p:nvPr/>
              </p:nvSpPr>
              <p:spPr bwMode="auto">
                <a:xfrm rot="359063" flipV="1">
                  <a:off x="2734" y="1877"/>
                  <a:ext cx="147" cy="146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70" name="Oval 157"/>
                <p:cNvSpPr>
                  <a:spLocks noChangeArrowheads="1"/>
                </p:cNvSpPr>
                <p:nvPr/>
              </p:nvSpPr>
              <p:spPr bwMode="auto">
                <a:xfrm rot="359063" flipV="1">
                  <a:off x="2823" y="1038"/>
                  <a:ext cx="146" cy="147"/>
                </a:xfrm>
                <a:prstGeom prst="ellipse">
                  <a:avLst/>
                </a:prstGeom>
                <a:solidFill>
                  <a:srgbClr val="FF00FF"/>
                </a:solidFill>
                <a:ln w="0">
                  <a:solidFill>
                    <a:srgbClr val="FF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sp>
            <p:nvSpPr>
              <p:cNvPr id="157" name="Text Box 158"/>
              <p:cNvSpPr txBox="1">
                <a:spLocks noChangeArrowheads="1"/>
              </p:cNvSpPr>
              <p:nvPr/>
            </p:nvSpPr>
            <p:spPr bwMode="auto">
              <a:xfrm>
                <a:off x="2432" y="3348"/>
                <a:ext cx="233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latin typeface="Arial" charset="0"/>
                  </a:rPr>
                  <a:t>K</a:t>
                </a:r>
                <a:endParaRPr lang="en-US"/>
              </a:p>
            </p:txBody>
          </p:sp>
          <p:sp>
            <p:nvSpPr>
              <p:cNvPr id="158" name="Text Box 159"/>
              <p:cNvSpPr txBox="1">
                <a:spLocks noChangeArrowheads="1"/>
              </p:cNvSpPr>
              <p:nvPr/>
            </p:nvSpPr>
            <p:spPr bwMode="auto">
              <a:xfrm>
                <a:off x="2438" y="2672"/>
                <a:ext cx="233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159" name="Text Box 160"/>
              <p:cNvSpPr txBox="1">
                <a:spLocks noChangeArrowheads="1"/>
              </p:cNvSpPr>
              <p:nvPr/>
            </p:nvSpPr>
            <p:spPr bwMode="auto">
              <a:xfrm>
                <a:off x="2470" y="1829"/>
                <a:ext cx="253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160" name="Text Box 161"/>
              <p:cNvSpPr txBox="1">
                <a:spLocks noChangeArrowheads="1"/>
              </p:cNvSpPr>
              <p:nvPr/>
            </p:nvSpPr>
            <p:spPr bwMode="auto">
              <a:xfrm>
                <a:off x="2552" y="983"/>
                <a:ext cx="263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grpSp>
            <p:nvGrpSpPr>
              <p:cNvPr id="161" name="Group 162"/>
              <p:cNvGrpSpPr>
                <a:grpSpLocks/>
              </p:cNvGrpSpPr>
              <p:nvPr/>
            </p:nvGrpSpPr>
            <p:grpSpPr bwMode="auto">
              <a:xfrm>
                <a:off x="2809" y="2691"/>
                <a:ext cx="462" cy="237"/>
                <a:chOff x="2809" y="2691"/>
                <a:chExt cx="462" cy="237"/>
              </a:xfrm>
            </p:grpSpPr>
            <p:sp>
              <p:nvSpPr>
                <p:cNvPr id="162" name="Oval 163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809" y="2715"/>
                  <a:ext cx="146" cy="146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63" name="Text Box 164"/>
                <p:cNvSpPr txBox="1">
                  <a:spLocks noChangeArrowheads="1"/>
                </p:cNvSpPr>
                <p:nvPr/>
              </p:nvSpPr>
              <p:spPr bwMode="auto">
                <a:xfrm>
                  <a:off x="2971" y="2691"/>
                  <a:ext cx="300" cy="2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FF0000"/>
                      </a:solidFill>
                      <a:latin typeface="Arial" charset="0"/>
                    </a:rPr>
                    <a:t>B</a:t>
                  </a:r>
                  <a:r>
                    <a:rPr lang="en-US" sz="2200" baseline="-25000">
                      <a:solidFill>
                        <a:srgbClr val="FF0000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</p:grpSp>
      </p:grpSp>
      <p:grpSp>
        <p:nvGrpSpPr>
          <p:cNvPr id="193" name="Group 165"/>
          <p:cNvGrpSpPr>
            <a:grpSpLocks/>
          </p:cNvGrpSpPr>
          <p:nvPr/>
        </p:nvGrpSpPr>
        <p:grpSpPr bwMode="auto">
          <a:xfrm>
            <a:off x="1281113" y="891722"/>
            <a:ext cx="6642100" cy="5937250"/>
            <a:chOff x="711" y="556"/>
            <a:chExt cx="4184" cy="3740"/>
          </a:xfrm>
        </p:grpSpPr>
        <p:grpSp>
          <p:nvGrpSpPr>
            <p:cNvPr id="194" name="Group 166"/>
            <p:cNvGrpSpPr>
              <a:grpSpLocks/>
            </p:cNvGrpSpPr>
            <p:nvPr/>
          </p:nvGrpSpPr>
          <p:grpSpPr bwMode="auto">
            <a:xfrm>
              <a:off x="711" y="556"/>
              <a:ext cx="4184" cy="3740"/>
              <a:chOff x="711" y="556"/>
              <a:chExt cx="4184" cy="3740"/>
            </a:xfrm>
          </p:grpSpPr>
          <p:sp>
            <p:nvSpPr>
              <p:cNvPr id="211" name="Rectangle 167"/>
              <p:cNvSpPr>
                <a:spLocks noChangeArrowheads="1"/>
              </p:cNvSpPr>
              <p:nvPr/>
            </p:nvSpPr>
            <p:spPr bwMode="auto">
              <a:xfrm flipV="1">
                <a:off x="711" y="2272"/>
                <a:ext cx="4125" cy="2024"/>
              </a:xfrm>
              <a:prstGeom prst="rect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2" name="Rectangle 168"/>
              <p:cNvSpPr>
                <a:spLocks noChangeArrowheads="1"/>
              </p:cNvSpPr>
              <p:nvPr/>
            </p:nvSpPr>
            <p:spPr bwMode="auto">
              <a:xfrm flipV="1">
                <a:off x="711" y="556"/>
                <a:ext cx="4184" cy="171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95" name="Group 169"/>
            <p:cNvGrpSpPr>
              <a:grpSpLocks/>
            </p:cNvGrpSpPr>
            <p:nvPr/>
          </p:nvGrpSpPr>
          <p:grpSpPr bwMode="auto">
            <a:xfrm>
              <a:off x="968" y="713"/>
              <a:ext cx="3715" cy="3523"/>
              <a:chOff x="968" y="713"/>
              <a:chExt cx="3715" cy="3523"/>
            </a:xfrm>
          </p:grpSpPr>
          <p:grpSp>
            <p:nvGrpSpPr>
              <p:cNvPr id="196" name="Group 170"/>
              <p:cNvGrpSpPr>
                <a:grpSpLocks/>
              </p:cNvGrpSpPr>
              <p:nvPr/>
            </p:nvGrpSpPr>
            <p:grpSpPr bwMode="auto">
              <a:xfrm>
                <a:off x="968" y="713"/>
                <a:ext cx="3715" cy="3523"/>
                <a:chOff x="968" y="713"/>
                <a:chExt cx="3715" cy="3523"/>
              </a:xfrm>
            </p:grpSpPr>
            <p:sp>
              <p:nvSpPr>
                <p:cNvPr id="204" name="Text Box 171"/>
                <p:cNvSpPr txBox="1">
                  <a:spLocks noChangeArrowheads="1"/>
                </p:cNvSpPr>
                <p:nvPr/>
              </p:nvSpPr>
              <p:spPr bwMode="auto">
                <a:xfrm rot="539063">
                  <a:off x="2299" y="3999"/>
                  <a:ext cx="341" cy="2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latin typeface="Arial" charset="0"/>
                    </a:rPr>
                    <a:t>CL</a:t>
                  </a:r>
                  <a:endParaRPr lang="en-US"/>
                </a:p>
              </p:txBody>
            </p:sp>
            <p:sp useBgFill="1">
              <p:nvSpPr>
                <p:cNvPr id="205" name="Freeform 172"/>
                <p:cNvSpPr>
                  <a:spLocks/>
                </p:cNvSpPr>
                <p:nvPr/>
              </p:nvSpPr>
              <p:spPr bwMode="auto">
                <a:xfrm>
                  <a:off x="968" y="1040"/>
                  <a:ext cx="3715" cy="2659"/>
                </a:xfrm>
                <a:custGeom>
                  <a:avLst/>
                  <a:gdLst/>
                  <a:ahLst/>
                  <a:cxnLst>
                    <a:cxn ang="0">
                      <a:pos x="242" y="0"/>
                    </a:cxn>
                    <a:cxn ang="0">
                      <a:pos x="0" y="1525"/>
                    </a:cxn>
                    <a:cxn ang="0">
                      <a:pos x="16" y="1718"/>
                    </a:cxn>
                    <a:cxn ang="0">
                      <a:pos x="52" y="1823"/>
                    </a:cxn>
                    <a:cxn ang="0">
                      <a:pos x="128" y="1972"/>
                    </a:cxn>
                    <a:cxn ang="0">
                      <a:pos x="229" y="2102"/>
                    </a:cxn>
                    <a:cxn ang="0">
                      <a:pos x="399" y="2236"/>
                    </a:cxn>
                    <a:cxn ang="0">
                      <a:pos x="611" y="2338"/>
                    </a:cxn>
                    <a:cxn ang="0">
                      <a:pos x="878" y="2434"/>
                    </a:cxn>
                    <a:cxn ang="0">
                      <a:pos x="1245" y="2522"/>
                    </a:cxn>
                    <a:cxn ang="0">
                      <a:pos x="1973" y="2638"/>
                    </a:cxn>
                    <a:cxn ang="0">
                      <a:pos x="2344" y="2658"/>
                    </a:cxn>
                    <a:cxn ang="0">
                      <a:pos x="2627" y="2650"/>
                    </a:cxn>
                    <a:cxn ang="0">
                      <a:pos x="2908" y="2610"/>
                    </a:cxn>
                    <a:cxn ang="0">
                      <a:pos x="3138" y="2502"/>
                    </a:cxn>
                    <a:cxn ang="0">
                      <a:pos x="3260" y="2407"/>
                    </a:cxn>
                    <a:cxn ang="0">
                      <a:pos x="3374" y="2265"/>
                    </a:cxn>
                    <a:cxn ang="0">
                      <a:pos x="3450" y="2124"/>
                    </a:cxn>
                    <a:cxn ang="0">
                      <a:pos x="3493" y="1948"/>
                    </a:cxn>
                    <a:cxn ang="0">
                      <a:pos x="3508" y="1852"/>
                    </a:cxn>
                    <a:cxn ang="0">
                      <a:pos x="3714" y="550"/>
                    </a:cxn>
                    <a:cxn ang="0">
                      <a:pos x="242" y="0"/>
                    </a:cxn>
                  </a:cxnLst>
                  <a:rect l="0" t="0" r="r" b="b"/>
                  <a:pathLst>
                    <a:path w="3715" h="2659">
                      <a:moveTo>
                        <a:pt x="242" y="0"/>
                      </a:moveTo>
                      <a:lnTo>
                        <a:pt x="0" y="1525"/>
                      </a:lnTo>
                      <a:lnTo>
                        <a:pt x="16" y="1718"/>
                      </a:lnTo>
                      <a:lnTo>
                        <a:pt x="52" y="1823"/>
                      </a:lnTo>
                      <a:lnTo>
                        <a:pt x="128" y="1972"/>
                      </a:lnTo>
                      <a:lnTo>
                        <a:pt x="229" y="2102"/>
                      </a:lnTo>
                      <a:lnTo>
                        <a:pt x="399" y="2236"/>
                      </a:lnTo>
                      <a:lnTo>
                        <a:pt x="611" y="2338"/>
                      </a:lnTo>
                      <a:lnTo>
                        <a:pt x="878" y="2434"/>
                      </a:lnTo>
                      <a:lnTo>
                        <a:pt x="1245" y="2522"/>
                      </a:lnTo>
                      <a:lnTo>
                        <a:pt x="1973" y="2638"/>
                      </a:lnTo>
                      <a:lnTo>
                        <a:pt x="2344" y="2658"/>
                      </a:lnTo>
                      <a:lnTo>
                        <a:pt x="2627" y="2650"/>
                      </a:lnTo>
                      <a:lnTo>
                        <a:pt x="2908" y="2610"/>
                      </a:lnTo>
                      <a:lnTo>
                        <a:pt x="3138" y="2502"/>
                      </a:lnTo>
                      <a:lnTo>
                        <a:pt x="3260" y="2407"/>
                      </a:lnTo>
                      <a:lnTo>
                        <a:pt x="3374" y="2265"/>
                      </a:lnTo>
                      <a:lnTo>
                        <a:pt x="3450" y="2124"/>
                      </a:lnTo>
                      <a:lnTo>
                        <a:pt x="3493" y="1948"/>
                      </a:lnTo>
                      <a:lnTo>
                        <a:pt x="3508" y="1852"/>
                      </a:lnTo>
                      <a:lnTo>
                        <a:pt x="3714" y="550"/>
                      </a:lnTo>
                      <a:lnTo>
                        <a:pt x="242" y="0"/>
                      </a:lnTo>
                    </a:path>
                  </a:pathLst>
                </a:custGeom>
                <a:ln w="6794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206" name="Line 173"/>
                <p:cNvSpPr>
                  <a:spLocks noChangeShapeType="1"/>
                </p:cNvSpPr>
                <p:nvPr/>
              </p:nvSpPr>
              <p:spPr bwMode="auto">
                <a:xfrm flipH="1">
                  <a:off x="2482" y="713"/>
                  <a:ext cx="528" cy="3333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07" name="Oval 174"/>
                <p:cNvSpPr>
                  <a:spLocks noChangeArrowheads="1"/>
                </p:cNvSpPr>
                <p:nvPr/>
              </p:nvSpPr>
              <p:spPr bwMode="auto">
                <a:xfrm rot="539063" flipV="1">
                  <a:off x="2478" y="3540"/>
                  <a:ext cx="146" cy="146"/>
                </a:xfrm>
                <a:prstGeom prst="ellipse">
                  <a:avLst/>
                </a:prstGeom>
                <a:solidFill>
                  <a:srgbClr val="000000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08" name="Oval 175"/>
                <p:cNvSpPr>
                  <a:spLocks noChangeArrowheads="1"/>
                </p:cNvSpPr>
                <p:nvPr/>
              </p:nvSpPr>
              <p:spPr bwMode="auto">
                <a:xfrm rot="539063" flipV="1">
                  <a:off x="2610" y="2701"/>
                  <a:ext cx="147" cy="147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09" name="Oval 176"/>
                <p:cNvSpPr>
                  <a:spLocks noChangeArrowheads="1"/>
                </p:cNvSpPr>
                <p:nvPr/>
              </p:nvSpPr>
              <p:spPr bwMode="auto">
                <a:xfrm rot="539063" flipV="1">
                  <a:off x="2741" y="1877"/>
                  <a:ext cx="146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10" name="Oval 177"/>
                <p:cNvSpPr>
                  <a:spLocks noChangeArrowheads="1"/>
                </p:cNvSpPr>
                <p:nvPr/>
              </p:nvSpPr>
              <p:spPr bwMode="auto">
                <a:xfrm rot="539063" flipV="1">
                  <a:off x="2873" y="1044"/>
                  <a:ext cx="146" cy="147"/>
                </a:xfrm>
                <a:prstGeom prst="ellipse">
                  <a:avLst/>
                </a:prstGeom>
                <a:solidFill>
                  <a:srgbClr val="FF00FF"/>
                </a:solidFill>
                <a:ln w="0">
                  <a:solidFill>
                    <a:srgbClr val="FF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sp>
            <p:nvSpPr>
              <p:cNvPr id="197" name="Text Box 178"/>
              <p:cNvSpPr txBox="1">
                <a:spLocks noChangeArrowheads="1"/>
              </p:cNvSpPr>
              <p:nvPr/>
            </p:nvSpPr>
            <p:spPr bwMode="auto">
              <a:xfrm>
                <a:off x="2339" y="3313"/>
                <a:ext cx="233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latin typeface="Arial" charset="0"/>
                  </a:rPr>
                  <a:t>K</a:t>
                </a:r>
                <a:endParaRPr lang="en-US"/>
              </a:p>
            </p:txBody>
          </p:sp>
          <p:sp>
            <p:nvSpPr>
              <p:cNvPr id="198" name="Text Box 179"/>
              <p:cNvSpPr txBox="1">
                <a:spLocks noChangeArrowheads="1"/>
              </p:cNvSpPr>
              <p:nvPr/>
            </p:nvSpPr>
            <p:spPr bwMode="auto">
              <a:xfrm>
                <a:off x="2416" y="2672"/>
                <a:ext cx="233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199" name="Text Box 180"/>
              <p:cNvSpPr txBox="1">
                <a:spLocks noChangeArrowheads="1"/>
              </p:cNvSpPr>
              <p:nvPr/>
            </p:nvSpPr>
            <p:spPr bwMode="auto">
              <a:xfrm>
                <a:off x="2495" y="1829"/>
                <a:ext cx="253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200" name="Text Box 181"/>
              <p:cNvSpPr txBox="1">
                <a:spLocks noChangeArrowheads="1"/>
              </p:cNvSpPr>
              <p:nvPr/>
            </p:nvSpPr>
            <p:spPr bwMode="auto">
              <a:xfrm>
                <a:off x="2637" y="995"/>
                <a:ext cx="263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grpSp>
            <p:nvGrpSpPr>
              <p:cNvPr id="201" name="Group 182"/>
              <p:cNvGrpSpPr>
                <a:grpSpLocks/>
              </p:cNvGrpSpPr>
              <p:nvPr/>
            </p:nvGrpSpPr>
            <p:grpSpPr bwMode="auto">
              <a:xfrm>
                <a:off x="2882" y="2691"/>
                <a:ext cx="462" cy="237"/>
                <a:chOff x="2882" y="2691"/>
                <a:chExt cx="462" cy="237"/>
              </a:xfrm>
            </p:grpSpPr>
            <p:sp>
              <p:nvSpPr>
                <p:cNvPr id="202" name="Oval 183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882" y="2716"/>
                  <a:ext cx="146" cy="146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03" name="Text Box 184"/>
                <p:cNvSpPr txBox="1">
                  <a:spLocks noChangeArrowheads="1"/>
                </p:cNvSpPr>
                <p:nvPr/>
              </p:nvSpPr>
              <p:spPr bwMode="auto">
                <a:xfrm>
                  <a:off x="3044" y="2691"/>
                  <a:ext cx="300" cy="2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FF0000"/>
                      </a:solidFill>
                      <a:latin typeface="Arial" charset="0"/>
                    </a:rPr>
                    <a:t>B</a:t>
                  </a:r>
                  <a:r>
                    <a:rPr lang="en-US" sz="2200" baseline="-25000">
                      <a:solidFill>
                        <a:srgbClr val="FF0000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</p:grpSp>
      </p:grpSp>
      <p:grpSp>
        <p:nvGrpSpPr>
          <p:cNvPr id="213" name="Group 185"/>
          <p:cNvGrpSpPr>
            <a:grpSpLocks/>
          </p:cNvGrpSpPr>
          <p:nvPr/>
        </p:nvGrpSpPr>
        <p:grpSpPr bwMode="auto">
          <a:xfrm>
            <a:off x="1295400" y="891722"/>
            <a:ext cx="6642100" cy="5937250"/>
            <a:chOff x="711" y="556"/>
            <a:chExt cx="4184" cy="3740"/>
          </a:xfrm>
        </p:grpSpPr>
        <p:grpSp>
          <p:nvGrpSpPr>
            <p:cNvPr id="214" name="Group 186"/>
            <p:cNvGrpSpPr>
              <a:grpSpLocks/>
            </p:cNvGrpSpPr>
            <p:nvPr/>
          </p:nvGrpSpPr>
          <p:grpSpPr bwMode="auto">
            <a:xfrm>
              <a:off x="711" y="556"/>
              <a:ext cx="4184" cy="3740"/>
              <a:chOff x="711" y="556"/>
              <a:chExt cx="4184" cy="3740"/>
            </a:xfrm>
          </p:grpSpPr>
          <p:sp>
            <p:nvSpPr>
              <p:cNvPr id="231" name="Rectangle 187"/>
              <p:cNvSpPr>
                <a:spLocks noChangeArrowheads="1"/>
              </p:cNvSpPr>
              <p:nvPr/>
            </p:nvSpPr>
            <p:spPr bwMode="auto">
              <a:xfrm flipV="1">
                <a:off x="711" y="2272"/>
                <a:ext cx="4125" cy="2024"/>
              </a:xfrm>
              <a:prstGeom prst="rect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32" name="Rectangle 188"/>
              <p:cNvSpPr>
                <a:spLocks noChangeArrowheads="1"/>
              </p:cNvSpPr>
              <p:nvPr/>
            </p:nvSpPr>
            <p:spPr bwMode="auto">
              <a:xfrm flipV="1">
                <a:off x="711" y="556"/>
                <a:ext cx="4184" cy="171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215" name="Group 189"/>
            <p:cNvGrpSpPr>
              <a:grpSpLocks/>
            </p:cNvGrpSpPr>
            <p:nvPr/>
          </p:nvGrpSpPr>
          <p:grpSpPr bwMode="auto">
            <a:xfrm>
              <a:off x="945" y="727"/>
              <a:ext cx="3760" cy="3490"/>
              <a:chOff x="945" y="727"/>
              <a:chExt cx="3760" cy="3490"/>
            </a:xfrm>
          </p:grpSpPr>
          <p:grpSp>
            <p:nvGrpSpPr>
              <p:cNvPr id="216" name="Group 190"/>
              <p:cNvGrpSpPr>
                <a:grpSpLocks/>
              </p:cNvGrpSpPr>
              <p:nvPr/>
            </p:nvGrpSpPr>
            <p:grpSpPr bwMode="auto">
              <a:xfrm>
                <a:off x="945" y="727"/>
                <a:ext cx="3760" cy="3490"/>
                <a:chOff x="945" y="727"/>
                <a:chExt cx="3760" cy="3490"/>
              </a:xfrm>
            </p:grpSpPr>
            <p:sp>
              <p:nvSpPr>
                <p:cNvPr id="224" name="Text Box 191"/>
                <p:cNvSpPr txBox="1">
                  <a:spLocks noChangeArrowheads="1"/>
                </p:cNvSpPr>
                <p:nvPr/>
              </p:nvSpPr>
              <p:spPr bwMode="auto">
                <a:xfrm rot="719063">
                  <a:off x="2193" y="3980"/>
                  <a:ext cx="341" cy="2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latin typeface="Arial" charset="0"/>
                    </a:rPr>
                    <a:t>CL</a:t>
                  </a:r>
                  <a:endParaRPr lang="en-US"/>
                </a:p>
              </p:txBody>
            </p:sp>
            <p:sp useBgFill="1">
              <p:nvSpPr>
                <p:cNvPr id="225" name="Freeform 192"/>
                <p:cNvSpPr>
                  <a:spLocks/>
                </p:cNvSpPr>
                <p:nvPr/>
              </p:nvSpPr>
              <p:spPr bwMode="auto">
                <a:xfrm>
                  <a:off x="945" y="960"/>
                  <a:ext cx="3760" cy="2771"/>
                </a:xfrm>
                <a:custGeom>
                  <a:avLst/>
                  <a:gdLst/>
                  <a:ahLst/>
                  <a:cxnLst>
                    <a:cxn ang="0">
                      <a:pos x="321" y="0"/>
                    </a:cxn>
                    <a:cxn ang="0">
                      <a:pos x="0" y="1509"/>
                    </a:cxn>
                    <a:cxn ang="0">
                      <a:pos x="5" y="1703"/>
                    </a:cxn>
                    <a:cxn ang="0">
                      <a:pos x="36" y="1810"/>
                    </a:cxn>
                    <a:cxn ang="0">
                      <a:pos x="104" y="1962"/>
                    </a:cxn>
                    <a:cxn ang="0">
                      <a:pos x="198" y="2098"/>
                    </a:cxn>
                    <a:cxn ang="0">
                      <a:pos x="361" y="2240"/>
                    </a:cxn>
                    <a:cxn ang="0">
                      <a:pos x="567" y="2354"/>
                    </a:cxn>
                    <a:cxn ang="0">
                      <a:pos x="829" y="2463"/>
                    </a:cxn>
                    <a:cxn ang="0">
                      <a:pos x="1191" y="2571"/>
                    </a:cxn>
                    <a:cxn ang="0">
                      <a:pos x="1912" y="2724"/>
                    </a:cxn>
                    <a:cxn ang="0">
                      <a:pos x="2281" y="2764"/>
                    </a:cxn>
                    <a:cxn ang="0">
                      <a:pos x="2564" y="2770"/>
                    </a:cxn>
                    <a:cxn ang="0">
                      <a:pos x="2846" y="2746"/>
                    </a:cxn>
                    <a:cxn ang="0">
                      <a:pos x="3082" y="2650"/>
                    </a:cxn>
                    <a:cxn ang="0">
                      <a:pos x="3209" y="2561"/>
                    </a:cxn>
                    <a:cxn ang="0">
                      <a:pos x="3330" y="2425"/>
                    </a:cxn>
                    <a:cxn ang="0">
                      <a:pos x="3413" y="2289"/>
                    </a:cxn>
                    <a:cxn ang="0">
                      <a:pos x="3465" y="2115"/>
                    </a:cxn>
                    <a:cxn ang="0">
                      <a:pos x="3486" y="2019"/>
                    </a:cxn>
                    <a:cxn ang="0">
                      <a:pos x="3759" y="731"/>
                    </a:cxn>
                    <a:cxn ang="0">
                      <a:pos x="321" y="0"/>
                    </a:cxn>
                  </a:cxnLst>
                  <a:rect l="0" t="0" r="r" b="b"/>
                  <a:pathLst>
                    <a:path w="3760" h="2771">
                      <a:moveTo>
                        <a:pt x="321" y="0"/>
                      </a:moveTo>
                      <a:lnTo>
                        <a:pt x="0" y="1509"/>
                      </a:lnTo>
                      <a:lnTo>
                        <a:pt x="5" y="1703"/>
                      </a:lnTo>
                      <a:lnTo>
                        <a:pt x="36" y="1810"/>
                      </a:lnTo>
                      <a:lnTo>
                        <a:pt x="104" y="1962"/>
                      </a:lnTo>
                      <a:lnTo>
                        <a:pt x="198" y="2098"/>
                      </a:lnTo>
                      <a:lnTo>
                        <a:pt x="361" y="2240"/>
                      </a:lnTo>
                      <a:lnTo>
                        <a:pt x="567" y="2354"/>
                      </a:lnTo>
                      <a:lnTo>
                        <a:pt x="829" y="2463"/>
                      </a:lnTo>
                      <a:lnTo>
                        <a:pt x="1191" y="2571"/>
                      </a:lnTo>
                      <a:lnTo>
                        <a:pt x="1912" y="2724"/>
                      </a:lnTo>
                      <a:lnTo>
                        <a:pt x="2281" y="2764"/>
                      </a:lnTo>
                      <a:lnTo>
                        <a:pt x="2564" y="2770"/>
                      </a:lnTo>
                      <a:lnTo>
                        <a:pt x="2846" y="2746"/>
                      </a:lnTo>
                      <a:lnTo>
                        <a:pt x="3082" y="2650"/>
                      </a:lnTo>
                      <a:lnTo>
                        <a:pt x="3209" y="2561"/>
                      </a:lnTo>
                      <a:lnTo>
                        <a:pt x="3330" y="2425"/>
                      </a:lnTo>
                      <a:lnTo>
                        <a:pt x="3413" y="2289"/>
                      </a:lnTo>
                      <a:lnTo>
                        <a:pt x="3465" y="2115"/>
                      </a:lnTo>
                      <a:lnTo>
                        <a:pt x="3486" y="2019"/>
                      </a:lnTo>
                      <a:lnTo>
                        <a:pt x="3759" y="731"/>
                      </a:lnTo>
                      <a:lnTo>
                        <a:pt x="321" y="0"/>
                      </a:lnTo>
                    </a:path>
                  </a:pathLst>
                </a:custGeom>
                <a:ln w="6794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226" name="Line 193"/>
                <p:cNvSpPr>
                  <a:spLocks noChangeShapeType="1"/>
                </p:cNvSpPr>
                <p:nvPr/>
              </p:nvSpPr>
              <p:spPr bwMode="auto">
                <a:xfrm flipH="1">
                  <a:off x="2379" y="727"/>
                  <a:ext cx="701" cy="3301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27" name="Oval 194"/>
                <p:cNvSpPr>
                  <a:spLocks noChangeArrowheads="1"/>
                </p:cNvSpPr>
                <p:nvPr/>
              </p:nvSpPr>
              <p:spPr bwMode="auto">
                <a:xfrm rot="719063" flipV="1">
                  <a:off x="2397" y="3526"/>
                  <a:ext cx="147" cy="147"/>
                </a:xfrm>
                <a:prstGeom prst="ellipse">
                  <a:avLst/>
                </a:prstGeom>
                <a:solidFill>
                  <a:srgbClr val="000000"/>
                </a:solidFill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28" name="Oval 195"/>
                <p:cNvSpPr>
                  <a:spLocks noChangeArrowheads="1"/>
                </p:cNvSpPr>
                <p:nvPr/>
              </p:nvSpPr>
              <p:spPr bwMode="auto">
                <a:xfrm rot="719063" flipV="1">
                  <a:off x="2573" y="2695"/>
                  <a:ext cx="147" cy="147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29" name="Oval 196"/>
                <p:cNvSpPr>
                  <a:spLocks noChangeArrowheads="1"/>
                </p:cNvSpPr>
                <p:nvPr/>
              </p:nvSpPr>
              <p:spPr bwMode="auto">
                <a:xfrm rot="719063" flipV="1">
                  <a:off x="2747" y="1879"/>
                  <a:ext cx="147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30" name="Oval 197"/>
                <p:cNvSpPr>
                  <a:spLocks noChangeArrowheads="1"/>
                </p:cNvSpPr>
                <p:nvPr/>
              </p:nvSpPr>
              <p:spPr bwMode="auto">
                <a:xfrm rot="719063" flipV="1">
                  <a:off x="2922" y="1055"/>
                  <a:ext cx="147" cy="146"/>
                </a:xfrm>
                <a:prstGeom prst="ellipse">
                  <a:avLst/>
                </a:prstGeom>
                <a:solidFill>
                  <a:srgbClr val="FF00FF"/>
                </a:solidFill>
                <a:ln w="0">
                  <a:solidFill>
                    <a:srgbClr val="FF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sp>
            <p:nvSpPr>
              <p:cNvPr id="217" name="Text Box 198"/>
              <p:cNvSpPr txBox="1">
                <a:spLocks noChangeArrowheads="1"/>
              </p:cNvSpPr>
              <p:nvPr/>
            </p:nvSpPr>
            <p:spPr bwMode="auto">
              <a:xfrm>
                <a:off x="2246" y="3291"/>
                <a:ext cx="233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latin typeface="Arial" charset="0"/>
                  </a:rPr>
                  <a:t>K</a:t>
                </a:r>
                <a:endParaRPr lang="en-US"/>
              </a:p>
            </p:txBody>
          </p:sp>
          <p:sp>
            <p:nvSpPr>
              <p:cNvPr id="218" name="Text Box 199"/>
              <p:cNvSpPr txBox="1">
                <a:spLocks noChangeArrowheads="1"/>
              </p:cNvSpPr>
              <p:nvPr/>
            </p:nvSpPr>
            <p:spPr bwMode="auto">
              <a:xfrm>
                <a:off x="2394" y="2674"/>
                <a:ext cx="233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219" name="Text Box 200"/>
              <p:cNvSpPr txBox="1">
                <a:spLocks noChangeArrowheads="1"/>
              </p:cNvSpPr>
              <p:nvPr/>
            </p:nvSpPr>
            <p:spPr bwMode="auto">
              <a:xfrm>
                <a:off x="2508" y="1831"/>
                <a:ext cx="253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220" name="Text Box 201"/>
              <p:cNvSpPr txBox="1">
                <a:spLocks noChangeArrowheads="1"/>
              </p:cNvSpPr>
              <p:nvPr/>
            </p:nvSpPr>
            <p:spPr bwMode="auto">
              <a:xfrm>
                <a:off x="2674" y="997"/>
                <a:ext cx="263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grpSp>
            <p:nvGrpSpPr>
              <p:cNvPr id="221" name="Group 202"/>
              <p:cNvGrpSpPr>
                <a:grpSpLocks/>
              </p:cNvGrpSpPr>
              <p:nvPr/>
            </p:nvGrpSpPr>
            <p:grpSpPr bwMode="auto">
              <a:xfrm>
                <a:off x="2919" y="2705"/>
                <a:ext cx="462" cy="237"/>
                <a:chOff x="2919" y="2705"/>
                <a:chExt cx="462" cy="237"/>
              </a:xfrm>
            </p:grpSpPr>
            <p:sp>
              <p:nvSpPr>
                <p:cNvPr id="222" name="Oval 203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919" y="2729"/>
                  <a:ext cx="146" cy="147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23" name="Text Box 204"/>
                <p:cNvSpPr txBox="1">
                  <a:spLocks noChangeArrowheads="1"/>
                </p:cNvSpPr>
                <p:nvPr/>
              </p:nvSpPr>
              <p:spPr bwMode="auto">
                <a:xfrm>
                  <a:off x="3081" y="2705"/>
                  <a:ext cx="300" cy="2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FF0000"/>
                      </a:solidFill>
                      <a:latin typeface="Arial" charset="0"/>
                    </a:rPr>
                    <a:t>B</a:t>
                  </a:r>
                  <a:r>
                    <a:rPr lang="en-US" sz="2200" baseline="-25000">
                      <a:solidFill>
                        <a:srgbClr val="FF0000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</p:grpSp>
      </p:grpSp>
      <p:grpSp>
        <p:nvGrpSpPr>
          <p:cNvPr id="233" name="Group 205"/>
          <p:cNvGrpSpPr>
            <a:grpSpLocks/>
          </p:cNvGrpSpPr>
          <p:nvPr/>
        </p:nvGrpSpPr>
        <p:grpSpPr bwMode="auto">
          <a:xfrm>
            <a:off x="1447800" y="886260"/>
            <a:ext cx="6642100" cy="5937250"/>
            <a:chOff x="711" y="556"/>
            <a:chExt cx="4184" cy="3740"/>
          </a:xfrm>
        </p:grpSpPr>
        <p:grpSp>
          <p:nvGrpSpPr>
            <p:cNvPr id="234" name="Group 206"/>
            <p:cNvGrpSpPr>
              <a:grpSpLocks/>
            </p:cNvGrpSpPr>
            <p:nvPr/>
          </p:nvGrpSpPr>
          <p:grpSpPr bwMode="auto">
            <a:xfrm>
              <a:off x="711" y="556"/>
              <a:ext cx="4184" cy="3740"/>
              <a:chOff x="711" y="556"/>
              <a:chExt cx="4184" cy="3740"/>
            </a:xfrm>
          </p:grpSpPr>
          <p:sp>
            <p:nvSpPr>
              <p:cNvPr id="255" name="Rectangle 207"/>
              <p:cNvSpPr>
                <a:spLocks noChangeArrowheads="1"/>
              </p:cNvSpPr>
              <p:nvPr/>
            </p:nvSpPr>
            <p:spPr bwMode="auto">
              <a:xfrm flipV="1">
                <a:off x="711" y="2272"/>
                <a:ext cx="4125" cy="2024"/>
              </a:xfrm>
              <a:prstGeom prst="rect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56" name="Rectangle 208"/>
              <p:cNvSpPr>
                <a:spLocks noChangeArrowheads="1"/>
              </p:cNvSpPr>
              <p:nvPr/>
            </p:nvSpPr>
            <p:spPr bwMode="auto">
              <a:xfrm flipV="1">
                <a:off x="711" y="556"/>
                <a:ext cx="4184" cy="171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235" name="Group 209"/>
            <p:cNvGrpSpPr>
              <a:grpSpLocks/>
            </p:cNvGrpSpPr>
            <p:nvPr/>
          </p:nvGrpSpPr>
          <p:grpSpPr bwMode="auto">
            <a:xfrm>
              <a:off x="924" y="699"/>
              <a:ext cx="3801" cy="3542"/>
              <a:chOff x="924" y="699"/>
              <a:chExt cx="3801" cy="3542"/>
            </a:xfrm>
          </p:grpSpPr>
          <p:grpSp>
            <p:nvGrpSpPr>
              <p:cNvPr id="236" name="Group 210"/>
              <p:cNvGrpSpPr>
                <a:grpSpLocks/>
              </p:cNvGrpSpPr>
              <p:nvPr/>
            </p:nvGrpSpPr>
            <p:grpSpPr bwMode="auto">
              <a:xfrm>
                <a:off x="924" y="699"/>
                <a:ext cx="3801" cy="3542"/>
                <a:chOff x="924" y="699"/>
                <a:chExt cx="3801" cy="3542"/>
              </a:xfrm>
            </p:grpSpPr>
            <p:sp>
              <p:nvSpPr>
                <p:cNvPr id="240" name="Text Box 211"/>
                <p:cNvSpPr txBox="1">
                  <a:spLocks noChangeArrowheads="1"/>
                </p:cNvSpPr>
                <p:nvPr/>
              </p:nvSpPr>
              <p:spPr bwMode="auto">
                <a:xfrm rot="899063">
                  <a:off x="2054" y="4004"/>
                  <a:ext cx="341" cy="2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latin typeface="Arial" charset="0"/>
                    </a:rPr>
                    <a:t>CL</a:t>
                  </a:r>
                  <a:endParaRPr lang="en-US"/>
                </a:p>
              </p:txBody>
            </p:sp>
            <p:sp useBgFill="1">
              <p:nvSpPr>
                <p:cNvPr id="241" name="Freeform 212"/>
                <p:cNvSpPr>
                  <a:spLocks/>
                </p:cNvSpPr>
                <p:nvPr/>
              </p:nvSpPr>
              <p:spPr bwMode="auto">
                <a:xfrm>
                  <a:off x="924" y="836"/>
                  <a:ext cx="3801" cy="2885"/>
                </a:xfrm>
                <a:custGeom>
                  <a:avLst/>
                  <a:gdLst/>
                  <a:ahLst/>
                  <a:cxnLst>
                    <a:cxn ang="0">
                      <a:pos x="405" y="0"/>
                    </a:cxn>
                    <a:cxn ang="0">
                      <a:pos x="5" y="1490"/>
                    </a:cxn>
                    <a:cxn ang="0">
                      <a:pos x="0" y="1684"/>
                    </a:cxn>
                    <a:cxn ang="0">
                      <a:pos x="26" y="1792"/>
                    </a:cxn>
                    <a:cxn ang="0">
                      <a:pos x="85" y="1949"/>
                    </a:cxn>
                    <a:cxn ang="0">
                      <a:pos x="172" y="2089"/>
                    </a:cxn>
                    <a:cxn ang="0">
                      <a:pos x="327" y="2239"/>
                    </a:cxn>
                    <a:cxn ang="0">
                      <a:pos x="528" y="2363"/>
                    </a:cxn>
                    <a:cxn ang="0">
                      <a:pos x="783" y="2486"/>
                    </a:cxn>
                    <a:cxn ang="0">
                      <a:pos x="1139" y="2613"/>
                    </a:cxn>
                    <a:cxn ang="0">
                      <a:pos x="1851" y="2804"/>
                    </a:cxn>
                    <a:cxn ang="0">
                      <a:pos x="2217" y="2863"/>
                    </a:cxn>
                    <a:cxn ang="0">
                      <a:pos x="2500" y="2884"/>
                    </a:cxn>
                    <a:cxn ang="0">
                      <a:pos x="2783" y="2874"/>
                    </a:cxn>
                    <a:cxn ang="0">
                      <a:pos x="3024" y="2790"/>
                    </a:cxn>
                    <a:cxn ang="0">
                      <a:pos x="3155" y="2709"/>
                    </a:cxn>
                    <a:cxn ang="0">
                      <a:pos x="3283" y="2580"/>
                    </a:cxn>
                    <a:cxn ang="0">
                      <a:pos x="3373" y="2448"/>
                    </a:cxn>
                    <a:cxn ang="0">
                      <a:pos x="3434" y="2277"/>
                    </a:cxn>
                    <a:cxn ang="0">
                      <a:pos x="3460" y="2182"/>
                    </a:cxn>
                    <a:cxn ang="0">
                      <a:pos x="3800" y="910"/>
                    </a:cxn>
                    <a:cxn ang="0">
                      <a:pos x="405" y="0"/>
                    </a:cxn>
                  </a:cxnLst>
                  <a:rect l="0" t="0" r="r" b="b"/>
                  <a:pathLst>
                    <a:path w="3801" h="2885">
                      <a:moveTo>
                        <a:pt x="405" y="0"/>
                      </a:moveTo>
                      <a:lnTo>
                        <a:pt x="5" y="1490"/>
                      </a:lnTo>
                      <a:lnTo>
                        <a:pt x="0" y="1684"/>
                      </a:lnTo>
                      <a:lnTo>
                        <a:pt x="26" y="1792"/>
                      </a:lnTo>
                      <a:lnTo>
                        <a:pt x="85" y="1949"/>
                      </a:lnTo>
                      <a:lnTo>
                        <a:pt x="172" y="2089"/>
                      </a:lnTo>
                      <a:lnTo>
                        <a:pt x="327" y="2239"/>
                      </a:lnTo>
                      <a:lnTo>
                        <a:pt x="528" y="2363"/>
                      </a:lnTo>
                      <a:lnTo>
                        <a:pt x="783" y="2486"/>
                      </a:lnTo>
                      <a:lnTo>
                        <a:pt x="1139" y="2613"/>
                      </a:lnTo>
                      <a:lnTo>
                        <a:pt x="1851" y="2804"/>
                      </a:lnTo>
                      <a:lnTo>
                        <a:pt x="2217" y="2863"/>
                      </a:lnTo>
                      <a:lnTo>
                        <a:pt x="2500" y="2884"/>
                      </a:lnTo>
                      <a:lnTo>
                        <a:pt x="2783" y="2874"/>
                      </a:lnTo>
                      <a:lnTo>
                        <a:pt x="3024" y="2790"/>
                      </a:lnTo>
                      <a:lnTo>
                        <a:pt x="3155" y="2709"/>
                      </a:lnTo>
                      <a:lnTo>
                        <a:pt x="3283" y="2580"/>
                      </a:lnTo>
                      <a:lnTo>
                        <a:pt x="3373" y="2448"/>
                      </a:lnTo>
                      <a:lnTo>
                        <a:pt x="3434" y="2277"/>
                      </a:lnTo>
                      <a:lnTo>
                        <a:pt x="3460" y="2182"/>
                      </a:lnTo>
                      <a:lnTo>
                        <a:pt x="3800" y="910"/>
                      </a:lnTo>
                      <a:lnTo>
                        <a:pt x="405" y="0"/>
                      </a:lnTo>
                    </a:path>
                  </a:pathLst>
                </a:custGeom>
                <a:ln w="6794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242" name="Line 213"/>
                <p:cNvSpPr>
                  <a:spLocks noChangeShapeType="1"/>
                </p:cNvSpPr>
                <p:nvPr/>
              </p:nvSpPr>
              <p:spPr bwMode="auto">
                <a:xfrm flipH="1">
                  <a:off x="2280" y="699"/>
                  <a:ext cx="873" cy="3259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grpSp>
              <p:nvGrpSpPr>
                <p:cNvPr id="243" name="Group 214"/>
                <p:cNvGrpSpPr>
                  <a:grpSpLocks/>
                </p:cNvGrpSpPr>
                <p:nvPr/>
              </p:nvGrpSpPr>
              <p:grpSpPr bwMode="auto">
                <a:xfrm>
                  <a:off x="2182" y="3211"/>
                  <a:ext cx="284" cy="397"/>
                  <a:chOff x="2182" y="3211"/>
                  <a:chExt cx="284" cy="397"/>
                </a:xfrm>
              </p:grpSpPr>
              <p:sp>
                <p:nvSpPr>
                  <p:cNvPr id="253" name="Oval 215"/>
                  <p:cNvSpPr>
                    <a:spLocks noChangeArrowheads="1"/>
                  </p:cNvSpPr>
                  <p:nvPr/>
                </p:nvSpPr>
                <p:spPr bwMode="auto">
                  <a:xfrm rot="899063" flipV="1">
                    <a:off x="2320" y="3462"/>
                    <a:ext cx="146" cy="146"/>
                  </a:xfrm>
                  <a:prstGeom prst="ellipse">
                    <a:avLst/>
                  </a:prstGeom>
                  <a:solidFill>
                    <a:srgbClr val="000000"/>
                  </a:solidFill>
                  <a:ln w="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254" name="Text Box 216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182" y="3211"/>
                    <a:ext cx="233" cy="237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200">
                        <a:latin typeface="Arial" charset="0"/>
                      </a:rPr>
                      <a:t>K</a:t>
                    </a:r>
                    <a:endParaRPr lang="en-US"/>
                  </a:p>
                </p:txBody>
              </p:sp>
            </p:grpSp>
            <p:grpSp>
              <p:nvGrpSpPr>
                <p:cNvPr id="244" name="Group 217"/>
                <p:cNvGrpSpPr>
                  <a:grpSpLocks/>
                </p:cNvGrpSpPr>
                <p:nvPr/>
              </p:nvGrpSpPr>
              <p:grpSpPr bwMode="auto">
                <a:xfrm>
                  <a:off x="2306" y="2558"/>
                  <a:ext cx="380" cy="237"/>
                  <a:chOff x="2306" y="2558"/>
                  <a:chExt cx="380" cy="237"/>
                </a:xfrm>
              </p:grpSpPr>
              <p:sp>
                <p:nvSpPr>
                  <p:cNvPr id="251" name="Oval 218"/>
                  <p:cNvSpPr>
                    <a:spLocks noChangeArrowheads="1"/>
                  </p:cNvSpPr>
                  <p:nvPr/>
                </p:nvSpPr>
                <p:spPr bwMode="auto">
                  <a:xfrm rot="899063" flipV="1">
                    <a:off x="2540" y="2641"/>
                    <a:ext cx="146" cy="147"/>
                  </a:xfrm>
                  <a:prstGeom prst="ellipse">
                    <a:avLst/>
                  </a:prstGeom>
                  <a:solidFill>
                    <a:srgbClr val="FF0000"/>
                  </a:solidFill>
                  <a:ln w="0">
                    <a:solidFill>
                      <a:srgbClr val="FF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252" name="Text Box 21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306" y="2558"/>
                    <a:ext cx="233" cy="237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200">
                        <a:solidFill>
                          <a:srgbClr val="FF0000"/>
                        </a:solidFill>
                        <a:latin typeface="Arial" charset="0"/>
                      </a:rPr>
                      <a:t>B</a:t>
                    </a:r>
                    <a:endParaRPr lang="en-US"/>
                  </a:p>
                </p:txBody>
              </p:sp>
            </p:grpSp>
            <p:grpSp>
              <p:nvGrpSpPr>
                <p:cNvPr id="245" name="Group 220"/>
                <p:cNvGrpSpPr>
                  <a:grpSpLocks/>
                </p:cNvGrpSpPr>
                <p:nvPr/>
              </p:nvGrpSpPr>
              <p:grpSpPr bwMode="auto">
                <a:xfrm>
                  <a:off x="2527" y="1774"/>
                  <a:ext cx="375" cy="237"/>
                  <a:chOff x="2527" y="1774"/>
                  <a:chExt cx="375" cy="237"/>
                </a:xfrm>
              </p:grpSpPr>
              <p:sp>
                <p:nvSpPr>
                  <p:cNvPr id="249" name="Oval 221"/>
                  <p:cNvSpPr>
                    <a:spLocks noChangeArrowheads="1"/>
                  </p:cNvSpPr>
                  <p:nvPr/>
                </p:nvSpPr>
                <p:spPr bwMode="auto">
                  <a:xfrm rot="899063" flipV="1">
                    <a:off x="2756" y="1835"/>
                    <a:ext cx="146" cy="147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250" name="Text Box 22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527" y="1774"/>
                    <a:ext cx="253" cy="237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200">
                        <a:solidFill>
                          <a:srgbClr val="0000FF"/>
                        </a:solidFill>
                        <a:latin typeface="Arial" charset="0"/>
                      </a:rPr>
                      <a:t>G</a:t>
                    </a:r>
                    <a:endParaRPr lang="en-US"/>
                  </a:p>
                </p:txBody>
              </p:sp>
            </p:grpSp>
            <p:grpSp>
              <p:nvGrpSpPr>
                <p:cNvPr id="246" name="Group 223"/>
                <p:cNvGrpSpPr>
                  <a:grpSpLocks/>
                </p:cNvGrpSpPr>
                <p:nvPr/>
              </p:nvGrpSpPr>
              <p:grpSpPr bwMode="auto">
                <a:xfrm>
                  <a:off x="2704" y="975"/>
                  <a:ext cx="426" cy="237"/>
                  <a:chOff x="2704" y="975"/>
                  <a:chExt cx="426" cy="237"/>
                </a:xfrm>
              </p:grpSpPr>
              <p:sp>
                <p:nvSpPr>
                  <p:cNvPr id="247" name="Oval 224"/>
                  <p:cNvSpPr>
                    <a:spLocks noChangeArrowheads="1"/>
                  </p:cNvSpPr>
                  <p:nvPr/>
                </p:nvSpPr>
                <p:spPr bwMode="auto">
                  <a:xfrm rot="899063" flipV="1">
                    <a:off x="2984" y="1023"/>
                    <a:ext cx="146" cy="147"/>
                  </a:xfrm>
                  <a:prstGeom prst="ellipse">
                    <a:avLst/>
                  </a:prstGeom>
                  <a:solidFill>
                    <a:srgbClr val="FF00FF"/>
                  </a:solidFill>
                  <a:ln w="0">
                    <a:solidFill>
                      <a:srgbClr val="FF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248" name="Text Box 22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704" y="975"/>
                    <a:ext cx="263" cy="237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200">
                        <a:solidFill>
                          <a:srgbClr val="FF00FF"/>
                        </a:solidFill>
                        <a:latin typeface="Arial" charset="0"/>
                      </a:rPr>
                      <a:t>M</a:t>
                    </a:r>
                    <a:endParaRPr lang="en-US"/>
                  </a:p>
                </p:txBody>
              </p:sp>
            </p:grpSp>
          </p:grpSp>
          <p:grpSp>
            <p:nvGrpSpPr>
              <p:cNvPr id="237" name="Group 226"/>
              <p:cNvGrpSpPr>
                <a:grpSpLocks/>
              </p:cNvGrpSpPr>
              <p:nvPr/>
            </p:nvGrpSpPr>
            <p:grpSpPr bwMode="auto">
              <a:xfrm>
                <a:off x="2980" y="2655"/>
                <a:ext cx="462" cy="237"/>
                <a:chOff x="2980" y="2655"/>
                <a:chExt cx="462" cy="237"/>
              </a:xfrm>
            </p:grpSpPr>
            <p:sp>
              <p:nvSpPr>
                <p:cNvPr id="238" name="Oval 227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980" y="2679"/>
                  <a:ext cx="146" cy="147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239" name="Text Box 228"/>
                <p:cNvSpPr txBox="1">
                  <a:spLocks noChangeArrowheads="1"/>
                </p:cNvSpPr>
                <p:nvPr/>
              </p:nvSpPr>
              <p:spPr bwMode="auto">
                <a:xfrm>
                  <a:off x="3142" y="2655"/>
                  <a:ext cx="300" cy="2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FF0000"/>
                      </a:solidFill>
                      <a:latin typeface="Arial" charset="0"/>
                    </a:rPr>
                    <a:t>B</a:t>
                  </a:r>
                  <a:r>
                    <a:rPr lang="en-US" sz="2200" baseline="-25000">
                      <a:solidFill>
                        <a:srgbClr val="FF0000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</p:grpSp>
      </p:grpSp>
      <p:grpSp>
        <p:nvGrpSpPr>
          <p:cNvPr id="287" name="Group 229"/>
          <p:cNvGrpSpPr>
            <a:grpSpLocks/>
          </p:cNvGrpSpPr>
          <p:nvPr/>
        </p:nvGrpSpPr>
        <p:grpSpPr bwMode="auto">
          <a:xfrm>
            <a:off x="5178432" y="1371600"/>
            <a:ext cx="0" cy="4151313"/>
            <a:chOff x="5178432" y="1371600"/>
            <a:chExt cx="0" cy="4151313"/>
          </a:xfrm>
        </p:grpSpPr>
        <p:sp>
          <p:nvSpPr>
            <p:cNvPr id="288" name="Line 230"/>
            <p:cNvSpPr>
              <a:spLocks noChangeShapeType="1"/>
            </p:cNvSpPr>
            <p:nvPr/>
          </p:nvSpPr>
          <p:spPr bwMode="auto">
            <a:xfrm flipV="1">
              <a:off x="3051" y="2864"/>
              <a:ext cx="0" cy="639"/>
            </a:xfrm>
            <a:prstGeom prst="line">
              <a:avLst/>
            </a:prstGeom>
            <a:noFill/>
            <a:ln w="20574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89" name="Line 231"/>
            <p:cNvSpPr>
              <a:spLocks noChangeShapeType="1"/>
            </p:cNvSpPr>
            <p:nvPr/>
          </p:nvSpPr>
          <p:spPr bwMode="auto">
            <a:xfrm flipV="1">
              <a:off x="3051" y="888"/>
              <a:ext cx="0" cy="2603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90" name="Group 232"/>
          <p:cNvGrpSpPr>
            <a:grpSpLocks/>
          </p:cNvGrpSpPr>
          <p:nvPr/>
        </p:nvGrpSpPr>
        <p:grpSpPr bwMode="auto">
          <a:xfrm>
            <a:off x="4797432" y="3048000"/>
            <a:ext cx="0" cy="1455738"/>
            <a:chOff x="4797432" y="3048000"/>
            <a:chExt cx="0" cy="1455738"/>
          </a:xfrm>
        </p:grpSpPr>
        <p:sp>
          <p:nvSpPr>
            <p:cNvPr id="291" name="Line 233"/>
            <p:cNvSpPr>
              <a:spLocks noChangeShapeType="1"/>
            </p:cNvSpPr>
            <p:nvPr/>
          </p:nvSpPr>
          <p:spPr bwMode="auto">
            <a:xfrm>
              <a:off x="2826" y="2130"/>
              <a:ext cx="0" cy="707"/>
            </a:xfrm>
            <a:prstGeom prst="line">
              <a:avLst/>
            </a:prstGeom>
            <a:noFill/>
            <a:ln w="205740">
              <a:solidFill>
                <a:srgbClr val="0000FF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92" name="Line 234"/>
            <p:cNvSpPr>
              <a:spLocks noChangeShapeType="1"/>
            </p:cNvSpPr>
            <p:nvPr/>
          </p:nvSpPr>
          <p:spPr bwMode="auto">
            <a:xfrm>
              <a:off x="2826" y="1920"/>
              <a:ext cx="0" cy="906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297" name="296 Flecha abajo"/>
          <p:cNvSpPr/>
          <p:nvPr/>
        </p:nvSpPr>
        <p:spPr>
          <a:xfrm>
            <a:off x="4700362" y="3114220"/>
            <a:ext cx="214314" cy="785818"/>
          </a:xfrm>
          <a:prstGeom prst="downArrow">
            <a:avLst/>
          </a:prstGeom>
          <a:solidFill>
            <a:srgbClr val="0000FF"/>
          </a:solidFill>
          <a:ln w="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>
              <a:solidFill>
                <a:schemeClr val="tx1"/>
              </a:solidFill>
              <a:latin typeface="Verdana" pitchFamily="34" charset="0"/>
              <a:cs typeface="Arial" charset="0"/>
            </a:endParaRPr>
          </a:p>
        </p:txBody>
      </p:sp>
      <p:sp>
        <p:nvSpPr>
          <p:cNvPr id="298" name="297 Flecha abajo"/>
          <p:cNvSpPr/>
          <p:nvPr/>
        </p:nvSpPr>
        <p:spPr>
          <a:xfrm rot="10800000">
            <a:off x="5057552" y="3500438"/>
            <a:ext cx="214314" cy="785818"/>
          </a:xfrm>
          <a:prstGeom prst="downArrow">
            <a:avLst/>
          </a:prstGeom>
          <a:solidFill>
            <a:srgbClr val="FF0000"/>
          </a:solidFill>
          <a:ln w="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cxnSp>
        <p:nvCxnSpPr>
          <p:cNvPr id="302" name="301 Conector recto"/>
          <p:cNvCxnSpPr>
            <a:stCxn id="298" idx="0"/>
          </p:cNvCxnSpPr>
          <p:nvPr/>
        </p:nvCxnSpPr>
        <p:spPr>
          <a:xfrm rot="5400000" flipH="1">
            <a:off x="3446853" y="2568401"/>
            <a:ext cx="3429021" cy="669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4" name="313 Conector recto"/>
          <p:cNvCxnSpPr>
            <a:endCxn id="316" idx="0"/>
          </p:cNvCxnSpPr>
          <p:nvPr/>
        </p:nvCxnSpPr>
        <p:spPr>
          <a:xfrm rot="16200000" flipV="1">
            <a:off x="3774392" y="4045636"/>
            <a:ext cx="2038359" cy="1451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5" name="Group 235"/>
          <p:cNvGrpSpPr>
            <a:grpSpLocks/>
          </p:cNvGrpSpPr>
          <p:nvPr/>
        </p:nvGrpSpPr>
        <p:grpSpPr bwMode="auto">
          <a:xfrm>
            <a:off x="4786314" y="2743200"/>
            <a:ext cx="774700" cy="519113"/>
            <a:chOff x="2826" y="1737"/>
            <a:chExt cx="488" cy="327"/>
          </a:xfrm>
        </p:grpSpPr>
        <p:sp>
          <p:nvSpPr>
            <p:cNvPr id="316" name="Line 236"/>
            <p:cNvSpPr>
              <a:spLocks noChangeShapeType="1"/>
            </p:cNvSpPr>
            <p:nvPr/>
          </p:nvSpPr>
          <p:spPr bwMode="auto">
            <a:xfrm>
              <a:off x="2826" y="1920"/>
              <a:ext cx="225" cy="0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 useBgFill="1">
          <p:nvSpPr>
            <p:cNvPr id="317" name="Rectangle 237"/>
            <p:cNvSpPr>
              <a:spLocks noChangeArrowheads="1"/>
            </p:cNvSpPr>
            <p:nvPr/>
          </p:nvSpPr>
          <p:spPr bwMode="auto">
            <a:xfrm flipV="1">
              <a:off x="2991" y="1864"/>
              <a:ext cx="60" cy="56"/>
            </a:xfrm>
            <a:prstGeom prst="rect">
              <a:avLst/>
            </a:prstGeom>
            <a:ln w="635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18" name="Text Box 238"/>
            <p:cNvSpPr txBox="1">
              <a:spLocks noChangeArrowheads="1"/>
            </p:cNvSpPr>
            <p:nvPr/>
          </p:nvSpPr>
          <p:spPr bwMode="auto">
            <a:xfrm>
              <a:off x="3037" y="1737"/>
              <a:ext cx="277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300" dirty="0">
                  <a:latin typeface="Arial" charset="0"/>
                </a:rPr>
                <a:t>Z</a:t>
              </a:r>
              <a:endParaRPr lang="en-US" dirty="0"/>
            </a:p>
          </p:txBody>
        </p:sp>
      </p:grp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C2F9B188-4F27-5B41-3444-69A50F00EC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38EF9BA4-6833-F42B-4B22-6ADAE139E6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y Estiba 3L</a:t>
            </a:r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21DC33D3-415E-2339-1BB3-D486E86C48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13</a:t>
            </a:fld>
            <a:endParaRPr lang="es-ES"/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500"/>
                            </p:stCondLst>
                            <p:childTnLst>
                              <p:par>
                                <p:cTn id="4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" grpId="0" animBg="1"/>
      <p:bldP spid="29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ChangeArrowheads="1"/>
          </p:cNvSpPr>
          <p:nvPr/>
        </p:nvSpPr>
        <p:spPr bwMode="auto">
          <a:xfrm flipV="1">
            <a:off x="209550" y="3625850"/>
            <a:ext cx="8724900" cy="3232150"/>
          </a:xfrm>
          <a:prstGeom prst="rect">
            <a:avLst/>
          </a:prstGeom>
          <a:solidFill>
            <a:srgbClr val="0000FF"/>
          </a:solidFill>
          <a:ln w="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07525" name="Rectangle 5"/>
          <p:cNvSpPr>
            <a:spLocks noChangeArrowheads="1"/>
          </p:cNvSpPr>
          <p:nvPr/>
        </p:nvSpPr>
        <p:spPr bwMode="auto">
          <a:xfrm flipV="1">
            <a:off x="1295400" y="3644900"/>
            <a:ext cx="6548438" cy="3213100"/>
          </a:xfrm>
          <a:prstGeom prst="rect">
            <a:avLst/>
          </a:prstGeom>
          <a:solidFill>
            <a:srgbClr val="0000FF"/>
          </a:solidFill>
          <a:ln w="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07526" name="Rectangle 6"/>
          <p:cNvSpPr>
            <a:spLocks noChangeArrowheads="1"/>
          </p:cNvSpPr>
          <p:nvPr/>
        </p:nvSpPr>
        <p:spPr bwMode="auto">
          <a:xfrm flipV="1">
            <a:off x="1295400" y="920750"/>
            <a:ext cx="6642100" cy="2724150"/>
          </a:xfrm>
          <a:prstGeom prst="rect">
            <a:avLst/>
          </a:prstGeom>
          <a:solidFill>
            <a:srgbClr val="FFFFFF"/>
          </a:solidFill>
          <a:ln w="0">
            <a:solidFill>
              <a:srgbClr val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07529" name="Text Box 9"/>
          <p:cNvSpPr txBox="1">
            <a:spLocks noChangeArrowheads="1"/>
          </p:cNvSpPr>
          <p:nvPr/>
        </p:nvSpPr>
        <p:spPr bwMode="auto">
          <a:xfrm rot="899063">
            <a:off x="3427413" y="6394450"/>
            <a:ext cx="541337" cy="37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2200">
                <a:latin typeface="Arial" charset="0"/>
              </a:rPr>
              <a:t>CL</a:t>
            </a:r>
            <a:endParaRPr lang="en-US"/>
          </a:p>
        </p:txBody>
      </p:sp>
      <p:sp useBgFill="1">
        <p:nvSpPr>
          <p:cNvPr id="107530" name="Freeform 10"/>
          <p:cNvSpPr>
            <a:spLocks/>
          </p:cNvSpPr>
          <p:nvPr/>
        </p:nvSpPr>
        <p:spPr bwMode="auto">
          <a:xfrm>
            <a:off x="1633538" y="1365250"/>
            <a:ext cx="6034087" cy="4579938"/>
          </a:xfrm>
          <a:custGeom>
            <a:avLst/>
            <a:gdLst/>
            <a:ahLst/>
            <a:cxnLst>
              <a:cxn ang="0">
                <a:pos x="405" y="0"/>
              </a:cxn>
              <a:cxn ang="0">
                <a:pos x="5" y="1490"/>
              </a:cxn>
              <a:cxn ang="0">
                <a:pos x="0" y="1684"/>
              </a:cxn>
              <a:cxn ang="0">
                <a:pos x="26" y="1792"/>
              </a:cxn>
              <a:cxn ang="0">
                <a:pos x="85" y="1949"/>
              </a:cxn>
              <a:cxn ang="0">
                <a:pos x="172" y="2089"/>
              </a:cxn>
              <a:cxn ang="0">
                <a:pos x="327" y="2239"/>
              </a:cxn>
              <a:cxn ang="0">
                <a:pos x="528" y="2363"/>
              </a:cxn>
              <a:cxn ang="0">
                <a:pos x="783" y="2486"/>
              </a:cxn>
              <a:cxn ang="0">
                <a:pos x="1139" y="2613"/>
              </a:cxn>
              <a:cxn ang="0">
                <a:pos x="1851" y="2804"/>
              </a:cxn>
              <a:cxn ang="0">
                <a:pos x="2217" y="2863"/>
              </a:cxn>
              <a:cxn ang="0">
                <a:pos x="2500" y="2884"/>
              </a:cxn>
              <a:cxn ang="0">
                <a:pos x="2783" y="2874"/>
              </a:cxn>
              <a:cxn ang="0">
                <a:pos x="3024" y="2790"/>
              </a:cxn>
              <a:cxn ang="0">
                <a:pos x="3155" y="2709"/>
              </a:cxn>
              <a:cxn ang="0">
                <a:pos x="3283" y="2580"/>
              </a:cxn>
              <a:cxn ang="0">
                <a:pos x="3373" y="2448"/>
              </a:cxn>
              <a:cxn ang="0">
                <a:pos x="3434" y="2277"/>
              </a:cxn>
              <a:cxn ang="0">
                <a:pos x="3460" y="2182"/>
              </a:cxn>
              <a:cxn ang="0">
                <a:pos x="3800" y="910"/>
              </a:cxn>
              <a:cxn ang="0">
                <a:pos x="405" y="0"/>
              </a:cxn>
            </a:cxnLst>
            <a:rect l="0" t="0" r="r" b="b"/>
            <a:pathLst>
              <a:path w="3801" h="2885">
                <a:moveTo>
                  <a:pt x="405" y="0"/>
                </a:moveTo>
                <a:lnTo>
                  <a:pt x="5" y="1490"/>
                </a:lnTo>
                <a:lnTo>
                  <a:pt x="0" y="1684"/>
                </a:lnTo>
                <a:lnTo>
                  <a:pt x="26" y="1792"/>
                </a:lnTo>
                <a:lnTo>
                  <a:pt x="85" y="1949"/>
                </a:lnTo>
                <a:lnTo>
                  <a:pt x="172" y="2089"/>
                </a:lnTo>
                <a:lnTo>
                  <a:pt x="327" y="2239"/>
                </a:lnTo>
                <a:lnTo>
                  <a:pt x="528" y="2363"/>
                </a:lnTo>
                <a:lnTo>
                  <a:pt x="783" y="2486"/>
                </a:lnTo>
                <a:lnTo>
                  <a:pt x="1139" y="2613"/>
                </a:lnTo>
                <a:lnTo>
                  <a:pt x="1851" y="2804"/>
                </a:lnTo>
                <a:lnTo>
                  <a:pt x="2217" y="2863"/>
                </a:lnTo>
                <a:lnTo>
                  <a:pt x="2500" y="2884"/>
                </a:lnTo>
                <a:lnTo>
                  <a:pt x="2783" y="2874"/>
                </a:lnTo>
                <a:lnTo>
                  <a:pt x="3024" y="2790"/>
                </a:lnTo>
                <a:lnTo>
                  <a:pt x="3155" y="2709"/>
                </a:lnTo>
                <a:lnTo>
                  <a:pt x="3283" y="2580"/>
                </a:lnTo>
                <a:lnTo>
                  <a:pt x="3373" y="2448"/>
                </a:lnTo>
                <a:lnTo>
                  <a:pt x="3434" y="2277"/>
                </a:lnTo>
                <a:lnTo>
                  <a:pt x="3460" y="2182"/>
                </a:lnTo>
                <a:lnTo>
                  <a:pt x="3800" y="910"/>
                </a:lnTo>
                <a:lnTo>
                  <a:pt x="405" y="0"/>
                </a:lnTo>
              </a:path>
            </a:pathLst>
          </a:custGeom>
          <a:ln w="67944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107531" name="Line 11"/>
          <p:cNvSpPr>
            <a:spLocks noChangeShapeType="1"/>
          </p:cNvSpPr>
          <p:nvPr/>
        </p:nvSpPr>
        <p:spPr bwMode="auto">
          <a:xfrm flipH="1">
            <a:off x="3786188" y="1147763"/>
            <a:ext cx="1385887" cy="5173662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2" name="Group 12"/>
          <p:cNvGrpSpPr>
            <a:grpSpLocks/>
          </p:cNvGrpSpPr>
          <p:nvPr/>
        </p:nvGrpSpPr>
        <p:grpSpPr bwMode="auto">
          <a:xfrm>
            <a:off x="3630613" y="5135563"/>
            <a:ext cx="450850" cy="630237"/>
            <a:chOff x="2182" y="3211"/>
            <a:chExt cx="284" cy="397"/>
          </a:xfrm>
        </p:grpSpPr>
        <p:sp>
          <p:nvSpPr>
            <p:cNvPr id="107533" name="Oval 13"/>
            <p:cNvSpPr>
              <a:spLocks noChangeArrowheads="1"/>
            </p:cNvSpPr>
            <p:nvPr/>
          </p:nvSpPr>
          <p:spPr bwMode="auto">
            <a:xfrm rot="899063" flipV="1">
              <a:off x="2320" y="3462"/>
              <a:ext cx="146" cy="146"/>
            </a:xfrm>
            <a:prstGeom prst="ellipse">
              <a:avLst/>
            </a:prstGeom>
            <a:solidFill>
              <a:srgbClr val="000000"/>
            </a:solidFill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7534" name="Text Box 14"/>
            <p:cNvSpPr txBox="1">
              <a:spLocks noChangeArrowheads="1"/>
            </p:cNvSpPr>
            <p:nvPr/>
          </p:nvSpPr>
          <p:spPr bwMode="auto">
            <a:xfrm>
              <a:off x="2182" y="3211"/>
              <a:ext cx="233" cy="2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200">
                  <a:latin typeface="Arial" charset="0"/>
                </a:rPr>
                <a:t>K</a:t>
              </a:r>
              <a:endParaRPr lang="en-US"/>
            </a:p>
          </p:txBody>
        </p:sp>
      </p:grpSp>
      <p:grpSp>
        <p:nvGrpSpPr>
          <p:cNvPr id="3" name="Group 21"/>
          <p:cNvGrpSpPr>
            <a:grpSpLocks/>
          </p:cNvGrpSpPr>
          <p:nvPr/>
        </p:nvGrpSpPr>
        <p:grpSpPr bwMode="auto">
          <a:xfrm>
            <a:off x="4459288" y="1585913"/>
            <a:ext cx="660400" cy="376237"/>
            <a:chOff x="2704" y="975"/>
            <a:chExt cx="416" cy="237"/>
          </a:xfrm>
        </p:grpSpPr>
        <p:sp>
          <p:nvSpPr>
            <p:cNvPr id="107542" name="Oval 22"/>
            <p:cNvSpPr>
              <a:spLocks noChangeArrowheads="1"/>
            </p:cNvSpPr>
            <p:nvPr/>
          </p:nvSpPr>
          <p:spPr bwMode="auto">
            <a:xfrm rot="899063" flipV="1">
              <a:off x="2974" y="1021"/>
              <a:ext cx="146" cy="147"/>
            </a:xfrm>
            <a:prstGeom prst="ellipse">
              <a:avLst/>
            </a:prstGeom>
            <a:solidFill>
              <a:srgbClr val="FF00FF"/>
            </a:solidFill>
            <a:ln w="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7543" name="Text Box 23"/>
            <p:cNvSpPr txBox="1">
              <a:spLocks noChangeArrowheads="1"/>
            </p:cNvSpPr>
            <p:nvPr/>
          </p:nvSpPr>
          <p:spPr bwMode="auto">
            <a:xfrm>
              <a:off x="2704" y="975"/>
              <a:ext cx="263" cy="2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200">
                  <a:solidFill>
                    <a:srgbClr val="FF00FF"/>
                  </a:solidFill>
                  <a:latin typeface="Arial" charset="0"/>
                </a:rPr>
                <a:t>M</a:t>
              </a:r>
              <a:endParaRPr lang="en-US"/>
            </a:p>
          </p:txBody>
        </p:sp>
      </p:grpSp>
      <p:grpSp>
        <p:nvGrpSpPr>
          <p:cNvPr id="4" name="Group 24"/>
          <p:cNvGrpSpPr>
            <a:grpSpLocks/>
          </p:cNvGrpSpPr>
          <p:nvPr/>
        </p:nvGrpSpPr>
        <p:grpSpPr bwMode="auto">
          <a:xfrm>
            <a:off x="4897438" y="4252913"/>
            <a:ext cx="733425" cy="376237"/>
            <a:chOff x="2980" y="2655"/>
            <a:chExt cx="462" cy="237"/>
          </a:xfrm>
        </p:grpSpPr>
        <p:sp>
          <p:nvSpPr>
            <p:cNvPr id="107545" name="Oval 25"/>
            <p:cNvSpPr>
              <a:spLocks noChangeArrowheads="1"/>
            </p:cNvSpPr>
            <p:nvPr/>
          </p:nvSpPr>
          <p:spPr bwMode="auto">
            <a:xfrm rot="899063" flipV="1">
              <a:off x="2980" y="2679"/>
              <a:ext cx="146" cy="147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7546" name="Text Box 26"/>
            <p:cNvSpPr txBox="1">
              <a:spLocks noChangeArrowheads="1"/>
            </p:cNvSpPr>
            <p:nvPr/>
          </p:nvSpPr>
          <p:spPr bwMode="auto">
            <a:xfrm>
              <a:off x="3142" y="2655"/>
              <a:ext cx="300" cy="2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200">
                  <a:solidFill>
                    <a:srgbClr val="FF0000"/>
                  </a:solidFill>
                  <a:latin typeface="Arial" charset="0"/>
                </a:rPr>
                <a:t>B</a:t>
              </a:r>
              <a:r>
                <a:rPr lang="en-US" sz="2200" baseline="-25000">
                  <a:solidFill>
                    <a:srgbClr val="FF0000"/>
                  </a:solidFill>
                  <a:latin typeface="Arial" charset="0"/>
                </a:rPr>
                <a:t>1</a:t>
              </a:r>
              <a:endParaRPr lang="en-US"/>
            </a:p>
          </p:txBody>
        </p:sp>
      </p:grpSp>
      <p:grpSp>
        <p:nvGrpSpPr>
          <p:cNvPr id="5" name="Group 37"/>
          <p:cNvGrpSpPr>
            <a:grpSpLocks/>
          </p:cNvGrpSpPr>
          <p:nvPr/>
        </p:nvGrpSpPr>
        <p:grpSpPr bwMode="auto">
          <a:xfrm>
            <a:off x="5029200" y="1371600"/>
            <a:ext cx="0" cy="4151313"/>
            <a:chOff x="3051" y="888"/>
            <a:chExt cx="0" cy="2615"/>
          </a:xfrm>
        </p:grpSpPr>
        <p:sp>
          <p:nvSpPr>
            <p:cNvPr id="107558" name="Line 38"/>
            <p:cNvSpPr>
              <a:spLocks noChangeShapeType="1"/>
            </p:cNvSpPr>
            <p:nvPr/>
          </p:nvSpPr>
          <p:spPr bwMode="auto">
            <a:xfrm flipV="1">
              <a:off x="3051" y="2864"/>
              <a:ext cx="0" cy="639"/>
            </a:xfrm>
            <a:prstGeom prst="line">
              <a:avLst/>
            </a:prstGeom>
            <a:noFill/>
            <a:ln w="20574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7559" name="Line 39"/>
            <p:cNvSpPr>
              <a:spLocks noChangeShapeType="1"/>
            </p:cNvSpPr>
            <p:nvPr/>
          </p:nvSpPr>
          <p:spPr bwMode="auto">
            <a:xfrm flipV="1">
              <a:off x="3051" y="888"/>
              <a:ext cx="0" cy="2603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6" name="Group 40"/>
          <p:cNvGrpSpPr>
            <a:grpSpLocks/>
          </p:cNvGrpSpPr>
          <p:nvPr/>
        </p:nvGrpSpPr>
        <p:grpSpPr bwMode="auto">
          <a:xfrm>
            <a:off x="2514600" y="2667000"/>
            <a:ext cx="3109913" cy="1150938"/>
            <a:chOff x="1440" y="1643"/>
            <a:chExt cx="1959" cy="725"/>
          </a:xfrm>
        </p:grpSpPr>
        <p:grpSp>
          <p:nvGrpSpPr>
            <p:cNvPr id="7" name="Group 41"/>
            <p:cNvGrpSpPr>
              <a:grpSpLocks/>
            </p:cNvGrpSpPr>
            <p:nvPr/>
          </p:nvGrpSpPr>
          <p:grpSpPr bwMode="auto">
            <a:xfrm>
              <a:off x="1440" y="1808"/>
              <a:ext cx="442" cy="560"/>
              <a:chOff x="1440" y="1808"/>
              <a:chExt cx="442" cy="560"/>
            </a:xfrm>
          </p:grpSpPr>
          <p:sp>
            <p:nvSpPr>
              <p:cNvPr id="107562" name="Rectangle 42"/>
              <p:cNvSpPr>
                <a:spLocks noChangeArrowheads="1"/>
              </p:cNvSpPr>
              <p:nvPr/>
            </p:nvSpPr>
            <p:spPr bwMode="auto">
              <a:xfrm rot="899063" flipV="1">
                <a:off x="1440" y="2002"/>
                <a:ext cx="390" cy="36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563" name="Rectangle 43"/>
              <p:cNvSpPr>
                <a:spLocks noChangeArrowheads="1"/>
              </p:cNvSpPr>
              <p:nvPr/>
            </p:nvSpPr>
            <p:spPr bwMode="auto">
              <a:xfrm rot="899063" flipV="1">
                <a:off x="1492" y="1808"/>
                <a:ext cx="390" cy="366"/>
              </a:xfrm>
              <a:prstGeom prst="rect">
                <a:avLst/>
              </a:prstGeom>
              <a:solidFill>
                <a:srgbClr val="00808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8" name="Group 44"/>
            <p:cNvGrpSpPr>
              <a:grpSpLocks/>
            </p:cNvGrpSpPr>
            <p:nvPr/>
          </p:nvGrpSpPr>
          <p:grpSpPr bwMode="auto">
            <a:xfrm>
              <a:off x="2503" y="1643"/>
              <a:ext cx="896" cy="421"/>
              <a:chOff x="2503" y="1643"/>
              <a:chExt cx="896" cy="421"/>
            </a:xfrm>
          </p:grpSpPr>
          <p:grpSp>
            <p:nvGrpSpPr>
              <p:cNvPr id="9" name="Group 45"/>
              <p:cNvGrpSpPr>
                <a:grpSpLocks/>
              </p:cNvGrpSpPr>
              <p:nvPr/>
            </p:nvGrpSpPr>
            <p:grpSpPr bwMode="auto">
              <a:xfrm>
                <a:off x="2503" y="1643"/>
                <a:ext cx="896" cy="327"/>
                <a:chOff x="2503" y="1643"/>
                <a:chExt cx="896" cy="327"/>
              </a:xfrm>
            </p:grpSpPr>
            <p:grpSp>
              <p:nvGrpSpPr>
                <p:cNvPr id="10" name="Group 46"/>
                <p:cNvGrpSpPr>
                  <a:grpSpLocks/>
                </p:cNvGrpSpPr>
                <p:nvPr/>
              </p:nvGrpSpPr>
              <p:grpSpPr bwMode="auto">
                <a:xfrm>
                  <a:off x="2503" y="1722"/>
                  <a:ext cx="414" cy="237"/>
                  <a:chOff x="2503" y="1722"/>
                  <a:chExt cx="414" cy="237"/>
                </a:xfrm>
              </p:grpSpPr>
              <p:sp>
                <p:nvSpPr>
                  <p:cNvPr id="107567" name="Oval 47"/>
                  <p:cNvSpPr>
                    <a:spLocks noChangeArrowheads="1"/>
                  </p:cNvSpPr>
                  <p:nvPr/>
                </p:nvSpPr>
                <p:spPr bwMode="auto">
                  <a:xfrm rot="899063" flipV="1">
                    <a:off x="2770" y="1783"/>
                    <a:ext cx="147" cy="146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07568" name="Text Box 4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503" y="1722"/>
                    <a:ext cx="320" cy="237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200">
                        <a:solidFill>
                          <a:srgbClr val="0000FF"/>
                        </a:solidFill>
                        <a:latin typeface="Arial" charset="0"/>
                      </a:rPr>
                      <a:t>G</a:t>
                    </a:r>
                    <a:r>
                      <a:rPr lang="en-US" sz="2200" baseline="-25000">
                        <a:solidFill>
                          <a:srgbClr val="0000FF"/>
                        </a:solidFill>
                        <a:latin typeface="Arial" charset="0"/>
                      </a:rPr>
                      <a:t>1</a:t>
                    </a:r>
                    <a:endParaRPr lang="en-US"/>
                  </a:p>
                </p:txBody>
              </p:sp>
            </p:grpSp>
            <p:sp>
              <p:nvSpPr>
                <p:cNvPr id="107569" name="Line 49"/>
                <p:cNvSpPr>
                  <a:spLocks noChangeShapeType="1"/>
                </p:cNvSpPr>
                <p:nvPr/>
              </p:nvSpPr>
              <p:spPr bwMode="auto">
                <a:xfrm>
                  <a:off x="2845" y="1858"/>
                  <a:ext cx="20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 useBgFill="1">
              <p:nvSpPr>
                <p:cNvPr id="107570" name="Rectangle 50"/>
                <p:cNvSpPr>
                  <a:spLocks noChangeArrowheads="1"/>
                </p:cNvSpPr>
                <p:nvPr/>
              </p:nvSpPr>
              <p:spPr bwMode="auto">
                <a:xfrm flipV="1">
                  <a:off x="2990" y="1800"/>
                  <a:ext cx="60" cy="56"/>
                </a:xfrm>
                <a:prstGeom prst="rect">
                  <a:avLst/>
                </a:prstGeom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571" name="Text Box 51"/>
                <p:cNvSpPr txBox="1">
                  <a:spLocks noChangeArrowheads="1"/>
                </p:cNvSpPr>
                <p:nvPr/>
              </p:nvSpPr>
              <p:spPr bwMode="auto">
                <a:xfrm>
                  <a:off x="3024" y="1643"/>
                  <a:ext cx="375" cy="32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latin typeface="Arial" charset="0"/>
                    </a:rPr>
                    <a:t>Z</a:t>
                  </a:r>
                  <a:r>
                    <a:rPr lang="en-US" sz="3300" baseline="-25000"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  <p:grpSp>
            <p:nvGrpSpPr>
              <p:cNvPr id="11" name="Group 52"/>
              <p:cNvGrpSpPr>
                <a:grpSpLocks/>
              </p:cNvGrpSpPr>
              <p:nvPr/>
            </p:nvGrpSpPr>
            <p:grpSpPr bwMode="auto">
              <a:xfrm>
                <a:off x="2527" y="1737"/>
                <a:ext cx="787" cy="327"/>
                <a:chOff x="2527" y="1737"/>
                <a:chExt cx="787" cy="327"/>
              </a:xfrm>
            </p:grpSpPr>
            <p:grpSp>
              <p:nvGrpSpPr>
                <p:cNvPr id="12" name="Group 53"/>
                <p:cNvGrpSpPr>
                  <a:grpSpLocks/>
                </p:cNvGrpSpPr>
                <p:nvPr/>
              </p:nvGrpSpPr>
              <p:grpSpPr bwMode="auto">
                <a:xfrm>
                  <a:off x="2826" y="1737"/>
                  <a:ext cx="488" cy="327"/>
                  <a:chOff x="2826" y="1737"/>
                  <a:chExt cx="488" cy="327"/>
                </a:xfrm>
              </p:grpSpPr>
              <p:sp>
                <p:nvSpPr>
                  <p:cNvPr id="107574" name="Line 54"/>
                  <p:cNvSpPr>
                    <a:spLocks noChangeShapeType="1"/>
                  </p:cNvSpPr>
                  <p:nvPr/>
                </p:nvSpPr>
                <p:spPr bwMode="auto">
                  <a:xfrm>
                    <a:off x="2826" y="1920"/>
                    <a:ext cx="225" cy="0"/>
                  </a:xfrm>
                  <a:prstGeom prst="line">
                    <a:avLst/>
                  </a:prstGeom>
                  <a:noFill/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 useBgFill="1">
                <p:nvSpPr>
                  <p:cNvPr id="107575" name="Rectangle 55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991" y="1864"/>
                    <a:ext cx="60" cy="56"/>
                  </a:xfrm>
                  <a:prstGeom prst="rect">
                    <a:avLst/>
                  </a:prstGeom>
                  <a:ln w="635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07576" name="Text Box 56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037" y="1737"/>
                    <a:ext cx="277" cy="327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3300">
                        <a:latin typeface="Arial" charset="0"/>
                      </a:rPr>
                      <a:t>Z</a:t>
                    </a:r>
                    <a:endParaRPr lang="en-US"/>
                  </a:p>
                </p:txBody>
              </p:sp>
            </p:grpSp>
            <p:grpSp>
              <p:nvGrpSpPr>
                <p:cNvPr id="13" name="Group 57"/>
                <p:cNvGrpSpPr>
                  <a:grpSpLocks/>
                </p:cNvGrpSpPr>
                <p:nvPr/>
              </p:nvGrpSpPr>
              <p:grpSpPr bwMode="auto">
                <a:xfrm>
                  <a:off x="2527" y="1774"/>
                  <a:ext cx="375" cy="237"/>
                  <a:chOff x="2527" y="1774"/>
                  <a:chExt cx="375" cy="237"/>
                </a:xfrm>
              </p:grpSpPr>
              <p:sp>
                <p:nvSpPr>
                  <p:cNvPr id="107578" name="Oval 58"/>
                  <p:cNvSpPr>
                    <a:spLocks noChangeArrowheads="1"/>
                  </p:cNvSpPr>
                  <p:nvPr/>
                </p:nvSpPr>
                <p:spPr bwMode="auto">
                  <a:xfrm rot="899063" flipV="1">
                    <a:off x="2756" y="1835"/>
                    <a:ext cx="146" cy="147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07579" name="Text Box 5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527" y="1774"/>
                    <a:ext cx="253" cy="237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200">
                        <a:solidFill>
                          <a:srgbClr val="0000FF"/>
                        </a:solidFill>
                        <a:latin typeface="Arial" charset="0"/>
                      </a:rPr>
                      <a:t>G</a:t>
                    </a:r>
                    <a:endParaRPr lang="en-US"/>
                  </a:p>
                </p:txBody>
              </p:sp>
            </p:grpSp>
          </p:grpSp>
        </p:grpSp>
      </p:grpSp>
      <p:grpSp>
        <p:nvGrpSpPr>
          <p:cNvPr id="14" name="Group 90"/>
          <p:cNvGrpSpPr>
            <a:grpSpLocks/>
          </p:cNvGrpSpPr>
          <p:nvPr/>
        </p:nvGrpSpPr>
        <p:grpSpPr bwMode="auto">
          <a:xfrm>
            <a:off x="2590800" y="2590800"/>
            <a:ext cx="3030538" cy="895350"/>
            <a:chOff x="1492" y="1610"/>
            <a:chExt cx="1909" cy="564"/>
          </a:xfrm>
        </p:grpSpPr>
        <p:grpSp>
          <p:nvGrpSpPr>
            <p:cNvPr id="15" name="Group 91"/>
            <p:cNvGrpSpPr>
              <a:grpSpLocks/>
            </p:cNvGrpSpPr>
            <p:nvPr/>
          </p:nvGrpSpPr>
          <p:grpSpPr bwMode="auto">
            <a:xfrm>
              <a:off x="1492" y="1613"/>
              <a:ext cx="442" cy="561"/>
              <a:chOff x="1492" y="1613"/>
              <a:chExt cx="442" cy="561"/>
            </a:xfrm>
          </p:grpSpPr>
          <p:sp>
            <p:nvSpPr>
              <p:cNvPr id="107612" name="Rectangle 92"/>
              <p:cNvSpPr>
                <a:spLocks noChangeArrowheads="1"/>
              </p:cNvSpPr>
              <p:nvPr/>
            </p:nvSpPr>
            <p:spPr bwMode="auto">
              <a:xfrm rot="899063" flipV="1">
                <a:off x="1492" y="1808"/>
                <a:ext cx="390" cy="36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613" name="Rectangle 93"/>
              <p:cNvSpPr>
                <a:spLocks noChangeArrowheads="1"/>
              </p:cNvSpPr>
              <p:nvPr/>
            </p:nvSpPr>
            <p:spPr bwMode="auto">
              <a:xfrm rot="899063" flipV="1">
                <a:off x="1544" y="1613"/>
                <a:ext cx="390" cy="366"/>
              </a:xfrm>
              <a:prstGeom prst="rect">
                <a:avLst/>
              </a:prstGeom>
              <a:solidFill>
                <a:srgbClr val="00808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6" name="Group 94"/>
            <p:cNvGrpSpPr>
              <a:grpSpLocks/>
            </p:cNvGrpSpPr>
            <p:nvPr/>
          </p:nvGrpSpPr>
          <p:grpSpPr bwMode="auto">
            <a:xfrm>
              <a:off x="2503" y="1610"/>
              <a:ext cx="898" cy="454"/>
              <a:chOff x="2503" y="1610"/>
              <a:chExt cx="898" cy="454"/>
            </a:xfrm>
          </p:grpSpPr>
          <p:grpSp>
            <p:nvGrpSpPr>
              <p:cNvPr id="17" name="Group 95"/>
              <p:cNvGrpSpPr>
                <a:grpSpLocks/>
              </p:cNvGrpSpPr>
              <p:nvPr/>
            </p:nvGrpSpPr>
            <p:grpSpPr bwMode="auto">
              <a:xfrm>
                <a:off x="2503" y="1643"/>
                <a:ext cx="896" cy="327"/>
                <a:chOff x="2503" y="1643"/>
                <a:chExt cx="896" cy="327"/>
              </a:xfrm>
            </p:grpSpPr>
            <p:grpSp>
              <p:nvGrpSpPr>
                <p:cNvPr id="18" name="Group 96"/>
                <p:cNvGrpSpPr>
                  <a:grpSpLocks/>
                </p:cNvGrpSpPr>
                <p:nvPr/>
              </p:nvGrpSpPr>
              <p:grpSpPr bwMode="auto">
                <a:xfrm>
                  <a:off x="2503" y="1722"/>
                  <a:ext cx="414" cy="237"/>
                  <a:chOff x="2503" y="1722"/>
                  <a:chExt cx="414" cy="237"/>
                </a:xfrm>
              </p:grpSpPr>
              <p:sp>
                <p:nvSpPr>
                  <p:cNvPr id="107617" name="Oval 97"/>
                  <p:cNvSpPr>
                    <a:spLocks noChangeArrowheads="1"/>
                  </p:cNvSpPr>
                  <p:nvPr/>
                </p:nvSpPr>
                <p:spPr bwMode="auto">
                  <a:xfrm rot="899063" flipV="1">
                    <a:off x="2770" y="1783"/>
                    <a:ext cx="147" cy="146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FFFF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07618" name="Text Box 9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503" y="1722"/>
                    <a:ext cx="320" cy="237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200">
                        <a:solidFill>
                          <a:srgbClr val="FFFFFF"/>
                        </a:solidFill>
                        <a:latin typeface="Arial" charset="0"/>
                      </a:rPr>
                      <a:t>G</a:t>
                    </a:r>
                    <a:r>
                      <a:rPr lang="en-US" sz="2200" baseline="-25000">
                        <a:solidFill>
                          <a:srgbClr val="FFFFFF"/>
                        </a:solidFill>
                        <a:latin typeface="Arial" charset="0"/>
                      </a:rPr>
                      <a:t>1</a:t>
                    </a:r>
                    <a:endParaRPr lang="en-US"/>
                  </a:p>
                </p:txBody>
              </p:sp>
            </p:grpSp>
            <p:sp>
              <p:nvSpPr>
                <p:cNvPr id="107619" name="Line 99"/>
                <p:cNvSpPr>
                  <a:spLocks noChangeShapeType="1"/>
                </p:cNvSpPr>
                <p:nvPr/>
              </p:nvSpPr>
              <p:spPr bwMode="auto">
                <a:xfrm>
                  <a:off x="2845" y="1858"/>
                  <a:ext cx="205" cy="0"/>
                </a:xfrm>
                <a:prstGeom prst="line">
                  <a:avLst/>
                </a:prstGeom>
                <a:noFill/>
                <a:ln w="635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20" name="Rectangle 100"/>
                <p:cNvSpPr>
                  <a:spLocks noChangeArrowheads="1"/>
                </p:cNvSpPr>
                <p:nvPr/>
              </p:nvSpPr>
              <p:spPr bwMode="auto">
                <a:xfrm flipV="1">
                  <a:off x="2990" y="1800"/>
                  <a:ext cx="60" cy="56"/>
                </a:xfrm>
                <a:prstGeom prst="rect">
                  <a:avLst/>
                </a:prstGeom>
                <a:solidFill>
                  <a:srgbClr val="FFFFFF"/>
                </a:solidFill>
                <a:ln w="6350">
                  <a:solidFill>
                    <a:srgbClr val="FFFFF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21" name="Text Box 101"/>
                <p:cNvSpPr txBox="1">
                  <a:spLocks noChangeArrowheads="1"/>
                </p:cNvSpPr>
                <p:nvPr/>
              </p:nvSpPr>
              <p:spPr bwMode="auto">
                <a:xfrm>
                  <a:off x="3024" y="1643"/>
                  <a:ext cx="375" cy="32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solidFill>
                        <a:srgbClr val="FFFFFF"/>
                      </a:solidFill>
                      <a:latin typeface="Arial" charset="0"/>
                    </a:rPr>
                    <a:t>Z</a:t>
                  </a:r>
                  <a:r>
                    <a:rPr lang="en-US" sz="3300" baseline="-25000">
                      <a:solidFill>
                        <a:srgbClr val="FFFFFF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  <p:grpSp>
            <p:nvGrpSpPr>
              <p:cNvPr id="19" name="Group 102"/>
              <p:cNvGrpSpPr>
                <a:grpSpLocks/>
              </p:cNvGrpSpPr>
              <p:nvPr/>
            </p:nvGrpSpPr>
            <p:grpSpPr bwMode="auto">
              <a:xfrm>
                <a:off x="2527" y="1737"/>
                <a:ext cx="787" cy="327"/>
                <a:chOff x="2527" y="1737"/>
                <a:chExt cx="787" cy="327"/>
              </a:xfrm>
            </p:grpSpPr>
            <p:grpSp>
              <p:nvGrpSpPr>
                <p:cNvPr id="20" name="Group 103"/>
                <p:cNvGrpSpPr>
                  <a:grpSpLocks/>
                </p:cNvGrpSpPr>
                <p:nvPr/>
              </p:nvGrpSpPr>
              <p:grpSpPr bwMode="auto">
                <a:xfrm>
                  <a:off x="2826" y="1737"/>
                  <a:ext cx="488" cy="327"/>
                  <a:chOff x="2826" y="1737"/>
                  <a:chExt cx="488" cy="327"/>
                </a:xfrm>
              </p:grpSpPr>
              <p:sp>
                <p:nvSpPr>
                  <p:cNvPr id="107624" name="Line 104"/>
                  <p:cNvSpPr>
                    <a:spLocks noChangeShapeType="1"/>
                  </p:cNvSpPr>
                  <p:nvPr/>
                </p:nvSpPr>
                <p:spPr bwMode="auto">
                  <a:xfrm>
                    <a:off x="2826" y="1920"/>
                    <a:ext cx="225" cy="0"/>
                  </a:xfrm>
                  <a:prstGeom prst="line">
                    <a:avLst/>
                  </a:prstGeom>
                  <a:noFill/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 useBgFill="1">
                <p:nvSpPr>
                  <p:cNvPr id="107625" name="Rectangle 105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991" y="1864"/>
                    <a:ext cx="60" cy="56"/>
                  </a:xfrm>
                  <a:prstGeom prst="rect">
                    <a:avLst/>
                  </a:prstGeom>
                  <a:ln w="635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07626" name="Text Box 106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037" y="1737"/>
                    <a:ext cx="277" cy="327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3300">
                        <a:latin typeface="Arial" charset="0"/>
                      </a:rPr>
                      <a:t>Z</a:t>
                    </a:r>
                    <a:endParaRPr lang="en-US"/>
                  </a:p>
                </p:txBody>
              </p:sp>
            </p:grpSp>
            <p:grpSp>
              <p:nvGrpSpPr>
                <p:cNvPr id="21" name="Group 107"/>
                <p:cNvGrpSpPr>
                  <a:grpSpLocks/>
                </p:cNvGrpSpPr>
                <p:nvPr/>
              </p:nvGrpSpPr>
              <p:grpSpPr bwMode="auto">
                <a:xfrm>
                  <a:off x="2527" y="1774"/>
                  <a:ext cx="375" cy="237"/>
                  <a:chOff x="2527" y="1774"/>
                  <a:chExt cx="375" cy="237"/>
                </a:xfrm>
              </p:grpSpPr>
              <p:sp>
                <p:nvSpPr>
                  <p:cNvPr id="107628" name="Oval 108"/>
                  <p:cNvSpPr>
                    <a:spLocks noChangeArrowheads="1"/>
                  </p:cNvSpPr>
                  <p:nvPr/>
                </p:nvSpPr>
                <p:spPr bwMode="auto">
                  <a:xfrm rot="899063" flipV="1">
                    <a:off x="2756" y="1835"/>
                    <a:ext cx="146" cy="147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07629" name="Text Box 10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527" y="1774"/>
                    <a:ext cx="253" cy="237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200">
                        <a:solidFill>
                          <a:srgbClr val="0000FF"/>
                        </a:solidFill>
                        <a:latin typeface="Arial" charset="0"/>
                      </a:rPr>
                      <a:t>G</a:t>
                    </a:r>
                    <a:endParaRPr lang="en-US"/>
                  </a:p>
                </p:txBody>
              </p:sp>
            </p:grpSp>
          </p:grpSp>
          <p:grpSp>
            <p:nvGrpSpPr>
              <p:cNvPr id="22" name="Group 110"/>
              <p:cNvGrpSpPr>
                <a:grpSpLocks/>
              </p:cNvGrpSpPr>
              <p:nvPr/>
            </p:nvGrpSpPr>
            <p:grpSpPr bwMode="auto">
              <a:xfrm>
                <a:off x="2513" y="1610"/>
                <a:ext cx="888" cy="327"/>
                <a:chOff x="2513" y="1610"/>
                <a:chExt cx="888" cy="327"/>
              </a:xfrm>
            </p:grpSpPr>
            <p:sp>
              <p:nvSpPr>
                <p:cNvPr id="107631" name="Oval 111"/>
                <p:cNvSpPr>
                  <a:spLocks noChangeArrowheads="1"/>
                </p:cNvSpPr>
                <p:nvPr/>
              </p:nvSpPr>
              <p:spPr bwMode="auto">
                <a:xfrm rot="900000" flipV="1">
                  <a:off x="2780" y="1744"/>
                  <a:ext cx="147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32" name="Text Box 112"/>
                <p:cNvSpPr txBox="1">
                  <a:spLocks noChangeArrowheads="1"/>
                </p:cNvSpPr>
                <p:nvPr/>
              </p:nvSpPr>
              <p:spPr bwMode="auto">
                <a:xfrm>
                  <a:off x="2513" y="1684"/>
                  <a:ext cx="320" cy="2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200" baseline="-25000">
                      <a:solidFill>
                        <a:srgbClr val="0000FF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  <p:sp>
              <p:nvSpPr>
                <p:cNvPr id="107633" name="Line 113"/>
                <p:cNvSpPr>
                  <a:spLocks noChangeShapeType="1"/>
                </p:cNvSpPr>
                <p:nvPr/>
              </p:nvSpPr>
              <p:spPr bwMode="auto">
                <a:xfrm>
                  <a:off x="2856" y="1820"/>
                  <a:ext cx="194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 useBgFill="1">
              <p:nvSpPr>
                <p:cNvPr id="107634" name="Rectangle 114"/>
                <p:cNvSpPr>
                  <a:spLocks noChangeArrowheads="1"/>
                </p:cNvSpPr>
                <p:nvPr/>
              </p:nvSpPr>
              <p:spPr bwMode="auto">
                <a:xfrm flipV="1">
                  <a:off x="2990" y="1762"/>
                  <a:ext cx="60" cy="56"/>
                </a:xfrm>
                <a:prstGeom prst="rect">
                  <a:avLst/>
                </a:prstGeom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35" name="Text Box 115"/>
                <p:cNvSpPr txBox="1">
                  <a:spLocks noChangeArrowheads="1"/>
                </p:cNvSpPr>
                <p:nvPr/>
              </p:nvSpPr>
              <p:spPr bwMode="auto">
                <a:xfrm>
                  <a:off x="3026" y="1610"/>
                  <a:ext cx="375" cy="32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latin typeface="Arial" charset="0"/>
                    </a:rPr>
                    <a:t>Z</a:t>
                  </a:r>
                  <a:r>
                    <a:rPr lang="en-US" sz="3300" baseline="-25000"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</p:grpSp>
      </p:grpSp>
      <p:grpSp>
        <p:nvGrpSpPr>
          <p:cNvPr id="23" name="Group 116"/>
          <p:cNvGrpSpPr>
            <a:grpSpLocks/>
          </p:cNvGrpSpPr>
          <p:nvPr/>
        </p:nvGrpSpPr>
        <p:grpSpPr bwMode="auto">
          <a:xfrm>
            <a:off x="2667000" y="2209800"/>
            <a:ext cx="2951163" cy="1025525"/>
            <a:chOff x="1544" y="1418"/>
            <a:chExt cx="1859" cy="646"/>
          </a:xfrm>
        </p:grpSpPr>
        <p:grpSp>
          <p:nvGrpSpPr>
            <p:cNvPr id="24" name="Group 117"/>
            <p:cNvGrpSpPr>
              <a:grpSpLocks/>
            </p:cNvGrpSpPr>
            <p:nvPr/>
          </p:nvGrpSpPr>
          <p:grpSpPr bwMode="auto">
            <a:xfrm>
              <a:off x="2513" y="1577"/>
              <a:ext cx="890" cy="487"/>
              <a:chOff x="2513" y="1577"/>
              <a:chExt cx="890" cy="487"/>
            </a:xfrm>
          </p:grpSpPr>
          <p:grpSp>
            <p:nvGrpSpPr>
              <p:cNvPr id="25" name="Group 118"/>
              <p:cNvGrpSpPr>
                <a:grpSpLocks/>
              </p:cNvGrpSpPr>
              <p:nvPr/>
            </p:nvGrpSpPr>
            <p:grpSpPr bwMode="auto">
              <a:xfrm>
                <a:off x="2513" y="1610"/>
                <a:ext cx="888" cy="327"/>
                <a:chOff x="2513" y="1610"/>
                <a:chExt cx="888" cy="327"/>
              </a:xfrm>
            </p:grpSpPr>
            <p:sp>
              <p:nvSpPr>
                <p:cNvPr id="107639" name="Oval 119"/>
                <p:cNvSpPr>
                  <a:spLocks noChangeArrowheads="1"/>
                </p:cNvSpPr>
                <p:nvPr/>
              </p:nvSpPr>
              <p:spPr bwMode="auto">
                <a:xfrm rot="900000" flipV="1">
                  <a:off x="2780" y="1744"/>
                  <a:ext cx="147" cy="147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40" name="Text Box 120"/>
                <p:cNvSpPr txBox="1">
                  <a:spLocks noChangeArrowheads="1"/>
                </p:cNvSpPr>
                <p:nvPr/>
              </p:nvSpPr>
              <p:spPr bwMode="auto">
                <a:xfrm>
                  <a:off x="2513" y="1684"/>
                  <a:ext cx="320" cy="2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200" baseline="-25000">
                      <a:solidFill>
                        <a:srgbClr val="FFFFFF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  <p:sp>
              <p:nvSpPr>
                <p:cNvPr id="107641" name="Line 121"/>
                <p:cNvSpPr>
                  <a:spLocks noChangeShapeType="1"/>
                </p:cNvSpPr>
                <p:nvPr/>
              </p:nvSpPr>
              <p:spPr bwMode="auto">
                <a:xfrm>
                  <a:off x="2856" y="1820"/>
                  <a:ext cx="194" cy="0"/>
                </a:xfrm>
                <a:prstGeom prst="line">
                  <a:avLst/>
                </a:prstGeom>
                <a:noFill/>
                <a:ln w="635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42" name="Rectangle 122"/>
                <p:cNvSpPr>
                  <a:spLocks noChangeArrowheads="1"/>
                </p:cNvSpPr>
                <p:nvPr/>
              </p:nvSpPr>
              <p:spPr bwMode="auto">
                <a:xfrm flipV="1">
                  <a:off x="2990" y="1762"/>
                  <a:ext cx="60" cy="56"/>
                </a:xfrm>
                <a:prstGeom prst="rect">
                  <a:avLst/>
                </a:prstGeom>
                <a:solidFill>
                  <a:srgbClr val="FFFFFF"/>
                </a:solidFill>
                <a:ln w="6350">
                  <a:solidFill>
                    <a:srgbClr val="FFFFF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43" name="Text Box 123"/>
                <p:cNvSpPr txBox="1">
                  <a:spLocks noChangeArrowheads="1"/>
                </p:cNvSpPr>
                <p:nvPr/>
              </p:nvSpPr>
              <p:spPr bwMode="auto">
                <a:xfrm>
                  <a:off x="3026" y="1610"/>
                  <a:ext cx="375" cy="32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solidFill>
                        <a:srgbClr val="FFFFFF"/>
                      </a:solidFill>
                      <a:latin typeface="Arial" charset="0"/>
                    </a:rPr>
                    <a:t>Z</a:t>
                  </a:r>
                  <a:r>
                    <a:rPr lang="en-US" sz="3300" baseline="-25000">
                      <a:solidFill>
                        <a:srgbClr val="FFFFFF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  <p:grpSp>
            <p:nvGrpSpPr>
              <p:cNvPr id="26" name="Group 124"/>
              <p:cNvGrpSpPr>
                <a:grpSpLocks/>
              </p:cNvGrpSpPr>
              <p:nvPr/>
            </p:nvGrpSpPr>
            <p:grpSpPr bwMode="auto">
              <a:xfrm>
                <a:off x="2527" y="1737"/>
                <a:ext cx="787" cy="327"/>
                <a:chOff x="2527" y="1737"/>
                <a:chExt cx="787" cy="327"/>
              </a:xfrm>
            </p:grpSpPr>
            <p:grpSp>
              <p:nvGrpSpPr>
                <p:cNvPr id="27" name="Group 125"/>
                <p:cNvGrpSpPr>
                  <a:grpSpLocks/>
                </p:cNvGrpSpPr>
                <p:nvPr/>
              </p:nvGrpSpPr>
              <p:grpSpPr bwMode="auto">
                <a:xfrm>
                  <a:off x="2826" y="1737"/>
                  <a:ext cx="488" cy="327"/>
                  <a:chOff x="2826" y="1737"/>
                  <a:chExt cx="488" cy="327"/>
                </a:xfrm>
              </p:grpSpPr>
              <p:sp>
                <p:nvSpPr>
                  <p:cNvPr id="107646" name="Line 126"/>
                  <p:cNvSpPr>
                    <a:spLocks noChangeShapeType="1"/>
                  </p:cNvSpPr>
                  <p:nvPr/>
                </p:nvSpPr>
                <p:spPr bwMode="auto">
                  <a:xfrm>
                    <a:off x="2826" y="1920"/>
                    <a:ext cx="225" cy="0"/>
                  </a:xfrm>
                  <a:prstGeom prst="line">
                    <a:avLst/>
                  </a:prstGeom>
                  <a:noFill/>
                  <a:ln w="6350">
                    <a:solidFill>
                      <a:srgbClr val="000000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 useBgFill="1">
                <p:nvSpPr>
                  <p:cNvPr id="107647" name="Rectangle 127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991" y="1864"/>
                    <a:ext cx="60" cy="56"/>
                  </a:xfrm>
                  <a:prstGeom prst="rect">
                    <a:avLst/>
                  </a:prstGeom>
                  <a:ln w="6350">
                    <a:solidFill>
                      <a:srgbClr val="000000"/>
                    </a:solidFill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07648" name="Text Box 12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037" y="1737"/>
                    <a:ext cx="277" cy="327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3300">
                        <a:latin typeface="Arial" charset="0"/>
                      </a:rPr>
                      <a:t>Z</a:t>
                    </a:r>
                    <a:endParaRPr lang="en-US"/>
                  </a:p>
                </p:txBody>
              </p:sp>
            </p:grpSp>
            <p:grpSp>
              <p:nvGrpSpPr>
                <p:cNvPr id="28" name="Group 129"/>
                <p:cNvGrpSpPr>
                  <a:grpSpLocks/>
                </p:cNvGrpSpPr>
                <p:nvPr/>
              </p:nvGrpSpPr>
              <p:grpSpPr bwMode="auto">
                <a:xfrm>
                  <a:off x="2527" y="1774"/>
                  <a:ext cx="375" cy="237"/>
                  <a:chOff x="2527" y="1774"/>
                  <a:chExt cx="375" cy="237"/>
                </a:xfrm>
              </p:grpSpPr>
              <p:sp>
                <p:nvSpPr>
                  <p:cNvPr id="107650" name="Oval 130"/>
                  <p:cNvSpPr>
                    <a:spLocks noChangeArrowheads="1"/>
                  </p:cNvSpPr>
                  <p:nvPr/>
                </p:nvSpPr>
                <p:spPr bwMode="auto">
                  <a:xfrm rot="899063" flipV="1">
                    <a:off x="2756" y="1835"/>
                    <a:ext cx="146" cy="147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07651" name="Text Box 131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527" y="1774"/>
                    <a:ext cx="253" cy="237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200">
                        <a:solidFill>
                          <a:srgbClr val="0000FF"/>
                        </a:solidFill>
                        <a:latin typeface="Arial" charset="0"/>
                      </a:rPr>
                      <a:t>G</a:t>
                    </a:r>
                    <a:endParaRPr lang="en-US"/>
                  </a:p>
                </p:txBody>
              </p:sp>
            </p:grpSp>
          </p:grpSp>
          <p:grpSp>
            <p:nvGrpSpPr>
              <p:cNvPr id="29" name="Group 132"/>
              <p:cNvGrpSpPr>
                <a:grpSpLocks/>
              </p:cNvGrpSpPr>
              <p:nvPr/>
            </p:nvGrpSpPr>
            <p:grpSpPr bwMode="auto">
              <a:xfrm>
                <a:off x="2523" y="1577"/>
                <a:ext cx="880" cy="327"/>
                <a:chOff x="2523" y="1577"/>
                <a:chExt cx="880" cy="327"/>
              </a:xfrm>
            </p:grpSpPr>
            <p:sp>
              <p:nvSpPr>
                <p:cNvPr id="107653" name="Oval 133"/>
                <p:cNvSpPr>
                  <a:spLocks noChangeArrowheads="1"/>
                </p:cNvSpPr>
                <p:nvPr/>
              </p:nvSpPr>
              <p:spPr bwMode="auto">
                <a:xfrm rot="900000" flipV="1">
                  <a:off x="2790" y="1706"/>
                  <a:ext cx="146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54" name="Text Box 134"/>
                <p:cNvSpPr txBox="1">
                  <a:spLocks noChangeArrowheads="1"/>
                </p:cNvSpPr>
                <p:nvPr/>
              </p:nvSpPr>
              <p:spPr bwMode="auto">
                <a:xfrm>
                  <a:off x="2523" y="1645"/>
                  <a:ext cx="320" cy="2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200" baseline="-25000">
                      <a:solidFill>
                        <a:srgbClr val="0000FF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  <p:sp>
              <p:nvSpPr>
                <p:cNvPr id="107655" name="Line 135"/>
                <p:cNvSpPr>
                  <a:spLocks noChangeShapeType="1"/>
                </p:cNvSpPr>
                <p:nvPr/>
              </p:nvSpPr>
              <p:spPr bwMode="auto">
                <a:xfrm>
                  <a:off x="2866" y="1782"/>
                  <a:ext cx="184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 useBgFill="1">
              <p:nvSpPr>
                <p:cNvPr id="107656" name="Rectangle 136"/>
                <p:cNvSpPr>
                  <a:spLocks noChangeArrowheads="1"/>
                </p:cNvSpPr>
                <p:nvPr/>
              </p:nvSpPr>
              <p:spPr bwMode="auto">
                <a:xfrm flipV="1">
                  <a:off x="2989" y="1724"/>
                  <a:ext cx="60" cy="56"/>
                </a:xfrm>
                <a:prstGeom prst="rect">
                  <a:avLst/>
                </a:prstGeom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57" name="Text Box 137"/>
                <p:cNvSpPr txBox="1">
                  <a:spLocks noChangeArrowheads="1"/>
                </p:cNvSpPr>
                <p:nvPr/>
              </p:nvSpPr>
              <p:spPr bwMode="auto">
                <a:xfrm>
                  <a:off x="3028" y="1577"/>
                  <a:ext cx="375" cy="32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latin typeface="Arial" charset="0"/>
                    </a:rPr>
                    <a:t>Z</a:t>
                  </a:r>
                  <a:r>
                    <a:rPr lang="en-US" sz="3300" baseline="-25000"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</p:grpSp>
        <p:grpSp>
          <p:nvGrpSpPr>
            <p:cNvPr id="30" name="Group 138"/>
            <p:cNvGrpSpPr>
              <a:grpSpLocks/>
            </p:cNvGrpSpPr>
            <p:nvPr/>
          </p:nvGrpSpPr>
          <p:grpSpPr bwMode="auto">
            <a:xfrm>
              <a:off x="1544" y="1418"/>
              <a:ext cx="442" cy="561"/>
              <a:chOff x="1544" y="1418"/>
              <a:chExt cx="442" cy="561"/>
            </a:xfrm>
          </p:grpSpPr>
          <p:sp>
            <p:nvSpPr>
              <p:cNvPr id="107659" name="Rectangle 139"/>
              <p:cNvSpPr>
                <a:spLocks noChangeArrowheads="1"/>
              </p:cNvSpPr>
              <p:nvPr/>
            </p:nvSpPr>
            <p:spPr bwMode="auto">
              <a:xfrm rot="899063" flipV="1">
                <a:off x="1544" y="1613"/>
                <a:ext cx="390" cy="36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660" name="Rectangle 140"/>
              <p:cNvSpPr>
                <a:spLocks noChangeArrowheads="1"/>
              </p:cNvSpPr>
              <p:nvPr/>
            </p:nvSpPr>
            <p:spPr bwMode="auto">
              <a:xfrm rot="899063" flipV="1">
                <a:off x="1596" y="1418"/>
                <a:ext cx="390" cy="366"/>
              </a:xfrm>
              <a:prstGeom prst="rect">
                <a:avLst/>
              </a:prstGeom>
              <a:solidFill>
                <a:srgbClr val="00808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31" name="Group 141"/>
          <p:cNvGrpSpPr>
            <a:grpSpLocks/>
          </p:cNvGrpSpPr>
          <p:nvPr/>
        </p:nvGrpSpPr>
        <p:grpSpPr bwMode="auto">
          <a:xfrm>
            <a:off x="2743200" y="1981200"/>
            <a:ext cx="2871788" cy="1333500"/>
            <a:chOff x="1596" y="1224"/>
            <a:chExt cx="1809" cy="840"/>
          </a:xfrm>
        </p:grpSpPr>
        <p:grpSp>
          <p:nvGrpSpPr>
            <p:cNvPr id="107520" name="Group 142"/>
            <p:cNvGrpSpPr>
              <a:grpSpLocks/>
            </p:cNvGrpSpPr>
            <p:nvPr/>
          </p:nvGrpSpPr>
          <p:grpSpPr bwMode="auto">
            <a:xfrm>
              <a:off x="2527" y="1737"/>
              <a:ext cx="787" cy="327"/>
              <a:chOff x="2527" y="1737"/>
              <a:chExt cx="787" cy="327"/>
            </a:xfrm>
          </p:grpSpPr>
          <p:grpSp>
            <p:nvGrpSpPr>
              <p:cNvPr id="107521" name="Group 143"/>
              <p:cNvGrpSpPr>
                <a:grpSpLocks/>
              </p:cNvGrpSpPr>
              <p:nvPr/>
            </p:nvGrpSpPr>
            <p:grpSpPr bwMode="auto">
              <a:xfrm>
                <a:off x="2826" y="1737"/>
                <a:ext cx="488" cy="327"/>
                <a:chOff x="2826" y="1737"/>
                <a:chExt cx="488" cy="327"/>
              </a:xfrm>
            </p:grpSpPr>
            <p:sp>
              <p:nvSpPr>
                <p:cNvPr id="107664" name="Line 144"/>
                <p:cNvSpPr>
                  <a:spLocks noChangeShapeType="1"/>
                </p:cNvSpPr>
                <p:nvPr/>
              </p:nvSpPr>
              <p:spPr bwMode="auto">
                <a:xfrm>
                  <a:off x="2826" y="1920"/>
                  <a:ext cx="22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 useBgFill="1">
              <p:nvSpPr>
                <p:cNvPr id="107665" name="Rectangle 145"/>
                <p:cNvSpPr>
                  <a:spLocks noChangeArrowheads="1"/>
                </p:cNvSpPr>
                <p:nvPr/>
              </p:nvSpPr>
              <p:spPr bwMode="auto">
                <a:xfrm flipV="1">
                  <a:off x="2991" y="1864"/>
                  <a:ext cx="60" cy="56"/>
                </a:xfrm>
                <a:prstGeom prst="rect">
                  <a:avLst/>
                </a:prstGeom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66" name="Text Box 146"/>
                <p:cNvSpPr txBox="1">
                  <a:spLocks noChangeArrowheads="1"/>
                </p:cNvSpPr>
                <p:nvPr/>
              </p:nvSpPr>
              <p:spPr bwMode="auto">
                <a:xfrm>
                  <a:off x="3037" y="1737"/>
                  <a:ext cx="277" cy="32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latin typeface="Arial" charset="0"/>
                    </a:rPr>
                    <a:t>Z</a:t>
                  </a:r>
                  <a:endParaRPr lang="en-US"/>
                </a:p>
              </p:txBody>
            </p:sp>
          </p:grpSp>
          <p:grpSp>
            <p:nvGrpSpPr>
              <p:cNvPr id="107523" name="Group 147"/>
              <p:cNvGrpSpPr>
                <a:grpSpLocks/>
              </p:cNvGrpSpPr>
              <p:nvPr/>
            </p:nvGrpSpPr>
            <p:grpSpPr bwMode="auto">
              <a:xfrm>
                <a:off x="2527" y="1774"/>
                <a:ext cx="375" cy="237"/>
                <a:chOff x="2527" y="1774"/>
                <a:chExt cx="375" cy="237"/>
              </a:xfrm>
            </p:grpSpPr>
            <p:sp>
              <p:nvSpPr>
                <p:cNvPr id="107668" name="Oval 148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756" y="1835"/>
                  <a:ext cx="146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69" name="Text Box 149"/>
                <p:cNvSpPr txBox="1">
                  <a:spLocks noChangeArrowheads="1"/>
                </p:cNvSpPr>
                <p:nvPr/>
              </p:nvSpPr>
              <p:spPr bwMode="auto">
                <a:xfrm>
                  <a:off x="2527" y="1774"/>
                  <a:ext cx="253" cy="2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  <p:grpSp>
          <p:nvGrpSpPr>
            <p:cNvPr id="107524" name="Group 150"/>
            <p:cNvGrpSpPr>
              <a:grpSpLocks/>
            </p:cNvGrpSpPr>
            <p:nvPr/>
          </p:nvGrpSpPr>
          <p:grpSpPr bwMode="auto">
            <a:xfrm>
              <a:off x="2533" y="1545"/>
              <a:ext cx="872" cy="327"/>
              <a:chOff x="2533" y="1545"/>
              <a:chExt cx="872" cy="327"/>
            </a:xfrm>
          </p:grpSpPr>
          <p:sp>
            <p:nvSpPr>
              <p:cNvPr id="107671" name="Oval 151"/>
              <p:cNvSpPr>
                <a:spLocks noChangeArrowheads="1"/>
              </p:cNvSpPr>
              <p:nvPr/>
            </p:nvSpPr>
            <p:spPr bwMode="auto">
              <a:xfrm rot="900000" flipV="1">
                <a:off x="2800" y="1668"/>
                <a:ext cx="146" cy="147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672" name="Text Box 152"/>
              <p:cNvSpPr txBox="1">
                <a:spLocks noChangeArrowheads="1"/>
              </p:cNvSpPr>
              <p:nvPr/>
            </p:nvSpPr>
            <p:spPr bwMode="auto">
              <a:xfrm>
                <a:off x="2533" y="1607"/>
                <a:ext cx="320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200" baseline="-25000">
                    <a:solidFill>
                      <a:srgbClr val="0000FF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107673" name="Line 153"/>
              <p:cNvSpPr>
                <a:spLocks noChangeShapeType="1"/>
              </p:cNvSpPr>
              <p:nvPr/>
            </p:nvSpPr>
            <p:spPr bwMode="auto">
              <a:xfrm>
                <a:off x="2876" y="1744"/>
                <a:ext cx="174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 useBgFill="1">
            <p:nvSpPr>
              <p:cNvPr id="107674" name="Rectangle 154"/>
              <p:cNvSpPr>
                <a:spLocks noChangeArrowheads="1"/>
              </p:cNvSpPr>
              <p:nvPr/>
            </p:nvSpPr>
            <p:spPr bwMode="auto">
              <a:xfrm flipV="1">
                <a:off x="2989" y="1687"/>
                <a:ext cx="60" cy="56"/>
              </a:xfrm>
              <a:prstGeom prst="rect">
                <a:avLst/>
              </a:prstGeom>
              <a:ln w="635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675" name="Text Box 155"/>
              <p:cNvSpPr txBox="1">
                <a:spLocks noChangeArrowheads="1"/>
              </p:cNvSpPr>
              <p:nvPr/>
            </p:nvSpPr>
            <p:spPr bwMode="auto">
              <a:xfrm>
                <a:off x="3030" y="1545"/>
                <a:ext cx="375" cy="3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3300">
                    <a:latin typeface="Arial" charset="0"/>
                  </a:rPr>
                  <a:t>Z</a:t>
                </a:r>
                <a:r>
                  <a:rPr lang="en-US" sz="3300" baseline="-25000">
                    <a:latin typeface="Arial" charset="0"/>
                  </a:rPr>
                  <a:t>1</a:t>
                </a:r>
                <a:endParaRPr lang="en-US"/>
              </a:p>
            </p:txBody>
          </p:sp>
        </p:grpSp>
        <p:grpSp>
          <p:nvGrpSpPr>
            <p:cNvPr id="107527" name="Group 156"/>
            <p:cNvGrpSpPr>
              <a:grpSpLocks/>
            </p:cNvGrpSpPr>
            <p:nvPr/>
          </p:nvGrpSpPr>
          <p:grpSpPr bwMode="auto">
            <a:xfrm>
              <a:off x="1596" y="1224"/>
              <a:ext cx="443" cy="560"/>
              <a:chOff x="1596" y="1224"/>
              <a:chExt cx="443" cy="560"/>
            </a:xfrm>
          </p:grpSpPr>
          <p:sp>
            <p:nvSpPr>
              <p:cNvPr id="107677" name="Rectangle 157"/>
              <p:cNvSpPr>
                <a:spLocks noChangeArrowheads="1"/>
              </p:cNvSpPr>
              <p:nvPr/>
            </p:nvSpPr>
            <p:spPr bwMode="auto">
              <a:xfrm rot="899063" flipV="1">
                <a:off x="1596" y="1418"/>
                <a:ext cx="390" cy="36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678" name="Rectangle 158"/>
              <p:cNvSpPr>
                <a:spLocks noChangeArrowheads="1"/>
              </p:cNvSpPr>
              <p:nvPr/>
            </p:nvSpPr>
            <p:spPr bwMode="auto">
              <a:xfrm rot="899063" flipV="1">
                <a:off x="1648" y="1224"/>
                <a:ext cx="391" cy="366"/>
              </a:xfrm>
              <a:prstGeom prst="rect">
                <a:avLst/>
              </a:prstGeom>
              <a:solidFill>
                <a:srgbClr val="00808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107528" name="Group 159"/>
          <p:cNvGrpSpPr>
            <a:grpSpLocks/>
          </p:cNvGrpSpPr>
          <p:nvPr/>
        </p:nvGrpSpPr>
        <p:grpSpPr bwMode="auto">
          <a:xfrm>
            <a:off x="2819400" y="1676400"/>
            <a:ext cx="2790825" cy="1643063"/>
            <a:chOff x="1648" y="1029"/>
            <a:chExt cx="1758" cy="1035"/>
          </a:xfrm>
        </p:grpSpPr>
        <p:grpSp>
          <p:nvGrpSpPr>
            <p:cNvPr id="107532" name="Group 160"/>
            <p:cNvGrpSpPr>
              <a:grpSpLocks/>
            </p:cNvGrpSpPr>
            <p:nvPr/>
          </p:nvGrpSpPr>
          <p:grpSpPr bwMode="auto">
            <a:xfrm>
              <a:off x="2527" y="1737"/>
              <a:ext cx="787" cy="327"/>
              <a:chOff x="2527" y="1737"/>
              <a:chExt cx="787" cy="327"/>
            </a:xfrm>
          </p:grpSpPr>
          <p:grpSp>
            <p:nvGrpSpPr>
              <p:cNvPr id="107535" name="Group 161"/>
              <p:cNvGrpSpPr>
                <a:grpSpLocks/>
              </p:cNvGrpSpPr>
              <p:nvPr/>
            </p:nvGrpSpPr>
            <p:grpSpPr bwMode="auto">
              <a:xfrm>
                <a:off x="2826" y="1737"/>
                <a:ext cx="488" cy="327"/>
                <a:chOff x="2826" y="1737"/>
                <a:chExt cx="488" cy="327"/>
              </a:xfrm>
            </p:grpSpPr>
            <p:sp>
              <p:nvSpPr>
                <p:cNvPr id="107682" name="Line 162"/>
                <p:cNvSpPr>
                  <a:spLocks noChangeShapeType="1"/>
                </p:cNvSpPr>
                <p:nvPr/>
              </p:nvSpPr>
              <p:spPr bwMode="auto">
                <a:xfrm>
                  <a:off x="2826" y="1920"/>
                  <a:ext cx="22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 useBgFill="1">
              <p:nvSpPr>
                <p:cNvPr id="107683" name="Rectangle 163"/>
                <p:cNvSpPr>
                  <a:spLocks noChangeArrowheads="1"/>
                </p:cNvSpPr>
                <p:nvPr/>
              </p:nvSpPr>
              <p:spPr bwMode="auto">
                <a:xfrm flipV="1">
                  <a:off x="2991" y="1864"/>
                  <a:ext cx="60" cy="56"/>
                </a:xfrm>
                <a:prstGeom prst="rect">
                  <a:avLst/>
                </a:prstGeom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84" name="Text Box 164"/>
                <p:cNvSpPr txBox="1">
                  <a:spLocks noChangeArrowheads="1"/>
                </p:cNvSpPr>
                <p:nvPr/>
              </p:nvSpPr>
              <p:spPr bwMode="auto">
                <a:xfrm>
                  <a:off x="3037" y="1737"/>
                  <a:ext cx="277" cy="32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latin typeface="Arial" charset="0"/>
                    </a:rPr>
                    <a:t>Z</a:t>
                  </a:r>
                  <a:endParaRPr lang="en-US"/>
                </a:p>
              </p:txBody>
            </p:sp>
          </p:grpSp>
          <p:grpSp>
            <p:nvGrpSpPr>
              <p:cNvPr id="107536" name="Group 165"/>
              <p:cNvGrpSpPr>
                <a:grpSpLocks/>
              </p:cNvGrpSpPr>
              <p:nvPr/>
            </p:nvGrpSpPr>
            <p:grpSpPr bwMode="auto">
              <a:xfrm>
                <a:off x="2527" y="1774"/>
                <a:ext cx="375" cy="237"/>
                <a:chOff x="2527" y="1774"/>
                <a:chExt cx="375" cy="237"/>
              </a:xfrm>
            </p:grpSpPr>
            <p:sp>
              <p:nvSpPr>
                <p:cNvPr id="107686" name="Oval 166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756" y="1835"/>
                  <a:ext cx="146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687" name="Text Box 167"/>
                <p:cNvSpPr txBox="1">
                  <a:spLocks noChangeArrowheads="1"/>
                </p:cNvSpPr>
                <p:nvPr/>
              </p:nvSpPr>
              <p:spPr bwMode="auto">
                <a:xfrm>
                  <a:off x="2527" y="1774"/>
                  <a:ext cx="253" cy="2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  <p:grpSp>
          <p:nvGrpSpPr>
            <p:cNvPr id="107537" name="Group 168"/>
            <p:cNvGrpSpPr>
              <a:grpSpLocks/>
            </p:cNvGrpSpPr>
            <p:nvPr/>
          </p:nvGrpSpPr>
          <p:grpSpPr bwMode="auto">
            <a:xfrm>
              <a:off x="2543" y="1511"/>
              <a:ext cx="863" cy="327"/>
              <a:chOff x="2543" y="1511"/>
              <a:chExt cx="863" cy="327"/>
            </a:xfrm>
          </p:grpSpPr>
          <p:sp>
            <p:nvSpPr>
              <p:cNvPr id="107689" name="Oval 169"/>
              <p:cNvSpPr>
                <a:spLocks noChangeArrowheads="1"/>
              </p:cNvSpPr>
              <p:nvPr/>
            </p:nvSpPr>
            <p:spPr bwMode="auto">
              <a:xfrm rot="900000" flipV="1">
                <a:off x="2810" y="1630"/>
                <a:ext cx="146" cy="146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690" name="Text Box 170"/>
              <p:cNvSpPr txBox="1">
                <a:spLocks noChangeArrowheads="1"/>
              </p:cNvSpPr>
              <p:nvPr/>
            </p:nvSpPr>
            <p:spPr bwMode="auto">
              <a:xfrm>
                <a:off x="2543" y="1569"/>
                <a:ext cx="320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200" baseline="-25000">
                    <a:solidFill>
                      <a:srgbClr val="0000FF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107691" name="Line 171"/>
              <p:cNvSpPr>
                <a:spLocks noChangeShapeType="1"/>
              </p:cNvSpPr>
              <p:nvPr/>
            </p:nvSpPr>
            <p:spPr bwMode="auto">
              <a:xfrm>
                <a:off x="2886" y="1707"/>
                <a:ext cx="164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 useBgFill="1">
            <p:nvSpPr>
              <p:cNvPr id="107692" name="Rectangle 172"/>
              <p:cNvSpPr>
                <a:spLocks noChangeArrowheads="1"/>
              </p:cNvSpPr>
              <p:nvPr/>
            </p:nvSpPr>
            <p:spPr bwMode="auto">
              <a:xfrm flipV="1">
                <a:off x="2989" y="1649"/>
                <a:ext cx="60" cy="56"/>
              </a:xfrm>
              <a:prstGeom prst="rect">
                <a:avLst/>
              </a:prstGeom>
              <a:ln w="635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693" name="Text Box 173"/>
              <p:cNvSpPr txBox="1">
                <a:spLocks noChangeArrowheads="1"/>
              </p:cNvSpPr>
              <p:nvPr/>
            </p:nvSpPr>
            <p:spPr bwMode="auto">
              <a:xfrm>
                <a:off x="3031" y="1511"/>
                <a:ext cx="375" cy="3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3300">
                    <a:latin typeface="Arial" charset="0"/>
                  </a:rPr>
                  <a:t>Z</a:t>
                </a:r>
                <a:r>
                  <a:rPr lang="en-US" sz="3300" baseline="-25000">
                    <a:latin typeface="Arial" charset="0"/>
                  </a:rPr>
                  <a:t>1</a:t>
                </a:r>
                <a:endParaRPr lang="en-US"/>
              </a:p>
            </p:txBody>
          </p:sp>
        </p:grpSp>
        <p:grpSp>
          <p:nvGrpSpPr>
            <p:cNvPr id="107538" name="Group 174"/>
            <p:cNvGrpSpPr>
              <a:grpSpLocks/>
            </p:cNvGrpSpPr>
            <p:nvPr/>
          </p:nvGrpSpPr>
          <p:grpSpPr bwMode="auto">
            <a:xfrm>
              <a:off x="1648" y="1029"/>
              <a:ext cx="443" cy="561"/>
              <a:chOff x="1648" y="1029"/>
              <a:chExt cx="443" cy="561"/>
            </a:xfrm>
          </p:grpSpPr>
          <p:sp>
            <p:nvSpPr>
              <p:cNvPr id="107695" name="Rectangle 175"/>
              <p:cNvSpPr>
                <a:spLocks noChangeArrowheads="1"/>
              </p:cNvSpPr>
              <p:nvPr/>
            </p:nvSpPr>
            <p:spPr bwMode="auto">
              <a:xfrm rot="899063" flipV="1">
                <a:off x="1648" y="1224"/>
                <a:ext cx="391" cy="36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696" name="Rectangle 176"/>
              <p:cNvSpPr>
                <a:spLocks noChangeArrowheads="1"/>
              </p:cNvSpPr>
              <p:nvPr/>
            </p:nvSpPr>
            <p:spPr bwMode="auto">
              <a:xfrm rot="899063" flipV="1">
                <a:off x="1700" y="1029"/>
                <a:ext cx="391" cy="366"/>
              </a:xfrm>
              <a:prstGeom prst="rect">
                <a:avLst/>
              </a:prstGeom>
              <a:solidFill>
                <a:srgbClr val="00808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107539" name="Group 177"/>
          <p:cNvGrpSpPr>
            <a:grpSpLocks/>
          </p:cNvGrpSpPr>
          <p:nvPr/>
        </p:nvGrpSpPr>
        <p:grpSpPr bwMode="auto">
          <a:xfrm>
            <a:off x="2895600" y="1371600"/>
            <a:ext cx="2711450" cy="1952625"/>
            <a:chOff x="1700" y="834"/>
            <a:chExt cx="1708" cy="1230"/>
          </a:xfrm>
        </p:grpSpPr>
        <p:grpSp>
          <p:nvGrpSpPr>
            <p:cNvPr id="107540" name="Group 178"/>
            <p:cNvGrpSpPr>
              <a:grpSpLocks/>
            </p:cNvGrpSpPr>
            <p:nvPr/>
          </p:nvGrpSpPr>
          <p:grpSpPr bwMode="auto">
            <a:xfrm>
              <a:off x="2552" y="1479"/>
              <a:ext cx="856" cy="327"/>
              <a:chOff x="2552" y="1479"/>
              <a:chExt cx="856" cy="327"/>
            </a:xfrm>
          </p:grpSpPr>
          <p:sp>
            <p:nvSpPr>
              <p:cNvPr id="107699" name="Oval 179"/>
              <p:cNvSpPr>
                <a:spLocks noChangeArrowheads="1"/>
              </p:cNvSpPr>
              <p:nvPr/>
            </p:nvSpPr>
            <p:spPr bwMode="auto">
              <a:xfrm rot="900000" flipV="1">
                <a:off x="2820" y="1592"/>
                <a:ext cx="146" cy="146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700" name="Text Box 180"/>
              <p:cNvSpPr txBox="1">
                <a:spLocks noChangeArrowheads="1"/>
              </p:cNvSpPr>
              <p:nvPr/>
            </p:nvSpPr>
            <p:spPr bwMode="auto">
              <a:xfrm>
                <a:off x="2552" y="1531"/>
                <a:ext cx="320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2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200" baseline="-25000">
                    <a:solidFill>
                      <a:srgbClr val="0000FF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107701" name="Line 181"/>
              <p:cNvSpPr>
                <a:spLocks noChangeShapeType="1"/>
              </p:cNvSpPr>
              <p:nvPr/>
            </p:nvSpPr>
            <p:spPr bwMode="auto">
              <a:xfrm>
                <a:off x="2896" y="1668"/>
                <a:ext cx="153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 useBgFill="1">
            <p:nvSpPr>
              <p:cNvPr id="107702" name="Rectangle 182"/>
              <p:cNvSpPr>
                <a:spLocks noChangeArrowheads="1"/>
              </p:cNvSpPr>
              <p:nvPr/>
            </p:nvSpPr>
            <p:spPr bwMode="auto">
              <a:xfrm flipV="1">
                <a:off x="2989" y="1611"/>
                <a:ext cx="60" cy="56"/>
              </a:xfrm>
              <a:prstGeom prst="rect">
                <a:avLst/>
              </a:prstGeom>
              <a:ln w="635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703" name="Text Box 183"/>
              <p:cNvSpPr txBox="1">
                <a:spLocks noChangeArrowheads="1"/>
              </p:cNvSpPr>
              <p:nvPr/>
            </p:nvSpPr>
            <p:spPr bwMode="auto">
              <a:xfrm>
                <a:off x="3033" y="1479"/>
                <a:ext cx="375" cy="3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3300">
                    <a:latin typeface="Arial" charset="0"/>
                  </a:rPr>
                  <a:t>Z</a:t>
                </a:r>
                <a:r>
                  <a:rPr lang="en-US" sz="3300" baseline="-25000">
                    <a:latin typeface="Arial" charset="0"/>
                  </a:rPr>
                  <a:t>1</a:t>
                </a:r>
                <a:endParaRPr lang="en-US"/>
              </a:p>
            </p:txBody>
          </p:sp>
        </p:grpSp>
        <p:grpSp>
          <p:nvGrpSpPr>
            <p:cNvPr id="107541" name="Group 184"/>
            <p:cNvGrpSpPr>
              <a:grpSpLocks/>
            </p:cNvGrpSpPr>
            <p:nvPr/>
          </p:nvGrpSpPr>
          <p:grpSpPr bwMode="auto">
            <a:xfrm>
              <a:off x="1700" y="834"/>
              <a:ext cx="443" cy="561"/>
              <a:chOff x="1700" y="834"/>
              <a:chExt cx="443" cy="561"/>
            </a:xfrm>
          </p:grpSpPr>
          <p:sp>
            <p:nvSpPr>
              <p:cNvPr id="107705" name="Rectangle 185"/>
              <p:cNvSpPr>
                <a:spLocks noChangeArrowheads="1"/>
              </p:cNvSpPr>
              <p:nvPr/>
            </p:nvSpPr>
            <p:spPr bwMode="auto">
              <a:xfrm rot="899063" flipV="1">
                <a:off x="1700" y="1029"/>
                <a:ext cx="391" cy="366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706" name="Rectangle 186"/>
              <p:cNvSpPr>
                <a:spLocks noChangeArrowheads="1"/>
              </p:cNvSpPr>
              <p:nvPr/>
            </p:nvSpPr>
            <p:spPr bwMode="auto">
              <a:xfrm rot="899063" flipV="1">
                <a:off x="1752" y="834"/>
                <a:ext cx="391" cy="367"/>
              </a:xfrm>
              <a:prstGeom prst="rect">
                <a:avLst/>
              </a:prstGeom>
              <a:solidFill>
                <a:srgbClr val="00808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07544" name="Group 187"/>
            <p:cNvGrpSpPr>
              <a:grpSpLocks/>
            </p:cNvGrpSpPr>
            <p:nvPr/>
          </p:nvGrpSpPr>
          <p:grpSpPr bwMode="auto">
            <a:xfrm>
              <a:off x="2527" y="1737"/>
              <a:ext cx="787" cy="327"/>
              <a:chOff x="2527" y="1737"/>
              <a:chExt cx="787" cy="327"/>
            </a:xfrm>
          </p:grpSpPr>
          <p:grpSp>
            <p:nvGrpSpPr>
              <p:cNvPr id="107547" name="Group 188"/>
              <p:cNvGrpSpPr>
                <a:grpSpLocks/>
              </p:cNvGrpSpPr>
              <p:nvPr/>
            </p:nvGrpSpPr>
            <p:grpSpPr bwMode="auto">
              <a:xfrm>
                <a:off x="2826" y="1737"/>
                <a:ext cx="488" cy="327"/>
                <a:chOff x="2826" y="1737"/>
                <a:chExt cx="488" cy="327"/>
              </a:xfrm>
            </p:grpSpPr>
            <p:sp>
              <p:nvSpPr>
                <p:cNvPr id="107709" name="Line 189"/>
                <p:cNvSpPr>
                  <a:spLocks noChangeShapeType="1"/>
                </p:cNvSpPr>
                <p:nvPr/>
              </p:nvSpPr>
              <p:spPr bwMode="auto">
                <a:xfrm>
                  <a:off x="2826" y="1920"/>
                  <a:ext cx="22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 useBgFill="1">
              <p:nvSpPr>
                <p:cNvPr id="107710" name="Rectangle 190"/>
                <p:cNvSpPr>
                  <a:spLocks noChangeArrowheads="1"/>
                </p:cNvSpPr>
                <p:nvPr/>
              </p:nvSpPr>
              <p:spPr bwMode="auto">
                <a:xfrm flipV="1">
                  <a:off x="2991" y="1864"/>
                  <a:ext cx="60" cy="56"/>
                </a:xfrm>
                <a:prstGeom prst="rect">
                  <a:avLst/>
                </a:prstGeom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711" name="Text Box 191"/>
                <p:cNvSpPr txBox="1">
                  <a:spLocks noChangeArrowheads="1"/>
                </p:cNvSpPr>
                <p:nvPr/>
              </p:nvSpPr>
              <p:spPr bwMode="auto">
                <a:xfrm>
                  <a:off x="3037" y="1737"/>
                  <a:ext cx="277" cy="32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latin typeface="Arial" charset="0"/>
                    </a:rPr>
                    <a:t>Z</a:t>
                  </a:r>
                  <a:endParaRPr lang="en-US"/>
                </a:p>
              </p:txBody>
            </p:sp>
          </p:grpSp>
          <p:grpSp>
            <p:nvGrpSpPr>
              <p:cNvPr id="107549" name="Group 192"/>
              <p:cNvGrpSpPr>
                <a:grpSpLocks/>
              </p:cNvGrpSpPr>
              <p:nvPr/>
            </p:nvGrpSpPr>
            <p:grpSpPr bwMode="auto">
              <a:xfrm>
                <a:off x="2527" y="1774"/>
                <a:ext cx="375" cy="237"/>
                <a:chOff x="2527" y="1774"/>
                <a:chExt cx="375" cy="237"/>
              </a:xfrm>
            </p:grpSpPr>
            <p:sp>
              <p:nvSpPr>
                <p:cNvPr id="107713" name="Oval 193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756" y="1835"/>
                  <a:ext cx="146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714" name="Text Box 194"/>
                <p:cNvSpPr txBox="1">
                  <a:spLocks noChangeArrowheads="1"/>
                </p:cNvSpPr>
                <p:nvPr/>
              </p:nvSpPr>
              <p:spPr bwMode="auto">
                <a:xfrm>
                  <a:off x="2527" y="1774"/>
                  <a:ext cx="253" cy="2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</p:grpSp>
      <p:grpSp>
        <p:nvGrpSpPr>
          <p:cNvPr id="107550" name="Group 195"/>
          <p:cNvGrpSpPr>
            <a:grpSpLocks/>
          </p:cNvGrpSpPr>
          <p:nvPr/>
        </p:nvGrpSpPr>
        <p:grpSpPr bwMode="auto">
          <a:xfrm>
            <a:off x="3048000" y="1066800"/>
            <a:ext cx="2547938" cy="2260600"/>
            <a:chOff x="1805" y="640"/>
            <a:chExt cx="1605" cy="1424"/>
          </a:xfrm>
        </p:grpSpPr>
        <p:grpSp>
          <p:nvGrpSpPr>
            <p:cNvPr id="107554" name="Group 196"/>
            <p:cNvGrpSpPr>
              <a:grpSpLocks/>
            </p:cNvGrpSpPr>
            <p:nvPr/>
          </p:nvGrpSpPr>
          <p:grpSpPr bwMode="auto">
            <a:xfrm>
              <a:off x="2527" y="1737"/>
              <a:ext cx="787" cy="327"/>
              <a:chOff x="2527" y="1737"/>
              <a:chExt cx="787" cy="327"/>
            </a:xfrm>
          </p:grpSpPr>
          <p:grpSp>
            <p:nvGrpSpPr>
              <p:cNvPr id="107557" name="Group 197"/>
              <p:cNvGrpSpPr>
                <a:grpSpLocks/>
              </p:cNvGrpSpPr>
              <p:nvPr/>
            </p:nvGrpSpPr>
            <p:grpSpPr bwMode="auto">
              <a:xfrm>
                <a:off x="2826" y="1737"/>
                <a:ext cx="488" cy="327"/>
                <a:chOff x="2826" y="1737"/>
                <a:chExt cx="488" cy="327"/>
              </a:xfrm>
            </p:grpSpPr>
            <p:sp>
              <p:nvSpPr>
                <p:cNvPr id="107718" name="Line 198"/>
                <p:cNvSpPr>
                  <a:spLocks noChangeShapeType="1"/>
                </p:cNvSpPr>
                <p:nvPr/>
              </p:nvSpPr>
              <p:spPr bwMode="auto">
                <a:xfrm>
                  <a:off x="2826" y="1920"/>
                  <a:ext cx="22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 useBgFill="1">
              <p:nvSpPr>
                <p:cNvPr id="107719" name="Rectangle 199"/>
                <p:cNvSpPr>
                  <a:spLocks noChangeArrowheads="1"/>
                </p:cNvSpPr>
                <p:nvPr/>
              </p:nvSpPr>
              <p:spPr bwMode="auto">
                <a:xfrm flipV="1">
                  <a:off x="2991" y="1864"/>
                  <a:ext cx="60" cy="56"/>
                </a:xfrm>
                <a:prstGeom prst="rect">
                  <a:avLst/>
                </a:prstGeom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720" name="Text Box 200"/>
                <p:cNvSpPr txBox="1">
                  <a:spLocks noChangeArrowheads="1"/>
                </p:cNvSpPr>
                <p:nvPr/>
              </p:nvSpPr>
              <p:spPr bwMode="auto">
                <a:xfrm>
                  <a:off x="3037" y="1737"/>
                  <a:ext cx="277" cy="32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latin typeface="Arial" charset="0"/>
                    </a:rPr>
                    <a:t>Z</a:t>
                  </a:r>
                  <a:endParaRPr lang="en-US"/>
                </a:p>
              </p:txBody>
            </p:sp>
          </p:grpSp>
          <p:grpSp>
            <p:nvGrpSpPr>
              <p:cNvPr id="107560" name="Group 201"/>
              <p:cNvGrpSpPr>
                <a:grpSpLocks/>
              </p:cNvGrpSpPr>
              <p:nvPr/>
            </p:nvGrpSpPr>
            <p:grpSpPr bwMode="auto">
              <a:xfrm>
                <a:off x="2527" y="1774"/>
                <a:ext cx="375" cy="237"/>
                <a:chOff x="2527" y="1774"/>
                <a:chExt cx="375" cy="237"/>
              </a:xfrm>
            </p:grpSpPr>
            <p:sp>
              <p:nvSpPr>
                <p:cNvPr id="107722" name="Oval 202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756" y="1835"/>
                  <a:ext cx="146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723" name="Text Box 203"/>
                <p:cNvSpPr txBox="1">
                  <a:spLocks noChangeArrowheads="1"/>
                </p:cNvSpPr>
                <p:nvPr/>
              </p:nvSpPr>
              <p:spPr bwMode="auto">
                <a:xfrm>
                  <a:off x="2527" y="1774"/>
                  <a:ext cx="253" cy="2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  <p:sp>
          <p:nvSpPr>
            <p:cNvPr id="107724" name="Rectangle 204"/>
            <p:cNvSpPr>
              <a:spLocks noChangeArrowheads="1"/>
            </p:cNvSpPr>
            <p:nvPr/>
          </p:nvSpPr>
          <p:spPr bwMode="auto">
            <a:xfrm rot="899063" flipV="1">
              <a:off x="1805" y="640"/>
              <a:ext cx="390" cy="366"/>
            </a:xfrm>
            <a:prstGeom prst="rect">
              <a:avLst/>
            </a:prstGeom>
            <a:solidFill>
              <a:srgbClr val="00808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107561" name="Group 205"/>
            <p:cNvGrpSpPr>
              <a:grpSpLocks/>
            </p:cNvGrpSpPr>
            <p:nvPr/>
          </p:nvGrpSpPr>
          <p:grpSpPr bwMode="auto">
            <a:xfrm>
              <a:off x="2562" y="1446"/>
              <a:ext cx="848" cy="327"/>
              <a:chOff x="2562" y="1446"/>
              <a:chExt cx="848" cy="327"/>
            </a:xfrm>
          </p:grpSpPr>
          <p:grpSp>
            <p:nvGrpSpPr>
              <p:cNvPr id="107564" name="Group 206"/>
              <p:cNvGrpSpPr>
                <a:grpSpLocks/>
              </p:cNvGrpSpPr>
              <p:nvPr/>
            </p:nvGrpSpPr>
            <p:grpSpPr bwMode="auto">
              <a:xfrm>
                <a:off x="2562" y="1493"/>
                <a:ext cx="414" cy="237"/>
                <a:chOff x="2562" y="1493"/>
                <a:chExt cx="414" cy="237"/>
              </a:xfrm>
            </p:grpSpPr>
            <p:sp>
              <p:nvSpPr>
                <p:cNvPr id="107727" name="Oval 207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829" y="1554"/>
                  <a:ext cx="147" cy="146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728" name="Text Box 208"/>
                <p:cNvSpPr txBox="1">
                  <a:spLocks noChangeArrowheads="1"/>
                </p:cNvSpPr>
                <p:nvPr/>
              </p:nvSpPr>
              <p:spPr bwMode="auto">
                <a:xfrm>
                  <a:off x="2562" y="1493"/>
                  <a:ext cx="320" cy="2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200" baseline="-25000">
                      <a:solidFill>
                        <a:srgbClr val="0000FF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  <p:sp>
            <p:nvSpPr>
              <p:cNvPr id="107729" name="Line 209"/>
              <p:cNvSpPr>
                <a:spLocks noChangeShapeType="1"/>
              </p:cNvSpPr>
              <p:nvPr/>
            </p:nvSpPr>
            <p:spPr bwMode="auto">
              <a:xfrm>
                <a:off x="2906" y="1630"/>
                <a:ext cx="143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 useBgFill="1">
            <p:nvSpPr>
              <p:cNvPr id="107730" name="Rectangle 210"/>
              <p:cNvSpPr>
                <a:spLocks noChangeArrowheads="1"/>
              </p:cNvSpPr>
              <p:nvPr/>
            </p:nvSpPr>
            <p:spPr bwMode="auto">
              <a:xfrm flipV="1">
                <a:off x="2989" y="1573"/>
                <a:ext cx="60" cy="56"/>
              </a:xfrm>
              <a:prstGeom prst="rect">
                <a:avLst/>
              </a:prstGeom>
              <a:ln w="635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731" name="Text Box 211"/>
              <p:cNvSpPr txBox="1">
                <a:spLocks noChangeArrowheads="1"/>
              </p:cNvSpPr>
              <p:nvPr/>
            </p:nvSpPr>
            <p:spPr bwMode="auto">
              <a:xfrm>
                <a:off x="3035" y="1446"/>
                <a:ext cx="375" cy="3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3300">
                    <a:latin typeface="Arial" charset="0"/>
                  </a:rPr>
                  <a:t>Z</a:t>
                </a:r>
                <a:r>
                  <a:rPr lang="en-US" sz="3300" baseline="-25000">
                    <a:latin typeface="Arial" charset="0"/>
                  </a:rPr>
                  <a:t>1</a:t>
                </a:r>
                <a:endParaRPr lang="en-US"/>
              </a:p>
            </p:txBody>
          </p:sp>
        </p:grpSp>
      </p:grpSp>
      <p:grpSp>
        <p:nvGrpSpPr>
          <p:cNvPr id="107565" name="Group 27"/>
          <p:cNvGrpSpPr>
            <a:grpSpLocks/>
          </p:cNvGrpSpPr>
          <p:nvPr/>
        </p:nvGrpSpPr>
        <p:grpSpPr bwMode="auto">
          <a:xfrm>
            <a:off x="2514600" y="2819400"/>
            <a:ext cx="2974975" cy="1001713"/>
            <a:chOff x="1440" y="1737"/>
            <a:chExt cx="1874" cy="631"/>
          </a:xfrm>
        </p:grpSpPr>
        <p:sp>
          <p:nvSpPr>
            <p:cNvPr id="107548" name="Rectangle 28"/>
            <p:cNvSpPr>
              <a:spLocks noChangeArrowheads="1"/>
            </p:cNvSpPr>
            <p:nvPr/>
          </p:nvSpPr>
          <p:spPr bwMode="auto">
            <a:xfrm rot="899063" flipV="1">
              <a:off x="1440" y="2002"/>
              <a:ext cx="390" cy="366"/>
            </a:xfrm>
            <a:prstGeom prst="rect">
              <a:avLst/>
            </a:prstGeom>
            <a:solidFill>
              <a:srgbClr val="00808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107566" name="Group 29"/>
            <p:cNvGrpSpPr>
              <a:grpSpLocks/>
            </p:cNvGrpSpPr>
            <p:nvPr/>
          </p:nvGrpSpPr>
          <p:grpSpPr bwMode="auto">
            <a:xfrm>
              <a:off x="2527" y="1737"/>
              <a:ext cx="787" cy="327"/>
              <a:chOff x="2527" y="1737"/>
              <a:chExt cx="787" cy="327"/>
            </a:xfrm>
          </p:grpSpPr>
          <p:grpSp>
            <p:nvGrpSpPr>
              <p:cNvPr id="107572" name="Group 30"/>
              <p:cNvGrpSpPr>
                <a:grpSpLocks/>
              </p:cNvGrpSpPr>
              <p:nvPr/>
            </p:nvGrpSpPr>
            <p:grpSpPr bwMode="auto">
              <a:xfrm>
                <a:off x="2826" y="1737"/>
                <a:ext cx="488" cy="327"/>
                <a:chOff x="2826" y="1737"/>
                <a:chExt cx="488" cy="327"/>
              </a:xfrm>
            </p:grpSpPr>
            <p:sp>
              <p:nvSpPr>
                <p:cNvPr id="107551" name="Line 31"/>
                <p:cNvSpPr>
                  <a:spLocks noChangeShapeType="1"/>
                </p:cNvSpPr>
                <p:nvPr/>
              </p:nvSpPr>
              <p:spPr bwMode="auto">
                <a:xfrm>
                  <a:off x="2826" y="1920"/>
                  <a:ext cx="225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 useBgFill="1">
              <p:nvSpPr>
                <p:cNvPr id="107552" name="Rectangle 32"/>
                <p:cNvSpPr>
                  <a:spLocks noChangeArrowheads="1"/>
                </p:cNvSpPr>
                <p:nvPr/>
              </p:nvSpPr>
              <p:spPr bwMode="auto">
                <a:xfrm flipV="1">
                  <a:off x="2991" y="1864"/>
                  <a:ext cx="60" cy="56"/>
                </a:xfrm>
                <a:prstGeom prst="rect">
                  <a:avLst/>
                </a:prstGeom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553" name="Text Box 33"/>
                <p:cNvSpPr txBox="1">
                  <a:spLocks noChangeArrowheads="1"/>
                </p:cNvSpPr>
                <p:nvPr/>
              </p:nvSpPr>
              <p:spPr bwMode="auto">
                <a:xfrm>
                  <a:off x="3037" y="1737"/>
                  <a:ext cx="277" cy="32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300">
                      <a:latin typeface="Arial" charset="0"/>
                    </a:rPr>
                    <a:t>Z</a:t>
                  </a:r>
                  <a:endParaRPr lang="en-US"/>
                </a:p>
              </p:txBody>
            </p:sp>
          </p:grpSp>
          <p:grpSp>
            <p:nvGrpSpPr>
              <p:cNvPr id="107573" name="Group 34"/>
              <p:cNvGrpSpPr>
                <a:grpSpLocks/>
              </p:cNvGrpSpPr>
              <p:nvPr/>
            </p:nvGrpSpPr>
            <p:grpSpPr bwMode="auto">
              <a:xfrm>
                <a:off x="2527" y="1774"/>
                <a:ext cx="375" cy="237"/>
                <a:chOff x="2527" y="1774"/>
                <a:chExt cx="375" cy="237"/>
              </a:xfrm>
            </p:grpSpPr>
            <p:sp>
              <p:nvSpPr>
                <p:cNvPr id="107555" name="Oval 35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2756" y="1835"/>
                  <a:ext cx="146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7556" name="Text Box 36"/>
                <p:cNvSpPr txBox="1">
                  <a:spLocks noChangeArrowheads="1"/>
                </p:cNvSpPr>
                <p:nvPr/>
              </p:nvSpPr>
              <p:spPr bwMode="auto">
                <a:xfrm>
                  <a:off x="2527" y="1774"/>
                  <a:ext cx="253" cy="23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2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</p:grpSp>
      <p:sp>
        <p:nvSpPr>
          <p:cNvPr id="32" name="Marcador de fecha 31">
            <a:extLst>
              <a:ext uri="{FF2B5EF4-FFF2-40B4-BE49-F238E27FC236}">
                <a16:creationId xmlns:a16="http://schemas.microsoft.com/office/drawing/2014/main" id="{B048A7E1-F463-D62A-6AFE-522A2E1ACD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33" name="Marcador de pie de página 32">
            <a:extLst>
              <a:ext uri="{FF2B5EF4-FFF2-40B4-BE49-F238E27FC236}">
                <a16:creationId xmlns:a16="http://schemas.microsoft.com/office/drawing/2014/main" id="{E042A716-D2DF-FDDA-69EF-7C23E0021B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y Estiba 3L</a:t>
            </a:r>
          </a:p>
        </p:txBody>
      </p:sp>
      <p:sp>
        <p:nvSpPr>
          <p:cNvPr id="34" name="Marcador de número de diapositiva 33">
            <a:extLst>
              <a:ext uri="{FF2B5EF4-FFF2-40B4-BE49-F238E27FC236}">
                <a16:creationId xmlns:a16="http://schemas.microsoft.com/office/drawing/2014/main" id="{26F7A96A-16D9-28E3-C09B-B561F4D385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14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7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8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1"/>
                                            </p:cond>
                                          </p:stCondLst>
                                        </p:cTn>
                                        <p:tgtEl>
                                          <p:spTgt spid="107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4"/>
                                            </p:cond>
                                          </p:stCondLst>
                                        </p:cTn>
                                        <p:tgtEl>
                                          <p:spTgt spid="107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3098800" y="19050"/>
            <a:ext cx="6013450" cy="6838950"/>
            <a:chOff x="1952" y="12"/>
            <a:chExt cx="3788" cy="4308"/>
          </a:xfrm>
        </p:grpSpPr>
        <p:sp>
          <p:nvSpPr>
            <p:cNvPr id="108547" name="Rectangle 3"/>
            <p:cNvSpPr>
              <a:spLocks noChangeArrowheads="1"/>
            </p:cNvSpPr>
            <p:nvPr/>
          </p:nvSpPr>
          <p:spPr bwMode="auto">
            <a:xfrm flipV="1">
              <a:off x="1952" y="12"/>
              <a:ext cx="3723" cy="430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3" name="Group 4"/>
            <p:cNvGrpSpPr>
              <a:grpSpLocks/>
            </p:cNvGrpSpPr>
            <p:nvPr/>
          </p:nvGrpSpPr>
          <p:grpSpPr bwMode="auto">
            <a:xfrm>
              <a:off x="2612" y="102"/>
              <a:ext cx="3128" cy="4102"/>
              <a:chOff x="2612" y="102"/>
              <a:chExt cx="3128" cy="4102"/>
            </a:xfrm>
          </p:grpSpPr>
          <p:sp>
            <p:nvSpPr>
              <p:cNvPr id="108549" name="Line 5"/>
              <p:cNvSpPr>
                <a:spLocks noChangeShapeType="1"/>
              </p:cNvSpPr>
              <p:nvPr/>
            </p:nvSpPr>
            <p:spPr bwMode="auto">
              <a:xfrm>
                <a:off x="3935" y="2590"/>
                <a:ext cx="561" cy="0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 useBgFill="1">
            <p:nvSpPr>
              <p:cNvPr id="108550" name="Rectangle 6"/>
              <p:cNvSpPr>
                <a:spLocks noChangeArrowheads="1"/>
              </p:cNvSpPr>
              <p:nvPr/>
            </p:nvSpPr>
            <p:spPr bwMode="auto">
              <a:xfrm flipV="1">
                <a:off x="4259" y="2364"/>
                <a:ext cx="236" cy="220"/>
              </a:xfrm>
              <a:prstGeom prst="rect">
                <a:avLst/>
              </a:prstGeom>
              <a:ln w="635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551" name="Text Box 7"/>
              <p:cNvSpPr txBox="1">
                <a:spLocks noChangeArrowheads="1"/>
              </p:cNvSpPr>
              <p:nvPr/>
            </p:nvSpPr>
            <p:spPr bwMode="auto">
              <a:xfrm>
                <a:off x="4611" y="1949"/>
                <a:ext cx="1129" cy="1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12900">
                    <a:latin typeface="Arial" charset="0"/>
                  </a:rPr>
                  <a:t>Z</a:t>
                </a:r>
                <a:r>
                  <a:rPr lang="en-US" sz="12900" baseline="-25000">
                    <a:latin typeface="Arial" charset="0"/>
                  </a:rPr>
                  <a:t>1</a:t>
                </a:r>
                <a:endParaRPr lang="en-US"/>
              </a:p>
            </p:txBody>
          </p:sp>
          <p:grpSp>
            <p:nvGrpSpPr>
              <p:cNvPr id="4" name="Group 8"/>
              <p:cNvGrpSpPr>
                <a:grpSpLocks/>
              </p:cNvGrpSpPr>
              <p:nvPr/>
            </p:nvGrpSpPr>
            <p:grpSpPr bwMode="auto">
              <a:xfrm>
                <a:off x="3621" y="3094"/>
                <a:ext cx="1743" cy="1110"/>
                <a:chOff x="3621" y="3094"/>
                <a:chExt cx="1743" cy="1110"/>
              </a:xfrm>
            </p:grpSpPr>
            <p:sp>
              <p:nvSpPr>
                <p:cNvPr id="108553" name="Line 9"/>
                <p:cNvSpPr>
                  <a:spLocks noChangeShapeType="1"/>
                </p:cNvSpPr>
                <p:nvPr/>
              </p:nvSpPr>
              <p:spPr bwMode="auto">
                <a:xfrm>
                  <a:off x="3621" y="3726"/>
                  <a:ext cx="883" cy="0"/>
                </a:xfrm>
                <a:prstGeom prst="line">
                  <a:avLst/>
                </a:prstGeom>
                <a:noFill/>
                <a:ln w="635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 useBgFill="1">
              <p:nvSpPr>
                <p:cNvPr id="108554" name="Rectangle 10"/>
                <p:cNvSpPr>
                  <a:spLocks noChangeArrowheads="1"/>
                </p:cNvSpPr>
                <p:nvPr/>
              </p:nvSpPr>
              <p:spPr bwMode="auto">
                <a:xfrm flipV="1">
                  <a:off x="4267" y="3509"/>
                  <a:ext cx="235" cy="220"/>
                </a:xfrm>
                <a:prstGeom prst="rect">
                  <a:avLst/>
                </a:prstGeom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8555" name="Text Box 11"/>
                <p:cNvSpPr txBox="1">
                  <a:spLocks noChangeArrowheads="1"/>
                </p:cNvSpPr>
                <p:nvPr/>
              </p:nvSpPr>
              <p:spPr bwMode="auto">
                <a:xfrm>
                  <a:off x="4618" y="3094"/>
                  <a:ext cx="746" cy="111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12900">
                      <a:latin typeface="Arial" charset="0"/>
                    </a:rPr>
                    <a:t>Z</a:t>
                  </a:r>
                  <a:endParaRPr lang="en-US"/>
                </a:p>
              </p:txBody>
            </p:sp>
          </p:grpSp>
          <p:sp>
            <p:nvSpPr>
              <p:cNvPr id="108556" name="Line 12"/>
              <p:cNvSpPr>
                <a:spLocks noChangeShapeType="1"/>
              </p:cNvSpPr>
              <p:nvPr/>
            </p:nvSpPr>
            <p:spPr bwMode="auto">
              <a:xfrm flipV="1">
                <a:off x="4502" y="421"/>
                <a:ext cx="0" cy="3296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557" name="Text Box 13"/>
              <p:cNvSpPr txBox="1">
                <a:spLocks noChangeArrowheads="1"/>
              </p:cNvSpPr>
              <p:nvPr/>
            </p:nvSpPr>
            <p:spPr bwMode="auto">
              <a:xfrm>
                <a:off x="2752" y="2135"/>
                <a:ext cx="905" cy="7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86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8600" baseline="-25000">
                    <a:solidFill>
                      <a:srgbClr val="0000FF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108558" name="Line 14"/>
              <p:cNvSpPr>
                <a:spLocks noChangeShapeType="1"/>
              </p:cNvSpPr>
              <p:nvPr/>
            </p:nvSpPr>
            <p:spPr bwMode="auto">
              <a:xfrm flipH="1">
                <a:off x="3622" y="442"/>
                <a:ext cx="876" cy="327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559" name="Text Box 15"/>
              <p:cNvSpPr txBox="1">
                <a:spLocks noChangeArrowheads="1"/>
              </p:cNvSpPr>
              <p:nvPr/>
            </p:nvSpPr>
            <p:spPr bwMode="auto">
              <a:xfrm>
                <a:off x="2612" y="3242"/>
                <a:ext cx="651" cy="7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86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108560" name="Text Box 16"/>
              <p:cNvSpPr txBox="1">
                <a:spLocks noChangeArrowheads="1"/>
              </p:cNvSpPr>
              <p:nvPr/>
            </p:nvSpPr>
            <p:spPr bwMode="auto">
              <a:xfrm>
                <a:off x="3310" y="102"/>
                <a:ext cx="689" cy="7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86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grpSp>
            <p:nvGrpSpPr>
              <p:cNvPr id="5" name="Group 17"/>
              <p:cNvGrpSpPr>
                <a:grpSpLocks/>
              </p:cNvGrpSpPr>
              <p:nvPr/>
            </p:nvGrpSpPr>
            <p:grpSpPr bwMode="auto">
              <a:xfrm>
                <a:off x="3550" y="396"/>
                <a:ext cx="1000" cy="3375"/>
                <a:chOff x="3550" y="396"/>
                <a:chExt cx="1000" cy="3375"/>
              </a:xfrm>
            </p:grpSpPr>
            <p:sp>
              <p:nvSpPr>
                <p:cNvPr id="108562" name="Oval 18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4404" y="396"/>
                  <a:ext cx="146" cy="146"/>
                </a:xfrm>
                <a:prstGeom prst="ellipse">
                  <a:avLst/>
                </a:prstGeom>
                <a:solidFill>
                  <a:srgbClr val="FF00FF"/>
                </a:solidFill>
                <a:ln w="0">
                  <a:solidFill>
                    <a:srgbClr val="FF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8563" name="Oval 19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3550" y="3624"/>
                  <a:ext cx="147" cy="14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08564" name="Oval 20"/>
                <p:cNvSpPr>
                  <a:spLocks noChangeArrowheads="1"/>
                </p:cNvSpPr>
                <p:nvPr/>
              </p:nvSpPr>
              <p:spPr bwMode="auto">
                <a:xfrm rot="899063" flipV="1">
                  <a:off x="3848" y="2491"/>
                  <a:ext cx="147" cy="146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</p:grpSp>
      </p:grpSp>
      <p:grpSp>
        <p:nvGrpSpPr>
          <p:cNvPr id="6" name="Group 21"/>
          <p:cNvGrpSpPr>
            <a:grpSpLocks/>
          </p:cNvGrpSpPr>
          <p:nvPr/>
        </p:nvGrpSpPr>
        <p:grpSpPr bwMode="auto">
          <a:xfrm>
            <a:off x="6008688" y="4114800"/>
            <a:ext cx="525462" cy="2416175"/>
            <a:chOff x="3785" y="2592"/>
            <a:chExt cx="331" cy="1522"/>
          </a:xfrm>
        </p:grpSpPr>
        <p:sp>
          <p:nvSpPr>
            <p:cNvPr id="108566" name="Line 22"/>
            <p:cNvSpPr>
              <a:spLocks noChangeShapeType="1"/>
            </p:cNvSpPr>
            <p:nvPr/>
          </p:nvSpPr>
          <p:spPr bwMode="auto">
            <a:xfrm>
              <a:off x="3928" y="2592"/>
              <a:ext cx="0" cy="1142"/>
            </a:xfrm>
            <a:prstGeom prst="line">
              <a:avLst/>
            </a:prstGeom>
            <a:noFill/>
            <a:ln w="2349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8567" name="Text Box 23"/>
            <p:cNvSpPr txBox="1">
              <a:spLocks noChangeArrowheads="1"/>
            </p:cNvSpPr>
            <p:nvPr/>
          </p:nvSpPr>
          <p:spPr bwMode="auto">
            <a:xfrm>
              <a:off x="3785" y="3697"/>
              <a:ext cx="331" cy="4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4400">
                  <a:latin typeface="Arial" charset="0"/>
                </a:rPr>
                <a:t>T</a:t>
              </a:r>
              <a:endParaRPr lang="en-US"/>
            </a:p>
          </p:txBody>
        </p:sp>
      </p:grpSp>
      <p:sp>
        <p:nvSpPr>
          <p:cNvPr id="24" name="23 Elipse"/>
          <p:cNvSpPr/>
          <p:nvPr/>
        </p:nvSpPr>
        <p:spPr>
          <a:xfrm>
            <a:off x="3929058" y="2571744"/>
            <a:ext cx="3357586" cy="428625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9FF2A791-3170-75BF-4CCD-18114A7382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13A5F201-F499-8D2E-6509-CD1CB21393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y Estiba 3L</a:t>
            </a:r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54E6AED6-5764-FC5B-2397-68B4CD3E5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15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4195789" y="71438"/>
            <a:ext cx="4202113" cy="6786562"/>
            <a:chOff x="1728" y="45"/>
            <a:chExt cx="2647" cy="4275"/>
          </a:xfrm>
        </p:grpSpPr>
        <p:sp>
          <p:nvSpPr>
            <p:cNvPr id="109571" name="Rectangle 3"/>
            <p:cNvSpPr>
              <a:spLocks noChangeArrowheads="1"/>
            </p:cNvSpPr>
            <p:nvPr/>
          </p:nvSpPr>
          <p:spPr bwMode="auto">
            <a:xfrm flipV="1">
              <a:off x="1739" y="260"/>
              <a:ext cx="2636" cy="4060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3" name="Group 4"/>
            <p:cNvGrpSpPr>
              <a:grpSpLocks/>
            </p:cNvGrpSpPr>
            <p:nvPr/>
          </p:nvGrpSpPr>
          <p:grpSpPr bwMode="auto">
            <a:xfrm>
              <a:off x="1728" y="45"/>
              <a:ext cx="2311" cy="4221"/>
              <a:chOff x="1728" y="45"/>
              <a:chExt cx="2311" cy="4221"/>
            </a:xfrm>
          </p:grpSpPr>
          <p:grpSp>
            <p:nvGrpSpPr>
              <p:cNvPr id="4" name="Group 5"/>
              <p:cNvGrpSpPr>
                <a:grpSpLocks/>
              </p:cNvGrpSpPr>
              <p:nvPr/>
            </p:nvGrpSpPr>
            <p:grpSpPr bwMode="auto">
              <a:xfrm>
                <a:off x="2390" y="45"/>
                <a:ext cx="1430" cy="4118"/>
                <a:chOff x="2390" y="45"/>
                <a:chExt cx="1430" cy="4118"/>
              </a:xfrm>
            </p:grpSpPr>
            <p:grpSp>
              <p:nvGrpSpPr>
                <p:cNvPr id="5" name="Group 6"/>
                <p:cNvGrpSpPr>
                  <a:grpSpLocks/>
                </p:cNvGrpSpPr>
                <p:nvPr/>
              </p:nvGrpSpPr>
              <p:grpSpPr bwMode="auto">
                <a:xfrm>
                  <a:off x="2390" y="45"/>
                  <a:ext cx="1430" cy="4118"/>
                  <a:chOff x="2390" y="45"/>
                  <a:chExt cx="1430" cy="4118"/>
                </a:xfrm>
              </p:grpSpPr>
              <p:sp>
                <p:nvSpPr>
                  <p:cNvPr id="109575" name="Oval 7"/>
                  <p:cNvSpPr>
                    <a:spLocks noChangeArrowheads="1"/>
                  </p:cNvSpPr>
                  <p:nvPr/>
                </p:nvSpPr>
                <p:spPr bwMode="auto">
                  <a:xfrm rot="900000" flipV="1">
                    <a:off x="3348" y="45"/>
                    <a:ext cx="472" cy="473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09576" name="Oval 8"/>
                  <p:cNvSpPr>
                    <a:spLocks noChangeArrowheads="1"/>
                  </p:cNvSpPr>
                  <p:nvPr/>
                </p:nvSpPr>
                <p:spPr bwMode="auto">
                  <a:xfrm rot="900000" flipV="1">
                    <a:off x="2390" y="3690"/>
                    <a:ext cx="471" cy="473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</p:grpSp>
            <p:sp>
              <p:nvSpPr>
                <p:cNvPr id="109577" name="Freeform 9"/>
                <p:cNvSpPr>
                  <a:spLocks/>
                </p:cNvSpPr>
                <p:nvPr/>
              </p:nvSpPr>
              <p:spPr bwMode="auto">
                <a:xfrm>
                  <a:off x="2617" y="261"/>
                  <a:ext cx="1001" cy="3757"/>
                </a:xfrm>
                <a:custGeom>
                  <a:avLst/>
                  <a:gdLst/>
                  <a:ahLst/>
                  <a:cxnLst>
                    <a:cxn ang="0">
                      <a:pos x="0" y="3756"/>
                    </a:cxn>
                    <a:cxn ang="0">
                      <a:pos x="980" y="3756"/>
                    </a:cxn>
                    <a:cxn ang="0">
                      <a:pos x="988" y="3747"/>
                    </a:cxn>
                    <a:cxn ang="0">
                      <a:pos x="988" y="75"/>
                    </a:cxn>
                    <a:cxn ang="0">
                      <a:pos x="1000" y="0"/>
                    </a:cxn>
                    <a:cxn ang="0">
                      <a:pos x="2" y="3731"/>
                    </a:cxn>
                    <a:cxn ang="0">
                      <a:pos x="0" y="3756"/>
                    </a:cxn>
                  </a:cxnLst>
                  <a:rect l="0" t="0" r="r" b="b"/>
                  <a:pathLst>
                    <a:path w="1001" h="3757">
                      <a:moveTo>
                        <a:pt x="0" y="3756"/>
                      </a:moveTo>
                      <a:lnTo>
                        <a:pt x="980" y="3756"/>
                      </a:lnTo>
                      <a:lnTo>
                        <a:pt x="988" y="3747"/>
                      </a:lnTo>
                      <a:lnTo>
                        <a:pt x="988" y="75"/>
                      </a:lnTo>
                      <a:lnTo>
                        <a:pt x="1000" y="0"/>
                      </a:lnTo>
                      <a:lnTo>
                        <a:pt x="2" y="3731"/>
                      </a:lnTo>
                      <a:lnTo>
                        <a:pt x="0" y="3756"/>
                      </a:lnTo>
                    </a:path>
                  </a:pathLst>
                </a:custGeom>
                <a:noFill/>
                <a:ln w="1333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</p:grpSp>
          <p:sp>
            <p:nvSpPr>
              <p:cNvPr id="109578" name="Text Box 10"/>
              <p:cNvSpPr txBox="1">
                <a:spLocks noChangeArrowheads="1"/>
              </p:cNvSpPr>
              <p:nvPr/>
            </p:nvSpPr>
            <p:spPr bwMode="auto">
              <a:xfrm>
                <a:off x="2459" y="102"/>
                <a:ext cx="905" cy="7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86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8600" baseline="-25000">
                    <a:solidFill>
                      <a:srgbClr val="0000FF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109579" name="Text Box 11"/>
              <p:cNvSpPr txBox="1">
                <a:spLocks noChangeArrowheads="1"/>
              </p:cNvSpPr>
              <p:nvPr/>
            </p:nvSpPr>
            <p:spPr bwMode="auto">
              <a:xfrm>
                <a:off x="1728" y="3458"/>
                <a:ext cx="651" cy="7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86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109580" name="Text Box 12"/>
              <p:cNvSpPr txBox="1">
                <a:spLocks noChangeArrowheads="1"/>
              </p:cNvSpPr>
              <p:nvPr/>
            </p:nvSpPr>
            <p:spPr bwMode="auto">
              <a:xfrm>
                <a:off x="3591" y="3653"/>
                <a:ext cx="448" cy="6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6800" dirty="0">
                    <a:latin typeface="Arial" charset="0"/>
                  </a:rPr>
                  <a:t>T</a:t>
                </a:r>
                <a:endParaRPr lang="en-US" dirty="0"/>
              </a:p>
            </p:txBody>
          </p:sp>
        </p:grpSp>
      </p:grpSp>
      <p:grpSp>
        <p:nvGrpSpPr>
          <p:cNvPr id="6" name="Group 13"/>
          <p:cNvGrpSpPr>
            <a:grpSpLocks/>
          </p:cNvGrpSpPr>
          <p:nvPr/>
        </p:nvGrpSpPr>
        <p:grpSpPr bwMode="auto">
          <a:xfrm>
            <a:off x="142844" y="131763"/>
            <a:ext cx="7029438" cy="2871787"/>
            <a:chOff x="133" y="83"/>
            <a:chExt cx="4428" cy="1809"/>
          </a:xfrm>
        </p:grpSpPr>
        <p:grpSp>
          <p:nvGrpSpPr>
            <p:cNvPr id="7" name="Group 14"/>
            <p:cNvGrpSpPr>
              <a:grpSpLocks/>
            </p:cNvGrpSpPr>
            <p:nvPr/>
          </p:nvGrpSpPr>
          <p:grpSpPr bwMode="auto">
            <a:xfrm>
              <a:off x="4176" y="1524"/>
              <a:ext cx="385" cy="368"/>
              <a:chOff x="4176" y="1524"/>
              <a:chExt cx="385" cy="368"/>
            </a:xfrm>
          </p:grpSpPr>
          <p:grpSp>
            <p:nvGrpSpPr>
              <p:cNvPr id="8" name="Group 15"/>
              <p:cNvGrpSpPr>
                <a:grpSpLocks/>
              </p:cNvGrpSpPr>
              <p:nvPr/>
            </p:nvGrpSpPr>
            <p:grpSpPr bwMode="auto">
              <a:xfrm>
                <a:off x="4200" y="1524"/>
                <a:ext cx="352" cy="368"/>
                <a:chOff x="4200" y="1524"/>
                <a:chExt cx="352" cy="368"/>
              </a:xfrm>
            </p:grpSpPr>
            <p:sp>
              <p:nvSpPr>
                <p:cNvPr id="109584" name="Text Box 16"/>
                <p:cNvSpPr txBox="1">
                  <a:spLocks noChangeArrowheads="1"/>
                </p:cNvSpPr>
                <p:nvPr/>
              </p:nvSpPr>
              <p:spPr bwMode="auto">
                <a:xfrm>
                  <a:off x="4200" y="1524"/>
                  <a:ext cx="352" cy="36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3800" dirty="0">
                      <a:latin typeface="Arial" charset="0"/>
                    </a:rPr>
                    <a:t>O</a:t>
                  </a:r>
                  <a:endParaRPr lang="en-US" dirty="0"/>
                </a:p>
              </p:txBody>
            </p:sp>
            <p:sp>
              <p:nvSpPr>
                <p:cNvPr id="109585" name="Line 17"/>
                <p:cNvSpPr>
                  <a:spLocks noChangeShapeType="1"/>
                </p:cNvSpPr>
                <p:nvPr/>
              </p:nvSpPr>
              <p:spPr bwMode="auto">
                <a:xfrm>
                  <a:off x="4291" y="1711"/>
                  <a:ext cx="177" cy="0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grpSp>
            <p:nvGrpSpPr>
              <p:cNvPr id="9" name="Group 18"/>
              <p:cNvGrpSpPr>
                <a:grpSpLocks/>
              </p:cNvGrpSpPr>
              <p:nvPr/>
            </p:nvGrpSpPr>
            <p:grpSpPr bwMode="auto">
              <a:xfrm>
                <a:off x="4176" y="1697"/>
                <a:ext cx="385" cy="24"/>
                <a:chOff x="4176" y="1697"/>
                <a:chExt cx="385" cy="24"/>
              </a:xfrm>
            </p:grpSpPr>
            <p:sp>
              <p:nvSpPr>
                <p:cNvPr id="109587" name="Freeform 19"/>
                <p:cNvSpPr>
                  <a:spLocks/>
                </p:cNvSpPr>
                <p:nvPr/>
              </p:nvSpPr>
              <p:spPr bwMode="auto">
                <a:xfrm>
                  <a:off x="4176" y="1702"/>
                  <a:ext cx="88" cy="19"/>
                </a:xfrm>
                <a:custGeom>
                  <a:avLst/>
                  <a:gdLst/>
                  <a:ahLst/>
                  <a:cxnLst>
                    <a:cxn ang="0">
                      <a:pos x="87" y="18"/>
                    </a:cxn>
                    <a:cxn ang="0">
                      <a:pos x="85" y="18"/>
                    </a:cxn>
                    <a:cxn ang="0">
                      <a:pos x="84" y="18"/>
                    </a:cxn>
                    <a:cxn ang="0">
                      <a:pos x="84" y="18"/>
                    </a:cxn>
                    <a:cxn ang="0">
                      <a:pos x="83" y="18"/>
                    </a:cxn>
                    <a:cxn ang="0">
                      <a:pos x="83" y="18"/>
                    </a:cxn>
                    <a:cxn ang="0">
                      <a:pos x="82" y="18"/>
                    </a:cxn>
                    <a:cxn ang="0">
                      <a:pos x="81" y="17"/>
                    </a:cxn>
                    <a:cxn ang="0">
                      <a:pos x="81" y="17"/>
                    </a:cxn>
                    <a:cxn ang="0">
                      <a:pos x="80" y="17"/>
                    </a:cxn>
                    <a:cxn ang="0">
                      <a:pos x="80" y="17"/>
                    </a:cxn>
                    <a:cxn ang="0">
                      <a:pos x="79" y="16"/>
                    </a:cxn>
                    <a:cxn ang="0">
                      <a:pos x="79" y="16"/>
                    </a:cxn>
                    <a:cxn ang="0">
                      <a:pos x="78" y="16"/>
                    </a:cxn>
                    <a:cxn ang="0">
                      <a:pos x="78" y="16"/>
                    </a:cxn>
                    <a:cxn ang="0">
                      <a:pos x="77" y="16"/>
                    </a:cxn>
                    <a:cxn ang="0">
                      <a:pos x="77" y="15"/>
                    </a:cxn>
                    <a:cxn ang="0">
                      <a:pos x="76" y="15"/>
                    </a:cxn>
                    <a:cxn ang="0">
                      <a:pos x="75" y="15"/>
                    </a:cxn>
                    <a:cxn ang="0">
                      <a:pos x="75" y="14"/>
                    </a:cxn>
                    <a:cxn ang="0">
                      <a:pos x="75" y="14"/>
                    </a:cxn>
                    <a:cxn ang="0">
                      <a:pos x="74" y="14"/>
                    </a:cxn>
                    <a:cxn ang="0">
                      <a:pos x="73" y="14"/>
                    </a:cxn>
                    <a:cxn ang="0">
                      <a:pos x="73" y="14"/>
                    </a:cxn>
                    <a:cxn ang="0">
                      <a:pos x="72" y="13"/>
                    </a:cxn>
                    <a:cxn ang="0">
                      <a:pos x="72" y="13"/>
                    </a:cxn>
                    <a:cxn ang="0">
                      <a:pos x="71" y="13"/>
                    </a:cxn>
                    <a:cxn ang="0">
                      <a:pos x="70" y="13"/>
                    </a:cxn>
                    <a:cxn ang="0">
                      <a:pos x="70" y="13"/>
                    </a:cxn>
                    <a:cxn ang="0">
                      <a:pos x="69" y="13"/>
                    </a:cxn>
                    <a:cxn ang="0">
                      <a:pos x="68" y="13"/>
                    </a:cxn>
                    <a:cxn ang="0">
                      <a:pos x="68" y="13"/>
                    </a:cxn>
                    <a:cxn ang="0">
                      <a:pos x="63" y="12"/>
                    </a:cxn>
                    <a:cxn ang="0">
                      <a:pos x="61" y="12"/>
                    </a:cxn>
                    <a:cxn ang="0">
                      <a:pos x="59" y="12"/>
                    </a:cxn>
                    <a:cxn ang="0">
                      <a:pos x="56" y="12"/>
                    </a:cxn>
                    <a:cxn ang="0">
                      <a:pos x="54" y="12"/>
                    </a:cxn>
                    <a:cxn ang="0">
                      <a:pos x="52" y="12"/>
                    </a:cxn>
                    <a:cxn ang="0">
                      <a:pos x="50" y="12"/>
                    </a:cxn>
                    <a:cxn ang="0">
                      <a:pos x="48" y="12"/>
                    </a:cxn>
                    <a:cxn ang="0">
                      <a:pos x="45" y="11"/>
                    </a:cxn>
                    <a:cxn ang="0">
                      <a:pos x="43" y="11"/>
                    </a:cxn>
                    <a:cxn ang="0">
                      <a:pos x="41" y="11"/>
                    </a:cxn>
                    <a:cxn ang="0">
                      <a:pos x="39" y="10"/>
                    </a:cxn>
                    <a:cxn ang="0">
                      <a:pos x="37" y="10"/>
                    </a:cxn>
                    <a:cxn ang="0">
                      <a:pos x="35" y="10"/>
                    </a:cxn>
                    <a:cxn ang="0">
                      <a:pos x="33" y="10"/>
                    </a:cxn>
                    <a:cxn ang="0">
                      <a:pos x="30" y="9"/>
                    </a:cxn>
                    <a:cxn ang="0">
                      <a:pos x="28" y="8"/>
                    </a:cxn>
                    <a:cxn ang="0">
                      <a:pos x="26" y="8"/>
                    </a:cxn>
                    <a:cxn ang="0">
                      <a:pos x="24" y="8"/>
                    </a:cxn>
                    <a:cxn ang="0">
                      <a:pos x="22" y="7"/>
                    </a:cxn>
                    <a:cxn ang="0">
                      <a:pos x="20" y="7"/>
                    </a:cxn>
                    <a:cxn ang="0">
                      <a:pos x="18" y="6"/>
                    </a:cxn>
                    <a:cxn ang="0">
                      <a:pos x="16" y="6"/>
                    </a:cxn>
                    <a:cxn ang="0">
                      <a:pos x="14" y="5"/>
                    </a:cxn>
                    <a:cxn ang="0">
                      <a:pos x="12" y="4"/>
                    </a:cxn>
                    <a:cxn ang="0">
                      <a:pos x="10" y="4"/>
                    </a:cxn>
                    <a:cxn ang="0">
                      <a:pos x="8" y="3"/>
                    </a:cxn>
                    <a:cxn ang="0">
                      <a:pos x="5" y="2"/>
                    </a:cxn>
                    <a:cxn ang="0">
                      <a:pos x="3" y="2"/>
                    </a:cxn>
                    <a:cxn ang="0">
                      <a:pos x="1" y="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88" h="19">
                      <a:moveTo>
                        <a:pt x="87" y="18"/>
                      </a:moveTo>
                      <a:lnTo>
                        <a:pt x="85" y="18"/>
                      </a:lnTo>
                      <a:lnTo>
                        <a:pt x="84" y="18"/>
                      </a:lnTo>
                      <a:lnTo>
                        <a:pt x="84" y="18"/>
                      </a:lnTo>
                      <a:lnTo>
                        <a:pt x="83" y="18"/>
                      </a:lnTo>
                      <a:lnTo>
                        <a:pt x="83" y="18"/>
                      </a:lnTo>
                      <a:lnTo>
                        <a:pt x="82" y="18"/>
                      </a:lnTo>
                      <a:lnTo>
                        <a:pt x="81" y="17"/>
                      </a:lnTo>
                      <a:lnTo>
                        <a:pt x="81" y="17"/>
                      </a:lnTo>
                      <a:lnTo>
                        <a:pt x="80" y="17"/>
                      </a:lnTo>
                      <a:lnTo>
                        <a:pt x="80" y="17"/>
                      </a:lnTo>
                      <a:lnTo>
                        <a:pt x="79" y="16"/>
                      </a:lnTo>
                      <a:lnTo>
                        <a:pt x="79" y="16"/>
                      </a:lnTo>
                      <a:lnTo>
                        <a:pt x="78" y="16"/>
                      </a:lnTo>
                      <a:lnTo>
                        <a:pt x="78" y="16"/>
                      </a:lnTo>
                      <a:lnTo>
                        <a:pt x="77" y="16"/>
                      </a:lnTo>
                      <a:lnTo>
                        <a:pt x="77" y="15"/>
                      </a:lnTo>
                      <a:lnTo>
                        <a:pt x="76" y="15"/>
                      </a:lnTo>
                      <a:lnTo>
                        <a:pt x="75" y="15"/>
                      </a:lnTo>
                      <a:lnTo>
                        <a:pt x="75" y="14"/>
                      </a:lnTo>
                      <a:lnTo>
                        <a:pt x="75" y="14"/>
                      </a:lnTo>
                      <a:lnTo>
                        <a:pt x="74" y="14"/>
                      </a:lnTo>
                      <a:lnTo>
                        <a:pt x="73" y="14"/>
                      </a:lnTo>
                      <a:lnTo>
                        <a:pt x="73" y="14"/>
                      </a:lnTo>
                      <a:lnTo>
                        <a:pt x="72" y="13"/>
                      </a:lnTo>
                      <a:lnTo>
                        <a:pt x="72" y="13"/>
                      </a:lnTo>
                      <a:lnTo>
                        <a:pt x="71" y="13"/>
                      </a:lnTo>
                      <a:lnTo>
                        <a:pt x="70" y="13"/>
                      </a:lnTo>
                      <a:lnTo>
                        <a:pt x="70" y="13"/>
                      </a:lnTo>
                      <a:lnTo>
                        <a:pt x="69" y="13"/>
                      </a:lnTo>
                      <a:lnTo>
                        <a:pt x="68" y="13"/>
                      </a:lnTo>
                      <a:lnTo>
                        <a:pt x="68" y="13"/>
                      </a:lnTo>
                      <a:lnTo>
                        <a:pt x="63" y="12"/>
                      </a:lnTo>
                      <a:lnTo>
                        <a:pt x="61" y="12"/>
                      </a:lnTo>
                      <a:lnTo>
                        <a:pt x="59" y="12"/>
                      </a:lnTo>
                      <a:lnTo>
                        <a:pt x="56" y="12"/>
                      </a:lnTo>
                      <a:lnTo>
                        <a:pt x="54" y="12"/>
                      </a:lnTo>
                      <a:lnTo>
                        <a:pt x="52" y="12"/>
                      </a:lnTo>
                      <a:lnTo>
                        <a:pt x="50" y="12"/>
                      </a:lnTo>
                      <a:lnTo>
                        <a:pt x="48" y="12"/>
                      </a:lnTo>
                      <a:lnTo>
                        <a:pt x="45" y="11"/>
                      </a:lnTo>
                      <a:lnTo>
                        <a:pt x="43" y="11"/>
                      </a:lnTo>
                      <a:lnTo>
                        <a:pt x="41" y="11"/>
                      </a:lnTo>
                      <a:lnTo>
                        <a:pt x="39" y="10"/>
                      </a:lnTo>
                      <a:lnTo>
                        <a:pt x="37" y="10"/>
                      </a:lnTo>
                      <a:lnTo>
                        <a:pt x="35" y="10"/>
                      </a:lnTo>
                      <a:lnTo>
                        <a:pt x="33" y="10"/>
                      </a:lnTo>
                      <a:lnTo>
                        <a:pt x="30" y="9"/>
                      </a:lnTo>
                      <a:lnTo>
                        <a:pt x="28" y="8"/>
                      </a:lnTo>
                      <a:lnTo>
                        <a:pt x="26" y="8"/>
                      </a:lnTo>
                      <a:lnTo>
                        <a:pt x="24" y="8"/>
                      </a:lnTo>
                      <a:lnTo>
                        <a:pt x="22" y="7"/>
                      </a:lnTo>
                      <a:lnTo>
                        <a:pt x="20" y="7"/>
                      </a:lnTo>
                      <a:lnTo>
                        <a:pt x="18" y="6"/>
                      </a:lnTo>
                      <a:lnTo>
                        <a:pt x="16" y="6"/>
                      </a:lnTo>
                      <a:lnTo>
                        <a:pt x="14" y="5"/>
                      </a:lnTo>
                      <a:lnTo>
                        <a:pt x="12" y="4"/>
                      </a:lnTo>
                      <a:lnTo>
                        <a:pt x="10" y="4"/>
                      </a:lnTo>
                      <a:lnTo>
                        <a:pt x="8" y="3"/>
                      </a:lnTo>
                      <a:lnTo>
                        <a:pt x="5" y="2"/>
                      </a:lnTo>
                      <a:lnTo>
                        <a:pt x="3" y="2"/>
                      </a:lnTo>
                      <a:lnTo>
                        <a:pt x="1" y="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333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109588" name="Freeform 20"/>
                <p:cNvSpPr>
                  <a:spLocks/>
                </p:cNvSpPr>
                <p:nvPr/>
              </p:nvSpPr>
              <p:spPr bwMode="auto">
                <a:xfrm>
                  <a:off x="4469" y="1697"/>
                  <a:ext cx="92" cy="13"/>
                </a:xfrm>
                <a:custGeom>
                  <a:avLst/>
                  <a:gdLst/>
                  <a:ahLst/>
                  <a:cxnLst>
                    <a:cxn ang="0">
                      <a:pos x="0" y="11"/>
                    </a:cxn>
                    <a:cxn ang="0">
                      <a:pos x="1" y="11"/>
                    </a:cxn>
                    <a:cxn ang="0">
                      <a:pos x="2" y="11"/>
                    </a:cxn>
                    <a:cxn ang="0">
                      <a:pos x="3" y="11"/>
                    </a:cxn>
                    <a:cxn ang="0">
                      <a:pos x="3" y="11"/>
                    </a:cxn>
                    <a:cxn ang="0">
                      <a:pos x="4" y="11"/>
                    </a:cxn>
                    <a:cxn ang="0">
                      <a:pos x="5" y="11"/>
                    </a:cxn>
                    <a:cxn ang="0">
                      <a:pos x="6" y="11"/>
                    </a:cxn>
                    <a:cxn ang="0">
                      <a:pos x="6" y="11"/>
                    </a:cxn>
                    <a:cxn ang="0">
                      <a:pos x="7" y="11"/>
                    </a:cxn>
                    <a:cxn ang="0">
                      <a:pos x="8" y="11"/>
                    </a:cxn>
                    <a:cxn ang="0">
                      <a:pos x="8" y="12"/>
                    </a:cxn>
                    <a:cxn ang="0">
                      <a:pos x="9" y="12"/>
                    </a:cxn>
                    <a:cxn ang="0">
                      <a:pos x="10" y="12"/>
                    </a:cxn>
                    <a:cxn ang="0">
                      <a:pos x="10" y="12"/>
                    </a:cxn>
                    <a:cxn ang="0">
                      <a:pos x="11" y="12"/>
                    </a:cxn>
                    <a:cxn ang="0">
                      <a:pos x="12" y="12"/>
                    </a:cxn>
                    <a:cxn ang="0">
                      <a:pos x="13" y="12"/>
                    </a:cxn>
                    <a:cxn ang="0">
                      <a:pos x="13" y="12"/>
                    </a:cxn>
                    <a:cxn ang="0">
                      <a:pos x="14" y="12"/>
                    </a:cxn>
                    <a:cxn ang="0">
                      <a:pos x="15" y="12"/>
                    </a:cxn>
                    <a:cxn ang="0">
                      <a:pos x="16" y="12"/>
                    </a:cxn>
                    <a:cxn ang="0">
                      <a:pos x="16" y="12"/>
                    </a:cxn>
                    <a:cxn ang="0">
                      <a:pos x="17" y="12"/>
                    </a:cxn>
                    <a:cxn ang="0">
                      <a:pos x="18" y="12"/>
                    </a:cxn>
                    <a:cxn ang="0">
                      <a:pos x="18" y="12"/>
                    </a:cxn>
                    <a:cxn ang="0">
                      <a:pos x="19" y="12"/>
                    </a:cxn>
                    <a:cxn ang="0">
                      <a:pos x="20" y="12"/>
                    </a:cxn>
                    <a:cxn ang="0">
                      <a:pos x="21" y="12"/>
                    </a:cxn>
                    <a:cxn ang="0">
                      <a:pos x="22" y="12"/>
                    </a:cxn>
                    <a:cxn ang="0">
                      <a:pos x="22" y="12"/>
                    </a:cxn>
                    <a:cxn ang="0">
                      <a:pos x="23" y="12"/>
                    </a:cxn>
                    <a:cxn ang="0">
                      <a:pos x="28" y="12"/>
                    </a:cxn>
                    <a:cxn ang="0">
                      <a:pos x="30" y="12"/>
                    </a:cxn>
                    <a:cxn ang="0">
                      <a:pos x="32" y="12"/>
                    </a:cxn>
                    <a:cxn ang="0">
                      <a:pos x="34" y="12"/>
                    </a:cxn>
                    <a:cxn ang="0">
                      <a:pos x="36" y="12"/>
                    </a:cxn>
                    <a:cxn ang="0">
                      <a:pos x="38" y="12"/>
                    </a:cxn>
                    <a:cxn ang="0">
                      <a:pos x="41" y="11"/>
                    </a:cxn>
                    <a:cxn ang="0">
                      <a:pos x="43" y="11"/>
                    </a:cxn>
                    <a:cxn ang="0">
                      <a:pos x="45" y="11"/>
                    </a:cxn>
                    <a:cxn ang="0">
                      <a:pos x="47" y="10"/>
                    </a:cxn>
                    <a:cxn ang="0">
                      <a:pos x="50" y="10"/>
                    </a:cxn>
                    <a:cxn ang="0">
                      <a:pos x="52" y="10"/>
                    </a:cxn>
                    <a:cxn ang="0">
                      <a:pos x="54" y="10"/>
                    </a:cxn>
                    <a:cxn ang="0">
                      <a:pos x="56" y="9"/>
                    </a:cxn>
                    <a:cxn ang="0">
                      <a:pos x="58" y="9"/>
                    </a:cxn>
                    <a:cxn ang="0">
                      <a:pos x="60" y="8"/>
                    </a:cxn>
                    <a:cxn ang="0">
                      <a:pos x="62" y="8"/>
                    </a:cxn>
                    <a:cxn ang="0">
                      <a:pos x="64" y="8"/>
                    </a:cxn>
                    <a:cxn ang="0">
                      <a:pos x="66" y="7"/>
                    </a:cxn>
                    <a:cxn ang="0">
                      <a:pos x="68" y="6"/>
                    </a:cxn>
                    <a:cxn ang="0">
                      <a:pos x="71" y="6"/>
                    </a:cxn>
                    <a:cxn ang="0">
                      <a:pos x="73" y="5"/>
                    </a:cxn>
                    <a:cxn ang="0">
                      <a:pos x="75" y="5"/>
                    </a:cxn>
                    <a:cxn ang="0">
                      <a:pos x="77" y="4"/>
                    </a:cxn>
                    <a:cxn ang="0">
                      <a:pos x="79" y="4"/>
                    </a:cxn>
                    <a:cxn ang="0">
                      <a:pos x="81" y="3"/>
                    </a:cxn>
                    <a:cxn ang="0">
                      <a:pos x="83" y="2"/>
                    </a:cxn>
                    <a:cxn ang="0">
                      <a:pos x="85" y="2"/>
                    </a:cxn>
                    <a:cxn ang="0">
                      <a:pos x="87" y="1"/>
                    </a:cxn>
                    <a:cxn ang="0">
                      <a:pos x="89" y="0"/>
                    </a:cxn>
                    <a:cxn ang="0">
                      <a:pos x="91" y="0"/>
                    </a:cxn>
                  </a:cxnLst>
                  <a:rect l="0" t="0" r="r" b="b"/>
                  <a:pathLst>
                    <a:path w="92" h="13">
                      <a:moveTo>
                        <a:pt x="0" y="11"/>
                      </a:moveTo>
                      <a:lnTo>
                        <a:pt x="1" y="11"/>
                      </a:lnTo>
                      <a:lnTo>
                        <a:pt x="2" y="11"/>
                      </a:lnTo>
                      <a:lnTo>
                        <a:pt x="3" y="11"/>
                      </a:lnTo>
                      <a:lnTo>
                        <a:pt x="3" y="11"/>
                      </a:lnTo>
                      <a:lnTo>
                        <a:pt x="4" y="11"/>
                      </a:lnTo>
                      <a:lnTo>
                        <a:pt x="5" y="11"/>
                      </a:lnTo>
                      <a:lnTo>
                        <a:pt x="6" y="11"/>
                      </a:lnTo>
                      <a:lnTo>
                        <a:pt x="6" y="11"/>
                      </a:lnTo>
                      <a:lnTo>
                        <a:pt x="7" y="11"/>
                      </a:lnTo>
                      <a:lnTo>
                        <a:pt x="8" y="11"/>
                      </a:lnTo>
                      <a:lnTo>
                        <a:pt x="8" y="12"/>
                      </a:lnTo>
                      <a:lnTo>
                        <a:pt x="9" y="12"/>
                      </a:lnTo>
                      <a:lnTo>
                        <a:pt x="10" y="12"/>
                      </a:lnTo>
                      <a:lnTo>
                        <a:pt x="10" y="12"/>
                      </a:lnTo>
                      <a:lnTo>
                        <a:pt x="11" y="12"/>
                      </a:lnTo>
                      <a:lnTo>
                        <a:pt x="12" y="12"/>
                      </a:lnTo>
                      <a:lnTo>
                        <a:pt x="13" y="12"/>
                      </a:lnTo>
                      <a:lnTo>
                        <a:pt x="13" y="12"/>
                      </a:lnTo>
                      <a:lnTo>
                        <a:pt x="14" y="12"/>
                      </a:lnTo>
                      <a:lnTo>
                        <a:pt x="15" y="12"/>
                      </a:lnTo>
                      <a:lnTo>
                        <a:pt x="16" y="12"/>
                      </a:lnTo>
                      <a:lnTo>
                        <a:pt x="16" y="12"/>
                      </a:lnTo>
                      <a:lnTo>
                        <a:pt x="17" y="12"/>
                      </a:lnTo>
                      <a:lnTo>
                        <a:pt x="18" y="12"/>
                      </a:lnTo>
                      <a:lnTo>
                        <a:pt x="18" y="12"/>
                      </a:lnTo>
                      <a:lnTo>
                        <a:pt x="19" y="12"/>
                      </a:lnTo>
                      <a:lnTo>
                        <a:pt x="20" y="12"/>
                      </a:lnTo>
                      <a:lnTo>
                        <a:pt x="21" y="12"/>
                      </a:lnTo>
                      <a:lnTo>
                        <a:pt x="22" y="12"/>
                      </a:lnTo>
                      <a:lnTo>
                        <a:pt x="22" y="12"/>
                      </a:lnTo>
                      <a:lnTo>
                        <a:pt x="23" y="12"/>
                      </a:lnTo>
                      <a:lnTo>
                        <a:pt x="28" y="12"/>
                      </a:lnTo>
                      <a:lnTo>
                        <a:pt x="30" y="12"/>
                      </a:lnTo>
                      <a:lnTo>
                        <a:pt x="32" y="12"/>
                      </a:lnTo>
                      <a:lnTo>
                        <a:pt x="34" y="12"/>
                      </a:lnTo>
                      <a:lnTo>
                        <a:pt x="36" y="12"/>
                      </a:lnTo>
                      <a:lnTo>
                        <a:pt x="38" y="12"/>
                      </a:lnTo>
                      <a:lnTo>
                        <a:pt x="41" y="11"/>
                      </a:lnTo>
                      <a:lnTo>
                        <a:pt x="43" y="11"/>
                      </a:lnTo>
                      <a:lnTo>
                        <a:pt x="45" y="11"/>
                      </a:lnTo>
                      <a:lnTo>
                        <a:pt x="47" y="10"/>
                      </a:lnTo>
                      <a:lnTo>
                        <a:pt x="50" y="10"/>
                      </a:lnTo>
                      <a:lnTo>
                        <a:pt x="52" y="10"/>
                      </a:lnTo>
                      <a:lnTo>
                        <a:pt x="54" y="10"/>
                      </a:lnTo>
                      <a:lnTo>
                        <a:pt x="56" y="9"/>
                      </a:lnTo>
                      <a:lnTo>
                        <a:pt x="58" y="9"/>
                      </a:lnTo>
                      <a:lnTo>
                        <a:pt x="60" y="8"/>
                      </a:lnTo>
                      <a:lnTo>
                        <a:pt x="62" y="8"/>
                      </a:lnTo>
                      <a:lnTo>
                        <a:pt x="64" y="8"/>
                      </a:lnTo>
                      <a:lnTo>
                        <a:pt x="66" y="7"/>
                      </a:lnTo>
                      <a:lnTo>
                        <a:pt x="68" y="6"/>
                      </a:lnTo>
                      <a:lnTo>
                        <a:pt x="71" y="6"/>
                      </a:lnTo>
                      <a:lnTo>
                        <a:pt x="73" y="5"/>
                      </a:lnTo>
                      <a:lnTo>
                        <a:pt x="75" y="5"/>
                      </a:lnTo>
                      <a:lnTo>
                        <a:pt x="77" y="4"/>
                      </a:lnTo>
                      <a:lnTo>
                        <a:pt x="79" y="4"/>
                      </a:lnTo>
                      <a:lnTo>
                        <a:pt x="81" y="3"/>
                      </a:lnTo>
                      <a:lnTo>
                        <a:pt x="83" y="2"/>
                      </a:lnTo>
                      <a:lnTo>
                        <a:pt x="85" y="2"/>
                      </a:lnTo>
                      <a:lnTo>
                        <a:pt x="87" y="1"/>
                      </a:lnTo>
                      <a:lnTo>
                        <a:pt x="89" y="0"/>
                      </a:lnTo>
                      <a:lnTo>
                        <a:pt x="91" y="0"/>
                      </a:lnTo>
                    </a:path>
                  </a:pathLst>
                </a:custGeom>
                <a:noFill/>
                <a:ln w="1333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triangl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</p:grpSp>
        </p:grpSp>
        <p:grpSp>
          <p:nvGrpSpPr>
            <p:cNvPr id="10" name="Group 21"/>
            <p:cNvGrpSpPr>
              <a:grpSpLocks/>
            </p:cNvGrpSpPr>
            <p:nvPr/>
          </p:nvGrpSpPr>
          <p:grpSpPr bwMode="auto">
            <a:xfrm>
              <a:off x="133" y="83"/>
              <a:ext cx="2751" cy="794"/>
              <a:chOff x="133" y="83"/>
              <a:chExt cx="2751" cy="794"/>
            </a:xfrm>
          </p:grpSpPr>
          <p:sp>
            <p:nvSpPr>
              <p:cNvPr id="109590" name="Text Box 22"/>
              <p:cNvSpPr txBox="1">
                <a:spLocks noChangeArrowheads="1"/>
              </p:cNvSpPr>
              <p:nvPr/>
            </p:nvSpPr>
            <p:spPr bwMode="auto">
              <a:xfrm>
                <a:off x="133" y="83"/>
                <a:ext cx="2494" cy="4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3800" dirty="0" err="1">
                    <a:latin typeface="Arial" charset="0"/>
                  </a:rPr>
                  <a:t>Sen</a:t>
                </a:r>
                <a:r>
                  <a:rPr lang="en-US" sz="3800" dirty="0">
                    <a:latin typeface="Arial" charset="0"/>
                  </a:rPr>
                  <a:t> O = </a:t>
                </a:r>
                <a:r>
                  <a:rPr lang="en-US" sz="3800" u="sng" dirty="0" err="1">
                    <a:latin typeface="Arial" charset="0"/>
                  </a:rPr>
                  <a:t>Opuesto</a:t>
                </a:r>
                <a:endParaRPr lang="en-US" u="sng" dirty="0"/>
              </a:p>
            </p:txBody>
          </p:sp>
          <p:sp>
            <p:nvSpPr>
              <p:cNvPr id="109591" name="Text Box 23"/>
              <p:cNvSpPr txBox="1">
                <a:spLocks noChangeArrowheads="1"/>
              </p:cNvSpPr>
              <p:nvPr/>
            </p:nvSpPr>
            <p:spPr bwMode="auto">
              <a:xfrm>
                <a:off x="1215" y="450"/>
                <a:ext cx="1669" cy="42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3800" dirty="0" err="1">
                    <a:latin typeface="Arial" charset="0"/>
                  </a:rPr>
                  <a:t>Hipotenusa</a:t>
                </a:r>
                <a:endParaRPr lang="en-US" dirty="0"/>
              </a:p>
            </p:txBody>
          </p:sp>
          <p:sp>
            <p:nvSpPr>
              <p:cNvPr id="109593" name="Line 25"/>
              <p:cNvSpPr>
                <a:spLocks noChangeShapeType="1"/>
              </p:cNvSpPr>
              <p:nvPr/>
            </p:nvSpPr>
            <p:spPr bwMode="auto">
              <a:xfrm>
                <a:off x="835" y="306"/>
                <a:ext cx="166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sp>
        <p:nvSpPr>
          <p:cNvPr id="109594" name="Text Box 26"/>
          <p:cNvSpPr txBox="1">
            <a:spLocks noChangeArrowheads="1"/>
          </p:cNvSpPr>
          <p:nvPr/>
        </p:nvSpPr>
        <p:spPr bwMode="auto">
          <a:xfrm>
            <a:off x="55563" y="1438275"/>
            <a:ext cx="1755609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 dirty="0" err="1">
                <a:latin typeface="Arial" charset="0"/>
              </a:rPr>
              <a:t>Donde</a:t>
            </a:r>
            <a:r>
              <a:rPr lang="en-US" sz="3800" dirty="0">
                <a:latin typeface="Arial" charset="0"/>
              </a:rPr>
              <a:t>;</a:t>
            </a:r>
            <a:endParaRPr lang="en-US" dirty="0"/>
          </a:p>
        </p:txBody>
      </p:sp>
      <p:sp>
        <p:nvSpPr>
          <p:cNvPr id="109595" name="Text Box 27"/>
          <p:cNvSpPr txBox="1">
            <a:spLocks noChangeArrowheads="1"/>
          </p:cNvSpPr>
          <p:nvPr/>
        </p:nvSpPr>
        <p:spPr bwMode="auto">
          <a:xfrm>
            <a:off x="55563" y="2147888"/>
            <a:ext cx="4051109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 dirty="0" err="1">
                <a:latin typeface="Arial" charset="0"/>
              </a:rPr>
              <a:t>Opuesto</a:t>
            </a:r>
            <a:r>
              <a:rPr lang="en-US" sz="3800" dirty="0">
                <a:latin typeface="Arial" charset="0"/>
              </a:rPr>
              <a:t> 	= GT</a:t>
            </a:r>
            <a:endParaRPr lang="en-US" dirty="0"/>
          </a:p>
        </p:txBody>
      </p:sp>
      <p:sp>
        <p:nvSpPr>
          <p:cNvPr id="109596" name="Text Box 28"/>
          <p:cNvSpPr txBox="1">
            <a:spLocks noChangeArrowheads="1"/>
          </p:cNvSpPr>
          <p:nvPr/>
        </p:nvSpPr>
        <p:spPr bwMode="auto">
          <a:xfrm>
            <a:off x="41275" y="2859088"/>
            <a:ext cx="4312399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 dirty="0" err="1">
                <a:latin typeface="Arial" charset="0"/>
              </a:rPr>
              <a:t>Hipotenusa</a:t>
            </a:r>
            <a:r>
              <a:rPr lang="en-US" sz="3800" dirty="0">
                <a:latin typeface="Arial" charset="0"/>
              </a:rPr>
              <a:t> 	= GG</a:t>
            </a:r>
            <a:r>
              <a:rPr lang="en-US" sz="3800" baseline="-25000" dirty="0">
                <a:latin typeface="Arial" charset="0"/>
              </a:rPr>
              <a:t>1</a:t>
            </a:r>
            <a:endParaRPr lang="en-US" dirty="0"/>
          </a:p>
        </p:txBody>
      </p:sp>
      <p:grpSp>
        <p:nvGrpSpPr>
          <p:cNvPr id="11" name="Group 29"/>
          <p:cNvGrpSpPr>
            <a:grpSpLocks/>
          </p:cNvGrpSpPr>
          <p:nvPr/>
        </p:nvGrpSpPr>
        <p:grpSpPr bwMode="auto">
          <a:xfrm>
            <a:off x="41275" y="3530601"/>
            <a:ext cx="4337051" cy="1228726"/>
            <a:chOff x="26" y="2224"/>
            <a:chExt cx="2732" cy="774"/>
          </a:xfrm>
        </p:grpSpPr>
        <p:sp>
          <p:nvSpPr>
            <p:cNvPr id="109598" name="Text Box 30"/>
            <p:cNvSpPr txBox="1">
              <a:spLocks noChangeArrowheads="1"/>
            </p:cNvSpPr>
            <p:nvPr/>
          </p:nvSpPr>
          <p:spPr bwMode="auto">
            <a:xfrm>
              <a:off x="26" y="2224"/>
              <a:ext cx="2552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 dirty="0" err="1">
                  <a:latin typeface="Arial" charset="0"/>
                </a:rPr>
                <a:t>Sen</a:t>
              </a:r>
              <a:r>
                <a:rPr lang="en-US" sz="3800" dirty="0">
                  <a:latin typeface="Arial" charset="0"/>
                </a:rPr>
                <a:t> O 		= GT</a:t>
              </a:r>
              <a:endParaRPr lang="en-US" dirty="0"/>
            </a:p>
          </p:txBody>
        </p:sp>
        <p:sp>
          <p:nvSpPr>
            <p:cNvPr id="109599" name="Text Box 31"/>
            <p:cNvSpPr txBox="1">
              <a:spLocks noChangeArrowheads="1"/>
            </p:cNvSpPr>
            <p:nvPr/>
          </p:nvSpPr>
          <p:spPr bwMode="auto">
            <a:xfrm>
              <a:off x="1215" y="2571"/>
              <a:ext cx="1543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 dirty="0">
                  <a:latin typeface="Arial" charset="0"/>
                </a:rPr>
                <a:t>	   GG</a:t>
              </a:r>
              <a:r>
                <a:rPr lang="en-US" sz="3800" baseline="-25000" dirty="0">
                  <a:latin typeface="Arial" charset="0"/>
                </a:rPr>
                <a:t>1</a:t>
              </a:r>
              <a:endParaRPr lang="en-US" dirty="0"/>
            </a:p>
          </p:txBody>
        </p:sp>
        <p:sp>
          <p:nvSpPr>
            <p:cNvPr id="109600" name="Line 32"/>
            <p:cNvSpPr>
              <a:spLocks noChangeShapeType="1"/>
            </p:cNvSpPr>
            <p:nvPr/>
          </p:nvSpPr>
          <p:spPr bwMode="auto">
            <a:xfrm>
              <a:off x="2072" y="2578"/>
              <a:ext cx="448" cy="0"/>
            </a:xfrm>
            <a:prstGeom prst="line">
              <a:avLst/>
            </a:prstGeom>
            <a:noFill/>
            <a:ln w="2730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9601" name="Line 33"/>
            <p:cNvSpPr>
              <a:spLocks noChangeShapeType="1"/>
            </p:cNvSpPr>
            <p:nvPr/>
          </p:nvSpPr>
          <p:spPr bwMode="auto">
            <a:xfrm>
              <a:off x="723" y="2443"/>
              <a:ext cx="166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2" name="Group 38"/>
          <p:cNvGrpSpPr>
            <a:grpSpLocks/>
          </p:cNvGrpSpPr>
          <p:nvPr/>
        </p:nvGrpSpPr>
        <p:grpSpPr bwMode="auto">
          <a:xfrm>
            <a:off x="41275" y="4814892"/>
            <a:ext cx="4371976" cy="677863"/>
            <a:chOff x="26" y="3033"/>
            <a:chExt cx="2754" cy="427"/>
          </a:xfrm>
        </p:grpSpPr>
        <p:sp>
          <p:nvSpPr>
            <p:cNvPr id="109603" name="Text Box 35"/>
            <p:cNvSpPr txBox="1">
              <a:spLocks noChangeArrowheads="1"/>
            </p:cNvSpPr>
            <p:nvPr/>
          </p:nvSpPr>
          <p:spPr bwMode="auto">
            <a:xfrm>
              <a:off x="26" y="3033"/>
              <a:ext cx="2754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 dirty="0">
                  <a:latin typeface="Arial" charset="0"/>
                </a:rPr>
                <a:t>GT = GG</a:t>
              </a:r>
              <a:r>
                <a:rPr lang="en-US" sz="3800" baseline="-25000" dirty="0">
                  <a:latin typeface="Arial" charset="0"/>
                </a:rPr>
                <a:t>1</a:t>
              </a:r>
              <a:r>
                <a:rPr lang="en-US" sz="3800" dirty="0">
                  <a:latin typeface="Arial" charset="0"/>
                </a:rPr>
                <a:t> x </a:t>
              </a:r>
              <a:r>
                <a:rPr lang="en-US" sz="3800" dirty="0" err="1">
                  <a:latin typeface="Arial" charset="0"/>
                </a:rPr>
                <a:t>Sen</a:t>
              </a:r>
              <a:r>
                <a:rPr lang="en-US" sz="3800" dirty="0">
                  <a:latin typeface="Arial" charset="0"/>
                </a:rPr>
                <a:t> O </a:t>
              </a:r>
              <a:endParaRPr lang="en-US" dirty="0"/>
            </a:p>
          </p:txBody>
        </p:sp>
        <p:sp>
          <p:nvSpPr>
            <p:cNvPr id="109605" name="Line 37"/>
            <p:cNvSpPr>
              <a:spLocks noChangeShapeType="1"/>
            </p:cNvSpPr>
            <p:nvPr/>
          </p:nvSpPr>
          <p:spPr bwMode="auto">
            <a:xfrm>
              <a:off x="2391" y="3249"/>
              <a:ext cx="19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3" name="Group 43"/>
          <p:cNvGrpSpPr>
            <a:grpSpLocks/>
          </p:cNvGrpSpPr>
          <p:nvPr/>
        </p:nvGrpSpPr>
        <p:grpSpPr bwMode="auto">
          <a:xfrm>
            <a:off x="5649941" y="3854451"/>
            <a:ext cx="3609975" cy="2470151"/>
            <a:chOff x="2644" y="2428"/>
            <a:chExt cx="2274" cy="1556"/>
          </a:xfrm>
        </p:grpSpPr>
        <p:sp>
          <p:nvSpPr>
            <p:cNvPr id="109607" name="AutoShape 39"/>
            <p:cNvSpPr>
              <a:spLocks/>
            </p:cNvSpPr>
            <p:nvPr/>
          </p:nvSpPr>
          <p:spPr bwMode="auto">
            <a:xfrm rot="-16128391">
              <a:off x="2788" y="3168"/>
              <a:ext cx="672" cy="960"/>
            </a:xfrm>
            <a:prstGeom prst="leftBrace">
              <a:avLst>
                <a:gd name="adj1" fmla="val 11905"/>
                <a:gd name="adj2" fmla="val 50000"/>
              </a:avLst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9609" name="Line 41"/>
            <p:cNvSpPr>
              <a:spLocks noChangeShapeType="1"/>
            </p:cNvSpPr>
            <p:nvPr/>
          </p:nvSpPr>
          <p:spPr bwMode="auto">
            <a:xfrm flipV="1">
              <a:off x="3120" y="2832"/>
              <a:ext cx="672" cy="48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9610" name="Text Box 42"/>
            <p:cNvSpPr txBox="1">
              <a:spLocks noChangeArrowheads="1"/>
            </p:cNvSpPr>
            <p:nvPr/>
          </p:nvSpPr>
          <p:spPr bwMode="auto">
            <a:xfrm>
              <a:off x="3000" y="2428"/>
              <a:ext cx="1918" cy="4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en-US" dirty="0">
                  <a:solidFill>
                    <a:srgbClr val="FF0000"/>
                  </a:solidFill>
                  <a:latin typeface="Arial" charset="0"/>
                </a:rPr>
                <a:t>DISMINUCIÓN EN BRAZO</a:t>
              </a:r>
            </a:p>
            <a:p>
              <a:r>
                <a:rPr lang="en-US" dirty="0">
                  <a:solidFill>
                    <a:srgbClr val="FF0000"/>
                  </a:solidFill>
                  <a:latin typeface="Arial" charset="0"/>
                </a:rPr>
                <a:t>DE ADRIZAMIENTO</a:t>
              </a:r>
            </a:p>
          </p:txBody>
        </p:sp>
      </p:grpSp>
      <p:sp>
        <p:nvSpPr>
          <p:cNvPr id="41" name="40 Elipse"/>
          <p:cNvSpPr/>
          <p:nvPr/>
        </p:nvSpPr>
        <p:spPr>
          <a:xfrm>
            <a:off x="3786182" y="0"/>
            <a:ext cx="5929354" cy="714377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Marcador de fecha 13">
            <a:extLst>
              <a:ext uri="{FF2B5EF4-FFF2-40B4-BE49-F238E27FC236}">
                <a16:creationId xmlns:a16="http://schemas.microsoft.com/office/drawing/2014/main" id="{13C63EAC-BF5C-DA26-3B17-74787B3E63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15" name="Marcador de pie de página 14">
            <a:extLst>
              <a:ext uri="{FF2B5EF4-FFF2-40B4-BE49-F238E27FC236}">
                <a16:creationId xmlns:a16="http://schemas.microsoft.com/office/drawing/2014/main" id="{15E317CE-72F6-7527-7BC0-EB2BDE8463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 dirty="0"/>
              <a:t>Estabilidad y Estiba 3L</a:t>
            </a:r>
          </a:p>
        </p:txBody>
      </p:sp>
      <p:sp>
        <p:nvSpPr>
          <p:cNvPr id="16" name="Marcador de número de diapositiva 15">
            <a:extLst>
              <a:ext uri="{FF2B5EF4-FFF2-40B4-BE49-F238E27FC236}">
                <a16:creationId xmlns:a16="http://schemas.microsoft.com/office/drawing/2014/main" id="{3318DE8C-D757-0ED8-517F-D126C7A182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16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09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09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9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94" grpId="0" autoUpdateAnimBg="0"/>
      <p:bldP spid="109595" grpId="0" autoUpdateAnimBg="0"/>
      <p:bldP spid="109596" grpId="0" autoUpdateAnimBg="0"/>
      <p:bldP spid="41" grpId="0" animBg="1"/>
      <p:bldP spid="41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8"/>
          <p:cNvGrpSpPr>
            <a:grpSpLocks/>
          </p:cNvGrpSpPr>
          <p:nvPr/>
        </p:nvGrpSpPr>
        <p:grpSpPr bwMode="auto">
          <a:xfrm>
            <a:off x="109538" y="17463"/>
            <a:ext cx="8986838" cy="6888163"/>
            <a:chOff x="69" y="11"/>
            <a:chExt cx="5661" cy="4339"/>
          </a:xfrm>
        </p:grpSpPr>
        <p:sp>
          <p:nvSpPr>
            <p:cNvPr id="30724" name="Freeform 4"/>
            <p:cNvSpPr>
              <a:spLocks/>
            </p:cNvSpPr>
            <p:nvPr/>
          </p:nvSpPr>
          <p:spPr bwMode="auto">
            <a:xfrm>
              <a:off x="557" y="1555"/>
              <a:ext cx="4756" cy="1654"/>
            </a:xfrm>
            <a:custGeom>
              <a:avLst/>
              <a:gdLst/>
              <a:ahLst/>
              <a:cxnLst>
                <a:cxn ang="0">
                  <a:pos x="177" y="1496"/>
                </a:cxn>
                <a:cxn ang="0">
                  <a:pos x="355" y="1343"/>
                </a:cxn>
                <a:cxn ang="0">
                  <a:pos x="532" y="1189"/>
                </a:cxn>
                <a:cxn ang="0">
                  <a:pos x="709" y="1036"/>
                </a:cxn>
                <a:cxn ang="0">
                  <a:pos x="887" y="883"/>
                </a:cxn>
                <a:cxn ang="0">
                  <a:pos x="1064" y="729"/>
                </a:cxn>
                <a:cxn ang="0">
                  <a:pos x="1241" y="576"/>
                </a:cxn>
                <a:cxn ang="0">
                  <a:pos x="1419" y="423"/>
                </a:cxn>
                <a:cxn ang="0">
                  <a:pos x="1477" y="381"/>
                </a:cxn>
                <a:cxn ang="0">
                  <a:pos x="1525" y="348"/>
                </a:cxn>
                <a:cxn ang="0">
                  <a:pos x="1572" y="315"/>
                </a:cxn>
                <a:cxn ang="0">
                  <a:pos x="1619" y="281"/>
                </a:cxn>
                <a:cxn ang="0">
                  <a:pos x="1667" y="248"/>
                </a:cxn>
                <a:cxn ang="0">
                  <a:pos x="1714" y="215"/>
                </a:cxn>
                <a:cxn ang="0">
                  <a:pos x="1761" y="182"/>
                </a:cxn>
                <a:cxn ang="0">
                  <a:pos x="1837" y="138"/>
                </a:cxn>
                <a:cxn ang="0">
                  <a:pos x="1918" y="105"/>
                </a:cxn>
                <a:cxn ang="0">
                  <a:pos x="2001" y="75"/>
                </a:cxn>
                <a:cxn ang="0">
                  <a:pos x="2085" y="51"/>
                </a:cxn>
                <a:cxn ang="0">
                  <a:pos x="2170" y="31"/>
                </a:cxn>
                <a:cxn ang="0">
                  <a:pos x="2257" y="15"/>
                </a:cxn>
                <a:cxn ang="0">
                  <a:pos x="2345" y="5"/>
                </a:cxn>
                <a:cxn ang="0">
                  <a:pos x="2435" y="0"/>
                </a:cxn>
                <a:cxn ang="0">
                  <a:pos x="2575" y="3"/>
                </a:cxn>
                <a:cxn ang="0">
                  <a:pos x="2699" y="15"/>
                </a:cxn>
                <a:cxn ang="0">
                  <a:pos x="2822" y="38"/>
                </a:cxn>
                <a:cxn ang="0">
                  <a:pos x="2942" y="70"/>
                </a:cxn>
                <a:cxn ang="0">
                  <a:pos x="3059" y="111"/>
                </a:cxn>
                <a:cxn ang="0">
                  <a:pos x="3173" y="161"/>
                </a:cxn>
                <a:cxn ang="0">
                  <a:pos x="3283" y="220"/>
                </a:cxn>
                <a:cxn ang="0">
                  <a:pos x="3390" y="287"/>
                </a:cxn>
                <a:cxn ang="0">
                  <a:pos x="3498" y="395"/>
                </a:cxn>
                <a:cxn ang="0">
                  <a:pos x="3583" y="486"/>
                </a:cxn>
                <a:cxn ang="0">
                  <a:pos x="3668" y="576"/>
                </a:cxn>
                <a:cxn ang="0">
                  <a:pos x="3756" y="667"/>
                </a:cxn>
                <a:cxn ang="0">
                  <a:pos x="3844" y="757"/>
                </a:cxn>
                <a:cxn ang="0">
                  <a:pos x="3933" y="847"/>
                </a:cxn>
                <a:cxn ang="0">
                  <a:pos x="4023" y="938"/>
                </a:cxn>
                <a:cxn ang="0">
                  <a:pos x="4113" y="1029"/>
                </a:cxn>
                <a:cxn ang="0">
                  <a:pos x="4111" y="1029"/>
                </a:cxn>
                <a:cxn ang="0">
                  <a:pos x="4110" y="1029"/>
                </a:cxn>
                <a:cxn ang="0">
                  <a:pos x="4108" y="1029"/>
                </a:cxn>
                <a:cxn ang="0">
                  <a:pos x="4107" y="1029"/>
                </a:cxn>
                <a:cxn ang="0">
                  <a:pos x="4105" y="1029"/>
                </a:cxn>
                <a:cxn ang="0">
                  <a:pos x="4104" y="1029"/>
                </a:cxn>
                <a:cxn ang="0">
                  <a:pos x="4103" y="1029"/>
                </a:cxn>
                <a:cxn ang="0">
                  <a:pos x="4141" y="1068"/>
                </a:cxn>
                <a:cxn ang="0">
                  <a:pos x="4220" y="1147"/>
                </a:cxn>
                <a:cxn ang="0">
                  <a:pos x="4303" y="1225"/>
                </a:cxn>
                <a:cxn ang="0">
                  <a:pos x="4386" y="1302"/>
                </a:cxn>
                <a:cxn ang="0">
                  <a:pos x="4470" y="1379"/>
                </a:cxn>
                <a:cxn ang="0">
                  <a:pos x="4554" y="1457"/>
                </a:cxn>
                <a:cxn ang="0">
                  <a:pos x="4636" y="1535"/>
                </a:cxn>
                <a:cxn ang="0">
                  <a:pos x="4716" y="1614"/>
                </a:cxn>
              </a:cxnLst>
              <a:rect l="0" t="0" r="r" b="b"/>
              <a:pathLst>
                <a:path w="4756" h="1654">
                  <a:moveTo>
                    <a:pt x="0" y="1649"/>
                  </a:moveTo>
                  <a:lnTo>
                    <a:pt x="89" y="1573"/>
                  </a:lnTo>
                  <a:lnTo>
                    <a:pt x="133" y="1534"/>
                  </a:lnTo>
                  <a:lnTo>
                    <a:pt x="177" y="1496"/>
                  </a:lnTo>
                  <a:lnTo>
                    <a:pt x="222" y="1457"/>
                  </a:lnTo>
                  <a:lnTo>
                    <a:pt x="266" y="1419"/>
                  </a:lnTo>
                  <a:lnTo>
                    <a:pt x="310" y="1381"/>
                  </a:lnTo>
                  <a:lnTo>
                    <a:pt x="355" y="1343"/>
                  </a:lnTo>
                  <a:lnTo>
                    <a:pt x="399" y="1304"/>
                  </a:lnTo>
                  <a:lnTo>
                    <a:pt x="443" y="1266"/>
                  </a:lnTo>
                  <a:lnTo>
                    <a:pt x="487" y="1227"/>
                  </a:lnTo>
                  <a:lnTo>
                    <a:pt x="532" y="1189"/>
                  </a:lnTo>
                  <a:lnTo>
                    <a:pt x="576" y="1151"/>
                  </a:lnTo>
                  <a:lnTo>
                    <a:pt x="621" y="1113"/>
                  </a:lnTo>
                  <a:lnTo>
                    <a:pt x="665" y="1074"/>
                  </a:lnTo>
                  <a:lnTo>
                    <a:pt x="709" y="1036"/>
                  </a:lnTo>
                  <a:lnTo>
                    <a:pt x="753" y="997"/>
                  </a:lnTo>
                  <a:lnTo>
                    <a:pt x="798" y="959"/>
                  </a:lnTo>
                  <a:lnTo>
                    <a:pt x="842" y="921"/>
                  </a:lnTo>
                  <a:lnTo>
                    <a:pt x="887" y="883"/>
                  </a:lnTo>
                  <a:lnTo>
                    <a:pt x="931" y="844"/>
                  </a:lnTo>
                  <a:lnTo>
                    <a:pt x="975" y="806"/>
                  </a:lnTo>
                  <a:lnTo>
                    <a:pt x="1019" y="767"/>
                  </a:lnTo>
                  <a:lnTo>
                    <a:pt x="1064" y="729"/>
                  </a:lnTo>
                  <a:lnTo>
                    <a:pt x="1108" y="691"/>
                  </a:lnTo>
                  <a:lnTo>
                    <a:pt x="1153" y="653"/>
                  </a:lnTo>
                  <a:lnTo>
                    <a:pt x="1197" y="614"/>
                  </a:lnTo>
                  <a:lnTo>
                    <a:pt x="1241" y="576"/>
                  </a:lnTo>
                  <a:lnTo>
                    <a:pt x="1285" y="538"/>
                  </a:lnTo>
                  <a:lnTo>
                    <a:pt x="1330" y="499"/>
                  </a:lnTo>
                  <a:lnTo>
                    <a:pt x="1374" y="461"/>
                  </a:lnTo>
                  <a:lnTo>
                    <a:pt x="1419" y="423"/>
                  </a:lnTo>
                  <a:lnTo>
                    <a:pt x="1442" y="406"/>
                  </a:lnTo>
                  <a:lnTo>
                    <a:pt x="1454" y="398"/>
                  </a:lnTo>
                  <a:lnTo>
                    <a:pt x="1466" y="389"/>
                  </a:lnTo>
                  <a:lnTo>
                    <a:pt x="1477" y="381"/>
                  </a:lnTo>
                  <a:lnTo>
                    <a:pt x="1489" y="373"/>
                  </a:lnTo>
                  <a:lnTo>
                    <a:pt x="1501" y="365"/>
                  </a:lnTo>
                  <a:lnTo>
                    <a:pt x="1513" y="356"/>
                  </a:lnTo>
                  <a:lnTo>
                    <a:pt x="1525" y="348"/>
                  </a:lnTo>
                  <a:lnTo>
                    <a:pt x="1537" y="340"/>
                  </a:lnTo>
                  <a:lnTo>
                    <a:pt x="1548" y="331"/>
                  </a:lnTo>
                  <a:lnTo>
                    <a:pt x="1560" y="323"/>
                  </a:lnTo>
                  <a:lnTo>
                    <a:pt x="1572" y="315"/>
                  </a:lnTo>
                  <a:lnTo>
                    <a:pt x="1584" y="306"/>
                  </a:lnTo>
                  <a:lnTo>
                    <a:pt x="1595" y="298"/>
                  </a:lnTo>
                  <a:lnTo>
                    <a:pt x="1607" y="290"/>
                  </a:lnTo>
                  <a:lnTo>
                    <a:pt x="1619" y="281"/>
                  </a:lnTo>
                  <a:lnTo>
                    <a:pt x="1631" y="273"/>
                  </a:lnTo>
                  <a:lnTo>
                    <a:pt x="1643" y="265"/>
                  </a:lnTo>
                  <a:lnTo>
                    <a:pt x="1655" y="257"/>
                  </a:lnTo>
                  <a:lnTo>
                    <a:pt x="1667" y="248"/>
                  </a:lnTo>
                  <a:lnTo>
                    <a:pt x="1678" y="240"/>
                  </a:lnTo>
                  <a:lnTo>
                    <a:pt x="1690" y="231"/>
                  </a:lnTo>
                  <a:lnTo>
                    <a:pt x="1702" y="223"/>
                  </a:lnTo>
                  <a:lnTo>
                    <a:pt x="1714" y="215"/>
                  </a:lnTo>
                  <a:lnTo>
                    <a:pt x="1725" y="207"/>
                  </a:lnTo>
                  <a:lnTo>
                    <a:pt x="1737" y="198"/>
                  </a:lnTo>
                  <a:lnTo>
                    <a:pt x="1749" y="190"/>
                  </a:lnTo>
                  <a:lnTo>
                    <a:pt x="1761" y="182"/>
                  </a:lnTo>
                  <a:lnTo>
                    <a:pt x="1773" y="173"/>
                  </a:lnTo>
                  <a:lnTo>
                    <a:pt x="1785" y="165"/>
                  </a:lnTo>
                  <a:lnTo>
                    <a:pt x="1797" y="157"/>
                  </a:lnTo>
                  <a:lnTo>
                    <a:pt x="1837" y="138"/>
                  </a:lnTo>
                  <a:lnTo>
                    <a:pt x="1857" y="129"/>
                  </a:lnTo>
                  <a:lnTo>
                    <a:pt x="1877" y="121"/>
                  </a:lnTo>
                  <a:lnTo>
                    <a:pt x="1897" y="113"/>
                  </a:lnTo>
                  <a:lnTo>
                    <a:pt x="1918" y="105"/>
                  </a:lnTo>
                  <a:lnTo>
                    <a:pt x="1938" y="97"/>
                  </a:lnTo>
                  <a:lnTo>
                    <a:pt x="1959" y="89"/>
                  </a:lnTo>
                  <a:lnTo>
                    <a:pt x="1980" y="82"/>
                  </a:lnTo>
                  <a:lnTo>
                    <a:pt x="2001" y="75"/>
                  </a:lnTo>
                  <a:lnTo>
                    <a:pt x="2021" y="69"/>
                  </a:lnTo>
                  <a:lnTo>
                    <a:pt x="2043" y="63"/>
                  </a:lnTo>
                  <a:lnTo>
                    <a:pt x="2063" y="56"/>
                  </a:lnTo>
                  <a:lnTo>
                    <a:pt x="2085" y="51"/>
                  </a:lnTo>
                  <a:lnTo>
                    <a:pt x="2106" y="45"/>
                  </a:lnTo>
                  <a:lnTo>
                    <a:pt x="2127" y="40"/>
                  </a:lnTo>
                  <a:lnTo>
                    <a:pt x="2149" y="35"/>
                  </a:lnTo>
                  <a:lnTo>
                    <a:pt x="2170" y="31"/>
                  </a:lnTo>
                  <a:lnTo>
                    <a:pt x="2192" y="27"/>
                  </a:lnTo>
                  <a:lnTo>
                    <a:pt x="2214" y="23"/>
                  </a:lnTo>
                  <a:lnTo>
                    <a:pt x="2235" y="19"/>
                  </a:lnTo>
                  <a:lnTo>
                    <a:pt x="2257" y="15"/>
                  </a:lnTo>
                  <a:lnTo>
                    <a:pt x="2279" y="13"/>
                  </a:lnTo>
                  <a:lnTo>
                    <a:pt x="2301" y="10"/>
                  </a:lnTo>
                  <a:lnTo>
                    <a:pt x="2323" y="7"/>
                  </a:lnTo>
                  <a:lnTo>
                    <a:pt x="2345" y="5"/>
                  </a:lnTo>
                  <a:lnTo>
                    <a:pt x="2367" y="4"/>
                  </a:lnTo>
                  <a:lnTo>
                    <a:pt x="2390" y="2"/>
                  </a:lnTo>
                  <a:lnTo>
                    <a:pt x="2412" y="1"/>
                  </a:lnTo>
                  <a:lnTo>
                    <a:pt x="2435" y="0"/>
                  </a:lnTo>
                  <a:lnTo>
                    <a:pt x="2457" y="0"/>
                  </a:lnTo>
                  <a:lnTo>
                    <a:pt x="2480" y="0"/>
                  </a:lnTo>
                  <a:lnTo>
                    <a:pt x="2543" y="1"/>
                  </a:lnTo>
                  <a:lnTo>
                    <a:pt x="2575" y="3"/>
                  </a:lnTo>
                  <a:lnTo>
                    <a:pt x="2606" y="5"/>
                  </a:lnTo>
                  <a:lnTo>
                    <a:pt x="2637" y="7"/>
                  </a:lnTo>
                  <a:lnTo>
                    <a:pt x="2669" y="11"/>
                  </a:lnTo>
                  <a:lnTo>
                    <a:pt x="2699" y="15"/>
                  </a:lnTo>
                  <a:lnTo>
                    <a:pt x="2731" y="20"/>
                  </a:lnTo>
                  <a:lnTo>
                    <a:pt x="2761" y="25"/>
                  </a:lnTo>
                  <a:lnTo>
                    <a:pt x="2792" y="31"/>
                  </a:lnTo>
                  <a:lnTo>
                    <a:pt x="2822" y="38"/>
                  </a:lnTo>
                  <a:lnTo>
                    <a:pt x="2852" y="45"/>
                  </a:lnTo>
                  <a:lnTo>
                    <a:pt x="2882" y="53"/>
                  </a:lnTo>
                  <a:lnTo>
                    <a:pt x="2912" y="61"/>
                  </a:lnTo>
                  <a:lnTo>
                    <a:pt x="2942" y="70"/>
                  </a:lnTo>
                  <a:lnTo>
                    <a:pt x="2971" y="79"/>
                  </a:lnTo>
                  <a:lnTo>
                    <a:pt x="3001" y="89"/>
                  </a:lnTo>
                  <a:lnTo>
                    <a:pt x="3030" y="100"/>
                  </a:lnTo>
                  <a:lnTo>
                    <a:pt x="3059" y="111"/>
                  </a:lnTo>
                  <a:lnTo>
                    <a:pt x="3088" y="123"/>
                  </a:lnTo>
                  <a:lnTo>
                    <a:pt x="3116" y="135"/>
                  </a:lnTo>
                  <a:lnTo>
                    <a:pt x="3145" y="148"/>
                  </a:lnTo>
                  <a:lnTo>
                    <a:pt x="3173" y="161"/>
                  </a:lnTo>
                  <a:lnTo>
                    <a:pt x="3201" y="175"/>
                  </a:lnTo>
                  <a:lnTo>
                    <a:pt x="3229" y="189"/>
                  </a:lnTo>
                  <a:lnTo>
                    <a:pt x="3256" y="205"/>
                  </a:lnTo>
                  <a:lnTo>
                    <a:pt x="3283" y="220"/>
                  </a:lnTo>
                  <a:lnTo>
                    <a:pt x="3310" y="236"/>
                  </a:lnTo>
                  <a:lnTo>
                    <a:pt x="3337" y="252"/>
                  </a:lnTo>
                  <a:lnTo>
                    <a:pt x="3363" y="269"/>
                  </a:lnTo>
                  <a:lnTo>
                    <a:pt x="3390" y="287"/>
                  </a:lnTo>
                  <a:lnTo>
                    <a:pt x="3416" y="305"/>
                  </a:lnTo>
                  <a:lnTo>
                    <a:pt x="3457" y="350"/>
                  </a:lnTo>
                  <a:lnTo>
                    <a:pt x="3477" y="373"/>
                  </a:lnTo>
                  <a:lnTo>
                    <a:pt x="3498" y="395"/>
                  </a:lnTo>
                  <a:lnTo>
                    <a:pt x="3519" y="418"/>
                  </a:lnTo>
                  <a:lnTo>
                    <a:pt x="3540" y="441"/>
                  </a:lnTo>
                  <a:lnTo>
                    <a:pt x="3561" y="463"/>
                  </a:lnTo>
                  <a:lnTo>
                    <a:pt x="3583" y="486"/>
                  </a:lnTo>
                  <a:lnTo>
                    <a:pt x="3604" y="508"/>
                  </a:lnTo>
                  <a:lnTo>
                    <a:pt x="3625" y="531"/>
                  </a:lnTo>
                  <a:lnTo>
                    <a:pt x="3647" y="553"/>
                  </a:lnTo>
                  <a:lnTo>
                    <a:pt x="3668" y="576"/>
                  </a:lnTo>
                  <a:lnTo>
                    <a:pt x="3690" y="599"/>
                  </a:lnTo>
                  <a:lnTo>
                    <a:pt x="3712" y="621"/>
                  </a:lnTo>
                  <a:lnTo>
                    <a:pt x="3734" y="644"/>
                  </a:lnTo>
                  <a:lnTo>
                    <a:pt x="3756" y="667"/>
                  </a:lnTo>
                  <a:lnTo>
                    <a:pt x="3777" y="689"/>
                  </a:lnTo>
                  <a:lnTo>
                    <a:pt x="3800" y="712"/>
                  </a:lnTo>
                  <a:lnTo>
                    <a:pt x="3822" y="735"/>
                  </a:lnTo>
                  <a:lnTo>
                    <a:pt x="3844" y="757"/>
                  </a:lnTo>
                  <a:lnTo>
                    <a:pt x="3866" y="780"/>
                  </a:lnTo>
                  <a:lnTo>
                    <a:pt x="3889" y="802"/>
                  </a:lnTo>
                  <a:lnTo>
                    <a:pt x="3911" y="825"/>
                  </a:lnTo>
                  <a:lnTo>
                    <a:pt x="3933" y="847"/>
                  </a:lnTo>
                  <a:lnTo>
                    <a:pt x="3956" y="870"/>
                  </a:lnTo>
                  <a:lnTo>
                    <a:pt x="3978" y="893"/>
                  </a:lnTo>
                  <a:lnTo>
                    <a:pt x="4001" y="915"/>
                  </a:lnTo>
                  <a:lnTo>
                    <a:pt x="4023" y="938"/>
                  </a:lnTo>
                  <a:lnTo>
                    <a:pt x="4045" y="961"/>
                  </a:lnTo>
                  <a:lnTo>
                    <a:pt x="4068" y="983"/>
                  </a:lnTo>
                  <a:lnTo>
                    <a:pt x="4091" y="1006"/>
                  </a:lnTo>
                  <a:lnTo>
                    <a:pt x="4113" y="1029"/>
                  </a:lnTo>
                  <a:lnTo>
                    <a:pt x="4113" y="1029"/>
                  </a:lnTo>
                  <a:lnTo>
                    <a:pt x="4112" y="1029"/>
                  </a:lnTo>
                  <a:lnTo>
                    <a:pt x="4112" y="1029"/>
                  </a:lnTo>
                  <a:lnTo>
                    <a:pt x="4111" y="1029"/>
                  </a:lnTo>
                  <a:lnTo>
                    <a:pt x="4111" y="1029"/>
                  </a:lnTo>
                  <a:lnTo>
                    <a:pt x="4111" y="1029"/>
                  </a:lnTo>
                  <a:lnTo>
                    <a:pt x="4110" y="1029"/>
                  </a:lnTo>
                  <a:lnTo>
                    <a:pt x="4110" y="1029"/>
                  </a:lnTo>
                  <a:lnTo>
                    <a:pt x="4109" y="1029"/>
                  </a:lnTo>
                  <a:lnTo>
                    <a:pt x="4109" y="1029"/>
                  </a:lnTo>
                  <a:lnTo>
                    <a:pt x="4109" y="1029"/>
                  </a:lnTo>
                  <a:lnTo>
                    <a:pt x="4108" y="1029"/>
                  </a:lnTo>
                  <a:lnTo>
                    <a:pt x="4108" y="1029"/>
                  </a:lnTo>
                  <a:lnTo>
                    <a:pt x="4107" y="1029"/>
                  </a:lnTo>
                  <a:lnTo>
                    <a:pt x="4107" y="1029"/>
                  </a:lnTo>
                  <a:lnTo>
                    <a:pt x="4107" y="1029"/>
                  </a:lnTo>
                  <a:lnTo>
                    <a:pt x="4107" y="1029"/>
                  </a:lnTo>
                  <a:lnTo>
                    <a:pt x="4106" y="1029"/>
                  </a:lnTo>
                  <a:lnTo>
                    <a:pt x="4106" y="1029"/>
                  </a:lnTo>
                  <a:lnTo>
                    <a:pt x="4105" y="1029"/>
                  </a:lnTo>
                  <a:lnTo>
                    <a:pt x="4105" y="1029"/>
                  </a:lnTo>
                  <a:lnTo>
                    <a:pt x="4105" y="1029"/>
                  </a:lnTo>
                  <a:lnTo>
                    <a:pt x="4104" y="1029"/>
                  </a:lnTo>
                  <a:lnTo>
                    <a:pt x="4104" y="1029"/>
                  </a:lnTo>
                  <a:lnTo>
                    <a:pt x="4104" y="1029"/>
                  </a:lnTo>
                  <a:lnTo>
                    <a:pt x="4103" y="1029"/>
                  </a:lnTo>
                  <a:lnTo>
                    <a:pt x="4103" y="1029"/>
                  </a:lnTo>
                  <a:lnTo>
                    <a:pt x="4103" y="1029"/>
                  </a:lnTo>
                  <a:lnTo>
                    <a:pt x="4102" y="1029"/>
                  </a:lnTo>
                  <a:lnTo>
                    <a:pt x="4102" y="1029"/>
                  </a:lnTo>
                  <a:lnTo>
                    <a:pt x="4102" y="1029"/>
                  </a:lnTo>
                  <a:lnTo>
                    <a:pt x="4141" y="1068"/>
                  </a:lnTo>
                  <a:lnTo>
                    <a:pt x="4160" y="1088"/>
                  </a:lnTo>
                  <a:lnTo>
                    <a:pt x="4180" y="1107"/>
                  </a:lnTo>
                  <a:lnTo>
                    <a:pt x="4200" y="1127"/>
                  </a:lnTo>
                  <a:lnTo>
                    <a:pt x="4220" y="1147"/>
                  </a:lnTo>
                  <a:lnTo>
                    <a:pt x="4241" y="1166"/>
                  </a:lnTo>
                  <a:lnTo>
                    <a:pt x="4261" y="1185"/>
                  </a:lnTo>
                  <a:lnTo>
                    <a:pt x="4282" y="1205"/>
                  </a:lnTo>
                  <a:lnTo>
                    <a:pt x="4303" y="1225"/>
                  </a:lnTo>
                  <a:lnTo>
                    <a:pt x="4323" y="1244"/>
                  </a:lnTo>
                  <a:lnTo>
                    <a:pt x="4344" y="1263"/>
                  </a:lnTo>
                  <a:lnTo>
                    <a:pt x="4365" y="1283"/>
                  </a:lnTo>
                  <a:lnTo>
                    <a:pt x="4386" y="1302"/>
                  </a:lnTo>
                  <a:lnTo>
                    <a:pt x="4407" y="1321"/>
                  </a:lnTo>
                  <a:lnTo>
                    <a:pt x="4428" y="1341"/>
                  </a:lnTo>
                  <a:lnTo>
                    <a:pt x="4449" y="1360"/>
                  </a:lnTo>
                  <a:lnTo>
                    <a:pt x="4470" y="1379"/>
                  </a:lnTo>
                  <a:lnTo>
                    <a:pt x="4491" y="1399"/>
                  </a:lnTo>
                  <a:lnTo>
                    <a:pt x="4512" y="1418"/>
                  </a:lnTo>
                  <a:lnTo>
                    <a:pt x="4533" y="1438"/>
                  </a:lnTo>
                  <a:lnTo>
                    <a:pt x="4554" y="1457"/>
                  </a:lnTo>
                  <a:lnTo>
                    <a:pt x="4575" y="1477"/>
                  </a:lnTo>
                  <a:lnTo>
                    <a:pt x="4595" y="1496"/>
                  </a:lnTo>
                  <a:lnTo>
                    <a:pt x="4616" y="1515"/>
                  </a:lnTo>
                  <a:lnTo>
                    <a:pt x="4636" y="1535"/>
                  </a:lnTo>
                  <a:lnTo>
                    <a:pt x="4656" y="1555"/>
                  </a:lnTo>
                  <a:lnTo>
                    <a:pt x="4676" y="1574"/>
                  </a:lnTo>
                  <a:lnTo>
                    <a:pt x="4696" y="1594"/>
                  </a:lnTo>
                  <a:lnTo>
                    <a:pt x="4716" y="1614"/>
                  </a:lnTo>
                  <a:lnTo>
                    <a:pt x="4735" y="1633"/>
                  </a:lnTo>
                  <a:lnTo>
                    <a:pt x="4755" y="1653"/>
                  </a:lnTo>
                </a:path>
              </a:pathLst>
            </a:custGeom>
            <a:noFill/>
            <a:ln w="13334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grpSp>
          <p:nvGrpSpPr>
            <p:cNvPr id="3" name="Group 23"/>
            <p:cNvGrpSpPr>
              <a:grpSpLocks/>
            </p:cNvGrpSpPr>
            <p:nvPr/>
          </p:nvGrpSpPr>
          <p:grpSpPr bwMode="auto">
            <a:xfrm>
              <a:off x="272" y="242"/>
              <a:ext cx="5458" cy="3802"/>
              <a:chOff x="272" y="242"/>
              <a:chExt cx="5458" cy="3802"/>
            </a:xfrm>
          </p:grpSpPr>
          <p:sp>
            <p:nvSpPr>
              <p:cNvPr id="30725" name="Rectangle 5"/>
              <p:cNvSpPr>
                <a:spLocks noChangeArrowheads="1"/>
              </p:cNvSpPr>
              <p:nvPr/>
            </p:nvSpPr>
            <p:spPr bwMode="auto">
              <a:xfrm flipV="1">
                <a:off x="556" y="368"/>
                <a:ext cx="5023" cy="3395"/>
              </a:xfrm>
              <a:prstGeom prst="rect">
                <a:avLst/>
              </a:prstGeom>
              <a:noFill/>
              <a:ln w="2032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0726" name="Text Box 6"/>
              <p:cNvSpPr txBox="1">
                <a:spLocks noChangeArrowheads="1"/>
              </p:cNvSpPr>
              <p:nvPr/>
            </p:nvSpPr>
            <p:spPr bwMode="auto">
              <a:xfrm>
                <a:off x="337" y="3044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0</a:t>
                </a:r>
                <a:endParaRPr lang="en-US"/>
              </a:p>
            </p:txBody>
          </p:sp>
          <p:sp>
            <p:nvSpPr>
              <p:cNvPr id="30727" name="Text Box 7"/>
              <p:cNvSpPr txBox="1">
                <a:spLocks noChangeArrowheads="1"/>
              </p:cNvSpPr>
              <p:nvPr/>
            </p:nvSpPr>
            <p:spPr bwMode="auto">
              <a:xfrm>
                <a:off x="420" y="3757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0</a:t>
                </a:r>
                <a:endParaRPr lang="en-US"/>
              </a:p>
            </p:txBody>
          </p:sp>
          <p:sp>
            <p:nvSpPr>
              <p:cNvPr id="30728" name="Text Box 8"/>
              <p:cNvSpPr txBox="1">
                <a:spLocks noChangeArrowheads="1"/>
              </p:cNvSpPr>
              <p:nvPr/>
            </p:nvSpPr>
            <p:spPr bwMode="auto">
              <a:xfrm>
                <a:off x="337" y="2484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30729" name="Text Box 9"/>
              <p:cNvSpPr txBox="1">
                <a:spLocks noChangeArrowheads="1"/>
              </p:cNvSpPr>
              <p:nvPr/>
            </p:nvSpPr>
            <p:spPr bwMode="auto">
              <a:xfrm>
                <a:off x="272" y="3614"/>
                <a:ext cx="316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-1</a:t>
                </a:r>
                <a:endParaRPr lang="en-US"/>
              </a:p>
            </p:txBody>
          </p:sp>
          <p:sp>
            <p:nvSpPr>
              <p:cNvPr id="30730" name="Text Box 10"/>
              <p:cNvSpPr txBox="1">
                <a:spLocks noChangeArrowheads="1"/>
              </p:cNvSpPr>
              <p:nvPr/>
            </p:nvSpPr>
            <p:spPr bwMode="auto">
              <a:xfrm>
                <a:off x="337" y="1937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2</a:t>
                </a:r>
                <a:endParaRPr lang="en-US"/>
              </a:p>
            </p:txBody>
          </p:sp>
          <p:sp>
            <p:nvSpPr>
              <p:cNvPr id="30731" name="Text Box 11"/>
              <p:cNvSpPr txBox="1">
                <a:spLocks noChangeArrowheads="1"/>
              </p:cNvSpPr>
              <p:nvPr/>
            </p:nvSpPr>
            <p:spPr bwMode="auto">
              <a:xfrm>
                <a:off x="337" y="1355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3</a:t>
                </a:r>
                <a:endParaRPr lang="en-US"/>
              </a:p>
            </p:txBody>
          </p:sp>
          <p:sp>
            <p:nvSpPr>
              <p:cNvPr id="30732" name="Text Box 12"/>
              <p:cNvSpPr txBox="1">
                <a:spLocks noChangeArrowheads="1"/>
              </p:cNvSpPr>
              <p:nvPr/>
            </p:nvSpPr>
            <p:spPr bwMode="auto">
              <a:xfrm>
                <a:off x="337" y="793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4</a:t>
                </a:r>
                <a:endParaRPr lang="en-US"/>
              </a:p>
            </p:txBody>
          </p:sp>
          <p:sp>
            <p:nvSpPr>
              <p:cNvPr id="30733" name="Text Box 13"/>
              <p:cNvSpPr txBox="1">
                <a:spLocks noChangeArrowheads="1"/>
              </p:cNvSpPr>
              <p:nvPr/>
            </p:nvSpPr>
            <p:spPr bwMode="auto">
              <a:xfrm>
                <a:off x="337" y="242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5</a:t>
                </a:r>
                <a:endParaRPr lang="en-US"/>
              </a:p>
            </p:txBody>
          </p:sp>
          <p:sp>
            <p:nvSpPr>
              <p:cNvPr id="30734" name="Text Box 14"/>
              <p:cNvSpPr txBox="1">
                <a:spLocks noChangeArrowheads="1"/>
              </p:cNvSpPr>
              <p:nvPr/>
            </p:nvSpPr>
            <p:spPr bwMode="auto">
              <a:xfrm>
                <a:off x="866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10</a:t>
                </a:r>
                <a:endParaRPr lang="en-US"/>
              </a:p>
            </p:txBody>
          </p:sp>
          <p:sp>
            <p:nvSpPr>
              <p:cNvPr id="30735" name="Text Box 15"/>
              <p:cNvSpPr txBox="1">
                <a:spLocks noChangeArrowheads="1"/>
              </p:cNvSpPr>
              <p:nvPr/>
            </p:nvSpPr>
            <p:spPr bwMode="auto">
              <a:xfrm>
                <a:off x="1430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20</a:t>
                </a:r>
                <a:endParaRPr lang="en-US"/>
              </a:p>
            </p:txBody>
          </p:sp>
          <p:sp>
            <p:nvSpPr>
              <p:cNvPr id="30736" name="Text Box 16"/>
              <p:cNvSpPr txBox="1">
                <a:spLocks noChangeArrowheads="1"/>
              </p:cNvSpPr>
              <p:nvPr/>
            </p:nvSpPr>
            <p:spPr bwMode="auto">
              <a:xfrm>
                <a:off x="1993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30</a:t>
                </a:r>
                <a:endParaRPr lang="en-US"/>
              </a:p>
            </p:txBody>
          </p:sp>
          <p:sp>
            <p:nvSpPr>
              <p:cNvPr id="30737" name="Text Box 17"/>
              <p:cNvSpPr txBox="1">
                <a:spLocks noChangeArrowheads="1"/>
              </p:cNvSpPr>
              <p:nvPr/>
            </p:nvSpPr>
            <p:spPr bwMode="auto">
              <a:xfrm>
                <a:off x="2557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40</a:t>
                </a:r>
                <a:endParaRPr lang="en-US"/>
              </a:p>
            </p:txBody>
          </p:sp>
          <p:sp>
            <p:nvSpPr>
              <p:cNvPr id="30738" name="Text Box 18"/>
              <p:cNvSpPr txBox="1">
                <a:spLocks noChangeArrowheads="1"/>
              </p:cNvSpPr>
              <p:nvPr/>
            </p:nvSpPr>
            <p:spPr bwMode="auto">
              <a:xfrm>
                <a:off x="3120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50</a:t>
                </a:r>
                <a:endParaRPr lang="en-US"/>
              </a:p>
            </p:txBody>
          </p:sp>
          <p:sp>
            <p:nvSpPr>
              <p:cNvPr id="30739" name="Text Box 19"/>
              <p:cNvSpPr txBox="1">
                <a:spLocks noChangeArrowheads="1"/>
              </p:cNvSpPr>
              <p:nvPr/>
            </p:nvSpPr>
            <p:spPr bwMode="auto">
              <a:xfrm>
                <a:off x="3684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60</a:t>
                </a:r>
                <a:endParaRPr lang="en-US"/>
              </a:p>
            </p:txBody>
          </p:sp>
          <p:sp>
            <p:nvSpPr>
              <p:cNvPr id="30740" name="Text Box 20"/>
              <p:cNvSpPr txBox="1">
                <a:spLocks noChangeArrowheads="1"/>
              </p:cNvSpPr>
              <p:nvPr/>
            </p:nvSpPr>
            <p:spPr bwMode="auto">
              <a:xfrm>
                <a:off x="4248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70</a:t>
                </a:r>
                <a:endParaRPr lang="en-US"/>
              </a:p>
            </p:txBody>
          </p:sp>
          <p:sp>
            <p:nvSpPr>
              <p:cNvPr id="30741" name="Text Box 21"/>
              <p:cNvSpPr txBox="1">
                <a:spLocks noChangeArrowheads="1"/>
              </p:cNvSpPr>
              <p:nvPr/>
            </p:nvSpPr>
            <p:spPr bwMode="auto">
              <a:xfrm>
                <a:off x="4811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80</a:t>
                </a:r>
                <a:endParaRPr lang="en-US"/>
              </a:p>
            </p:txBody>
          </p:sp>
          <p:sp>
            <p:nvSpPr>
              <p:cNvPr id="30742" name="Text Box 22"/>
              <p:cNvSpPr txBox="1">
                <a:spLocks noChangeArrowheads="1"/>
              </p:cNvSpPr>
              <p:nvPr/>
            </p:nvSpPr>
            <p:spPr bwMode="auto">
              <a:xfrm>
                <a:off x="5374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90</a:t>
                </a:r>
                <a:endParaRPr lang="en-US"/>
              </a:p>
            </p:txBody>
          </p:sp>
        </p:grpSp>
        <p:sp>
          <p:nvSpPr>
            <p:cNvPr id="30744" name="Text Box 24"/>
            <p:cNvSpPr txBox="1">
              <a:spLocks noChangeArrowheads="1"/>
            </p:cNvSpPr>
            <p:nvPr/>
          </p:nvSpPr>
          <p:spPr bwMode="auto">
            <a:xfrm>
              <a:off x="1511" y="4069"/>
              <a:ext cx="2642" cy="2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300" dirty="0" err="1">
                  <a:latin typeface="Arial" charset="0"/>
                </a:rPr>
                <a:t>Ángulo</a:t>
              </a:r>
              <a:r>
                <a:rPr lang="en-US" sz="2300" dirty="0">
                  <a:latin typeface="Arial" charset="0"/>
                </a:rPr>
                <a:t> de </a:t>
              </a:r>
              <a:r>
                <a:rPr lang="en-US" sz="2300" dirty="0" err="1">
                  <a:latin typeface="Arial" charset="0"/>
                </a:rPr>
                <a:t>inclinación</a:t>
              </a:r>
              <a:r>
                <a:rPr lang="en-US" sz="2300" dirty="0">
                  <a:latin typeface="Arial" charset="0"/>
                </a:rPr>
                <a:t> - </a:t>
              </a:r>
              <a:r>
                <a:rPr lang="en-US" sz="2300" dirty="0" err="1">
                  <a:latin typeface="Arial" charset="0"/>
                </a:rPr>
                <a:t>Grados</a:t>
              </a:r>
              <a:endParaRPr lang="en-US" dirty="0"/>
            </a:p>
          </p:txBody>
        </p:sp>
        <p:sp>
          <p:nvSpPr>
            <p:cNvPr id="30745" name="Text Box 25"/>
            <p:cNvSpPr txBox="1">
              <a:spLocks noChangeArrowheads="1"/>
            </p:cNvSpPr>
            <p:nvPr/>
          </p:nvSpPr>
          <p:spPr bwMode="auto">
            <a:xfrm rot="16200000">
              <a:off x="-1168" y="1859"/>
              <a:ext cx="2794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 dirty="0" err="1">
                  <a:latin typeface="Arial" charset="0"/>
                </a:rPr>
                <a:t>Brazo</a:t>
              </a:r>
              <a:r>
                <a:rPr lang="en-US" sz="2700" dirty="0">
                  <a:latin typeface="Arial" charset="0"/>
                </a:rPr>
                <a:t> de </a:t>
              </a:r>
              <a:r>
                <a:rPr lang="en-US" sz="2700" dirty="0" err="1">
                  <a:latin typeface="Arial" charset="0"/>
                </a:rPr>
                <a:t>adrizamiento</a:t>
              </a:r>
              <a:r>
                <a:rPr lang="en-US" sz="2700" dirty="0">
                  <a:latin typeface="Arial" charset="0"/>
                </a:rPr>
                <a:t> (pie)</a:t>
              </a:r>
              <a:endParaRPr lang="en-US" dirty="0"/>
            </a:p>
          </p:txBody>
        </p:sp>
        <p:sp>
          <p:nvSpPr>
            <p:cNvPr id="30746" name="Line 26"/>
            <p:cNvSpPr>
              <a:spLocks noChangeShapeType="1"/>
            </p:cNvSpPr>
            <p:nvPr/>
          </p:nvSpPr>
          <p:spPr bwMode="auto">
            <a:xfrm>
              <a:off x="556" y="3207"/>
              <a:ext cx="5027" cy="0"/>
            </a:xfrm>
            <a:prstGeom prst="line">
              <a:avLst/>
            </a:prstGeom>
            <a:noFill/>
            <a:ln w="2032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747" name="Text Box 27"/>
            <p:cNvSpPr txBox="1">
              <a:spLocks noChangeArrowheads="1"/>
            </p:cNvSpPr>
            <p:nvPr/>
          </p:nvSpPr>
          <p:spPr bwMode="auto">
            <a:xfrm>
              <a:off x="476" y="11"/>
              <a:ext cx="1593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>
                  <a:latin typeface="Arial" charset="0"/>
                </a:rPr>
                <a:t>KG</a:t>
              </a:r>
              <a:r>
                <a:rPr lang="en-US" sz="3200" baseline="-25000" dirty="0">
                  <a:latin typeface="Arial" charset="0"/>
                </a:rPr>
                <a:t>A</a:t>
              </a:r>
              <a:r>
                <a:rPr lang="en-US" sz="3200" dirty="0">
                  <a:latin typeface="Arial" charset="0"/>
                </a:rPr>
                <a:t> = 19 pie</a:t>
              </a:r>
              <a:endParaRPr lang="en-US" dirty="0"/>
            </a:p>
          </p:txBody>
        </p:sp>
      </p:grpSp>
      <p:sp>
        <p:nvSpPr>
          <p:cNvPr id="30749" name="Text Box 29"/>
          <p:cNvSpPr txBox="1">
            <a:spLocks noChangeArrowheads="1"/>
          </p:cNvSpPr>
          <p:nvPr/>
        </p:nvSpPr>
        <p:spPr bwMode="auto">
          <a:xfrm>
            <a:off x="4508500" y="17463"/>
            <a:ext cx="285526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latin typeface="Arial" charset="0"/>
              </a:rPr>
              <a:t>KG</a:t>
            </a:r>
            <a:r>
              <a:rPr lang="en-US" sz="3200" baseline="-25000" dirty="0">
                <a:latin typeface="Arial" charset="0"/>
              </a:rPr>
              <a:t>1</a:t>
            </a:r>
            <a:r>
              <a:rPr lang="en-US" sz="3200" dirty="0">
                <a:latin typeface="Arial" charset="0"/>
              </a:rPr>
              <a:t> = 19.8 pie</a:t>
            </a:r>
            <a:endParaRPr lang="en-US" dirty="0"/>
          </a:p>
        </p:txBody>
      </p:sp>
      <p:grpSp>
        <p:nvGrpSpPr>
          <p:cNvPr id="4" name="Group 56"/>
          <p:cNvGrpSpPr>
            <a:grpSpLocks/>
          </p:cNvGrpSpPr>
          <p:nvPr/>
        </p:nvGrpSpPr>
        <p:grpSpPr bwMode="auto">
          <a:xfrm>
            <a:off x="838200" y="609600"/>
            <a:ext cx="3598863" cy="584201"/>
            <a:chOff x="528" y="384"/>
            <a:chExt cx="2267" cy="368"/>
          </a:xfrm>
        </p:grpSpPr>
        <p:sp>
          <p:nvSpPr>
            <p:cNvPr id="30750" name="Text Box 30"/>
            <p:cNvSpPr txBox="1">
              <a:spLocks noChangeArrowheads="1"/>
            </p:cNvSpPr>
            <p:nvPr/>
          </p:nvSpPr>
          <p:spPr bwMode="auto">
            <a:xfrm>
              <a:off x="528" y="384"/>
              <a:ext cx="2267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>
                  <a:latin typeface="Arial" charset="0"/>
                </a:rPr>
                <a:t>GT = GG</a:t>
              </a:r>
              <a:r>
                <a:rPr lang="en-US" sz="3200" baseline="-25000" dirty="0">
                  <a:latin typeface="Arial" charset="0"/>
                </a:rPr>
                <a:t>1</a:t>
              </a:r>
              <a:r>
                <a:rPr lang="en-US" sz="3200" dirty="0">
                  <a:latin typeface="Arial" charset="0"/>
                </a:rPr>
                <a:t> x </a:t>
              </a:r>
              <a:r>
                <a:rPr lang="en-US" sz="3200" dirty="0" err="1">
                  <a:latin typeface="Arial" charset="0"/>
                </a:rPr>
                <a:t>Sen</a:t>
              </a:r>
              <a:r>
                <a:rPr lang="en-US" sz="3200" dirty="0">
                  <a:latin typeface="Arial" charset="0"/>
                </a:rPr>
                <a:t> O</a:t>
              </a:r>
              <a:endParaRPr lang="en-US" dirty="0"/>
            </a:p>
          </p:txBody>
        </p:sp>
        <p:sp>
          <p:nvSpPr>
            <p:cNvPr id="30751" name="Line 31"/>
            <p:cNvSpPr>
              <a:spLocks noChangeShapeType="1"/>
            </p:cNvSpPr>
            <p:nvPr/>
          </p:nvSpPr>
          <p:spPr bwMode="auto">
            <a:xfrm>
              <a:off x="2532" y="567"/>
              <a:ext cx="141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30753" name="Text Box 33"/>
          <p:cNvSpPr txBox="1">
            <a:spLocks noChangeArrowheads="1"/>
          </p:cNvSpPr>
          <p:nvPr/>
        </p:nvSpPr>
        <p:spPr bwMode="auto">
          <a:xfrm>
            <a:off x="6351588" y="690563"/>
            <a:ext cx="2411412" cy="1335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>
                <a:latin typeface="Arial" charset="0"/>
              </a:rPr>
              <a:t>Sin 0° = 0</a:t>
            </a:r>
            <a:br>
              <a:rPr lang="en-US" sz="3200">
                <a:latin typeface="Arial" charset="0"/>
              </a:rPr>
            </a:br>
            <a:r>
              <a:rPr lang="en-US" sz="3200">
                <a:latin typeface="Arial" charset="0"/>
              </a:rPr>
              <a:t>Sin 30°= 0.5</a:t>
            </a:r>
            <a:br>
              <a:rPr lang="en-US" sz="3200">
                <a:latin typeface="Arial" charset="0"/>
              </a:rPr>
            </a:br>
            <a:r>
              <a:rPr lang="en-US" sz="3200">
                <a:latin typeface="Arial" charset="0"/>
              </a:rPr>
              <a:t>Sin 90°= 1.0</a:t>
            </a:r>
            <a:endParaRPr lang="en-US"/>
          </a:p>
        </p:txBody>
      </p:sp>
      <p:sp>
        <p:nvSpPr>
          <p:cNvPr id="30754" name="Text Box 34"/>
          <p:cNvSpPr txBox="1">
            <a:spLocks noChangeArrowheads="1"/>
          </p:cNvSpPr>
          <p:nvPr/>
        </p:nvSpPr>
        <p:spPr bwMode="auto">
          <a:xfrm>
            <a:off x="835025" y="1065213"/>
            <a:ext cx="4137025" cy="50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>
                <a:latin typeface="Arial" charset="0"/>
              </a:rPr>
              <a:t>GT</a:t>
            </a:r>
            <a:r>
              <a:rPr lang="en-US" sz="3200" baseline="-25000">
                <a:latin typeface="Arial" charset="0"/>
              </a:rPr>
              <a:t>0°</a:t>
            </a:r>
            <a:r>
              <a:rPr lang="en-US" sz="3200">
                <a:latin typeface="Arial" charset="0"/>
              </a:rPr>
              <a:t>= .8FT x 0 = 0 FT</a:t>
            </a:r>
            <a:endParaRPr lang="en-US"/>
          </a:p>
        </p:txBody>
      </p:sp>
      <p:sp>
        <p:nvSpPr>
          <p:cNvPr id="30755" name="Text Box 35"/>
          <p:cNvSpPr txBox="1">
            <a:spLocks noChangeArrowheads="1"/>
          </p:cNvSpPr>
          <p:nvPr/>
        </p:nvSpPr>
        <p:spPr bwMode="auto">
          <a:xfrm>
            <a:off x="669925" y="4826000"/>
            <a:ext cx="455613" cy="50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>
                <a:solidFill>
                  <a:srgbClr val="FF0000"/>
                </a:solidFill>
                <a:latin typeface="Arial" charset="0"/>
              </a:rPr>
              <a:t>X</a:t>
            </a:r>
            <a:endParaRPr lang="en-US"/>
          </a:p>
        </p:txBody>
      </p:sp>
      <p:sp>
        <p:nvSpPr>
          <p:cNvPr id="30756" name="Text Box 36"/>
          <p:cNvSpPr txBox="1">
            <a:spLocks noChangeArrowheads="1"/>
          </p:cNvSpPr>
          <p:nvPr/>
        </p:nvSpPr>
        <p:spPr bwMode="auto">
          <a:xfrm>
            <a:off x="835025" y="1493838"/>
            <a:ext cx="478105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latin typeface="Arial" charset="0"/>
              </a:rPr>
              <a:t>GT</a:t>
            </a:r>
            <a:r>
              <a:rPr lang="en-US" sz="3200" baseline="-25000" dirty="0">
                <a:latin typeface="Arial" charset="0"/>
              </a:rPr>
              <a:t>30°</a:t>
            </a:r>
            <a:r>
              <a:rPr lang="en-US" sz="3200" dirty="0">
                <a:latin typeface="Arial" charset="0"/>
              </a:rPr>
              <a:t>= .8FT x .5 = 0.4 FT</a:t>
            </a:r>
            <a:endParaRPr lang="en-US" dirty="0"/>
          </a:p>
        </p:txBody>
      </p:sp>
      <p:grpSp>
        <p:nvGrpSpPr>
          <p:cNvPr id="5" name="Group 39"/>
          <p:cNvGrpSpPr>
            <a:grpSpLocks/>
          </p:cNvGrpSpPr>
          <p:nvPr/>
        </p:nvGrpSpPr>
        <p:grpSpPr bwMode="auto">
          <a:xfrm>
            <a:off x="2874964" y="4056063"/>
            <a:ext cx="1414463" cy="865187"/>
            <a:chOff x="1811" y="2555"/>
            <a:chExt cx="891" cy="545"/>
          </a:xfrm>
        </p:grpSpPr>
        <p:sp>
          <p:nvSpPr>
            <p:cNvPr id="30757" name="Text Box 37"/>
            <p:cNvSpPr txBox="1">
              <a:spLocks noChangeArrowheads="1"/>
            </p:cNvSpPr>
            <p:nvPr/>
          </p:nvSpPr>
          <p:spPr bwMode="auto">
            <a:xfrm>
              <a:off x="2016" y="2781"/>
              <a:ext cx="287" cy="3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>
                  <a:solidFill>
                    <a:srgbClr val="FF0000"/>
                  </a:solidFill>
                  <a:latin typeface="Arial" charset="0"/>
                </a:rPr>
                <a:t>X</a:t>
              </a:r>
              <a:endParaRPr lang="en-US"/>
            </a:p>
          </p:txBody>
        </p:sp>
        <p:sp>
          <p:nvSpPr>
            <p:cNvPr id="30758" name="Text Box 38"/>
            <p:cNvSpPr txBox="1">
              <a:spLocks noChangeArrowheads="1"/>
            </p:cNvSpPr>
            <p:nvPr/>
          </p:nvSpPr>
          <p:spPr bwMode="auto">
            <a:xfrm>
              <a:off x="1811" y="2555"/>
              <a:ext cx="891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>
                  <a:latin typeface="Arial" charset="0"/>
                </a:rPr>
                <a:t>0.4 pie</a:t>
              </a:r>
              <a:endParaRPr lang="en-US" dirty="0"/>
            </a:p>
          </p:txBody>
        </p:sp>
      </p:grpSp>
      <p:sp>
        <p:nvSpPr>
          <p:cNvPr id="30760" name="Text Box 40"/>
          <p:cNvSpPr txBox="1">
            <a:spLocks noChangeArrowheads="1"/>
          </p:cNvSpPr>
          <p:nvPr/>
        </p:nvSpPr>
        <p:spPr bwMode="auto">
          <a:xfrm>
            <a:off x="835025" y="1920875"/>
            <a:ext cx="466724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latin typeface="Arial" charset="0"/>
              </a:rPr>
              <a:t>GT</a:t>
            </a:r>
            <a:r>
              <a:rPr lang="en-US" sz="3200" baseline="-25000" dirty="0">
                <a:latin typeface="Arial" charset="0"/>
              </a:rPr>
              <a:t>90°</a:t>
            </a:r>
            <a:r>
              <a:rPr lang="en-US" sz="3200" dirty="0">
                <a:latin typeface="Arial" charset="0"/>
              </a:rPr>
              <a:t>= .8FT x 1 = 0.8 FT</a:t>
            </a:r>
            <a:endParaRPr lang="en-US" dirty="0"/>
          </a:p>
        </p:txBody>
      </p:sp>
      <p:grpSp>
        <p:nvGrpSpPr>
          <p:cNvPr id="6" name="Group 43"/>
          <p:cNvGrpSpPr>
            <a:grpSpLocks/>
          </p:cNvGrpSpPr>
          <p:nvPr/>
        </p:nvGrpSpPr>
        <p:grpSpPr bwMode="auto">
          <a:xfrm>
            <a:off x="7778750" y="3548063"/>
            <a:ext cx="1414463" cy="904875"/>
            <a:chOff x="4900" y="2235"/>
            <a:chExt cx="891" cy="570"/>
          </a:xfrm>
        </p:grpSpPr>
        <p:sp>
          <p:nvSpPr>
            <p:cNvPr id="30761" name="Text Box 41"/>
            <p:cNvSpPr txBox="1">
              <a:spLocks noChangeArrowheads="1"/>
            </p:cNvSpPr>
            <p:nvPr/>
          </p:nvSpPr>
          <p:spPr bwMode="auto">
            <a:xfrm>
              <a:off x="5444" y="2486"/>
              <a:ext cx="287" cy="3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>
                  <a:solidFill>
                    <a:srgbClr val="FF0000"/>
                  </a:solidFill>
                  <a:latin typeface="Arial" charset="0"/>
                </a:rPr>
                <a:t>X</a:t>
              </a:r>
              <a:endParaRPr lang="en-US"/>
            </a:p>
          </p:txBody>
        </p:sp>
        <p:sp>
          <p:nvSpPr>
            <p:cNvPr id="30762" name="Text Box 42"/>
            <p:cNvSpPr txBox="1">
              <a:spLocks noChangeArrowheads="1"/>
            </p:cNvSpPr>
            <p:nvPr/>
          </p:nvSpPr>
          <p:spPr bwMode="auto">
            <a:xfrm>
              <a:off x="4900" y="2235"/>
              <a:ext cx="891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>
                  <a:latin typeface="Arial" charset="0"/>
                </a:rPr>
                <a:t>0.8 pie</a:t>
              </a:r>
              <a:endParaRPr lang="en-US" dirty="0"/>
            </a:p>
          </p:txBody>
        </p:sp>
      </p:grpSp>
      <p:sp>
        <p:nvSpPr>
          <p:cNvPr id="30764" name="Freeform 44"/>
          <p:cNvSpPr>
            <a:spLocks/>
          </p:cNvSpPr>
          <p:nvPr/>
        </p:nvSpPr>
        <p:spPr bwMode="auto">
          <a:xfrm>
            <a:off x="865188" y="4208463"/>
            <a:ext cx="7994650" cy="884237"/>
          </a:xfrm>
          <a:custGeom>
            <a:avLst/>
            <a:gdLst/>
            <a:ahLst/>
            <a:cxnLst>
              <a:cxn ang="0">
                <a:pos x="0" y="556"/>
              </a:cxn>
              <a:cxn ang="0">
                <a:pos x="1608" y="294"/>
              </a:cxn>
              <a:cxn ang="0">
                <a:pos x="5035" y="0"/>
              </a:cxn>
            </a:cxnLst>
            <a:rect l="0" t="0" r="r" b="b"/>
            <a:pathLst>
              <a:path w="5036" h="557">
                <a:moveTo>
                  <a:pt x="0" y="556"/>
                </a:moveTo>
                <a:lnTo>
                  <a:pt x="1608" y="294"/>
                </a:lnTo>
                <a:lnTo>
                  <a:pt x="5035" y="0"/>
                </a:lnTo>
              </a:path>
            </a:pathLst>
          </a:custGeom>
          <a:noFill/>
          <a:ln w="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s-CL"/>
          </a:p>
        </p:txBody>
      </p:sp>
      <p:grpSp>
        <p:nvGrpSpPr>
          <p:cNvPr id="7" name="Group 57"/>
          <p:cNvGrpSpPr>
            <a:grpSpLocks/>
          </p:cNvGrpSpPr>
          <p:nvPr/>
        </p:nvGrpSpPr>
        <p:grpSpPr bwMode="auto">
          <a:xfrm>
            <a:off x="1568450" y="2965450"/>
            <a:ext cx="6129338" cy="2178050"/>
            <a:chOff x="988" y="1868"/>
            <a:chExt cx="3861" cy="1372"/>
          </a:xfrm>
        </p:grpSpPr>
        <p:sp>
          <p:nvSpPr>
            <p:cNvPr id="30765" name="Oval 45"/>
            <p:cNvSpPr>
              <a:spLocks noChangeArrowheads="1"/>
            </p:cNvSpPr>
            <p:nvPr/>
          </p:nvSpPr>
          <p:spPr bwMode="auto">
            <a:xfrm flipV="1">
              <a:off x="988" y="2865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766" name="Oval 46"/>
            <p:cNvSpPr>
              <a:spLocks noChangeArrowheads="1"/>
            </p:cNvSpPr>
            <p:nvPr/>
          </p:nvSpPr>
          <p:spPr bwMode="auto">
            <a:xfrm flipV="1">
              <a:off x="1530" y="2463"/>
              <a:ext cx="90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767" name="Oval 47"/>
            <p:cNvSpPr>
              <a:spLocks noChangeArrowheads="1"/>
            </p:cNvSpPr>
            <p:nvPr/>
          </p:nvSpPr>
          <p:spPr bwMode="auto">
            <a:xfrm flipV="1">
              <a:off x="2107" y="2095"/>
              <a:ext cx="89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768" name="Oval 48"/>
            <p:cNvSpPr>
              <a:spLocks noChangeArrowheads="1"/>
            </p:cNvSpPr>
            <p:nvPr/>
          </p:nvSpPr>
          <p:spPr bwMode="auto">
            <a:xfrm flipV="1">
              <a:off x="2648" y="1868"/>
              <a:ext cx="90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769" name="Oval 49"/>
            <p:cNvSpPr>
              <a:spLocks noChangeArrowheads="1"/>
            </p:cNvSpPr>
            <p:nvPr/>
          </p:nvSpPr>
          <p:spPr bwMode="auto">
            <a:xfrm flipV="1">
              <a:off x="3245" y="1884"/>
              <a:ext cx="89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770" name="Oval 50"/>
            <p:cNvSpPr>
              <a:spLocks noChangeArrowheads="1"/>
            </p:cNvSpPr>
            <p:nvPr/>
          </p:nvSpPr>
          <p:spPr bwMode="auto">
            <a:xfrm flipV="1">
              <a:off x="3821" y="2168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771" name="Oval 51"/>
            <p:cNvSpPr>
              <a:spLocks noChangeArrowheads="1"/>
            </p:cNvSpPr>
            <p:nvPr/>
          </p:nvSpPr>
          <p:spPr bwMode="auto">
            <a:xfrm flipV="1">
              <a:off x="4328" y="2700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772" name="Oval 52"/>
            <p:cNvSpPr>
              <a:spLocks noChangeArrowheads="1"/>
            </p:cNvSpPr>
            <p:nvPr/>
          </p:nvSpPr>
          <p:spPr bwMode="auto">
            <a:xfrm flipV="1">
              <a:off x="4760" y="3174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8" name="Group 59"/>
          <p:cNvGrpSpPr>
            <a:grpSpLocks/>
          </p:cNvGrpSpPr>
          <p:nvPr/>
        </p:nvGrpSpPr>
        <p:grpSpPr bwMode="auto">
          <a:xfrm>
            <a:off x="3100388" y="3473453"/>
            <a:ext cx="3132137" cy="584201"/>
            <a:chOff x="1953" y="2188"/>
            <a:chExt cx="1973" cy="368"/>
          </a:xfrm>
        </p:grpSpPr>
        <p:sp>
          <p:nvSpPr>
            <p:cNvPr id="30774" name="Text Box 54"/>
            <p:cNvSpPr txBox="1">
              <a:spLocks noChangeArrowheads="1"/>
            </p:cNvSpPr>
            <p:nvPr/>
          </p:nvSpPr>
          <p:spPr bwMode="auto">
            <a:xfrm>
              <a:off x="1953" y="2188"/>
              <a:ext cx="1436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 err="1">
                  <a:latin typeface="Arial" charset="0"/>
                </a:rPr>
                <a:t>Curva</a:t>
              </a:r>
              <a:r>
                <a:rPr lang="en-US" sz="3200" dirty="0">
                  <a:latin typeface="Arial" charset="0"/>
                </a:rPr>
                <a:t> Final</a:t>
              </a:r>
              <a:endParaRPr lang="en-US" dirty="0"/>
            </a:p>
          </p:txBody>
        </p:sp>
        <p:sp>
          <p:nvSpPr>
            <p:cNvPr id="30775" name="Line 55"/>
            <p:cNvSpPr>
              <a:spLocks noChangeShapeType="1"/>
            </p:cNvSpPr>
            <p:nvPr/>
          </p:nvSpPr>
          <p:spPr bwMode="auto">
            <a:xfrm flipV="1">
              <a:off x="3737" y="2308"/>
              <a:ext cx="189" cy="5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30778" name="Freeform 58"/>
          <p:cNvSpPr>
            <a:spLocks/>
          </p:cNvSpPr>
          <p:nvPr/>
        </p:nvSpPr>
        <p:spPr bwMode="auto">
          <a:xfrm>
            <a:off x="865188" y="2990850"/>
            <a:ext cx="6775450" cy="2101850"/>
          </a:xfrm>
          <a:custGeom>
            <a:avLst/>
            <a:gdLst/>
            <a:ahLst/>
            <a:cxnLst>
              <a:cxn ang="0">
                <a:pos x="4149" y="1197"/>
              </a:cxn>
              <a:cxn ang="0">
                <a:pos x="4031" y="1072"/>
              </a:cxn>
              <a:cxn ang="0">
                <a:pos x="3913" y="946"/>
              </a:cxn>
              <a:cxn ang="0">
                <a:pos x="3795" y="820"/>
              </a:cxn>
              <a:cxn ang="0">
                <a:pos x="3676" y="694"/>
              </a:cxn>
              <a:cxn ang="0">
                <a:pos x="3558" y="568"/>
              </a:cxn>
              <a:cxn ang="0">
                <a:pos x="3440" y="443"/>
              </a:cxn>
              <a:cxn ang="0">
                <a:pos x="3322" y="317"/>
              </a:cxn>
              <a:cxn ang="0">
                <a:pos x="3200" y="230"/>
              </a:cxn>
              <a:cxn ang="0">
                <a:pos x="3097" y="169"/>
              </a:cxn>
              <a:cxn ang="0">
                <a:pos x="2988" y="117"/>
              </a:cxn>
              <a:cxn ang="0">
                <a:pos x="2874" y="74"/>
              </a:cxn>
              <a:cxn ang="0">
                <a:pos x="2756" y="40"/>
              </a:cxn>
              <a:cxn ang="0">
                <a:pos x="2635" y="16"/>
              </a:cxn>
              <a:cxn ang="0">
                <a:pos x="2509" y="3"/>
              </a:cxn>
              <a:cxn ang="0">
                <a:pos x="2376" y="0"/>
              </a:cxn>
              <a:cxn ang="0">
                <a:pos x="2301" y="4"/>
              </a:cxn>
              <a:cxn ang="0">
                <a:pos x="2227" y="12"/>
              </a:cxn>
              <a:cxn ang="0">
                <a:pos x="2155" y="23"/>
              </a:cxn>
              <a:cxn ang="0">
                <a:pos x="2083" y="38"/>
              </a:cxn>
              <a:cxn ang="0">
                <a:pos x="2013" y="56"/>
              </a:cxn>
              <a:cxn ang="0">
                <a:pos x="1944" y="77"/>
              </a:cxn>
              <a:cxn ang="0">
                <a:pos x="1877" y="102"/>
              </a:cxn>
              <a:cxn ang="0">
                <a:pos x="1819" y="129"/>
              </a:cxn>
              <a:cxn ang="0">
                <a:pos x="1787" y="147"/>
              </a:cxn>
              <a:cxn ang="0">
                <a:pos x="1755" y="164"/>
              </a:cxn>
              <a:cxn ang="0">
                <a:pos x="1722" y="182"/>
              </a:cxn>
              <a:cxn ang="0">
                <a:pos x="1690" y="200"/>
              </a:cxn>
              <a:cxn ang="0">
                <a:pos x="1657" y="218"/>
              </a:cxn>
              <a:cxn ang="0">
                <a:pos x="1625" y="236"/>
              </a:cxn>
              <a:cxn ang="0">
                <a:pos x="1592" y="253"/>
              </a:cxn>
              <a:cxn ang="0">
                <a:pos x="1534" y="289"/>
              </a:cxn>
              <a:cxn ang="0">
                <a:pos x="1483" y="320"/>
              </a:cxn>
              <a:cxn ang="0">
                <a:pos x="1433" y="351"/>
              </a:cxn>
              <a:cxn ang="0">
                <a:pos x="1383" y="382"/>
              </a:cxn>
              <a:cxn ang="0">
                <a:pos x="1333" y="413"/>
              </a:cxn>
              <a:cxn ang="0">
                <a:pos x="1283" y="444"/>
              </a:cxn>
              <a:cxn ang="0">
                <a:pos x="1232" y="476"/>
              </a:cxn>
              <a:cxn ang="0">
                <a:pos x="1182" y="507"/>
              </a:cxn>
              <a:cxn ang="0">
                <a:pos x="1101" y="566"/>
              </a:cxn>
              <a:cxn ang="0">
                <a:pos x="1036" y="613"/>
              </a:cxn>
              <a:cxn ang="0">
                <a:pos x="971" y="660"/>
              </a:cxn>
              <a:cxn ang="0">
                <a:pos x="906" y="708"/>
              </a:cxn>
              <a:cxn ang="0">
                <a:pos x="841" y="755"/>
              </a:cxn>
              <a:cxn ang="0">
                <a:pos x="776" y="802"/>
              </a:cxn>
              <a:cxn ang="0">
                <a:pos x="711" y="850"/>
              </a:cxn>
              <a:cxn ang="0">
                <a:pos x="621" y="913"/>
              </a:cxn>
              <a:cxn ang="0">
                <a:pos x="538" y="967"/>
              </a:cxn>
              <a:cxn ang="0">
                <a:pos x="455" y="1022"/>
              </a:cxn>
              <a:cxn ang="0">
                <a:pos x="372" y="1077"/>
              </a:cxn>
              <a:cxn ang="0">
                <a:pos x="290" y="1132"/>
              </a:cxn>
              <a:cxn ang="0">
                <a:pos x="207" y="1186"/>
              </a:cxn>
              <a:cxn ang="0">
                <a:pos x="124" y="1241"/>
              </a:cxn>
              <a:cxn ang="0">
                <a:pos x="41" y="1296"/>
              </a:cxn>
            </a:cxnLst>
            <a:rect l="0" t="0" r="r" b="b"/>
            <a:pathLst>
              <a:path w="4268" h="1324">
                <a:moveTo>
                  <a:pt x="4267" y="1323"/>
                </a:moveTo>
                <a:lnTo>
                  <a:pt x="4208" y="1260"/>
                </a:lnTo>
                <a:lnTo>
                  <a:pt x="4179" y="1229"/>
                </a:lnTo>
                <a:lnTo>
                  <a:pt x="4149" y="1197"/>
                </a:lnTo>
                <a:lnTo>
                  <a:pt x="4119" y="1166"/>
                </a:lnTo>
                <a:lnTo>
                  <a:pt x="4090" y="1134"/>
                </a:lnTo>
                <a:lnTo>
                  <a:pt x="4060" y="1103"/>
                </a:lnTo>
                <a:lnTo>
                  <a:pt x="4031" y="1072"/>
                </a:lnTo>
                <a:lnTo>
                  <a:pt x="4001" y="1040"/>
                </a:lnTo>
                <a:lnTo>
                  <a:pt x="3972" y="1009"/>
                </a:lnTo>
                <a:lnTo>
                  <a:pt x="3942" y="977"/>
                </a:lnTo>
                <a:lnTo>
                  <a:pt x="3913" y="946"/>
                </a:lnTo>
                <a:lnTo>
                  <a:pt x="3883" y="914"/>
                </a:lnTo>
                <a:lnTo>
                  <a:pt x="3853" y="883"/>
                </a:lnTo>
                <a:lnTo>
                  <a:pt x="3824" y="852"/>
                </a:lnTo>
                <a:lnTo>
                  <a:pt x="3795" y="820"/>
                </a:lnTo>
                <a:lnTo>
                  <a:pt x="3765" y="788"/>
                </a:lnTo>
                <a:lnTo>
                  <a:pt x="3735" y="757"/>
                </a:lnTo>
                <a:lnTo>
                  <a:pt x="3706" y="726"/>
                </a:lnTo>
                <a:lnTo>
                  <a:pt x="3676" y="694"/>
                </a:lnTo>
                <a:lnTo>
                  <a:pt x="3647" y="663"/>
                </a:lnTo>
                <a:lnTo>
                  <a:pt x="3617" y="631"/>
                </a:lnTo>
                <a:lnTo>
                  <a:pt x="3587" y="600"/>
                </a:lnTo>
                <a:lnTo>
                  <a:pt x="3558" y="568"/>
                </a:lnTo>
                <a:lnTo>
                  <a:pt x="3529" y="537"/>
                </a:lnTo>
                <a:lnTo>
                  <a:pt x="3499" y="506"/>
                </a:lnTo>
                <a:lnTo>
                  <a:pt x="3469" y="474"/>
                </a:lnTo>
                <a:lnTo>
                  <a:pt x="3440" y="443"/>
                </a:lnTo>
                <a:lnTo>
                  <a:pt x="3410" y="411"/>
                </a:lnTo>
                <a:lnTo>
                  <a:pt x="3381" y="380"/>
                </a:lnTo>
                <a:lnTo>
                  <a:pt x="3351" y="348"/>
                </a:lnTo>
                <a:lnTo>
                  <a:pt x="3322" y="317"/>
                </a:lnTo>
                <a:lnTo>
                  <a:pt x="3274" y="281"/>
                </a:lnTo>
                <a:lnTo>
                  <a:pt x="3250" y="263"/>
                </a:lnTo>
                <a:lnTo>
                  <a:pt x="3225" y="246"/>
                </a:lnTo>
                <a:lnTo>
                  <a:pt x="3200" y="230"/>
                </a:lnTo>
                <a:lnTo>
                  <a:pt x="3175" y="214"/>
                </a:lnTo>
                <a:lnTo>
                  <a:pt x="3149" y="199"/>
                </a:lnTo>
                <a:lnTo>
                  <a:pt x="3123" y="184"/>
                </a:lnTo>
                <a:lnTo>
                  <a:pt x="3097" y="169"/>
                </a:lnTo>
                <a:lnTo>
                  <a:pt x="3070" y="156"/>
                </a:lnTo>
                <a:lnTo>
                  <a:pt x="3043" y="142"/>
                </a:lnTo>
                <a:lnTo>
                  <a:pt x="3015" y="130"/>
                </a:lnTo>
                <a:lnTo>
                  <a:pt x="2988" y="117"/>
                </a:lnTo>
                <a:lnTo>
                  <a:pt x="2960" y="106"/>
                </a:lnTo>
                <a:lnTo>
                  <a:pt x="2931" y="94"/>
                </a:lnTo>
                <a:lnTo>
                  <a:pt x="2903" y="84"/>
                </a:lnTo>
                <a:lnTo>
                  <a:pt x="2874" y="74"/>
                </a:lnTo>
                <a:lnTo>
                  <a:pt x="2845" y="65"/>
                </a:lnTo>
                <a:lnTo>
                  <a:pt x="2816" y="56"/>
                </a:lnTo>
                <a:lnTo>
                  <a:pt x="2786" y="48"/>
                </a:lnTo>
                <a:lnTo>
                  <a:pt x="2756" y="40"/>
                </a:lnTo>
                <a:lnTo>
                  <a:pt x="2726" y="33"/>
                </a:lnTo>
                <a:lnTo>
                  <a:pt x="2696" y="27"/>
                </a:lnTo>
                <a:lnTo>
                  <a:pt x="2665" y="22"/>
                </a:lnTo>
                <a:lnTo>
                  <a:pt x="2635" y="16"/>
                </a:lnTo>
                <a:lnTo>
                  <a:pt x="2604" y="12"/>
                </a:lnTo>
                <a:lnTo>
                  <a:pt x="2573" y="8"/>
                </a:lnTo>
                <a:lnTo>
                  <a:pt x="2541" y="5"/>
                </a:lnTo>
                <a:lnTo>
                  <a:pt x="2509" y="3"/>
                </a:lnTo>
                <a:lnTo>
                  <a:pt x="2478" y="1"/>
                </a:lnTo>
                <a:lnTo>
                  <a:pt x="2446" y="0"/>
                </a:lnTo>
                <a:lnTo>
                  <a:pt x="2414" y="0"/>
                </a:lnTo>
                <a:lnTo>
                  <a:pt x="2376" y="0"/>
                </a:lnTo>
                <a:lnTo>
                  <a:pt x="2357" y="1"/>
                </a:lnTo>
                <a:lnTo>
                  <a:pt x="2338" y="2"/>
                </a:lnTo>
                <a:lnTo>
                  <a:pt x="2319" y="3"/>
                </a:lnTo>
                <a:lnTo>
                  <a:pt x="2301" y="4"/>
                </a:lnTo>
                <a:lnTo>
                  <a:pt x="2283" y="6"/>
                </a:lnTo>
                <a:lnTo>
                  <a:pt x="2264" y="8"/>
                </a:lnTo>
                <a:lnTo>
                  <a:pt x="2245" y="9"/>
                </a:lnTo>
                <a:lnTo>
                  <a:pt x="2227" y="12"/>
                </a:lnTo>
                <a:lnTo>
                  <a:pt x="2209" y="14"/>
                </a:lnTo>
                <a:lnTo>
                  <a:pt x="2191" y="17"/>
                </a:lnTo>
                <a:lnTo>
                  <a:pt x="2173" y="20"/>
                </a:lnTo>
                <a:lnTo>
                  <a:pt x="2155" y="23"/>
                </a:lnTo>
                <a:lnTo>
                  <a:pt x="2137" y="26"/>
                </a:lnTo>
                <a:lnTo>
                  <a:pt x="2119" y="30"/>
                </a:lnTo>
                <a:lnTo>
                  <a:pt x="2101" y="34"/>
                </a:lnTo>
                <a:lnTo>
                  <a:pt x="2083" y="38"/>
                </a:lnTo>
                <a:lnTo>
                  <a:pt x="2065" y="42"/>
                </a:lnTo>
                <a:lnTo>
                  <a:pt x="2048" y="46"/>
                </a:lnTo>
                <a:lnTo>
                  <a:pt x="2030" y="51"/>
                </a:lnTo>
                <a:lnTo>
                  <a:pt x="2013" y="56"/>
                </a:lnTo>
                <a:lnTo>
                  <a:pt x="1995" y="61"/>
                </a:lnTo>
                <a:lnTo>
                  <a:pt x="1978" y="66"/>
                </a:lnTo>
                <a:lnTo>
                  <a:pt x="1961" y="72"/>
                </a:lnTo>
                <a:lnTo>
                  <a:pt x="1944" y="77"/>
                </a:lnTo>
                <a:lnTo>
                  <a:pt x="1927" y="83"/>
                </a:lnTo>
                <a:lnTo>
                  <a:pt x="1910" y="89"/>
                </a:lnTo>
                <a:lnTo>
                  <a:pt x="1893" y="96"/>
                </a:lnTo>
                <a:lnTo>
                  <a:pt x="1877" y="102"/>
                </a:lnTo>
                <a:lnTo>
                  <a:pt x="1861" y="109"/>
                </a:lnTo>
                <a:lnTo>
                  <a:pt x="1844" y="116"/>
                </a:lnTo>
                <a:lnTo>
                  <a:pt x="1828" y="125"/>
                </a:lnTo>
                <a:lnTo>
                  <a:pt x="1819" y="129"/>
                </a:lnTo>
                <a:lnTo>
                  <a:pt x="1811" y="134"/>
                </a:lnTo>
                <a:lnTo>
                  <a:pt x="1803" y="138"/>
                </a:lnTo>
                <a:lnTo>
                  <a:pt x="1795" y="142"/>
                </a:lnTo>
                <a:lnTo>
                  <a:pt x="1787" y="147"/>
                </a:lnTo>
                <a:lnTo>
                  <a:pt x="1779" y="151"/>
                </a:lnTo>
                <a:lnTo>
                  <a:pt x="1771" y="156"/>
                </a:lnTo>
                <a:lnTo>
                  <a:pt x="1763" y="160"/>
                </a:lnTo>
                <a:lnTo>
                  <a:pt x="1755" y="164"/>
                </a:lnTo>
                <a:lnTo>
                  <a:pt x="1747" y="169"/>
                </a:lnTo>
                <a:lnTo>
                  <a:pt x="1738" y="174"/>
                </a:lnTo>
                <a:lnTo>
                  <a:pt x="1730" y="178"/>
                </a:lnTo>
                <a:lnTo>
                  <a:pt x="1722" y="182"/>
                </a:lnTo>
                <a:lnTo>
                  <a:pt x="1714" y="187"/>
                </a:lnTo>
                <a:lnTo>
                  <a:pt x="1706" y="191"/>
                </a:lnTo>
                <a:lnTo>
                  <a:pt x="1698" y="196"/>
                </a:lnTo>
                <a:lnTo>
                  <a:pt x="1690" y="200"/>
                </a:lnTo>
                <a:lnTo>
                  <a:pt x="1681" y="204"/>
                </a:lnTo>
                <a:lnTo>
                  <a:pt x="1673" y="209"/>
                </a:lnTo>
                <a:lnTo>
                  <a:pt x="1665" y="214"/>
                </a:lnTo>
                <a:lnTo>
                  <a:pt x="1657" y="218"/>
                </a:lnTo>
                <a:lnTo>
                  <a:pt x="1649" y="222"/>
                </a:lnTo>
                <a:lnTo>
                  <a:pt x="1641" y="227"/>
                </a:lnTo>
                <a:lnTo>
                  <a:pt x="1633" y="231"/>
                </a:lnTo>
                <a:lnTo>
                  <a:pt x="1625" y="236"/>
                </a:lnTo>
                <a:lnTo>
                  <a:pt x="1617" y="240"/>
                </a:lnTo>
                <a:lnTo>
                  <a:pt x="1608" y="244"/>
                </a:lnTo>
                <a:lnTo>
                  <a:pt x="1600" y="249"/>
                </a:lnTo>
                <a:lnTo>
                  <a:pt x="1592" y="253"/>
                </a:lnTo>
                <a:lnTo>
                  <a:pt x="1584" y="258"/>
                </a:lnTo>
                <a:lnTo>
                  <a:pt x="1559" y="273"/>
                </a:lnTo>
                <a:lnTo>
                  <a:pt x="1546" y="281"/>
                </a:lnTo>
                <a:lnTo>
                  <a:pt x="1534" y="289"/>
                </a:lnTo>
                <a:lnTo>
                  <a:pt x="1521" y="296"/>
                </a:lnTo>
                <a:lnTo>
                  <a:pt x="1509" y="304"/>
                </a:lnTo>
                <a:lnTo>
                  <a:pt x="1496" y="312"/>
                </a:lnTo>
                <a:lnTo>
                  <a:pt x="1483" y="320"/>
                </a:lnTo>
                <a:lnTo>
                  <a:pt x="1471" y="328"/>
                </a:lnTo>
                <a:lnTo>
                  <a:pt x="1458" y="336"/>
                </a:lnTo>
                <a:lnTo>
                  <a:pt x="1446" y="343"/>
                </a:lnTo>
                <a:lnTo>
                  <a:pt x="1433" y="351"/>
                </a:lnTo>
                <a:lnTo>
                  <a:pt x="1421" y="359"/>
                </a:lnTo>
                <a:lnTo>
                  <a:pt x="1408" y="366"/>
                </a:lnTo>
                <a:lnTo>
                  <a:pt x="1395" y="374"/>
                </a:lnTo>
                <a:lnTo>
                  <a:pt x="1383" y="382"/>
                </a:lnTo>
                <a:lnTo>
                  <a:pt x="1371" y="390"/>
                </a:lnTo>
                <a:lnTo>
                  <a:pt x="1358" y="398"/>
                </a:lnTo>
                <a:lnTo>
                  <a:pt x="1345" y="405"/>
                </a:lnTo>
                <a:lnTo>
                  <a:pt x="1333" y="413"/>
                </a:lnTo>
                <a:lnTo>
                  <a:pt x="1320" y="421"/>
                </a:lnTo>
                <a:lnTo>
                  <a:pt x="1308" y="429"/>
                </a:lnTo>
                <a:lnTo>
                  <a:pt x="1295" y="436"/>
                </a:lnTo>
                <a:lnTo>
                  <a:pt x="1283" y="444"/>
                </a:lnTo>
                <a:lnTo>
                  <a:pt x="1270" y="452"/>
                </a:lnTo>
                <a:lnTo>
                  <a:pt x="1257" y="460"/>
                </a:lnTo>
                <a:lnTo>
                  <a:pt x="1245" y="468"/>
                </a:lnTo>
                <a:lnTo>
                  <a:pt x="1232" y="476"/>
                </a:lnTo>
                <a:lnTo>
                  <a:pt x="1220" y="483"/>
                </a:lnTo>
                <a:lnTo>
                  <a:pt x="1207" y="491"/>
                </a:lnTo>
                <a:lnTo>
                  <a:pt x="1195" y="499"/>
                </a:lnTo>
                <a:lnTo>
                  <a:pt x="1182" y="507"/>
                </a:lnTo>
                <a:lnTo>
                  <a:pt x="1149" y="530"/>
                </a:lnTo>
                <a:lnTo>
                  <a:pt x="1133" y="542"/>
                </a:lnTo>
                <a:lnTo>
                  <a:pt x="1117" y="554"/>
                </a:lnTo>
                <a:lnTo>
                  <a:pt x="1101" y="566"/>
                </a:lnTo>
                <a:lnTo>
                  <a:pt x="1085" y="578"/>
                </a:lnTo>
                <a:lnTo>
                  <a:pt x="1068" y="589"/>
                </a:lnTo>
                <a:lnTo>
                  <a:pt x="1052" y="601"/>
                </a:lnTo>
                <a:lnTo>
                  <a:pt x="1036" y="613"/>
                </a:lnTo>
                <a:lnTo>
                  <a:pt x="1019" y="625"/>
                </a:lnTo>
                <a:lnTo>
                  <a:pt x="1003" y="637"/>
                </a:lnTo>
                <a:lnTo>
                  <a:pt x="987" y="648"/>
                </a:lnTo>
                <a:lnTo>
                  <a:pt x="971" y="660"/>
                </a:lnTo>
                <a:lnTo>
                  <a:pt x="955" y="672"/>
                </a:lnTo>
                <a:lnTo>
                  <a:pt x="938" y="684"/>
                </a:lnTo>
                <a:lnTo>
                  <a:pt x="922" y="696"/>
                </a:lnTo>
                <a:lnTo>
                  <a:pt x="906" y="708"/>
                </a:lnTo>
                <a:lnTo>
                  <a:pt x="889" y="720"/>
                </a:lnTo>
                <a:lnTo>
                  <a:pt x="873" y="731"/>
                </a:lnTo>
                <a:lnTo>
                  <a:pt x="857" y="743"/>
                </a:lnTo>
                <a:lnTo>
                  <a:pt x="841" y="755"/>
                </a:lnTo>
                <a:lnTo>
                  <a:pt x="825" y="767"/>
                </a:lnTo>
                <a:lnTo>
                  <a:pt x="808" y="779"/>
                </a:lnTo>
                <a:lnTo>
                  <a:pt x="792" y="791"/>
                </a:lnTo>
                <a:lnTo>
                  <a:pt x="776" y="802"/>
                </a:lnTo>
                <a:lnTo>
                  <a:pt x="759" y="814"/>
                </a:lnTo>
                <a:lnTo>
                  <a:pt x="743" y="826"/>
                </a:lnTo>
                <a:lnTo>
                  <a:pt x="727" y="838"/>
                </a:lnTo>
                <a:lnTo>
                  <a:pt x="711" y="850"/>
                </a:lnTo>
                <a:lnTo>
                  <a:pt x="695" y="862"/>
                </a:lnTo>
                <a:lnTo>
                  <a:pt x="678" y="874"/>
                </a:lnTo>
                <a:lnTo>
                  <a:pt x="662" y="886"/>
                </a:lnTo>
                <a:lnTo>
                  <a:pt x="621" y="913"/>
                </a:lnTo>
                <a:lnTo>
                  <a:pt x="600" y="926"/>
                </a:lnTo>
                <a:lnTo>
                  <a:pt x="579" y="940"/>
                </a:lnTo>
                <a:lnTo>
                  <a:pt x="559" y="954"/>
                </a:lnTo>
                <a:lnTo>
                  <a:pt x="538" y="967"/>
                </a:lnTo>
                <a:lnTo>
                  <a:pt x="517" y="981"/>
                </a:lnTo>
                <a:lnTo>
                  <a:pt x="497" y="995"/>
                </a:lnTo>
                <a:lnTo>
                  <a:pt x="476" y="1008"/>
                </a:lnTo>
                <a:lnTo>
                  <a:pt x="455" y="1022"/>
                </a:lnTo>
                <a:lnTo>
                  <a:pt x="434" y="1036"/>
                </a:lnTo>
                <a:lnTo>
                  <a:pt x="414" y="1050"/>
                </a:lnTo>
                <a:lnTo>
                  <a:pt x="393" y="1063"/>
                </a:lnTo>
                <a:lnTo>
                  <a:pt x="372" y="1077"/>
                </a:lnTo>
                <a:lnTo>
                  <a:pt x="352" y="1090"/>
                </a:lnTo>
                <a:lnTo>
                  <a:pt x="331" y="1104"/>
                </a:lnTo>
                <a:lnTo>
                  <a:pt x="310" y="1118"/>
                </a:lnTo>
                <a:lnTo>
                  <a:pt x="290" y="1132"/>
                </a:lnTo>
                <a:lnTo>
                  <a:pt x="269" y="1145"/>
                </a:lnTo>
                <a:lnTo>
                  <a:pt x="248" y="1159"/>
                </a:lnTo>
                <a:lnTo>
                  <a:pt x="227" y="1172"/>
                </a:lnTo>
                <a:lnTo>
                  <a:pt x="207" y="1186"/>
                </a:lnTo>
                <a:lnTo>
                  <a:pt x="186" y="1200"/>
                </a:lnTo>
                <a:lnTo>
                  <a:pt x="165" y="1214"/>
                </a:lnTo>
                <a:lnTo>
                  <a:pt x="145" y="1227"/>
                </a:lnTo>
                <a:lnTo>
                  <a:pt x="124" y="1241"/>
                </a:lnTo>
                <a:lnTo>
                  <a:pt x="103" y="1255"/>
                </a:lnTo>
                <a:lnTo>
                  <a:pt x="83" y="1268"/>
                </a:lnTo>
                <a:lnTo>
                  <a:pt x="62" y="1282"/>
                </a:lnTo>
                <a:lnTo>
                  <a:pt x="41" y="1296"/>
                </a:lnTo>
                <a:lnTo>
                  <a:pt x="21" y="1309"/>
                </a:lnTo>
                <a:lnTo>
                  <a:pt x="0" y="1323"/>
                </a:lnTo>
              </a:path>
            </a:pathLst>
          </a:custGeom>
          <a:noFill/>
          <a:ln w="2730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9" name="Marcador de fecha 8">
            <a:extLst>
              <a:ext uri="{FF2B5EF4-FFF2-40B4-BE49-F238E27FC236}">
                <a16:creationId xmlns:a16="http://schemas.microsoft.com/office/drawing/2014/main" id="{1E39CD8A-4346-5446-7F22-CE5CE7B4A6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 dirty="0"/>
              <a:t>21/05/2023</a:t>
            </a:r>
            <a:endParaRPr lang="es-ES" dirty="0"/>
          </a:p>
        </p:txBody>
      </p:sp>
      <p:sp>
        <p:nvSpPr>
          <p:cNvPr id="11" name="Marcador de número de diapositiva 10">
            <a:extLst>
              <a:ext uri="{FF2B5EF4-FFF2-40B4-BE49-F238E27FC236}">
                <a16:creationId xmlns:a16="http://schemas.microsoft.com/office/drawing/2014/main" id="{CBCFBCB3-F8F4-3165-3ACA-6869BD7ABB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17</a:t>
            </a:fld>
            <a:endParaRPr lang="es-ES"/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0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0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0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0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0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0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0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9" grpId="0"/>
      <p:bldP spid="30753" grpId="0" autoUpdateAnimBg="0"/>
      <p:bldP spid="30754" grpId="0" autoUpdateAnimBg="0"/>
      <p:bldP spid="30755" grpId="0" autoUpdateAnimBg="0"/>
      <p:bldP spid="30756" grpId="0" autoUpdateAnimBg="0"/>
      <p:bldP spid="30760" grpId="0" autoUpdateAnimBg="0"/>
      <p:bldP spid="30764" grpId="0" animBg="1"/>
      <p:bldP spid="3077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Corrección de curvas cruzadas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/>
              <a:t>Movimientos verticales de peso</a:t>
            </a:r>
          </a:p>
          <a:p>
            <a:pPr lvl="1"/>
            <a:r>
              <a:rPr lang="es-CL" dirty="0"/>
              <a:t>Corrección por seno</a:t>
            </a:r>
          </a:p>
          <a:p>
            <a:r>
              <a:rPr lang="es-CL" dirty="0"/>
              <a:t>Movimientos laterales de peso</a:t>
            </a:r>
          </a:p>
          <a:p>
            <a:pPr lvl="1"/>
            <a:r>
              <a:rPr lang="es-CL" dirty="0"/>
              <a:t>Corrección por coseno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10AEC33-149E-04B8-5EED-2A0A8851B4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12A2440-FB6D-454A-1593-9750028B6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y Estiba 3L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CBD2BA2-CABE-2936-9F40-32DA3C4BC6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18</a:t>
            </a:fld>
            <a:endParaRPr lang="es-E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0" name="Rectangle 4"/>
          <p:cNvSpPr>
            <a:spLocks noChangeArrowheads="1"/>
          </p:cNvSpPr>
          <p:nvPr/>
        </p:nvSpPr>
        <p:spPr bwMode="auto">
          <a:xfrm flipV="1">
            <a:off x="171450" y="3963988"/>
            <a:ext cx="8799513" cy="2894012"/>
          </a:xfrm>
          <a:prstGeom prst="rect">
            <a:avLst/>
          </a:prstGeom>
          <a:solidFill>
            <a:srgbClr val="0080FF"/>
          </a:solidFill>
          <a:ln w="0">
            <a:solidFill>
              <a:srgbClr val="008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500034" y="285728"/>
            <a:ext cx="7972054" cy="1000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5900" dirty="0" err="1">
                <a:latin typeface="Arial" charset="0"/>
              </a:rPr>
              <a:t>Corrección</a:t>
            </a:r>
            <a:r>
              <a:rPr lang="en-US" sz="5900" dirty="0">
                <a:latin typeface="Arial" charset="0"/>
              </a:rPr>
              <a:t> </a:t>
            </a:r>
            <a:r>
              <a:rPr lang="en-US" sz="5900" dirty="0" err="1">
                <a:latin typeface="Arial" charset="0"/>
              </a:rPr>
              <a:t>por</a:t>
            </a:r>
            <a:r>
              <a:rPr lang="en-US" sz="5900" dirty="0">
                <a:latin typeface="Arial" charset="0"/>
              </a:rPr>
              <a:t> </a:t>
            </a:r>
            <a:r>
              <a:rPr lang="en-US" sz="5900" dirty="0" err="1">
                <a:latin typeface="Arial" charset="0"/>
              </a:rPr>
              <a:t>Coseno</a:t>
            </a:r>
            <a:endParaRPr lang="en-US" dirty="0"/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1997075" y="1935163"/>
            <a:ext cx="4884738" cy="4284662"/>
            <a:chOff x="1258" y="1219"/>
            <a:chExt cx="3077" cy="2699"/>
          </a:xfrm>
        </p:grpSpPr>
        <p:sp>
          <p:nvSpPr>
            <p:cNvPr id="45062" name="Freeform 6"/>
            <p:cNvSpPr>
              <a:spLocks/>
            </p:cNvSpPr>
            <p:nvPr/>
          </p:nvSpPr>
          <p:spPr bwMode="auto">
            <a:xfrm>
              <a:off x="1258" y="1711"/>
              <a:ext cx="3077" cy="20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313"/>
                </a:cxn>
                <a:cxn ang="0">
                  <a:pos x="26" y="1474"/>
                </a:cxn>
                <a:cxn ang="0">
                  <a:pos x="107" y="1608"/>
                </a:cxn>
                <a:cxn ang="0">
                  <a:pos x="220" y="1755"/>
                </a:cxn>
                <a:cxn ang="0">
                  <a:pos x="321" y="1843"/>
                </a:cxn>
                <a:cxn ang="0">
                  <a:pos x="442" y="1910"/>
                </a:cxn>
                <a:cxn ang="0">
                  <a:pos x="589" y="1957"/>
                </a:cxn>
                <a:cxn ang="0">
                  <a:pos x="717" y="1977"/>
                </a:cxn>
                <a:cxn ang="0">
                  <a:pos x="944" y="2017"/>
                </a:cxn>
                <a:cxn ang="0">
                  <a:pos x="1152" y="2037"/>
                </a:cxn>
                <a:cxn ang="0">
                  <a:pos x="1862" y="2037"/>
                </a:cxn>
                <a:cxn ang="0">
                  <a:pos x="2137" y="2010"/>
                </a:cxn>
                <a:cxn ang="0">
                  <a:pos x="2372" y="1977"/>
                </a:cxn>
                <a:cxn ang="0">
                  <a:pos x="2566" y="1930"/>
                </a:cxn>
                <a:cxn ang="0">
                  <a:pos x="2714" y="1863"/>
                </a:cxn>
                <a:cxn ang="0">
                  <a:pos x="2814" y="1789"/>
                </a:cxn>
                <a:cxn ang="0">
                  <a:pos x="2928" y="1682"/>
                </a:cxn>
                <a:cxn ang="0">
                  <a:pos x="3002" y="1575"/>
                </a:cxn>
                <a:cxn ang="0">
                  <a:pos x="3056" y="1427"/>
                </a:cxn>
                <a:cxn ang="0">
                  <a:pos x="3076" y="1246"/>
                </a:cxn>
                <a:cxn ang="0">
                  <a:pos x="3076" y="0"/>
                </a:cxn>
                <a:cxn ang="0">
                  <a:pos x="0" y="0"/>
                </a:cxn>
              </a:cxnLst>
              <a:rect l="0" t="0" r="r" b="b"/>
              <a:pathLst>
                <a:path w="3077" h="2038">
                  <a:moveTo>
                    <a:pt x="0" y="0"/>
                  </a:moveTo>
                  <a:lnTo>
                    <a:pt x="0" y="1313"/>
                  </a:lnTo>
                  <a:lnTo>
                    <a:pt x="26" y="1474"/>
                  </a:lnTo>
                  <a:lnTo>
                    <a:pt x="107" y="1608"/>
                  </a:lnTo>
                  <a:lnTo>
                    <a:pt x="220" y="1755"/>
                  </a:lnTo>
                  <a:lnTo>
                    <a:pt x="321" y="1843"/>
                  </a:lnTo>
                  <a:lnTo>
                    <a:pt x="442" y="1910"/>
                  </a:lnTo>
                  <a:lnTo>
                    <a:pt x="589" y="1957"/>
                  </a:lnTo>
                  <a:lnTo>
                    <a:pt x="717" y="1977"/>
                  </a:lnTo>
                  <a:lnTo>
                    <a:pt x="944" y="2017"/>
                  </a:lnTo>
                  <a:lnTo>
                    <a:pt x="1152" y="2037"/>
                  </a:lnTo>
                  <a:lnTo>
                    <a:pt x="1862" y="2037"/>
                  </a:lnTo>
                  <a:lnTo>
                    <a:pt x="2137" y="2010"/>
                  </a:lnTo>
                  <a:lnTo>
                    <a:pt x="2372" y="1977"/>
                  </a:lnTo>
                  <a:lnTo>
                    <a:pt x="2566" y="1930"/>
                  </a:lnTo>
                  <a:lnTo>
                    <a:pt x="2714" y="1863"/>
                  </a:lnTo>
                  <a:lnTo>
                    <a:pt x="2814" y="1789"/>
                  </a:lnTo>
                  <a:lnTo>
                    <a:pt x="2928" y="1682"/>
                  </a:lnTo>
                  <a:lnTo>
                    <a:pt x="3002" y="1575"/>
                  </a:lnTo>
                  <a:lnTo>
                    <a:pt x="3056" y="1427"/>
                  </a:lnTo>
                  <a:lnTo>
                    <a:pt x="3076" y="1246"/>
                  </a:lnTo>
                  <a:lnTo>
                    <a:pt x="3076" y="0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45063" name="Line 7"/>
            <p:cNvSpPr>
              <a:spLocks noChangeShapeType="1"/>
            </p:cNvSpPr>
            <p:nvPr/>
          </p:nvSpPr>
          <p:spPr bwMode="auto">
            <a:xfrm flipV="1">
              <a:off x="2796" y="1219"/>
              <a:ext cx="0" cy="269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45065" name="Rectangle 9"/>
          <p:cNvSpPr>
            <a:spLocks noChangeArrowheads="1"/>
          </p:cNvSpPr>
          <p:nvPr/>
        </p:nvSpPr>
        <p:spPr bwMode="auto">
          <a:xfrm flipV="1">
            <a:off x="2520950" y="4884738"/>
            <a:ext cx="657225" cy="69532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3983038" y="4537075"/>
            <a:ext cx="536575" cy="441325"/>
            <a:chOff x="2509" y="2858"/>
            <a:chExt cx="338" cy="278"/>
          </a:xfrm>
        </p:grpSpPr>
        <p:sp>
          <p:nvSpPr>
            <p:cNvPr id="45066" name="Oval 10"/>
            <p:cNvSpPr>
              <a:spLocks noChangeArrowheads="1"/>
            </p:cNvSpPr>
            <p:nvPr/>
          </p:nvSpPr>
          <p:spPr bwMode="auto">
            <a:xfrm flipV="1">
              <a:off x="2740" y="2975"/>
              <a:ext cx="107" cy="84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5067" name="Text Box 11"/>
            <p:cNvSpPr txBox="1">
              <a:spLocks noChangeArrowheads="1"/>
            </p:cNvSpPr>
            <p:nvPr/>
          </p:nvSpPr>
          <p:spPr bwMode="auto">
            <a:xfrm>
              <a:off x="2509" y="2858"/>
              <a:ext cx="260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FF0000"/>
                  </a:solidFill>
                  <a:latin typeface="Arial" charset="0"/>
                </a:rPr>
                <a:t>B</a:t>
              </a:r>
              <a:endParaRPr lang="en-US"/>
            </a:p>
          </p:txBody>
        </p:sp>
      </p:grpSp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3949700" y="2154238"/>
            <a:ext cx="555625" cy="441325"/>
            <a:chOff x="2488" y="1357"/>
            <a:chExt cx="350" cy="278"/>
          </a:xfrm>
        </p:grpSpPr>
        <p:sp>
          <p:nvSpPr>
            <p:cNvPr id="45069" name="Oval 13"/>
            <p:cNvSpPr>
              <a:spLocks noChangeArrowheads="1"/>
            </p:cNvSpPr>
            <p:nvPr/>
          </p:nvSpPr>
          <p:spPr bwMode="auto">
            <a:xfrm flipV="1">
              <a:off x="2731" y="1462"/>
              <a:ext cx="107" cy="84"/>
            </a:xfrm>
            <a:prstGeom prst="ellipse">
              <a:avLst/>
            </a:prstGeom>
            <a:solidFill>
              <a:srgbClr val="FF00FF"/>
            </a:solidFill>
            <a:ln w="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5070" name="Text Box 14"/>
            <p:cNvSpPr txBox="1">
              <a:spLocks noChangeArrowheads="1"/>
            </p:cNvSpPr>
            <p:nvPr/>
          </p:nvSpPr>
          <p:spPr bwMode="auto">
            <a:xfrm>
              <a:off x="2488" y="1357"/>
              <a:ext cx="296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FF00FF"/>
                  </a:solidFill>
                  <a:latin typeface="Arial" charset="0"/>
                </a:rPr>
                <a:t>M</a:t>
              </a:r>
              <a:endParaRPr lang="en-US"/>
            </a:p>
          </p:txBody>
        </p:sp>
      </p:grpSp>
      <p:grpSp>
        <p:nvGrpSpPr>
          <p:cNvPr id="5" name="Group 18"/>
          <p:cNvGrpSpPr>
            <a:grpSpLocks/>
          </p:cNvGrpSpPr>
          <p:nvPr/>
        </p:nvGrpSpPr>
        <p:grpSpPr bwMode="auto">
          <a:xfrm>
            <a:off x="3922713" y="3275013"/>
            <a:ext cx="592137" cy="441325"/>
            <a:chOff x="2471" y="2063"/>
            <a:chExt cx="373" cy="278"/>
          </a:xfrm>
        </p:grpSpPr>
        <p:sp>
          <p:nvSpPr>
            <p:cNvPr id="45072" name="Oval 16"/>
            <p:cNvSpPr>
              <a:spLocks noChangeArrowheads="1"/>
            </p:cNvSpPr>
            <p:nvPr/>
          </p:nvSpPr>
          <p:spPr bwMode="auto">
            <a:xfrm flipV="1">
              <a:off x="2738" y="2180"/>
              <a:ext cx="106" cy="83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5073" name="Text Box 17"/>
            <p:cNvSpPr txBox="1">
              <a:spLocks noChangeArrowheads="1"/>
            </p:cNvSpPr>
            <p:nvPr/>
          </p:nvSpPr>
          <p:spPr bwMode="auto">
            <a:xfrm>
              <a:off x="2471" y="2063"/>
              <a:ext cx="284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endParaRPr lang="en-US"/>
            </a:p>
          </p:txBody>
        </p:sp>
      </p:grpSp>
      <p:grpSp>
        <p:nvGrpSpPr>
          <p:cNvPr id="6" name="Group 156"/>
          <p:cNvGrpSpPr>
            <a:grpSpLocks/>
          </p:cNvGrpSpPr>
          <p:nvPr/>
        </p:nvGrpSpPr>
        <p:grpSpPr bwMode="auto">
          <a:xfrm>
            <a:off x="2520950" y="3275013"/>
            <a:ext cx="2495550" cy="2305050"/>
            <a:chOff x="1588" y="2063"/>
            <a:chExt cx="1572" cy="1452"/>
          </a:xfrm>
        </p:grpSpPr>
        <p:grpSp>
          <p:nvGrpSpPr>
            <p:cNvPr id="7" name="Group 157"/>
            <p:cNvGrpSpPr>
              <a:grpSpLocks/>
            </p:cNvGrpSpPr>
            <p:nvPr/>
          </p:nvGrpSpPr>
          <p:grpSpPr bwMode="auto">
            <a:xfrm>
              <a:off x="1588" y="3077"/>
              <a:ext cx="671" cy="438"/>
              <a:chOff x="1588" y="3077"/>
              <a:chExt cx="671" cy="438"/>
            </a:xfrm>
          </p:grpSpPr>
          <p:sp>
            <p:nvSpPr>
              <p:cNvPr id="45214" name="Rectangle 158"/>
              <p:cNvSpPr>
                <a:spLocks noChangeArrowheads="1"/>
              </p:cNvSpPr>
              <p:nvPr/>
            </p:nvSpPr>
            <p:spPr bwMode="auto">
              <a:xfrm flipV="1">
                <a:off x="1588" y="3077"/>
                <a:ext cx="414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215" name="Rectangle 159"/>
              <p:cNvSpPr>
                <a:spLocks noChangeArrowheads="1"/>
              </p:cNvSpPr>
              <p:nvPr/>
            </p:nvSpPr>
            <p:spPr bwMode="auto">
              <a:xfrm flipV="1">
                <a:off x="1846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8" name="Group 160"/>
            <p:cNvGrpSpPr>
              <a:grpSpLocks/>
            </p:cNvGrpSpPr>
            <p:nvPr/>
          </p:nvGrpSpPr>
          <p:grpSpPr bwMode="auto">
            <a:xfrm>
              <a:off x="2471" y="2063"/>
              <a:ext cx="373" cy="278"/>
              <a:chOff x="2471" y="2063"/>
              <a:chExt cx="373" cy="278"/>
            </a:xfrm>
          </p:grpSpPr>
          <p:sp>
            <p:nvSpPr>
              <p:cNvPr id="45217" name="Oval 161"/>
              <p:cNvSpPr>
                <a:spLocks noChangeArrowheads="1"/>
              </p:cNvSpPr>
              <p:nvPr/>
            </p:nvSpPr>
            <p:spPr bwMode="auto">
              <a:xfrm flipV="1">
                <a:off x="2738" y="2180"/>
                <a:ext cx="106" cy="83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218" name="Text Box 162"/>
              <p:cNvSpPr txBox="1">
                <a:spLocks noChangeArrowheads="1"/>
              </p:cNvSpPr>
              <p:nvPr/>
            </p:nvSpPr>
            <p:spPr bwMode="auto">
              <a:xfrm>
                <a:off x="2471" y="2063"/>
                <a:ext cx="28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</p:grpSp>
        <p:grpSp>
          <p:nvGrpSpPr>
            <p:cNvPr id="9" name="Group 163"/>
            <p:cNvGrpSpPr>
              <a:grpSpLocks/>
            </p:cNvGrpSpPr>
            <p:nvPr/>
          </p:nvGrpSpPr>
          <p:grpSpPr bwMode="auto">
            <a:xfrm>
              <a:off x="2731" y="2079"/>
              <a:ext cx="429" cy="278"/>
              <a:chOff x="2731" y="2079"/>
              <a:chExt cx="429" cy="278"/>
            </a:xfrm>
          </p:grpSpPr>
          <p:sp>
            <p:nvSpPr>
              <p:cNvPr id="45220" name="Oval 164"/>
              <p:cNvSpPr>
                <a:spLocks noChangeArrowheads="1"/>
              </p:cNvSpPr>
              <p:nvPr/>
            </p:nvSpPr>
            <p:spPr bwMode="auto">
              <a:xfrm flipV="1">
                <a:off x="2731" y="2172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221" name="Text Box 165"/>
              <p:cNvSpPr txBox="1">
                <a:spLocks noChangeArrowheads="1"/>
              </p:cNvSpPr>
              <p:nvPr/>
            </p:nvSpPr>
            <p:spPr bwMode="auto">
              <a:xfrm>
                <a:off x="2796" y="2079"/>
                <a:ext cx="36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10" name="Group 166"/>
          <p:cNvGrpSpPr>
            <a:grpSpLocks/>
          </p:cNvGrpSpPr>
          <p:nvPr/>
        </p:nvGrpSpPr>
        <p:grpSpPr bwMode="auto">
          <a:xfrm>
            <a:off x="2930525" y="3275013"/>
            <a:ext cx="2138363" cy="2305050"/>
            <a:chOff x="1846" y="2063"/>
            <a:chExt cx="1347" cy="1452"/>
          </a:xfrm>
        </p:grpSpPr>
        <p:grpSp>
          <p:nvGrpSpPr>
            <p:cNvPr id="11" name="Group 167"/>
            <p:cNvGrpSpPr>
              <a:grpSpLocks/>
            </p:cNvGrpSpPr>
            <p:nvPr/>
          </p:nvGrpSpPr>
          <p:grpSpPr bwMode="auto">
            <a:xfrm>
              <a:off x="1846" y="3077"/>
              <a:ext cx="670" cy="438"/>
              <a:chOff x="1846" y="3077"/>
              <a:chExt cx="670" cy="438"/>
            </a:xfrm>
          </p:grpSpPr>
          <p:sp>
            <p:nvSpPr>
              <p:cNvPr id="45224" name="Rectangle 168"/>
              <p:cNvSpPr>
                <a:spLocks noChangeArrowheads="1"/>
              </p:cNvSpPr>
              <p:nvPr/>
            </p:nvSpPr>
            <p:spPr bwMode="auto">
              <a:xfrm flipV="1">
                <a:off x="1846" y="3077"/>
                <a:ext cx="413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225" name="Rectangle 169"/>
              <p:cNvSpPr>
                <a:spLocks noChangeArrowheads="1"/>
              </p:cNvSpPr>
              <p:nvPr/>
            </p:nvSpPr>
            <p:spPr bwMode="auto">
              <a:xfrm flipV="1">
                <a:off x="2103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2" name="Group 170"/>
            <p:cNvGrpSpPr>
              <a:grpSpLocks/>
            </p:cNvGrpSpPr>
            <p:nvPr/>
          </p:nvGrpSpPr>
          <p:grpSpPr bwMode="auto">
            <a:xfrm>
              <a:off x="2471" y="2063"/>
              <a:ext cx="722" cy="294"/>
              <a:chOff x="2471" y="2063"/>
              <a:chExt cx="722" cy="294"/>
            </a:xfrm>
          </p:grpSpPr>
          <p:grpSp>
            <p:nvGrpSpPr>
              <p:cNvPr id="13" name="Group 171"/>
              <p:cNvGrpSpPr>
                <a:grpSpLocks/>
              </p:cNvGrpSpPr>
              <p:nvPr/>
            </p:nvGrpSpPr>
            <p:grpSpPr bwMode="auto">
              <a:xfrm>
                <a:off x="2731" y="2079"/>
                <a:ext cx="429" cy="278"/>
                <a:chOff x="2731" y="2079"/>
                <a:chExt cx="429" cy="278"/>
              </a:xfrm>
            </p:grpSpPr>
            <p:sp>
              <p:nvSpPr>
                <p:cNvPr id="45228" name="Oval 172"/>
                <p:cNvSpPr>
                  <a:spLocks noChangeArrowheads="1"/>
                </p:cNvSpPr>
                <p:nvPr/>
              </p:nvSpPr>
              <p:spPr bwMode="auto">
                <a:xfrm flipV="1">
                  <a:off x="2731" y="2172"/>
                  <a:ext cx="107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229" name="Text Box 173"/>
                <p:cNvSpPr txBox="1">
                  <a:spLocks noChangeArrowheads="1"/>
                </p:cNvSpPr>
                <p:nvPr/>
              </p:nvSpPr>
              <p:spPr bwMode="auto">
                <a:xfrm>
                  <a:off x="2796" y="2079"/>
                  <a:ext cx="36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14" name="Group 174"/>
              <p:cNvGrpSpPr>
                <a:grpSpLocks/>
              </p:cNvGrpSpPr>
              <p:nvPr/>
            </p:nvGrpSpPr>
            <p:grpSpPr bwMode="auto">
              <a:xfrm>
                <a:off x="2765" y="2079"/>
                <a:ext cx="428" cy="278"/>
                <a:chOff x="2765" y="2079"/>
                <a:chExt cx="428" cy="278"/>
              </a:xfrm>
            </p:grpSpPr>
            <p:sp>
              <p:nvSpPr>
                <p:cNvPr id="45231" name="Oval 175"/>
                <p:cNvSpPr>
                  <a:spLocks noChangeArrowheads="1"/>
                </p:cNvSpPr>
                <p:nvPr/>
              </p:nvSpPr>
              <p:spPr bwMode="auto">
                <a:xfrm flipV="1">
                  <a:off x="2765" y="2172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232" name="Text Box 176"/>
                <p:cNvSpPr txBox="1">
                  <a:spLocks noChangeArrowheads="1"/>
                </p:cNvSpPr>
                <p:nvPr/>
              </p:nvSpPr>
              <p:spPr bwMode="auto">
                <a:xfrm>
                  <a:off x="2829" y="2079"/>
                  <a:ext cx="36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15" name="Group 177"/>
              <p:cNvGrpSpPr>
                <a:grpSpLocks/>
              </p:cNvGrpSpPr>
              <p:nvPr/>
            </p:nvGrpSpPr>
            <p:grpSpPr bwMode="auto">
              <a:xfrm>
                <a:off x="2471" y="2063"/>
                <a:ext cx="373" cy="278"/>
                <a:chOff x="2471" y="2063"/>
                <a:chExt cx="373" cy="278"/>
              </a:xfrm>
            </p:grpSpPr>
            <p:sp>
              <p:nvSpPr>
                <p:cNvPr id="45234" name="Oval 178"/>
                <p:cNvSpPr>
                  <a:spLocks noChangeArrowheads="1"/>
                </p:cNvSpPr>
                <p:nvPr/>
              </p:nvSpPr>
              <p:spPr bwMode="auto">
                <a:xfrm flipV="1">
                  <a:off x="2738" y="2180"/>
                  <a:ext cx="106" cy="83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235" name="Text Box 179"/>
                <p:cNvSpPr txBox="1">
                  <a:spLocks noChangeArrowheads="1"/>
                </p:cNvSpPr>
                <p:nvPr/>
              </p:nvSpPr>
              <p:spPr bwMode="auto">
                <a:xfrm>
                  <a:off x="2471" y="2063"/>
                  <a:ext cx="28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</p:grpSp>
      <p:grpSp>
        <p:nvGrpSpPr>
          <p:cNvPr id="16" name="Group 294"/>
          <p:cNvGrpSpPr>
            <a:grpSpLocks/>
          </p:cNvGrpSpPr>
          <p:nvPr/>
        </p:nvGrpSpPr>
        <p:grpSpPr bwMode="auto">
          <a:xfrm>
            <a:off x="3276600" y="2987675"/>
            <a:ext cx="1898650" cy="3232150"/>
            <a:chOff x="2064" y="1882"/>
            <a:chExt cx="1196" cy="2036"/>
          </a:xfrm>
        </p:grpSpPr>
        <p:grpSp>
          <p:nvGrpSpPr>
            <p:cNvPr id="17" name="Group 197"/>
            <p:cNvGrpSpPr>
              <a:grpSpLocks/>
            </p:cNvGrpSpPr>
            <p:nvPr/>
          </p:nvGrpSpPr>
          <p:grpSpPr bwMode="auto">
            <a:xfrm>
              <a:off x="2360" y="1882"/>
              <a:ext cx="900" cy="2036"/>
              <a:chOff x="2360" y="1882"/>
              <a:chExt cx="900" cy="2036"/>
            </a:xfrm>
          </p:grpSpPr>
          <p:sp>
            <p:nvSpPr>
              <p:cNvPr id="45254" name="Line 198"/>
              <p:cNvSpPr>
                <a:spLocks noChangeShapeType="1"/>
              </p:cNvSpPr>
              <p:nvPr/>
            </p:nvSpPr>
            <p:spPr bwMode="auto">
              <a:xfrm flipH="1" flipV="1">
                <a:off x="2791" y="1882"/>
                <a:ext cx="5" cy="2036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grpSp>
            <p:nvGrpSpPr>
              <p:cNvPr id="18" name="Group 199"/>
              <p:cNvGrpSpPr>
                <a:grpSpLocks/>
              </p:cNvGrpSpPr>
              <p:nvPr/>
            </p:nvGrpSpPr>
            <p:grpSpPr bwMode="auto">
              <a:xfrm>
                <a:off x="2471" y="2063"/>
                <a:ext cx="789" cy="294"/>
                <a:chOff x="2471" y="2063"/>
                <a:chExt cx="789" cy="294"/>
              </a:xfrm>
            </p:grpSpPr>
            <p:grpSp>
              <p:nvGrpSpPr>
                <p:cNvPr id="19" name="Group 200"/>
                <p:cNvGrpSpPr>
                  <a:grpSpLocks/>
                </p:cNvGrpSpPr>
                <p:nvPr/>
              </p:nvGrpSpPr>
              <p:grpSpPr bwMode="auto">
                <a:xfrm>
                  <a:off x="2798" y="2079"/>
                  <a:ext cx="428" cy="278"/>
                  <a:chOff x="2798" y="2079"/>
                  <a:chExt cx="428" cy="278"/>
                </a:xfrm>
              </p:grpSpPr>
              <p:sp>
                <p:nvSpPr>
                  <p:cNvPr id="45257" name="Oval 201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798" y="2172"/>
                    <a:ext cx="107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FFFF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45258" name="Text Box 20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862" y="2079"/>
                    <a:ext cx="364" cy="278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FFFFFF"/>
                        </a:solidFill>
                        <a:latin typeface="Arial" charset="0"/>
                      </a:rPr>
                      <a:t>G</a:t>
                    </a:r>
                    <a:r>
                      <a:rPr lang="en-US" sz="2700" baseline="-25000">
                        <a:solidFill>
                          <a:srgbClr val="FFFFFF"/>
                        </a:solidFill>
                        <a:latin typeface="Arial" charset="0"/>
                      </a:rPr>
                      <a:t>2</a:t>
                    </a:r>
                    <a:endParaRPr lang="en-US"/>
                  </a:p>
                </p:txBody>
              </p:sp>
            </p:grpSp>
            <p:grpSp>
              <p:nvGrpSpPr>
                <p:cNvPr id="20" name="Group 203"/>
                <p:cNvGrpSpPr>
                  <a:grpSpLocks/>
                </p:cNvGrpSpPr>
                <p:nvPr/>
              </p:nvGrpSpPr>
              <p:grpSpPr bwMode="auto">
                <a:xfrm>
                  <a:off x="2832" y="2079"/>
                  <a:ext cx="428" cy="278"/>
                  <a:chOff x="2832" y="2079"/>
                  <a:chExt cx="428" cy="278"/>
                </a:xfrm>
              </p:grpSpPr>
              <p:sp>
                <p:nvSpPr>
                  <p:cNvPr id="45260" name="Oval 204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832" y="2172"/>
                    <a:ext cx="106" cy="84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45261" name="Text Box 20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896" y="2079"/>
                    <a:ext cx="364" cy="278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0000FF"/>
                        </a:solidFill>
                        <a:latin typeface="Arial" charset="0"/>
                      </a:rPr>
                      <a:t>G</a:t>
                    </a:r>
                    <a:r>
                      <a:rPr lang="en-US" sz="2700" baseline="-25000">
                        <a:solidFill>
                          <a:srgbClr val="0000FF"/>
                        </a:solidFill>
                        <a:latin typeface="Arial" charset="0"/>
                      </a:rPr>
                      <a:t>2</a:t>
                    </a:r>
                    <a:endParaRPr lang="en-US"/>
                  </a:p>
                </p:txBody>
              </p:sp>
            </p:grpSp>
            <p:grpSp>
              <p:nvGrpSpPr>
                <p:cNvPr id="21" name="Group 206"/>
                <p:cNvGrpSpPr>
                  <a:grpSpLocks/>
                </p:cNvGrpSpPr>
                <p:nvPr/>
              </p:nvGrpSpPr>
              <p:grpSpPr bwMode="auto">
                <a:xfrm>
                  <a:off x="2471" y="2063"/>
                  <a:ext cx="373" cy="278"/>
                  <a:chOff x="2471" y="2063"/>
                  <a:chExt cx="373" cy="278"/>
                </a:xfrm>
              </p:grpSpPr>
              <p:sp>
                <p:nvSpPr>
                  <p:cNvPr id="45263" name="Oval 207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738" y="2180"/>
                    <a:ext cx="106" cy="83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45264" name="Text Box 20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471" y="2063"/>
                    <a:ext cx="284" cy="278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0000FF"/>
                        </a:solidFill>
                        <a:latin typeface="Arial" charset="0"/>
                      </a:rPr>
                      <a:t>G</a:t>
                    </a:r>
                    <a:endParaRPr lang="en-US"/>
                  </a:p>
                </p:txBody>
              </p:sp>
            </p:grpSp>
          </p:grpSp>
          <p:sp>
            <p:nvSpPr>
              <p:cNvPr id="45265" name="Rectangle 209"/>
              <p:cNvSpPr>
                <a:spLocks noChangeArrowheads="1"/>
              </p:cNvSpPr>
              <p:nvPr/>
            </p:nvSpPr>
            <p:spPr bwMode="auto">
              <a:xfrm flipV="1">
                <a:off x="2360" y="3077"/>
                <a:ext cx="414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266" name="Rectangle 210"/>
              <p:cNvSpPr>
                <a:spLocks noChangeArrowheads="1"/>
              </p:cNvSpPr>
              <p:nvPr/>
            </p:nvSpPr>
            <p:spPr bwMode="auto">
              <a:xfrm flipV="1">
                <a:off x="2618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grpSp>
            <p:nvGrpSpPr>
              <p:cNvPr id="22" name="Group 211"/>
              <p:cNvGrpSpPr>
                <a:grpSpLocks/>
              </p:cNvGrpSpPr>
              <p:nvPr/>
            </p:nvGrpSpPr>
            <p:grpSpPr bwMode="auto">
              <a:xfrm>
                <a:off x="2509" y="2858"/>
                <a:ext cx="338" cy="278"/>
                <a:chOff x="2509" y="2858"/>
                <a:chExt cx="338" cy="278"/>
              </a:xfrm>
            </p:grpSpPr>
            <p:sp>
              <p:nvSpPr>
                <p:cNvPr id="45268" name="Oval 212"/>
                <p:cNvSpPr>
                  <a:spLocks noChangeArrowheads="1"/>
                </p:cNvSpPr>
                <p:nvPr/>
              </p:nvSpPr>
              <p:spPr bwMode="auto">
                <a:xfrm flipV="1">
                  <a:off x="2740" y="2975"/>
                  <a:ext cx="107" cy="84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269" name="Text Box 213"/>
                <p:cNvSpPr txBox="1">
                  <a:spLocks noChangeArrowheads="1"/>
                </p:cNvSpPr>
                <p:nvPr/>
              </p:nvSpPr>
              <p:spPr bwMode="auto">
                <a:xfrm>
                  <a:off x="2509" y="2858"/>
                  <a:ext cx="260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0000"/>
                      </a:solidFill>
                      <a:latin typeface="Arial" charset="0"/>
                    </a:rPr>
                    <a:t>B</a:t>
                  </a:r>
                  <a:endParaRPr lang="en-US"/>
                </a:p>
              </p:txBody>
            </p:sp>
          </p:grpSp>
          <p:grpSp>
            <p:nvGrpSpPr>
              <p:cNvPr id="23" name="Group 214"/>
              <p:cNvGrpSpPr>
                <a:grpSpLocks/>
              </p:cNvGrpSpPr>
              <p:nvPr/>
            </p:nvGrpSpPr>
            <p:grpSpPr bwMode="auto">
              <a:xfrm>
                <a:off x="2471" y="2063"/>
                <a:ext cx="373" cy="278"/>
                <a:chOff x="2471" y="2063"/>
                <a:chExt cx="373" cy="278"/>
              </a:xfrm>
            </p:grpSpPr>
            <p:sp>
              <p:nvSpPr>
                <p:cNvPr id="45271" name="Oval 215"/>
                <p:cNvSpPr>
                  <a:spLocks noChangeArrowheads="1"/>
                </p:cNvSpPr>
                <p:nvPr/>
              </p:nvSpPr>
              <p:spPr bwMode="auto">
                <a:xfrm flipV="1">
                  <a:off x="2738" y="2180"/>
                  <a:ext cx="106" cy="83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272" name="Text Box 216"/>
                <p:cNvSpPr txBox="1">
                  <a:spLocks noChangeArrowheads="1"/>
                </p:cNvSpPr>
                <p:nvPr/>
              </p:nvSpPr>
              <p:spPr bwMode="auto">
                <a:xfrm>
                  <a:off x="2471" y="2063"/>
                  <a:ext cx="28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  <p:sp>
          <p:nvSpPr>
            <p:cNvPr id="45348" name="Rectangle 292"/>
            <p:cNvSpPr>
              <a:spLocks noChangeArrowheads="1"/>
            </p:cNvSpPr>
            <p:nvPr/>
          </p:nvSpPr>
          <p:spPr bwMode="auto">
            <a:xfrm>
              <a:off x="2064" y="3024"/>
              <a:ext cx="336" cy="528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4" name="Group 297"/>
          <p:cNvGrpSpPr>
            <a:grpSpLocks/>
          </p:cNvGrpSpPr>
          <p:nvPr/>
        </p:nvGrpSpPr>
        <p:grpSpPr bwMode="auto">
          <a:xfrm>
            <a:off x="3922713" y="3275013"/>
            <a:ext cx="1706562" cy="2363787"/>
            <a:chOff x="2471" y="2063"/>
            <a:chExt cx="1075" cy="1489"/>
          </a:xfrm>
        </p:grpSpPr>
        <p:grpSp>
          <p:nvGrpSpPr>
            <p:cNvPr id="25" name="Group 240"/>
            <p:cNvGrpSpPr>
              <a:grpSpLocks/>
            </p:cNvGrpSpPr>
            <p:nvPr/>
          </p:nvGrpSpPr>
          <p:grpSpPr bwMode="auto">
            <a:xfrm>
              <a:off x="2471" y="2063"/>
              <a:ext cx="1075" cy="1452"/>
              <a:chOff x="2471" y="2063"/>
              <a:chExt cx="1075" cy="1452"/>
            </a:xfrm>
          </p:grpSpPr>
          <p:grpSp>
            <p:nvGrpSpPr>
              <p:cNvPr id="26" name="Group 241"/>
              <p:cNvGrpSpPr>
                <a:grpSpLocks/>
              </p:cNvGrpSpPr>
              <p:nvPr/>
            </p:nvGrpSpPr>
            <p:grpSpPr bwMode="auto">
              <a:xfrm>
                <a:off x="2471" y="2063"/>
                <a:ext cx="373" cy="278"/>
                <a:chOff x="2471" y="2063"/>
                <a:chExt cx="373" cy="278"/>
              </a:xfrm>
            </p:grpSpPr>
            <p:sp>
              <p:nvSpPr>
                <p:cNvPr id="45298" name="Oval 242"/>
                <p:cNvSpPr>
                  <a:spLocks noChangeArrowheads="1"/>
                </p:cNvSpPr>
                <p:nvPr/>
              </p:nvSpPr>
              <p:spPr bwMode="auto">
                <a:xfrm flipV="1">
                  <a:off x="2738" y="2180"/>
                  <a:ext cx="106" cy="83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299" name="Text Box 243"/>
                <p:cNvSpPr txBox="1">
                  <a:spLocks noChangeArrowheads="1"/>
                </p:cNvSpPr>
                <p:nvPr/>
              </p:nvSpPr>
              <p:spPr bwMode="auto">
                <a:xfrm>
                  <a:off x="2471" y="2063"/>
                  <a:ext cx="28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  <p:grpSp>
            <p:nvGrpSpPr>
              <p:cNvPr id="27" name="Group 244"/>
              <p:cNvGrpSpPr>
                <a:grpSpLocks/>
              </p:cNvGrpSpPr>
              <p:nvPr/>
            </p:nvGrpSpPr>
            <p:grpSpPr bwMode="auto">
              <a:xfrm>
                <a:off x="2832" y="2079"/>
                <a:ext cx="461" cy="278"/>
                <a:chOff x="2832" y="2079"/>
                <a:chExt cx="461" cy="278"/>
              </a:xfrm>
            </p:grpSpPr>
            <p:grpSp>
              <p:nvGrpSpPr>
                <p:cNvPr id="28" name="Group 245"/>
                <p:cNvGrpSpPr>
                  <a:grpSpLocks/>
                </p:cNvGrpSpPr>
                <p:nvPr/>
              </p:nvGrpSpPr>
              <p:grpSpPr bwMode="auto">
                <a:xfrm>
                  <a:off x="2832" y="2079"/>
                  <a:ext cx="428" cy="278"/>
                  <a:chOff x="2832" y="2079"/>
                  <a:chExt cx="428" cy="278"/>
                </a:xfrm>
              </p:grpSpPr>
              <p:sp>
                <p:nvSpPr>
                  <p:cNvPr id="45302" name="Oval 246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832" y="2172"/>
                    <a:ext cx="106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FFFF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45303" name="Text Box 24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896" y="2079"/>
                    <a:ext cx="364" cy="278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FFFFFF"/>
                        </a:solidFill>
                        <a:latin typeface="Arial" charset="0"/>
                      </a:rPr>
                      <a:t>G</a:t>
                    </a:r>
                    <a:r>
                      <a:rPr lang="en-US" sz="2700" baseline="-25000">
                        <a:solidFill>
                          <a:srgbClr val="FFFFFF"/>
                        </a:solidFill>
                        <a:latin typeface="Arial" charset="0"/>
                      </a:rPr>
                      <a:t>2</a:t>
                    </a:r>
                    <a:endParaRPr lang="en-US"/>
                  </a:p>
                </p:txBody>
              </p:sp>
            </p:grpSp>
            <p:grpSp>
              <p:nvGrpSpPr>
                <p:cNvPr id="29" name="Group 248"/>
                <p:cNvGrpSpPr>
                  <a:grpSpLocks/>
                </p:cNvGrpSpPr>
                <p:nvPr/>
              </p:nvGrpSpPr>
              <p:grpSpPr bwMode="auto">
                <a:xfrm>
                  <a:off x="2832" y="2079"/>
                  <a:ext cx="428" cy="278"/>
                  <a:chOff x="2832" y="2079"/>
                  <a:chExt cx="428" cy="278"/>
                </a:xfrm>
              </p:grpSpPr>
              <p:sp>
                <p:nvSpPr>
                  <p:cNvPr id="45305" name="Oval 249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832" y="2172"/>
                    <a:ext cx="106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FFFF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45306" name="Text Box 250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896" y="2079"/>
                    <a:ext cx="364" cy="278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FFFFFF"/>
                        </a:solidFill>
                        <a:latin typeface="Arial" charset="0"/>
                      </a:rPr>
                      <a:t>G</a:t>
                    </a:r>
                    <a:r>
                      <a:rPr lang="en-US" sz="2700" baseline="-25000">
                        <a:solidFill>
                          <a:srgbClr val="FFFFFF"/>
                        </a:solidFill>
                        <a:latin typeface="Arial" charset="0"/>
                      </a:rPr>
                      <a:t>2</a:t>
                    </a:r>
                    <a:endParaRPr lang="en-US"/>
                  </a:p>
                </p:txBody>
              </p:sp>
            </p:grpSp>
            <p:grpSp>
              <p:nvGrpSpPr>
                <p:cNvPr id="30" name="Group 251"/>
                <p:cNvGrpSpPr>
                  <a:grpSpLocks/>
                </p:cNvGrpSpPr>
                <p:nvPr/>
              </p:nvGrpSpPr>
              <p:grpSpPr bwMode="auto">
                <a:xfrm>
                  <a:off x="2865" y="2079"/>
                  <a:ext cx="428" cy="278"/>
                  <a:chOff x="2865" y="2079"/>
                  <a:chExt cx="428" cy="278"/>
                </a:xfrm>
              </p:grpSpPr>
              <p:sp>
                <p:nvSpPr>
                  <p:cNvPr id="45308" name="Oval 252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865" y="2172"/>
                    <a:ext cx="107" cy="84"/>
                  </a:xfrm>
                  <a:prstGeom prst="ellipse">
                    <a:avLst/>
                  </a:prstGeom>
                  <a:solidFill>
                    <a:srgbClr val="0000FF"/>
                  </a:solidFill>
                  <a:ln w="0">
                    <a:solidFill>
                      <a:srgbClr val="0000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45309" name="Text Box 253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929" y="2079"/>
                    <a:ext cx="364" cy="278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0000FF"/>
                        </a:solidFill>
                        <a:latin typeface="Arial" charset="0"/>
                      </a:rPr>
                      <a:t>G</a:t>
                    </a:r>
                    <a:r>
                      <a:rPr lang="en-US" sz="2700" baseline="-25000">
                        <a:solidFill>
                          <a:srgbClr val="0000FF"/>
                        </a:solidFill>
                        <a:latin typeface="Arial" charset="0"/>
                      </a:rPr>
                      <a:t>2</a:t>
                    </a:r>
                    <a:endParaRPr lang="en-US"/>
                  </a:p>
                </p:txBody>
              </p:sp>
            </p:grpSp>
          </p:grpSp>
          <p:grpSp>
            <p:nvGrpSpPr>
              <p:cNvPr id="31" name="Group 254"/>
              <p:cNvGrpSpPr>
                <a:grpSpLocks/>
              </p:cNvGrpSpPr>
              <p:nvPr/>
            </p:nvGrpSpPr>
            <p:grpSpPr bwMode="auto">
              <a:xfrm>
                <a:off x="2875" y="3077"/>
                <a:ext cx="671" cy="438"/>
                <a:chOff x="2875" y="3077"/>
                <a:chExt cx="671" cy="438"/>
              </a:xfrm>
            </p:grpSpPr>
            <p:sp>
              <p:nvSpPr>
                <p:cNvPr id="45311" name="Rectangle 255"/>
                <p:cNvSpPr>
                  <a:spLocks noChangeArrowheads="1"/>
                </p:cNvSpPr>
                <p:nvPr/>
              </p:nvSpPr>
              <p:spPr bwMode="auto">
                <a:xfrm flipV="1">
                  <a:off x="2875" y="3077"/>
                  <a:ext cx="413" cy="438"/>
                </a:xfrm>
                <a:prstGeom prst="rect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312" name="Rectangle 256"/>
                <p:cNvSpPr>
                  <a:spLocks noChangeArrowheads="1"/>
                </p:cNvSpPr>
                <p:nvPr/>
              </p:nvSpPr>
              <p:spPr bwMode="auto">
                <a:xfrm flipV="1">
                  <a:off x="3132" y="3077"/>
                  <a:ext cx="414" cy="438"/>
                </a:xfrm>
                <a:prstGeom prst="rect">
                  <a:avLst/>
                </a:prstGeom>
                <a:solidFill>
                  <a:srgbClr val="008000"/>
                </a:solidFill>
                <a:ln w="0">
                  <a:solidFill>
                    <a:srgbClr val="000000"/>
                  </a:solidFill>
                  <a:miter lim="800000"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grpSp>
            <p:nvGrpSpPr>
              <p:cNvPr id="45056" name="Group 257"/>
              <p:cNvGrpSpPr>
                <a:grpSpLocks/>
              </p:cNvGrpSpPr>
              <p:nvPr/>
            </p:nvGrpSpPr>
            <p:grpSpPr bwMode="auto">
              <a:xfrm>
                <a:off x="2471" y="2063"/>
                <a:ext cx="373" cy="278"/>
                <a:chOff x="2471" y="2063"/>
                <a:chExt cx="373" cy="278"/>
              </a:xfrm>
            </p:grpSpPr>
            <p:sp>
              <p:nvSpPr>
                <p:cNvPr id="45314" name="Oval 258"/>
                <p:cNvSpPr>
                  <a:spLocks noChangeArrowheads="1"/>
                </p:cNvSpPr>
                <p:nvPr/>
              </p:nvSpPr>
              <p:spPr bwMode="auto">
                <a:xfrm flipV="1">
                  <a:off x="2738" y="2180"/>
                  <a:ext cx="106" cy="83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315" name="Text Box 259"/>
                <p:cNvSpPr txBox="1">
                  <a:spLocks noChangeArrowheads="1"/>
                </p:cNvSpPr>
                <p:nvPr/>
              </p:nvSpPr>
              <p:spPr bwMode="auto">
                <a:xfrm>
                  <a:off x="2471" y="2063"/>
                  <a:ext cx="28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  <p:sp>
          <p:nvSpPr>
            <p:cNvPr id="45352" name="Rectangle 296"/>
            <p:cNvSpPr>
              <a:spLocks noChangeArrowheads="1"/>
            </p:cNvSpPr>
            <p:nvPr/>
          </p:nvSpPr>
          <p:spPr bwMode="auto">
            <a:xfrm>
              <a:off x="2592" y="3072"/>
              <a:ext cx="480" cy="4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45057" name="Group 299"/>
          <p:cNvGrpSpPr>
            <a:grpSpLocks/>
          </p:cNvGrpSpPr>
          <p:nvPr/>
        </p:nvGrpSpPr>
        <p:grpSpPr bwMode="auto">
          <a:xfrm>
            <a:off x="4600575" y="3300413"/>
            <a:ext cx="1844675" cy="2338387"/>
            <a:chOff x="2898" y="2079"/>
            <a:chExt cx="1162" cy="1473"/>
          </a:xfrm>
        </p:grpSpPr>
        <p:grpSp>
          <p:nvGrpSpPr>
            <p:cNvPr id="45058" name="Group 283"/>
            <p:cNvGrpSpPr>
              <a:grpSpLocks/>
            </p:cNvGrpSpPr>
            <p:nvPr/>
          </p:nvGrpSpPr>
          <p:grpSpPr bwMode="auto">
            <a:xfrm>
              <a:off x="2898" y="2079"/>
              <a:ext cx="1162" cy="1436"/>
              <a:chOff x="2898" y="2079"/>
              <a:chExt cx="1162" cy="1436"/>
            </a:xfrm>
          </p:grpSpPr>
          <p:grpSp>
            <p:nvGrpSpPr>
              <p:cNvPr id="45059" name="Group 284"/>
              <p:cNvGrpSpPr>
                <a:grpSpLocks/>
              </p:cNvGrpSpPr>
              <p:nvPr/>
            </p:nvGrpSpPr>
            <p:grpSpPr bwMode="auto">
              <a:xfrm>
                <a:off x="2898" y="2079"/>
                <a:ext cx="428" cy="278"/>
                <a:chOff x="2898" y="2079"/>
                <a:chExt cx="428" cy="278"/>
              </a:xfrm>
            </p:grpSpPr>
            <p:sp>
              <p:nvSpPr>
                <p:cNvPr id="45341" name="Oval 285"/>
                <p:cNvSpPr>
                  <a:spLocks noChangeArrowheads="1"/>
                </p:cNvSpPr>
                <p:nvPr/>
              </p:nvSpPr>
              <p:spPr bwMode="auto">
                <a:xfrm flipV="1">
                  <a:off x="2898" y="2172"/>
                  <a:ext cx="107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342" name="Text Box 286"/>
                <p:cNvSpPr txBox="1">
                  <a:spLocks noChangeArrowheads="1"/>
                </p:cNvSpPr>
                <p:nvPr/>
              </p:nvSpPr>
              <p:spPr bwMode="auto">
                <a:xfrm>
                  <a:off x="2962" y="2079"/>
                  <a:ext cx="36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sp>
            <p:nvSpPr>
              <p:cNvPr id="45343" name="Rectangle 287"/>
              <p:cNvSpPr>
                <a:spLocks noChangeArrowheads="1"/>
              </p:cNvSpPr>
              <p:nvPr/>
            </p:nvSpPr>
            <p:spPr bwMode="auto">
              <a:xfrm flipV="1">
                <a:off x="3390" y="3077"/>
                <a:ext cx="413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44" name="Rectangle 288"/>
              <p:cNvSpPr>
                <a:spLocks noChangeArrowheads="1"/>
              </p:cNvSpPr>
              <p:nvPr/>
            </p:nvSpPr>
            <p:spPr bwMode="auto">
              <a:xfrm flipV="1">
                <a:off x="3647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grpSp>
            <p:nvGrpSpPr>
              <p:cNvPr id="45064" name="Group 289"/>
              <p:cNvGrpSpPr>
                <a:grpSpLocks/>
              </p:cNvGrpSpPr>
              <p:nvPr/>
            </p:nvGrpSpPr>
            <p:grpSpPr bwMode="auto">
              <a:xfrm>
                <a:off x="2932" y="2079"/>
                <a:ext cx="428" cy="278"/>
                <a:chOff x="2932" y="2079"/>
                <a:chExt cx="428" cy="278"/>
              </a:xfrm>
            </p:grpSpPr>
            <p:sp>
              <p:nvSpPr>
                <p:cNvPr id="45346" name="Oval 290"/>
                <p:cNvSpPr>
                  <a:spLocks noChangeArrowheads="1"/>
                </p:cNvSpPr>
                <p:nvPr/>
              </p:nvSpPr>
              <p:spPr bwMode="auto">
                <a:xfrm flipV="1">
                  <a:off x="2932" y="2172"/>
                  <a:ext cx="106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347" name="Text Box 291"/>
                <p:cNvSpPr txBox="1">
                  <a:spLocks noChangeArrowheads="1"/>
                </p:cNvSpPr>
                <p:nvPr/>
              </p:nvSpPr>
              <p:spPr bwMode="auto">
                <a:xfrm>
                  <a:off x="2996" y="2079"/>
                  <a:ext cx="36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</p:grpSp>
        <p:sp>
          <p:nvSpPr>
            <p:cNvPr id="45354" name="Rectangle 298"/>
            <p:cNvSpPr>
              <a:spLocks noChangeArrowheads="1"/>
            </p:cNvSpPr>
            <p:nvPr/>
          </p:nvSpPr>
          <p:spPr bwMode="auto">
            <a:xfrm>
              <a:off x="3120" y="3072"/>
              <a:ext cx="432" cy="48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45068" name="Group 300"/>
          <p:cNvGrpSpPr>
            <a:grpSpLocks/>
          </p:cNvGrpSpPr>
          <p:nvPr/>
        </p:nvGrpSpPr>
        <p:grpSpPr bwMode="auto">
          <a:xfrm>
            <a:off x="1730375" y="1371600"/>
            <a:ext cx="5743575" cy="5486400"/>
            <a:chOff x="994" y="864"/>
            <a:chExt cx="3618" cy="3456"/>
          </a:xfrm>
        </p:grpSpPr>
        <p:grpSp>
          <p:nvGrpSpPr>
            <p:cNvPr id="45071" name="Group 301"/>
            <p:cNvGrpSpPr>
              <a:grpSpLocks/>
            </p:cNvGrpSpPr>
            <p:nvPr/>
          </p:nvGrpSpPr>
          <p:grpSpPr bwMode="auto">
            <a:xfrm>
              <a:off x="994" y="864"/>
              <a:ext cx="3618" cy="3456"/>
              <a:chOff x="994" y="864"/>
              <a:chExt cx="3618" cy="3456"/>
            </a:xfrm>
          </p:grpSpPr>
          <p:sp>
            <p:nvSpPr>
              <p:cNvPr id="45358" name="Rectangle 302"/>
              <p:cNvSpPr>
                <a:spLocks noChangeArrowheads="1"/>
              </p:cNvSpPr>
              <p:nvPr/>
            </p:nvSpPr>
            <p:spPr bwMode="auto">
              <a:xfrm flipV="1">
                <a:off x="994" y="2485"/>
                <a:ext cx="3617" cy="1835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59" name="Rectangle 303"/>
              <p:cNvSpPr>
                <a:spLocks noChangeArrowheads="1"/>
              </p:cNvSpPr>
              <p:nvPr/>
            </p:nvSpPr>
            <p:spPr bwMode="auto">
              <a:xfrm flipV="1">
                <a:off x="995" y="864"/>
                <a:ext cx="3617" cy="1621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5074" name="Group 304"/>
            <p:cNvGrpSpPr>
              <a:grpSpLocks/>
            </p:cNvGrpSpPr>
            <p:nvPr/>
          </p:nvGrpSpPr>
          <p:grpSpPr bwMode="auto">
            <a:xfrm>
              <a:off x="1232" y="1223"/>
              <a:ext cx="3153" cy="2693"/>
              <a:chOff x="1232" y="1223"/>
              <a:chExt cx="3153" cy="2693"/>
            </a:xfrm>
          </p:grpSpPr>
          <p:sp>
            <p:nvSpPr>
              <p:cNvPr id="45361" name="Freeform 305"/>
              <p:cNvSpPr>
                <a:spLocks/>
              </p:cNvSpPr>
              <p:nvPr/>
            </p:nvSpPr>
            <p:spPr bwMode="auto">
              <a:xfrm>
                <a:off x="1232" y="1616"/>
                <a:ext cx="3153" cy="2151"/>
              </a:xfrm>
              <a:custGeom>
                <a:avLst/>
                <a:gdLst/>
                <a:ahLst/>
                <a:cxnLst>
                  <a:cxn ang="0">
                    <a:pos x="82" y="0"/>
                  </a:cxn>
                  <a:cxn ang="0">
                    <a:pos x="0" y="1311"/>
                  </a:cxn>
                  <a:cxn ang="0">
                    <a:pos x="17" y="1474"/>
                  </a:cxn>
                  <a:cxn ang="0">
                    <a:pos x="89" y="1612"/>
                  </a:cxn>
                  <a:cxn ang="0">
                    <a:pos x="193" y="1767"/>
                  </a:cxn>
                  <a:cxn ang="0">
                    <a:pos x="288" y="1860"/>
                  </a:cxn>
                  <a:cxn ang="0">
                    <a:pos x="404" y="1934"/>
                  </a:cxn>
                  <a:cxn ang="0">
                    <a:pos x="549" y="1990"/>
                  </a:cxn>
                  <a:cxn ang="0">
                    <a:pos x="674" y="2018"/>
                  </a:cxn>
                  <a:cxn ang="0">
                    <a:pos x="900" y="2073"/>
                  </a:cxn>
                  <a:cxn ang="0">
                    <a:pos x="1106" y="2106"/>
                  </a:cxn>
                  <a:cxn ang="0">
                    <a:pos x="1814" y="2150"/>
                  </a:cxn>
                  <a:cxn ang="0">
                    <a:pos x="2090" y="2140"/>
                  </a:cxn>
                  <a:cxn ang="0">
                    <a:pos x="2326" y="2122"/>
                  </a:cxn>
                  <a:cxn ang="0">
                    <a:pos x="2524" y="2087"/>
                  </a:cxn>
                  <a:cxn ang="0">
                    <a:pos x="2675" y="2029"/>
                  </a:cxn>
                  <a:cxn ang="0">
                    <a:pos x="2780" y="1962"/>
                  </a:cxn>
                  <a:cxn ang="0">
                    <a:pos x="2900" y="1862"/>
                  </a:cxn>
                  <a:cxn ang="0">
                    <a:pos x="2980" y="1759"/>
                  </a:cxn>
                  <a:cxn ang="0">
                    <a:pos x="3043" y="1616"/>
                  </a:cxn>
                  <a:cxn ang="0">
                    <a:pos x="3075" y="1436"/>
                  </a:cxn>
                  <a:cxn ang="0">
                    <a:pos x="3152" y="192"/>
                  </a:cxn>
                  <a:cxn ang="0">
                    <a:pos x="82" y="0"/>
                  </a:cxn>
                </a:cxnLst>
                <a:rect l="0" t="0" r="r" b="b"/>
                <a:pathLst>
                  <a:path w="3153" h="2151">
                    <a:moveTo>
                      <a:pt x="82" y="0"/>
                    </a:moveTo>
                    <a:lnTo>
                      <a:pt x="0" y="1311"/>
                    </a:lnTo>
                    <a:lnTo>
                      <a:pt x="17" y="1474"/>
                    </a:lnTo>
                    <a:lnTo>
                      <a:pt x="89" y="1612"/>
                    </a:lnTo>
                    <a:lnTo>
                      <a:pt x="193" y="1767"/>
                    </a:lnTo>
                    <a:lnTo>
                      <a:pt x="288" y="1860"/>
                    </a:lnTo>
                    <a:lnTo>
                      <a:pt x="404" y="1934"/>
                    </a:lnTo>
                    <a:lnTo>
                      <a:pt x="549" y="1990"/>
                    </a:lnTo>
                    <a:lnTo>
                      <a:pt x="674" y="2018"/>
                    </a:lnTo>
                    <a:lnTo>
                      <a:pt x="900" y="2073"/>
                    </a:lnTo>
                    <a:lnTo>
                      <a:pt x="1106" y="2106"/>
                    </a:lnTo>
                    <a:lnTo>
                      <a:pt x="1814" y="2150"/>
                    </a:lnTo>
                    <a:lnTo>
                      <a:pt x="2090" y="2140"/>
                    </a:lnTo>
                    <a:lnTo>
                      <a:pt x="2326" y="2122"/>
                    </a:lnTo>
                    <a:lnTo>
                      <a:pt x="2524" y="2087"/>
                    </a:lnTo>
                    <a:lnTo>
                      <a:pt x="2675" y="2029"/>
                    </a:lnTo>
                    <a:lnTo>
                      <a:pt x="2780" y="1962"/>
                    </a:lnTo>
                    <a:lnTo>
                      <a:pt x="2900" y="1862"/>
                    </a:lnTo>
                    <a:lnTo>
                      <a:pt x="2980" y="1759"/>
                    </a:lnTo>
                    <a:lnTo>
                      <a:pt x="3043" y="1616"/>
                    </a:lnTo>
                    <a:lnTo>
                      <a:pt x="3075" y="1436"/>
                    </a:lnTo>
                    <a:lnTo>
                      <a:pt x="3152" y="192"/>
                    </a:lnTo>
                    <a:lnTo>
                      <a:pt x="82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45362" name="Line 306"/>
              <p:cNvSpPr>
                <a:spLocks noChangeShapeType="1"/>
              </p:cNvSpPr>
              <p:nvPr/>
            </p:nvSpPr>
            <p:spPr bwMode="auto">
              <a:xfrm flipV="1">
                <a:off x="2712" y="1223"/>
                <a:ext cx="168" cy="2693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63" name="Oval 307"/>
              <p:cNvSpPr>
                <a:spLocks noChangeArrowheads="1"/>
              </p:cNvSpPr>
              <p:nvPr/>
            </p:nvSpPr>
            <p:spPr bwMode="auto">
              <a:xfrm flipV="1">
                <a:off x="2717" y="2963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64" name="Text Box 308"/>
              <p:cNvSpPr txBox="1">
                <a:spLocks noChangeArrowheads="1"/>
              </p:cNvSpPr>
              <p:nvPr/>
            </p:nvSpPr>
            <p:spPr bwMode="auto">
              <a:xfrm>
                <a:off x="2486" y="2846"/>
                <a:ext cx="260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45365" name="Oval 309"/>
              <p:cNvSpPr>
                <a:spLocks noChangeArrowheads="1"/>
              </p:cNvSpPr>
              <p:nvPr/>
            </p:nvSpPr>
            <p:spPr bwMode="auto">
              <a:xfrm flipV="1">
                <a:off x="2804" y="2990"/>
                <a:ext cx="107" cy="83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66" name="Text Box 310"/>
              <p:cNvSpPr txBox="1">
                <a:spLocks noChangeArrowheads="1"/>
              </p:cNvSpPr>
              <p:nvPr/>
            </p:nvSpPr>
            <p:spPr bwMode="auto">
              <a:xfrm>
                <a:off x="2880" y="2884"/>
                <a:ext cx="340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r>
                  <a:rPr lang="en-US" sz="2700" baseline="-25000">
                    <a:solidFill>
                      <a:srgbClr val="FF0000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45367" name="Oval 311"/>
              <p:cNvSpPr>
                <a:spLocks noChangeArrowheads="1"/>
              </p:cNvSpPr>
              <p:nvPr/>
            </p:nvSpPr>
            <p:spPr bwMode="auto">
              <a:xfrm flipV="1">
                <a:off x="2796" y="1478"/>
                <a:ext cx="107" cy="84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68" name="Text Box 312"/>
              <p:cNvSpPr txBox="1">
                <a:spLocks noChangeArrowheads="1"/>
              </p:cNvSpPr>
              <p:nvPr/>
            </p:nvSpPr>
            <p:spPr bwMode="auto">
              <a:xfrm>
                <a:off x="2554" y="1373"/>
                <a:ext cx="29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sp>
            <p:nvSpPr>
              <p:cNvPr id="45369" name="Oval 313"/>
              <p:cNvSpPr>
                <a:spLocks noChangeArrowheads="1"/>
              </p:cNvSpPr>
              <p:nvPr/>
            </p:nvSpPr>
            <p:spPr bwMode="auto">
              <a:xfrm flipV="1">
                <a:off x="2762" y="2177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70" name="Text Box 314"/>
              <p:cNvSpPr txBox="1">
                <a:spLocks noChangeArrowheads="1"/>
              </p:cNvSpPr>
              <p:nvPr/>
            </p:nvSpPr>
            <p:spPr bwMode="auto">
              <a:xfrm>
                <a:off x="2496" y="2060"/>
                <a:ext cx="28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45371" name="Rectangle 315"/>
              <p:cNvSpPr>
                <a:spLocks noChangeArrowheads="1"/>
              </p:cNvSpPr>
              <p:nvPr/>
            </p:nvSpPr>
            <p:spPr bwMode="auto">
              <a:xfrm rot="213750" flipV="1">
                <a:off x="3588" y="3134"/>
                <a:ext cx="414" cy="437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72" name="Oval 316"/>
              <p:cNvSpPr>
                <a:spLocks noChangeArrowheads="1"/>
              </p:cNvSpPr>
              <p:nvPr/>
            </p:nvSpPr>
            <p:spPr bwMode="auto">
              <a:xfrm flipV="1">
                <a:off x="2948" y="2180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73" name="Text Box 317"/>
              <p:cNvSpPr txBox="1">
                <a:spLocks noChangeArrowheads="1"/>
              </p:cNvSpPr>
              <p:nvPr/>
            </p:nvSpPr>
            <p:spPr bwMode="auto">
              <a:xfrm>
                <a:off x="3012" y="2087"/>
                <a:ext cx="36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45075" name="Group 318"/>
          <p:cNvGrpSpPr>
            <a:grpSpLocks/>
          </p:cNvGrpSpPr>
          <p:nvPr/>
        </p:nvGrpSpPr>
        <p:grpSpPr bwMode="auto">
          <a:xfrm>
            <a:off x="1730375" y="1371600"/>
            <a:ext cx="5743575" cy="5486400"/>
            <a:chOff x="994" y="864"/>
            <a:chExt cx="3618" cy="3456"/>
          </a:xfrm>
        </p:grpSpPr>
        <p:grpSp>
          <p:nvGrpSpPr>
            <p:cNvPr id="45076" name="Group 319"/>
            <p:cNvGrpSpPr>
              <a:grpSpLocks/>
            </p:cNvGrpSpPr>
            <p:nvPr/>
          </p:nvGrpSpPr>
          <p:grpSpPr bwMode="auto">
            <a:xfrm>
              <a:off x="994" y="864"/>
              <a:ext cx="3618" cy="3456"/>
              <a:chOff x="994" y="864"/>
              <a:chExt cx="3618" cy="3456"/>
            </a:xfrm>
          </p:grpSpPr>
          <p:sp>
            <p:nvSpPr>
              <p:cNvPr id="45376" name="Rectangle 320"/>
              <p:cNvSpPr>
                <a:spLocks noChangeArrowheads="1"/>
              </p:cNvSpPr>
              <p:nvPr/>
            </p:nvSpPr>
            <p:spPr bwMode="auto">
              <a:xfrm flipV="1">
                <a:off x="994" y="2485"/>
                <a:ext cx="3617" cy="1835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77" name="Rectangle 321"/>
              <p:cNvSpPr>
                <a:spLocks noChangeArrowheads="1"/>
              </p:cNvSpPr>
              <p:nvPr/>
            </p:nvSpPr>
            <p:spPr bwMode="auto">
              <a:xfrm flipV="1">
                <a:off x="995" y="864"/>
                <a:ext cx="3617" cy="1621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5077" name="Group 322"/>
            <p:cNvGrpSpPr>
              <a:grpSpLocks/>
            </p:cNvGrpSpPr>
            <p:nvPr/>
          </p:nvGrpSpPr>
          <p:grpSpPr bwMode="auto">
            <a:xfrm>
              <a:off x="1213" y="1233"/>
              <a:ext cx="3217" cy="2677"/>
              <a:chOff x="1213" y="1233"/>
              <a:chExt cx="3217" cy="2677"/>
            </a:xfrm>
          </p:grpSpPr>
          <p:sp>
            <p:nvSpPr>
              <p:cNvPr id="45379" name="Freeform 323"/>
              <p:cNvSpPr>
                <a:spLocks/>
              </p:cNvSpPr>
              <p:nvPr/>
            </p:nvSpPr>
            <p:spPr bwMode="auto">
              <a:xfrm>
                <a:off x="1213" y="1526"/>
                <a:ext cx="3217" cy="2262"/>
              </a:xfrm>
              <a:custGeom>
                <a:avLst/>
                <a:gdLst/>
                <a:ahLst/>
                <a:cxnLst>
                  <a:cxn ang="0">
                    <a:pos x="163" y="0"/>
                  </a:cxn>
                  <a:cxn ang="0">
                    <a:pos x="0" y="1304"/>
                  </a:cxn>
                  <a:cxn ang="0">
                    <a:pos x="7" y="1467"/>
                  </a:cxn>
                  <a:cxn ang="0">
                    <a:pos x="69" y="1610"/>
                  </a:cxn>
                  <a:cxn ang="0">
                    <a:pos x="164" y="1770"/>
                  </a:cxn>
                  <a:cxn ang="0">
                    <a:pos x="253" y="1869"/>
                  </a:cxn>
                  <a:cxn ang="0">
                    <a:pos x="365" y="1951"/>
                  </a:cxn>
                  <a:cxn ang="0">
                    <a:pos x="505" y="2016"/>
                  </a:cxn>
                  <a:cxn ang="0">
                    <a:pos x="629" y="2051"/>
                  </a:cxn>
                  <a:cxn ang="0">
                    <a:pos x="850" y="2120"/>
                  </a:cxn>
                  <a:cxn ang="0">
                    <a:pos x="1054" y="2165"/>
                  </a:cxn>
                  <a:cxn ang="0">
                    <a:pos x="1759" y="2254"/>
                  </a:cxn>
                  <a:cxn ang="0">
                    <a:pos x="2034" y="2261"/>
                  </a:cxn>
                  <a:cxn ang="0">
                    <a:pos x="2271" y="2257"/>
                  </a:cxn>
                  <a:cxn ang="0">
                    <a:pos x="2470" y="2235"/>
                  </a:cxn>
                  <a:cxn ang="0">
                    <a:pos x="2625" y="2187"/>
                  </a:cxn>
                  <a:cxn ang="0">
                    <a:pos x="2733" y="2126"/>
                  </a:cxn>
                  <a:cxn ang="0">
                    <a:pos x="2860" y="2034"/>
                  </a:cxn>
                  <a:cxn ang="0">
                    <a:pos x="2947" y="1936"/>
                  </a:cxn>
                  <a:cxn ang="0">
                    <a:pos x="3018" y="1797"/>
                  </a:cxn>
                  <a:cxn ang="0">
                    <a:pos x="3061" y="1620"/>
                  </a:cxn>
                  <a:cxn ang="0">
                    <a:pos x="3216" y="383"/>
                  </a:cxn>
                  <a:cxn ang="0">
                    <a:pos x="163" y="0"/>
                  </a:cxn>
                </a:cxnLst>
                <a:rect l="0" t="0" r="r" b="b"/>
                <a:pathLst>
                  <a:path w="3217" h="2262">
                    <a:moveTo>
                      <a:pt x="163" y="0"/>
                    </a:moveTo>
                    <a:lnTo>
                      <a:pt x="0" y="1304"/>
                    </a:lnTo>
                    <a:lnTo>
                      <a:pt x="7" y="1467"/>
                    </a:lnTo>
                    <a:lnTo>
                      <a:pt x="69" y="1610"/>
                    </a:lnTo>
                    <a:lnTo>
                      <a:pt x="164" y="1770"/>
                    </a:lnTo>
                    <a:lnTo>
                      <a:pt x="253" y="1869"/>
                    </a:lnTo>
                    <a:lnTo>
                      <a:pt x="365" y="1951"/>
                    </a:lnTo>
                    <a:lnTo>
                      <a:pt x="505" y="2016"/>
                    </a:lnTo>
                    <a:lnTo>
                      <a:pt x="629" y="2051"/>
                    </a:lnTo>
                    <a:lnTo>
                      <a:pt x="850" y="2120"/>
                    </a:lnTo>
                    <a:lnTo>
                      <a:pt x="1054" y="2165"/>
                    </a:lnTo>
                    <a:lnTo>
                      <a:pt x="1759" y="2254"/>
                    </a:lnTo>
                    <a:lnTo>
                      <a:pt x="2034" y="2261"/>
                    </a:lnTo>
                    <a:lnTo>
                      <a:pt x="2271" y="2257"/>
                    </a:lnTo>
                    <a:lnTo>
                      <a:pt x="2470" y="2235"/>
                    </a:lnTo>
                    <a:lnTo>
                      <a:pt x="2625" y="2187"/>
                    </a:lnTo>
                    <a:lnTo>
                      <a:pt x="2733" y="2126"/>
                    </a:lnTo>
                    <a:lnTo>
                      <a:pt x="2860" y="2034"/>
                    </a:lnTo>
                    <a:lnTo>
                      <a:pt x="2947" y="1936"/>
                    </a:lnTo>
                    <a:lnTo>
                      <a:pt x="3018" y="1797"/>
                    </a:lnTo>
                    <a:lnTo>
                      <a:pt x="3061" y="1620"/>
                    </a:lnTo>
                    <a:lnTo>
                      <a:pt x="3216" y="383"/>
                    </a:lnTo>
                    <a:lnTo>
                      <a:pt x="163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45380" name="Line 324"/>
              <p:cNvSpPr>
                <a:spLocks noChangeShapeType="1"/>
              </p:cNvSpPr>
              <p:nvPr/>
            </p:nvSpPr>
            <p:spPr bwMode="auto">
              <a:xfrm flipV="1">
                <a:off x="2628" y="1233"/>
                <a:ext cx="335" cy="267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81" name="Oval 325"/>
              <p:cNvSpPr>
                <a:spLocks noChangeArrowheads="1"/>
              </p:cNvSpPr>
              <p:nvPr/>
            </p:nvSpPr>
            <p:spPr bwMode="auto">
              <a:xfrm flipV="1">
                <a:off x="2693" y="2951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82" name="Text Box 326"/>
              <p:cNvSpPr txBox="1">
                <a:spLocks noChangeArrowheads="1"/>
              </p:cNvSpPr>
              <p:nvPr/>
            </p:nvSpPr>
            <p:spPr bwMode="auto">
              <a:xfrm>
                <a:off x="2462" y="2834"/>
                <a:ext cx="260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45383" name="Oval 327"/>
              <p:cNvSpPr>
                <a:spLocks noChangeArrowheads="1"/>
              </p:cNvSpPr>
              <p:nvPr/>
            </p:nvSpPr>
            <p:spPr bwMode="auto">
              <a:xfrm flipV="1">
                <a:off x="2868" y="3001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84" name="Text Box 328"/>
              <p:cNvSpPr txBox="1">
                <a:spLocks noChangeArrowheads="1"/>
              </p:cNvSpPr>
              <p:nvPr/>
            </p:nvSpPr>
            <p:spPr bwMode="auto">
              <a:xfrm>
                <a:off x="2944" y="2895"/>
                <a:ext cx="340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r>
                  <a:rPr lang="en-US" sz="2700" baseline="-25000">
                    <a:solidFill>
                      <a:srgbClr val="FF0000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45385" name="Oval 329"/>
              <p:cNvSpPr>
                <a:spLocks noChangeArrowheads="1"/>
              </p:cNvSpPr>
              <p:nvPr/>
            </p:nvSpPr>
            <p:spPr bwMode="auto">
              <a:xfrm flipV="1">
                <a:off x="2862" y="1495"/>
                <a:ext cx="106" cy="84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86" name="Text Box 330"/>
              <p:cNvSpPr txBox="1">
                <a:spLocks noChangeArrowheads="1"/>
              </p:cNvSpPr>
              <p:nvPr/>
            </p:nvSpPr>
            <p:spPr bwMode="auto">
              <a:xfrm>
                <a:off x="2619" y="1389"/>
                <a:ext cx="29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sp>
            <p:nvSpPr>
              <p:cNvPr id="45387" name="Oval 331"/>
              <p:cNvSpPr>
                <a:spLocks noChangeArrowheads="1"/>
              </p:cNvSpPr>
              <p:nvPr/>
            </p:nvSpPr>
            <p:spPr bwMode="auto">
              <a:xfrm flipV="1">
                <a:off x="2788" y="2175"/>
                <a:ext cx="106" cy="83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88" name="Text Box 332"/>
              <p:cNvSpPr txBox="1">
                <a:spLocks noChangeArrowheads="1"/>
              </p:cNvSpPr>
              <p:nvPr/>
            </p:nvSpPr>
            <p:spPr bwMode="auto">
              <a:xfrm>
                <a:off x="2521" y="2058"/>
                <a:ext cx="28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45389" name="Rectangle 333"/>
              <p:cNvSpPr>
                <a:spLocks noChangeArrowheads="1"/>
              </p:cNvSpPr>
              <p:nvPr/>
            </p:nvSpPr>
            <p:spPr bwMode="auto">
              <a:xfrm rot="428438" flipV="1">
                <a:off x="3530" y="3189"/>
                <a:ext cx="414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90" name="Oval 334"/>
              <p:cNvSpPr>
                <a:spLocks noChangeArrowheads="1"/>
              </p:cNvSpPr>
              <p:nvPr/>
            </p:nvSpPr>
            <p:spPr bwMode="auto">
              <a:xfrm flipV="1">
                <a:off x="2965" y="2188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91" name="Text Box 335"/>
              <p:cNvSpPr txBox="1">
                <a:spLocks noChangeArrowheads="1"/>
              </p:cNvSpPr>
              <p:nvPr/>
            </p:nvSpPr>
            <p:spPr bwMode="auto">
              <a:xfrm>
                <a:off x="3029" y="2095"/>
                <a:ext cx="36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45078" name="Group 336"/>
          <p:cNvGrpSpPr>
            <a:grpSpLocks/>
          </p:cNvGrpSpPr>
          <p:nvPr/>
        </p:nvGrpSpPr>
        <p:grpSpPr bwMode="auto">
          <a:xfrm>
            <a:off x="1730375" y="1371600"/>
            <a:ext cx="5743575" cy="5486400"/>
            <a:chOff x="994" y="864"/>
            <a:chExt cx="3618" cy="3456"/>
          </a:xfrm>
        </p:grpSpPr>
        <p:grpSp>
          <p:nvGrpSpPr>
            <p:cNvPr id="45079" name="Group 337"/>
            <p:cNvGrpSpPr>
              <a:grpSpLocks/>
            </p:cNvGrpSpPr>
            <p:nvPr/>
          </p:nvGrpSpPr>
          <p:grpSpPr bwMode="auto">
            <a:xfrm>
              <a:off x="994" y="864"/>
              <a:ext cx="3618" cy="3456"/>
              <a:chOff x="994" y="864"/>
              <a:chExt cx="3618" cy="3456"/>
            </a:xfrm>
          </p:grpSpPr>
          <p:sp>
            <p:nvSpPr>
              <p:cNvPr id="45394" name="Rectangle 338"/>
              <p:cNvSpPr>
                <a:spLocks noChangeArrowheads="1"/>
              </p:cNvSpPr>
              <p:nvPr/>
            </p:nvSpPr>
            <p:spPr bwMode="auto">
              <a:xfrm flipV="1">
                <a:off x="994" y="2485"/>
                <a:ext cx="3617" cy="1835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95" name="Rectangle 339"/>
              <p:cNvSpPr>
                <a:spLocks noChangeArrowheads="1"/>
              </p:cNvSpPr>
              <p:nvPr/>
            </p:nvSpPr>
            <p:spPr bwMode="auto">
              <a:xfrm flipV="1">
                <a:off x="995" y="864"/>
                <a:ext cx="3617" cy="1621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5080" name="Group 340"/>
            <p:cNvGrpSpPr>
              <a:grpSpLocks/>
            </p:cNvGrpSpPr>
            <p:nvPr/>
          </p:nvGrpSpPr>
          <p:grpSpPr bwMode="auto">
            <a:xfrm>
              <a:off x="1196" y="1248"/>
              <a:ext cx="3271" cy="2651"/>
              <a:chOff x="1196" y="1248"/>
              <a:chExt cx="3271" cy="2651"/>
            </a:xfrm>
          </p:grpSpPr>
          <p:sp>
            <p:nvSpPr>
              <p:cNvPr id="45397" name="Freeform 341"/>
              <p:cNvSpPr>
                <a:spLocks/>
              </p:cNvSpPr>
              <p:nvPr/>
            </p:nvSpPr>
            <p:spPr bwMode="auto">
              <a:xfrm>
                <a:off x="1196" y="1441"/>
                <a:ext cx="3271" cy="2385"/>
              </a:xfrm>
              <a:custGeom>
                <a:avLst/>
                <a:gdLst/>
                <a:ahLst/>
                <a:cxnLst>
                  <a:cxn ang="0">
                    <a:pos x="248" y="0"/>
                  </a:cxn>
                  <a:cxn ang="0">
                    <a:pos x="4" y="1291"/>
                  </a:cxn>
                  <a:cxn ang="0">
                    <a:pos x="0" y="1454"/>
                  </a:cxn>
                  <a:cxn ang="0">
                    <a:pos x="54" y="1601"/>
                  </a:cxn>
                  <a:cxn ang="0">
                    <a:pos x="139" y="1767"/>
                  </a:cxn>
                  <a:cxn ang="0">
                    <a:pos x="221" y="1871"/>
                  </a:cxn>
                  <a:cxn ang="0">
                    <a:pos x="328" y="1959"/>
                  </a:cxn>
                  <a:cxn ang="0">
                    <a:pos x="464" y="2033"/>
                  </a:cxn>
                  <a:cxn ang="0">
                    <a:pos x="585" y="2076"/>
                  </a:cxn>
                  <a:cxn ang="0">
                    <a:pos x="802" y="2158"/>
                  </a:cxn>
                  <a:cxn ang="0">
                    <a:pos x="1002" y="2217"/>
                  </a:cxn>
                  <a:cxn ang="0">
                    <a:pos x="1700" y="2349"/>
                  </a:cxn>
                  <a:cxn ang="0">
                    <a:pos x="1974" y="2373"/>
                  </a:cxn>
                  <a:cxn ang="0">
                    <a:pos x="2211" y="2384"/>
                  </a:cxn>
                  <a:cxn ang="0">
                    <a:pos x="2411" y="2374"/>
                  </a:cxn>
                  <a:cxn ang="0">
                    <a:pos x="2568" y="2335"/>
                  </a:cxn>
                  <a:cxn ang="0">
                    <a:pos x="2681" y="2282"/>
                  </a:cxn>
                  <a:cxn ang="0">
                    <a:pos x="2813" y="2198"/>
                  </a:cxn>
                  <a:cxn ang="0">
                    <a:pos x="2905" y="2106"/>
                  </a:cxn>
                  <a:cxn ang="0">
                    <a:pos x="2985" y="1971"/>
                  </a:cxn>
                  <a:cxn ang="0">
                    <a:pos x="3039" y="1797"/>
                  </a:cxn>
                  <a:cxn ang="0">
                    <a:pos x="3270" y="572"/>
                  </a:cxn>
                  <a:cxn ang="0">
                    <a:pos x="248" y="0"/>
                  </a:cxn>
                </a:cxnLst>
                <a:rect l="0" t="0" r="r" b="b"/>
                <a:pathLst>
                  <a:path w="3271" h="2385">
                    <a:moveTo>
                      <a:pt x="248" y="0"/>
                    </a:moveTo>
                    <a:lnTo>
                      <a:pt x="4" y="1291"/>
                    </a:lnTo>
                    <a:lnTo>
                      <a:pt x="0" y="1454"/>
                    </a:lnTo>
                    <a:lnTo>
                      <a:pt x="54" y="1601"/>
                    </a:lnTo>
                    <a:lnTo>
                      <a:pt x="139" y="1767"/>
                    </a:lnTo>
                    <a:lnTo>
                      <a:pt x="221" y="1871"/>
                    </a:lnTo>
                    <a:lnTo>
                      <a:pt x="328" y="1959"/>
                    </a:lnTo>
                    <a:lnTo>
                      <a:pt x="464" y="2033"/>
                    </a:lnTo>
                    <a:lnTo>
                      <a:pt x="585" y="2076"/>
                    </a:lnTo>
                    <a:lnTo>
                      <a:pt x="802" y="2158"/>
                    </a:lnTo>
                    <a:lnTo>
                      <a:pt x="1002" y="2217"/>
                    </a:lnTo>
                    <a:lnTo>
                      <a:pt x="1700" y="2349"/>
                    </a:lnTo>
                    <a:lnTo>
                      <a:pt x="1974" y="2373"/>
                    </a:lnTo>
                    <a:lnTo>
                      <a:pt x="2211" y="2384"/>
                    </a:lnTo>
                    <a:lnTo>
                      <a:pt x="2411" y="2374"/>
                    </a:lnTo>
                    <a:lnTo>
                      <a:pt x="2568" y="2335"/>
                    </a:lnTo>
                    <a:lnTo>
                      <a:pt x="2681" y="2282"/>
                    </a:lnTo>
                    <a:lnTo>
                      <a:pt x="2813" y="2198"/>
                    </a:lnTo>
                    <a:lnTo>
                      <a:pt x="2905" y="2106"/>
                    </a:lnTo>
                    <a:lnTo>
                      <a:pt x="2985" y="1971"/>
                    </a:lnTo>
                    <a:lnTo>
                      <a:pt x="3039" y="1797"/>
                    </a:lnTo>
                    <a:lnTo>
                      <a:pt x="3270" y="572"/>
                    </a:lnTo>
                    <a:lnTo>
                      <a:pt x="248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45398" name="Line 342"/>
              <p:cNvSpPr>
                <a:spLocks noChangeShapeType="1"/>
              </p:cNvSpPr>
              <p:nvPr/>
            </p:nvSpPr>
            <p:spPr bwMode="auto">
              <a:xfrm flipV="1">
                <a:off x="2544" y="1248"/>
                <a:ext cx="502" cy="2651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399" name="Oval 343"/>
              <p:cNvSpPr>
                <a:spLocks noChangeArrowheads="1"/>
              </p:cNvSpPr>
              <p:nvPr/>
            </p:nvSpPr>
            <p:spPr bwMode="auto">
              <a:xfrm flipV="1">
                <a:off x="2670" y="2940"/>
                <a:ext cx="106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00" name="Text Box 344"/>
              <p:cNvSpPr txBox="1">
                <a:spLocks noChangeArrowheads="1"/>
              </p:cNvSpPr>
              <p:nvPr/>
            </p:nvSpPr>
            <p:spPr bwMode="auto">
              <a:xfrm>
                <a:off x="2438" y="2823"/>
                <a:ext cx="260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45401" name="Oval 345"/>
              <p:cNvSpPr>
                <a:spLocks noChangeArrowheads="1"/>
              </p:cNvSpPr>
              <p:nvPr/>
            </p:nvSpPr>
            <p:spPr bwMode="auto">
              <a:xfrm flipV="1">
                <a:off x="2932" y="3012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02" name="Text Box 346"/>
              <p:cNvSpPr txBox="1">
                <a:spLocks noChangeArrowheads="1"/>
              </p:cNvSpPr>
              <p:nvPr/>
            </p:nvSpPr>
            <p:spPr bwMode="auto">
              <a:xfrm>
                <a:off x="3009" y="2907"/>
                <a:ext cx="340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r>
                  <a:rPr lang="en-US" sz="2700" baseline="-25000">
                    <a:solidFill>
                      <a:srgbClr val="FF0000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45403" name="Oval 347"/>
              <p:cNvSpPr>
                <a:spLocks noChangeArrowheads="1"/>
              </p:cNvSpPr>
              <p:nvPr/>
            </p:nvSpPr>
            <p:spPr bwMode="auto">
              <a:xfrm flipV="1">
                <a:off x="2927" y="1511"/>
                <a:ext cx="107" cy="84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04" name="Text Box 348"/>
              <p:cNvSpPr txBox="1">
                <a:spLocks noChangeArrowheads="1"/>
              </p:cNvSpPr>
              <p:nvPr/>
            </p:nvSpPr>
            <p:spPr bwMode="auto">
              <a:xfrm>
                <a:off x="2684" y="1405"/>
                <a:ext cx="29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sp>
            <p:nvSpPr>
              <p:cNvPr id="45405" name="Oval 349"/>
              <p:cNvSpPr>
                <a:spLocks noChangeArrowheads="1"/>
              </p:cNvSpPr>
              <p:nvPr/>
            </p:nvSpPr>
            <p:spPr bwMode="auto">
              <a:xfrm flipV="1">
                <a:off x="2812" y="2172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06" name="Text Box 350"/>
              <p:cNvSpPr txBox="1">
                <a:spLocks noChangeArrowheads="1"/>
              </p:cNvSpPr>
              <p:nvPr/>
            </p:nvSpPr>
            <p:spPr bwMode="auto">
              <a:xfrm>
                <a:off x="2546" y="2055"/>
                <a:ext cx="28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45407" name="Rectangle 351"/>
              <p:cNvSpPr>
                <a:spLocks noChangeArrowheads="1"/>
              </p:cNvSpPr>
              <p:nvPr/>
            </p:nvSpPr>
            <p:spPr bwMode="auto">
              <a:xfrm rot="642188" flipV="1">
                <a:off x="3472" y="3245"/>
                <a:ext cx="414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08" name="Oval 352"/>
              <p:cNvSpPr>
                <a:spLocks noChangeArrowheads="1"/>
              </p:cNvSpPr>
              <p:nvPr/>
            </p:nvSpPr>
            <p:spPr bwMode="auto">
              <a:xfrm flipV="1">
                <a:off x="2982" y="2196"/>
                <a:ext cx="106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09" name="Text Box 353"/>
              <p:cNvSpPr txBox="1">
                <a:spLocks noChangeArrowheads="1"/>
              </p:cNvSpPr>
              <p:nvPr/>
            </p:nvSpPr>
            <p:spPr bwMode="auto">
              <a:xfrm>
                <a:off x="3046" y="2102"/>
                <a:ext cx="36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45081" name="Group 354"/>
          <p:cNvGrpSpPr>
            <a:grpSpLocks/>
          </p:cNvGrpSpPr>
          <p:nvPr/>
        </p:nvGrpSpPr>
        <p:grpSpPr bwMode="auto">
          <a:xfrm>
            <a:off x="1730375" y="1371600"/>
            <a:ext cx="5743575" cy="5486400"/>
            <a:chOff x="994" y="864"/>
            <a:chExt cx="3618" cy="3456"/>
          </a:xfrm>
        </p:grpSpPr>
        <p:grpSp>
          <p:nvGrpSpPr>
            <p:cNvPr id="45082" name="Group 355"/>
            <p:cNvGrpSpPr>
              <a:grpSpLocks/>
            </p:cNvGrpSpPr>
            <p:nvPr/>
          </p:nvGrpSpPr>
          <p:grpSpPr bwMode="auto">
            <a:xfrm>
              <a:off x="994" y="864"/>
              <a:ext cx="3618" cy="3456"/>
              <a:chOff x="994" y="864"/>
              <a:chExt cx="3618" cy="3456"/>
            </a:xfrm>
          </p:grpSpPr>
          <p:sp>
            <p:nvSpPr>
              <p:cNvPr id="45412" name="Rectangle 356"/>
              <p:cNvSpPr>
                <a:spLocks noChangeArrowheads="1"/>
              </p:cNvSpPr>
              <p:nvPr/>
            </p:nvSpPr>
            <p:spPr bwMode="auto">
              <a:xfrm flipV="1">
                <a:off x="994" y="2485"/>
                <a:ext cx="3617" cy="1835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13" name="Rectangle 357"/>
              <p:cNvSpPr>
                <a:spLocks noChangeArrowheads="1"/>
              </p:cNvSpPr>
              <p:nvPr/>
            </p:nvSpPr>
            <p:spPr bwMode="auto">
              <a:xfrm flipV="1">
                <a:off x="995" y="864"/>
                <a:ext cx="3617" cy="1621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5083" name="Group 358"/>
            <p:cNvGrpSpPr>
              <a:grpSpLocks/>
            </p:cNvGrpSpPr>
            <p:nvPr/>
          </p:nvGrpSpPr>
          <p:grpSpPr bwMode="auto">
            <a:xfrm>
              <a:off x="1179" y="1268"/>
              <a:ext cx="3320" cy="2615"/>
              <a:chOff x="1179" y="1268"/>
              <a:chExt cx="3320" cy="2615"/>
            </a:xfrm>
          </p:grpSpPr>
          <p:sp>
            <p:nvSpPr>
              <p:cNvPr id="45415" name="Freeform 359"/>
              <p:cNvSpPr>
                <a:spLocks/>
              </p:cNvSpPr>
              <p:nvPr/>
            </p:nvSpPr>
            <p:spPr bwMode="auto">
              <a:xfrm>
                <a:off x="1179" y="1361"/>
                <a:ext cx="3320" cy="2505"/>
              </a:xfrm>
              <a:custGeom>
                <a:avLst/>
                <a:gdLst/>
                <a:ahLst/>
                <a:cxnLst>
                  <a:cxn ang="0">
                    <a:pos x="338" y="0"/>
                  </a:cxn>
                  <a:cxn ang="0">
                    <a:pos x="14" y="1273"/>
                  </a:cxn>
                  <a:cxn ang="0">
                    <a:pos x="0" y="1435"/>
                  </a:cxn>
                  <a:cxn ang="0">
                    <a:pos x="45" y="1585"/>
                  </a:cxn>
                  <a:cxn ang="0">
                    <a:pos x="119" y="1756"/>
                  </a:cxn>
                  <a:cxn ang="0">
                    <a:pos x="195" y="1865"/>
                  </a:cxn>
                  <a:cxn ang="0">
                    <a:pos x="295" y="1960"/>
                  </a:cxn>
                  <a:cxn ang="0">
                    <a:pos x="426" y="2042"/>
                  </a:cxn>
                  <a:cxn ang="0">
                    <a:pos x="545" y="2093"/>
                  </a:cxn>
                  <a:cxn ang="0">
                    <a:pos x="756" y="2188"/>
                  </a:cxn>
                  <a:cxn ang="0">
                    <a:pos x="952" y="2259"/>
                  </a:cxn>
                  <a:cxn ang="0">
                    <a:pos x="1641" y="2434"/>
                  </a:cxn>
                  <a:cxn ang="0">
                    <a:pos x="1913" y="2476"/>
                  </a:cxn>
                  <a:cxn ang="0">
                    <a:pos x="2149" y="2501"/>
                  </a:cxn>
                  <a:cxn ang="0">
                    <a:pos x="2349" y="2504"/>
                  </a:cxn>
                  <a:cxn ang="0">
                    <a:pos x="2508" y="2475"/>
                  </a:cxn>
                  <a:cxn ang="0">
                    <a:pos x="2624" y="2429"/>
                  </a:cxn>
                  <a:cxn ang="0">
                    <a:pos x="2761" y="2353"/>
                  </a:cxn>
                  <a:cxn ang="0">
                    <a:pos x="2859" y="2267"/>
                  </a:cxn>
                  <a:cxn ang="0">
                    <a:pos x="2947" y="2137"/>
                  </a:cxn>
                  <a:cxn ang="0">
                    <a:pos x="3011" y="1967"/>
                  </a:cxn>
                  <a:cxn ang="0">
                    <a:pos x="3319" y="759"/>
                  </a:cxn>
                  <a:cxn ang="0">
                    <a:pos x="338" y="0"/>
                  </a:cxn>
                </a:cxnLst>
                <a:rect l="0" t="0" r="r" b="b"/>
                <a:pathLst>
                  <a:path w="3320" h="2505">
                    <a:moveTo>
                      <a:pt x="338" y="0"/>
                    </a:moveTo>
                    <a:lnTo>
                      <a:pt x="14" y="1273"/>
                    </a:lnTo>
                    <a:lnTo>
                      <a:pt x="0" y="1435"/>
                    </a:lnTo>
                    <a:lnTo>
                      <a:pt x="45" y="1585"/>
                    </a:lnTo>
                    <a:lnTo>
                      <a:pt x="119" y="1756"/>
                    </a:lnTo>
                    <a:lnTo>
                      <a:pt x="195" y="1865"/>
                    </a:lnTo>
                    <a:lnTo>
                      <a:pt x="295" y="1960"/>
                    </a:lnTo>
                    <a:lnTo>
                      <a:pt x="426" y="2042"/>
                    </a:lnTo>
                    <a:lnTo>
                      <a:pt x="545" y="2093"/>
                    </a:lnTo>
                    <a:lnTo>
                      <a:pt x="756" y="2188"/>
                    </a:lnTo>
                    <a:lnTo>
                      <a:pt x="952" y="2259"/>
                    </a:lnTo>
                    <a:lnTo>
                      <a:pt x="1641" y="2434"/>
                    </a:lnTo>
                    <a:lnTo>
                      <a:pt x="1913" y="2476"/>
                    </a:lnTo>
                    <a:lnTo>
                      <a:pt x="2149" y="2501"/>
                    </a:lnTo>
                    <a:lnTo>
                      <a:pt x="2349" y="2504"/>
                    </a:lnTo>
                    <a:lnTo>
                      <a:pt x="2508" y="2475"/>
                    </a:lnTo>
                    <a:lnTo>
                      <a:pt x="2624" y="2429"/>
                    </a:lnTo>
                    <a:lnTo>
                      <a:pt x="2761" y="2353"/>
                    </a:lnTo>
                    <a:lnTo>
                      <a:pt x="2859" y="2267"/>
                    </a:lnTo>
                    <a:lnTo>
                      <a:pt x="2947" y="2137"/>
                    </a:lnTo>
                    <a:lnTo>
                      <a:pt x="3011" y="1967"/>
                    </a:lnTo>
                    <a:lnTo>
                      <a:pt x="3319" y="759"/>
                    </a:lnTo>
                    <a:lnTo>
                      <a:pt x="338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45416" name="Line 360"/>
              <p:cNvSpPr>
                <a:spLocks noChangeShapeType="1"/>
              </p:cNvSpPr>
              <p:nvPr/>
            </p:nvSpPr>
            <p:spPr bwMode="auto">
              <a:xfrm flipV="1">
                <a:off x="2462" y="1268"/>
                <a:ext cx="666" cy="2615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17" name="Oval 361"/>
              <p:cNvSpPr>
                <a:spLocks noChangeArrowheads="1"/>
              </p:cNvSpPr>
              <p:nvPr/>
            </p:nvSpPr>
            <p:spPr bwMode="auto">
              <a:xfrm flipV="1">
                <a:off x="2646" y="2928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18" name="Text Box 362"/>
              <p:cNvSpPr txBox="1">
                <a:spLocks noChangeArrowheads="1"/>
              </p:cNvSpPr>
              <p:nvPr/>
            </p:nvSpPr>
            <p:spPr bwMode="auto">
              <a:xfrm>
                <a:off x="2415" y="2811"/>
                <a:ext cx="260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45419" name="Oval 363"/>
              <p:cNvSpPr>
                <a:spLocks noChangeArrowheads="1"/>
              </p:cNvSpPr>
              <p:nvPr/>
            </p:nvSpPr>
            <p:spPr bwMode="auto">
              <a:xfrm flipV="1">
                <a:off x="2997" y="3023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20" name="Text Box 364"/>
              <p:cNvSpPr txBox="1">
                <a:spLocks noChangeArrowheads="1"/>
              </p:cNvSpPr>
              <p:nvPr/>
            </p:nvSpPr>
            <p:spPr bwMode="auto">
              <a:xfrm>
                <a:off x="3073" y="2918"/>
                <a:ext cx="340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r>
                  <a:rPr lang="en-US" sz="2700" baseline="-25000">
                    <a:solidFill>
                      <a:srgbClr val="FF0000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45421" name="Oval 365"/>
              <p:cNvSpPr>
                <a:spLocks noChangeArrowheads="1"/>
              </p:cNvSpPr>
              <p:nvPr/>
            </p:nvSpPr>
            <p:spPr bwMode="auto">
              <a:xfrm flipV="1">
                <a:off x="2992" y="1527"/>
                <a:ext cx="107" cy="84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22" name="Text Box 366"/>
              <p:cNvSpPr txBox="1">
                <a:spLocks noChangeArrowheads="1"/>
              </p:cNvSpPr>
              <p:nvPr/>
            </p:nvSpPr>
            <p:spPr bwMode="auto">
              <a:xfrm>
                <a:off x="2750" y="1422"/>
                <a:ext cx="29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sp>
            <p:nvSpPr>
              <p:cNvPr id="45423" name="Oval 367"/>
              <p:cNvSpPr>
                <a:spLocks noChangeArrowheads="1"/>
              </p:cNvSpPr>
              <p:nvPr/>
            </p:nvSpPr>
            <p:spPr bwMode="auto">
              <a:xfrm flipV="1">
                <a:off x="2837" y="2170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24" name="Text Box 368"/>
              <p:cNvSpPr txBox="1">
                <a:spLocks noChangeArrowheads="1"/>
              </p:cNvSpPr>
              <p:nvPr/>
            </p:nvSpPr>
            <p:spPr bwMode="auto">
              <a:xfrm>
                <a:off x="2570" y="2053"/>
                <a:ext cx="28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45425" name="Rectangle 369"/>
              <p:cNvSpPr>
                <a:spLocks noChangeArrowheads="1"/>
              </p:cNvSpPr>
              <p:nvPr/>
            </p:nvSpPr>
            <p:spPr bwMode="auto">
              <a:xfrm rot="856875" flipV="1">
                <a:off x="3414" y="3301"/>
                <a:ext cx="414" cy="437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26" name="Oval 370"/>
              <p:cNvSpPr>
                <a:spLocks noChangeArrowheads="1"/>
              </p:cNvSpPr>
              <p:nvPr/>
            </p:nvSpPr>
            <p:spPr bwMode="auto">
              <a:xfrm flipV="1">
                <a:off x="2998" y="2203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27" name="Text Box 371"/>
              <p:cNvSpPr txBox="1">
                <a:spLocks noChangeArrowheads="1"/>
              </p:cNvSpPr>
              <p:nvPr/>
            </p:nvSpPr>
            <p:spPr bwMode="auto">
              <a:xfrm>
                <a:off x="3063" y="2110"/>
                <a:ext cx="36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45084" name="Group 372"/>
          <p:cNvGrpSpPr>
            <a:grpSpLocks/>
          </p:cNvGrpSpPr>
          <p:nvPr/>
        </p:nvGrpSpPr>
        <p:grpSpPr bwMode="auto">
          <a:xfrm>
            <a:off x="1730375" y="1371600"/>
            <a:ext cx="5743575" cy="5486400"/>
            <a:chOff x="994" y="864"/>
            <a:chExt cx="3618" cy="3456"/>
          </a:xfrm>
        </p:grpSpPr>
        <p:grpSp>
          <p:nvGrpSpPr>
            <p:cNvPr id="45085" name="Group 373"/>
            <p:cNvGrpSpPr>
              <a:grpSpLocks/>
            </p:cNvGrpSpPr>
            <p:nvPr/>
          </p:nvGrpSpPr>
          <p:grpSpPr bwMode="auto">
            <a:xfrm>
              <a:off x="994" y="864"/>
              <a:ext cx="3618" cy="3456"/>
              <a:chOff x="994" y="864"/>
              <a:chExt cx="3618" cy="3456"/>
            </a:xfrm>
          </p:grpSpPr>
          <p:sp>
            <p:nvSpPr>
              <p:cNvPr id="45430" name="Rectangle 374"/>
              <p:cNvSpPr>
                <a:spLocks noChangeArrowheads="1"/>
              </p:cNvSpPr>
              <p:nvPr/>
            </p:nvSpPr>
            <p:spPr bwMode="auto">
              <a:xfrm flipV="1">
                <a:off x="994" y="2485"/>
                <a:ext cx="3617" cy="1835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31" name="Rectangle 375"/>
              <p:cNvSpPr>
                <a:spLocks noChangeArrowheads="1"/>
              </p:cNvSpPr>
              <p:nvPr/>
            </p:nvSpPr>
            <p:spPr bwMode="auto">
              <a:xfrm flipV="1">
                <a:off x="995" y="864"/>
                <a:ext cx="3617" cy="1621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5086" name="Group 376"/>
            <p:cNvGrpSpPr>
              <a:grpSpLocks/>
            </p:cNvGrpSpPr>
            <p:nvPr/>
          </p:nvGrpSpPr>
          <p:grpSpPr bwMode="auto">
            <a:xfrm>
              <a:off x="1168" y="1286"/>
              <a:ext cx="3355" cy="2625"/>
              <a:chOff x="1168" y="1286"/>
              <a:chExt cx="3355" cy="2625"/>
            </a:xfrm>
          </p:grpSpPr>
          <p:sp>
            <p:nvSpPr>
              <p:cNvPr id="45433" name="Freeform 377"/>
              <p:cNvSpPr>
                <a:spLocks/>
              </p:cNvSpPr>
              <p:nvPr/>
            </p:nvSpPr>
            <p:spPr bwMode="auto">
              <a:xfrm>
                <a:off x="1168" y="1286"/>
                <a:ext cx="3355" cy="2625"/>
              </a:xfrm>
              <a:custGeom>
                <a:avLst/>
                <a:gdLst/>
                <a:ahLst/>
                <a:cxnLst>
                  <a:cxn ang="0">
                    <a:pos x="426" y="0"/>
                  </a:cxn>
                  <a:cxn ang="0">
                    <a:pos x="24" y="1250"/>
                  </a:cxn>
                  <a:cxn ang="0">
                    <a:pos x="0" y="1412"/>
                  </a:cxn>
                  <a:cxn ang="0">
                    <a:pos x="35" y="1564"/>
                  </a:cxn>
                  <a:cxn ang="0">
                    <a:pos x="98" y="1739"/>
                  </a:cxn>
                  <a:cxn ang="0">
                    <a:pos x="168" y="1853"/>
                  </a:cxn>
                  <a:cxn ang="0">
                    <a:pos x="262" y="1954"/>
                  </a:cxn>
                  <a:cxn ang="0">
                    <a:pos x="388" y="2044"/>
                  </a:cxn>
                  <a:cxn ang="0">
                    <a:pos x="503" y="2102"/>
                  </a:cxn>
                  <a:cxn ang="0">
                    <a:pos x="707" y="2210"/>
                  </a:cxn>
                  <a:cxn ang="0">
                    <a:pos x="899" y="2293"/>
                  </a:cxn>
                  <a:cxn ang="0">
                    <a:pos x="1575" y="2511"/>
                  </a:cxn>
                  <a:cxn ang="0">
                    <a:pos x="1844" y="2569"/>
                  </a:cxn>
                  <a:cxn ang="0">
                    <a:pos x="2078" y="2610"/>
                  </a:cxn>
                  <a:cxn ang="0">
                    <a:pos x="2278" y="2624"/>
                  </a:cxn>
                  <a:cxn ang="0">
                    <a:pos x="2438" y="2606"/>
                  </a:cxn>
                  <a:cxn ang="0">
                    <a:pos x="2557" y="2566"/>
                  </a:cxn>
                  <a:cxn ang="0">
                    <a:pos x="2698" y="2499"/>
                  </a:cxn>
                  <a:cxn ang="0">
                    <a:pos x="2801" y="2420"/>
                  </a:cxn>
                  <a:cxn ang="0">
                    <a:pos x="2898" y="2296"/>
                  </a:cxn>
                  <a:cxn ang="0">
                    <a:pos x="2972" y="2130"/>
                  </a:cxn>
                  <a:cxn ang="0">
                    <a:pos x="3354" y="943"/>
                  </a:cxn>
                  <a:cxn ang="0">
                    <a:pos x="426" y="0"/>
                  </a:cxn>
                </a:cxnLst>
                <a:rect l="0" t="0" r="r" b="b"/>
                <a:pathLst>
                  <a:path w="3355" h="2625">
                    <a:moveTo>
                      <a:pt x="426" y="0"/>
                    </a:moveTo>
                    <a:lnTo>
                      <a:pt x="24" y="1250"/>
                    </a:lnTo>
                    <a:lnTo>
                      <a:pt x="0" y="1412"/>
                    </a:lnTo>
                    <a:lnTo>
                      <a:pt x="35" y="1564"/>
                    </a:lnTo>
                    <a:lnTo>
                      <a:pt x="98" y="1739"/>
                    </a:lnTo>
                    <a:lnTo>
                      <a:pt x="168" y="1853"/>
                    </a:lnTo>
                    <a:lnTo>
                      <a:pt x="262" y="1954"/>
                    </a:lnTo>
                    <a:lnTo>
                      <a:pt x="388" y="2044"/>
                    </a:lnTo>
                    <a:lnTo>
                      <a:pt x="503" y="2102"/>
                    </a:lnTo>
                    <a:lnTo>
                      <a:pt x="707" y="2210"/>
                    </a:lnTo>
                    <a:lnTo>
                      <a:pt x="899" y="2293"/>
                    </a:lnTo>
                    <a:lnTo>
                      <a:pt x="1575" y="2511"/>
                    </a:lnTo>
                    <a:lnTo>
                      <a:pt x="1844" y="2569"/>
                    </a:lnTo>
                    <a:lnTo>
                      <a:pt x="2078" y="2610"/>
                    </a:lnTo>
                    <a:lnTo>
                      <a:pt x="2278" y="2624"/>
                    </a:lnTo>
                    <a:lnTo>
                      <a:pt x="2438" y="2606"/>
                    </a:lnTo>
                    <a:lnTo>
                      <a:pt x="2557" y="2566"/>
                    </a:lnTo>
                    <a:lnTo>
                      <a:pt x="2698" y="2499"/>
                    </a:lnTo>
                    <a:lnTo>
                      <a:pt x="2801" y="2420"/>
                    </a:lnTo>
                    <a:lnTo>
                      <a:pt x="2898" y="2296"/>
                    </a:lnTo>
                    <a:lnTo>
                      <a:pt x="2972" y="2130"/>
                    </a:lnTo>
                    <a:lnTo>
                      <a:pt x="3354" y="943"/>
                    </a:lnTo>
                    <a:lnTo>
                      <a:pt x="426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45434" name="Line 378"/>
              <p:cNvSpPr>
                <a:spLocks noChangeShapeType="1"/>
              </p:cNvSpPr>
              <p:nvPr/>
            </p:nvSpPr>
            <p:spPr bwMode="auto">
              <a:xfrm flipV="1">
                <a:off x="2381" y="1293"/>
                <a:ext cx="827" cy="2568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35" name="Oval 379"/>
              <p:cNvSpPr>
                <a:spLocks noChangeArrowheads="1"/>
              </p:cNvSpPr>
              <p:nvPr/>
            </p:nvSpPr>
            <p:spPr bwMode="auto">
              <a:xfrm flipV="1">
                <a:off x="2622" y="2916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36" name="Text Box 380"/>
              <p:cNvSpPr txBox="1">
                <a:spLocks noChangeArrowheads="1"/>
              </p:cNvSpPr>
              <p:nvPr/>
            </p:nvSpPr>
            <p:spPr bwMode="auto">
              <a:xfrm>
                <a:off x="2391" y="2799"/>
                <a:ext cx="260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45437" name="Oval 381"/>
              <p:cNvSpPr>
                <a:spLocks noChangeArrowheads="1"/>
              </p:cNvSpPr>
              <p:nvPr/>
            </p:nvSpPr>
            <p:spPr bwMode="auto">
              <a:xfrm flipV="1">
                <a:off x="3061" y="3034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38" name="Text Box 382"/>
              <p:cNvSpPr txBox="1">
                <a:spLocks noChangeArrowheads="1"/>
              </p:cNvSpPr>
              <p:nvPr/>
            </p:nvSpPr>
            <p:spPr bwMode="auto">
              <a:xfrm>
                <a:off x="3137" y="2929"/>
                <a:ext cx="340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r>
                  <a:rPr lang="en-US" sz="2700" baseline="-25000">
                    <a:solidFill>
                      <a:srgbClr val="FF0000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45439" name="Oval 383"/>
              <p:cNvSpPr>
                <a:spLocks noChangeArrowheads="1"/>
              </p:cNvSpPr>
              <p:nvPr/>
            </p:nvSpPr>
            <p:spPr bwMode="auto">
              <a:xfrm flipV="1">
                <a:off x="3058" y="1543"/>
                <a:ext cx="106" cy="84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40" name="Text Box 384"/>
              <p:cNvSpPr txBox="1">
                <a:spLocks noChangeArrowheads="1"/>
              </p:cNvSpPr>
              <p:nvPr/>
            </p:nvSpPr>
            <p:spPr bwMode="auto">
              <a:xfrm>
                <a:off x="2815" y="1438"/>
                <a:ext cx="29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sp>
            <p:nvSpPr>
              <p:cNvPr id="45441" name="Oval 385"/>
              <p:cNvSpPr>
                <a:spLocks noChangeArrowheads="1"/>
              </p:cNvSpPr>
              <p:nvPr/>
            </p:nvSpPr>
            <p:spPr bwMode="auto">
              <a:xfrm flipV="1">
                <a:off x="2862" y="2168"/>
                <a:ext cx="106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42" name="Text Box 386"/>
              <p:cNvSpPr txBox="1">
                <a:spLocks noChangeArrowheads="1"/>
              </p:cNvSpPr>
              <p:nvPr/>
            </p:nvSpPr>
            <p:spPr bwMode="auto">
              <a:xfrm>
                <a:off x="2595" y="2051"/>
                <a:ext cx="28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45443" name="Rectangle 387"/>
              <p:cNvSpPr>
                <a:spLocks noChangeArrowheads="1"/>
              </p:cNvSpPr>
              <p:nvPr/>
            </p:nvSpPr>
            <p:spPr bwMode="auto">
              <a:xfrm rot="1070625" flipV="1">
                <a:off x="3355" y="3357"/>
                <a:ext cx="414" cy="437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44" name="Oval 388"/>
              <p:cNvSpPr>
                <a:spLocks noChangeArrowheads="1"/>
              </p:cNvSpPr>
              <p:nvPr/>
            </p:nvSpPr>
            <p:spPr bwMode="auto">
              <a:xfrm flipV="1">
                <a:off x="3015" y="2211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45" name="Text Box 389"/>
              <p:cNvSpPr txBox="1">
                <a:spLocks noChangeArrowheads="1"/>
              </p:cNvSpPr>
              <p:nvPr/>
            </p:nvSpPr>
            <p:spPr bwMode="auto">
              <a:xfrm>
                <a:off x="3080" y="2118"/>
                <a:ext cx="36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45087" name="Group 390"/>
          <p:cNvGrpSpPr>
            <a:grpSpLocks/>
          </p:cNvGrpSpPr>
          <p:nvPr/>
        </p:nvGrpSpPr>
        <p:grpSpPr bwMode="auto">
          <a:xfrm>
            <a:off x="1730375" y="1371600"/>
            <a:ext cx="5743575" cy="5486400"/>
            <a:chOff x="994" y="864"/>
            <a:chExt cx="3618" cy="3456"/>
          </a:xfrm>
        </p:grpSpPr>
        <p:grpSp>
          <p:nvGrpSpPr>
            <p:cNvPr id="45184" name="Group 391"/>
            <p:cNvGrpSpPr>
              <a:grpSpLocks/>
            </p:cNvGrpSpPr>
            <p:nvPr/>
          </p:nvGrpSpPr>
          <p:grpSpPr bwMode="auto">
            <a:xfrm>
              <a:off x="994" y="864"/>
              <a:ext cx="3618" cy="3456"/>
              <a:chOff x="994" y="864"/>
              <a:chExt cx="3618" cy="3456"/>
            </a:xfrm>
          </p:grpSpPr>
          <p:sp>
            <p:nvSpPr>
              <p:cNvPr id="45448" name="Rectangle 392"/>
              <p:cNvSpPr>
                <a:spLocks noChangeArrowheads="1"/>
              </p:cNvSpPr>
              <p:nvPr/>
            </p:nvSpPr>
            <p:spPr bwMode="auto">
              <a:xfrm flipV="1">
                <a:off x="994" y="2485"/>
                <a:ext cx="3617" cy="1835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49" name="Rectangle 393"/>
              <p:cNvSpPr>
                <a:spLocks noChangeArrowheads="1"/>
              </p:cNvSpPr>
              <p:nvPr/>
            </p:nvSpPr>
            <p:spPr bwMode="auto">
              <a:xfrm flipV="1">
                <a:off x="995" y="864"/>
                <a:ext cx="3617" cy="1621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5185" name="Group 394"/>
            <p:cNvGrpSpPr>
              <a:grpSpLocks/>
            </p:cNvGrpSpPr>
            <p:nvPr/>
          </p:nvGrpSpPr>
          <p:grpSpPr bwMode="auto">
            <a:xfrm>
              <a:off x="1163" y="1217"/>
              <a:ext cx="3378" cy="2735"/>
              <a:chOff x="1163" y="1217"/>
              <a:chExt cx="3378" cy="2735"/>
            </a:xfrm>
          </p:grpSpPr>
          <p:sp>
            <p:nvSpPr>
              <p:cNvPr id="45451" name="Freeform 395"/>
              <p:cNvSpPr>
                <a:spLocks/>
              </p:cNvSpPr>
              <p:nvPr/>
            </p:nvSpPr>
            <p:spPr bwMode="auto">
              <a:xfrm>
                <a:off x="1163" y="1217"/>
                <a:ext cx="3378" cy="2735"/>
              </a:xfrm>
              <a:custGeom>
                <a:avLst/>
                <a:gdLst/>
                <a:ahLst/>
                <a:cxnLst>
                  <a:cxn ang="0">
                    <a:pos x="513" y="0"/>
                  </a:cxn>
                  <a:cxn ang="0">
                    <a:pos x="33" y="1222"/>
                  </a:cxn>
                  <a:cxn ang="0">
                    <a:pos x="0" y="1382"/>
                  </a:cxn>
                  <a:cxn ang="0">
                    <a:pos x="26" y="1536"/>
                  </a:cxn>
                  <a:cxn ang="0">
                    <a:pos x="78" y="1715"/>
                  </a:cxn>
                  <a:cxn ang="0">
                    <a:pos x="140" y="1833"/>
                  </a:cxn>
                  <a:cxn ang="0">
                    <a:pos x="227" y="1939"/>
                  </a:cxn>
                  <a:cxn ang="0">
                    <a:pos x="347" y="2037"/>
                  </a:cxn>
                  <a:cxn ang="0">
                    <a:pos x="459" y="2102"/>
                  </a:cxn>
                  <a:cxn ang="0">
                    <a:pos x="656" y="2223"/>
                  </a:cxn>
                  <a:cxn ang="0">
                    <a:pos x="842" y="2317"/>
                  </a:cxn>
                  <a:cxn ang="0">
                    <a:pos x="1503" y="2577"/>
                  </a:cxn>
                  <a:cxn ang="0">
                    <a:pos x="1769" y="2652"/>
                  </a:cxn>
                  <a:cxn ang="0">
                    <a:pos x="2000" y="2707"/>
                  </a:cxn>
                  <a:cxn ang="0">
                    <a:pos x="2198" y="2734"/>
                  </a:cxn>
                  <a:cxn ang="0">
                    <a:pos x="2359" y="2726"/>
                  </a:cxn>
                  <a:cxn ang="0">
                    <a:pos x="2480" y="2694"/>
                  </a:cxn>
                  <a:cxn ang="0">
                    <a:pos x="2625" y="2636"/>
                  </a:cxn>
                  <a:cxn ang="0">
                    <a:pos x="2733" y="2563"/>
                  </a:cxn>
                  <a:cxn ang="0">
                    <a:pos x="2837" y="2445"/>
                  </a:cxn>
                  <a:cxn ang="0">
                    <a:pos x="2922" y="2284"/>
                  </a:cxn>
                  <a:cxn ang="0">
                    <a:pos x="3377" y="1123"/>
                  </a:cxn>
                  <a:cxn ang="0">
                    <a:pos x="513" y="0"/>
                  </a:cxn>
                </a:cxnLst>
                <a:rect l="0" t="0" r="r" b="b"/>
                <a:pathLst>
                  <a:path w="3378" h="2735">
                    <a:moveTo>
                      <a:pt x="513" y="0"/>
                    </a:moveTo>
                    <a:lnTo>
                      <a:pt x="33" y="1222"/>
                    </a:lnTo>
                    <a:lnTo>
                      <a:pt x="0" y="1382"/>
                    </a:lnTo>
                    <a:lnTo>
                      <a:pt x="26" y="1536"/>
                    </a:lnTo>
                    <a:lnTo>
                      <a:pt x="78" y="1715"/>
                    </a:lnTo>
                    <a:lnTo>
                      <a:pt x="140" y="1833"/>
                    </a:lnTo>
                    <a:lnTo>
                      <a:pt x="227" y="1939"/>
                    </a:lnTo>
                    <a:lnTo>
                      <a:pt x="347" y="2037"/>
                    </a:lnTo>
                    <a:lnTo>
                      <a:pt x="459" y="2102"/>
                    </a:lnTo>
                    <a:lnTo>
                      <a:pt x="656" y="2223"/>
                    </a:lnTo>
                    <a:lnTo>
                      <a:pt x="842" y="2317"/>
                    </a:lnTo>
                    <a:lnTo>
                      <a:pt x="1503" y="2577"/>
                    </a:lnTo>
                    <a:lnTo>
                      <a:pt x="1769" y="2652"/>
                    </a:lnTo>
                    <a:lnTo>
                      <a:pt x="2000" y="2707"/>
                    </a:lnTo>
                    <a:lnTo>
                      <a:pt x="2198" y="2734"/>
                    </a:lnTo>
                    <a:lnTo>
                      <a:pt x="2359" y="2726"/>
                    </a:lnTo>
                    <a:lnTo>
                      <a:pt x="2480" y="2694"/>
                    </a:lnTo>
                    <a:lnTo>
                      <a:pt x="2625" y="2636"/>
                    </a:lnTo>
                    <a:lnTo>
                      <a:pt x="2733" y="2563"/>
                    </a:lnTo>
                    <a:lnTo>
                      <a:pt x="2837" y="2445"/>
                    </a:lnTo>
                    <a:lnTo>
                      <a:pt x="2922" y="2284"/>
                    </a:lnTo>
                    <a:lnTo>
                      <a:pt x="3377" y="1123"/>
                    </a:lnTo>
                    <a:lnTo>
                      <a:pt x="513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45452" name="Line 396"/>
              <p:cNvSpPr>
                <a:spLocks noChangeShapeType="1"/>
              </p:cNvSpPr>
              <p:nvPr/>
            </p:nvSpPr>
            <p:spPr bwMode="auto">
              <a:xfrm flipV="1">
                <a:off x="2302" y="1323"/>
                <a:ext cx="986" cy="2512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53" name="Oval 397"/>
              <p:cNvSpPr>
                <a:spLocks noChangeArrowheads="1"/>
              </p:cNvSpPr>
              <p:nvPr/>
            </p:nvSpPr>
            <p:spPr bwMode="auto">
              <a:xfrm flipV="1">
                <a:off x="2599" y="2904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54" name="Text Box 398"/>
              <p:cNvSpPr txBox="1">
                <a:spLocks noChangeArrowheads="1"/>
              </p:cNvSpPr>
              <p:nvPr/>
            </p:nvSpPr>
            <p:spPr bwMode="auto">
              <a:xfrm>
                <a:off x="2368" y="2787"/>
                <a:ext cx="260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  <p:sp>
            <p:nvSpPr>
              <p:cNvPr id="45455" name="Oval 399"/>
              <p:cNvSpPr>
                <a:spLocks noChangeArrowheads="1"/>
              </p:cNvSpPr>
              <p:nvPr/>
            </p:nvSpPr>
            <p:spPr bwMode="auto">
              <a:xfrm flipV="1">
                <a:off x="3125" y="3046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56" name="Text Box 400"/>
              <p:cNvSpPr txBox="1">
                <a:spLocks noChangeArrowheads="1"/>
              </p:cNvSpPr>
              <p:nvPr/>
            </p:nvSpPr>
            <p:spPr bwMode="auto">
              <a:xfrm>
                <a:off x="3201" y="2941"/>
                <a:ext cx="340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r>
                  <a:rPr lang="en-US" sz="2700" baseline="-25000">
                    <a:solidFill>
                      <a:srgbClr val="FF0000"/>
                    </a:solidFill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45457" name="Oval 401"/>
              <p:cNvSpPr>
                <a:spLocks noChangeArrowheads="1"/>
              </p:cNvSpPr>
              <p:nvPr/>
            </p:nvSpPr>
            <p:spPr bwMode="auto">
              <a:xfrm flipV="1">
                <a:off x="3123" y="1559"/>
                <a:ext cx="107" cy="84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58" name="Text Box 402"/>
              <p:cNvSpPr txBox="1">
                <a:spLocks noChangeArrowheads="1"/>
              </p:cNvSpPr>
              <p:nvPr/>
            </p:nvSpPr>
            <p:spPr bwMode="auto">
              <a:xfrm>
                <a:off x="2880" y="1454"/>
                <a:ext cx="29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  <p:sp>
            <p:nvSpPr>
              <p:cNvPr id="45459" name="Oval 403"/>
              <p:cNvSpPr>
                <a:spLocks noChangeArrowheads="1"/>
              </p:cNvSpPr>
              <p:nvPr/>
            </p:nvSpPr>
            <p:spPr bwMode="auto">
              <a:xfrm flipV="1">
                <a:off x="2887" y="2166"/>
                <a:ext cx="107" cy="83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60" name="Text Box 404"/>
              <p:cNvSpPr txBox="1">
                <a:spLocks noChangeArrowheads="1"/>
              </p:cNvSpPr>
              <p:nvPr/>
            </p:nvSpPr>
            <p:spPr bwMode="auto">
              <a:xfrm>
                <a:off x="2620" y="2049"/>
                <a:ext cx="28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  <p:sp>
            <p:nvSpPr>
              <p:cNvPr id="45461" name="Rectangle 405"/>
              <p:cNvSpPr>
                <a:spLocks noChangeArrowheads="1"/>
              </p:cNvSpPr>
              <p:nvPr/>
            </p:nvSpPr>
            <p:spPr bwMode="auto">
              <a:xfrm rot="1285313" flipV="1">
                <a:off x="3297" y="3413"/>
                <a:ext cx="414" cy="437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62" name="Oval 406"/>
              <p:cNvSpPr>
                <a:spLocks noChangeArrowheads="1"/>
              </p:cNvSpPr>
              <p:nvPr/>
            </p:nvSpPr>
            <p:spPr bwMode="auto">
              <a:xfrm flipV="1">
                <a:off x="3032" y="2219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63" name="Text Box 407"/>
              <p:cNvSpPr txBox="1">
                <a:spLocks noChangeArrowheads="1"/>
              </p:cNvSpPr>
              <p:nvPr/>
            </p:nvSpPr>
            <p:spPr bwMode="auto">
              <a:xfrm>
                <a:off x="3096" y="2125"/>
                <a:ext cx="36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45186" name="Group 408"/>
          <p:cNvGrpSpPr>
            <a:grpSpLocks/>
          </p:cNvGrpSpPr>
          <p:nvPr/>
        </p:nvGrpSpPr>
        <p:grpSpPr bwMode="auto">
          <a:xfrm>
            <a:off x="1730375" y="1371600"/>
            <a:ext cx="5743575" cy="5486400"/>
            <a:chOff x="994" y="864"/>
            <a:chExt cx="3618" cy="3456"/>
          </a:xfrm>
        </p:grpSpPr>
        <p:grpSp>
          <p:nvGrpSpPr>
            <p:cNvPr id="45187" name="Group 409"/>
            <p:cNvGrpSpPr>
              <a:grpSpLocks/>
            </p:cNvGrpSpPr>
            <p:nvPr/>
          </p:nvGrpSpPr>
          <p:grpSpPr bwMode="auto">
            <a:xfrm>
              <a:off x="994" y="864"/>
              <a:ext cx="3618" cy="3456"/>
              <a:chOff x="994" y="864"/>
              <a:chExt cx="3618" cy="3456"/>
            </a:xfrm>
          </p:grpSpPr>
          <p:sp>
            <p:nvSpPr>
              <p:cNvPr id="45466" name="Rectangle 410"/>
              <p:cNvSpPr>
                <a:spLocks noChangeArrowheads="1"/>
              </p:cNvSpPr>
              <p:nvPr/>
            </p:nvSpPr>
            <p:spPr bwMode="auto">
              <a:xfrm flipV="1">
                <a:off x="994" y="2485"/>
                <a:ext cx="3617" cy="1835"/>
              </a:xfrm>
              <a:prstGeom prst="rect">
                <a:avLst/>
              </a:prstGeom>
              <a:solidFill>
                <a:srgbClr val="0080FF"/>
              </a:solidFill>
              <a:ln w="0">
                <a:solidFill>
                  <a:srgbClr val="0080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67" name="Rectangle 411"/>
              <p:cNvSpPr>
                <a:spLocks noChangeArrowheads="1"/>
              </p:cNvSpPr>
              <p:nvPr/>
            </p:nvSpPr>
            <p:spPr bwMode="auto">
              <a:xfrm flipV="1">
                <a:off x="995" y="864"/>
                <a:ext cx="3617" cy="1621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5188" name="Group 412"/>
            <p:cNvGrpSpPr>
              <a:grpSpLocks/>
            </p:cNvGrpSpPr>
            <p:nvPr/>
          </p:nvGrpSpPr>
          <p:grpSpPr bwMode="auto">
            <a:xfrm>
              <a:off x="1164" y="1153"/>
              <a:ext cx="3388" cy="2837"/>
              <a:chOff x="1164" y="1153"/>
              <a:chExt cx="3388" cy="2837"/>
            </a:xfrm>
          </p:grpSpPr>
          <p:grpSp>
            <p:nvGrpSpPr>
              <p:cNvPr id="45189" name="Group 413"/>
              <p:cNvGrpSpPr>
                <a:grpSpLocks/>
              </p:cNvGrpSpPr>
              <p:nvPr/>
            </p:nvGrpSpPr>
            <p:grpSpPr bwMode="auto">
              <a:xfrm>
                <a:off x="1164" y="1153"/>
                <a:ext cx="3388" cy="2837"/>
                <a:chOff x="1164" y="1153"/>
                <a:chExt cx="3388" cy="2837"/>
              </a:xfrm>
            </p:grpSpPr>
            <p:sp>
              <p:nvSpPr>
                <p:cNvPr id="45470" name="Freeform 414"/>
                <p:cNvSpPr>
                  <a:spLocks/>
                </p:cNvSpPr>
                <p:nvPr/>
              </p:nvSpPr>
              <p:spPr bwMode="auto">
                <a:xfrm>
                  <a:off x="1164" y="1153"/>
                  <a:ext cx="3388" cy="2837"/>
                </a:xfrm>
                <a:custGeom>
                  <a:avLst/>
                  <a:gdLst/>
                  <a:ahLst/>
                  <a:cxnLst>
                    <a:cxn ang="0">
                      <a:pos x="599" y="0"/>
                    </a:cxn>
                    <a:cxn ang="0">
                      <a:pos x="44" y="1191"/>
                    </a:cxn>
                    <a:cxn ang="0">
                      <a:pos x="0" y="1348"/>
                    </a:cxn>
                    <a:cxn ang="0">
                      <a:pos x="16" y="1503"/>
                    </a:cxn>
                    <a:cxn ang="0">
                      <a:pos x="57" y="1685"/>
                    </a:cxn>
                    <a:cxn ang="0">
                      <a:pos x="111" y="1807"/>
                    </a:cxn>
                    <a:cxn ang="0">
                      <a:pos x="192" y="1918"/>
                    </a:cxn>
                    <a:cxn ang="0">
                      <a:pos x="306" y="2023"/>
                    </a:cxn>
                    <a:cxn ang="0">
                      <a:pos x="413" y="2095"/>
                    </a:cxn>
                    <a:cxn ang="0">
                      <a:pos x="603" y="2228"/>
                    </a:cxn>
                    <a:cxn ang="0">
                      <a:pos x="782" y="2334"/>
                    </a:cxn>
                    <a:cxn ang="0">
                      <a:pos x="1426" y="2634"/>
                    </a:cxn>
                    <a:cxn ang="0">
                      <a:pos x="1687" y="2726"/>
                    </a:cxn>
                    <a:cxn ang="0">
                      <a:pos x="1913" y="2795"/>
                    </a:cxn>
                    <a:cxn ang="0">
                      <a:pos x="2109" y="2834"/>
                    </a:cxn>
                    <a:cxn ang="0">
                      <a:pos x="2271" y="2836"/>
                    </a:cxn>
                    <a:cxn ang="0">
                      <a:pos x="2393" y="2811"/>
                    </a:cxn>
                    <a:cxn ang="0">
                      <a:pos x="2542" y="2763"/>
                    </a:cxn>
                    <a:cxn ang="0">
                      <a:pos x="2654" y="2697"/>
                    </a:cxn>
                    <a:cxn ang="0">
                      <a:pos x="2765" y="2586"/>
                    </a:cxn>
                    <a:cxn ang="0">
                      <a:pos x="2860" y="2430"/>
                    </a:cxn>
                    <a:cxn ang="0">
                      <a:pos x="3387" y="1300"/>
                    </a:cxn>
                    <a:cxn ang="0">
                      <a:pos x="599" y="0"/>
                    </a:cxn>
                  </a:cxnLst>
                  <a:rect l="0" t="0" r="r" b="b"/>
                  <a:pathLst>
                    <a:path w="3388" h="2837">
                      <a:moveTo>
                        <a:pt x="599" y="0"/>
                      </a:moveTo>
                      <a:lnTo>
                        <a:pt x="44" y="1191"/>
                      </a:lnTo>
                      <a:lnTo>
                        <a:pt x="0" y="1348"/>
                      </a:lnTo>
                      <a:lnTo>
                        <a:pt x="16" y="1503"/>
                      </a:lnTo>
                      <a:lnTo>
                        <a:pt x="57" y="1685"/>
                      </a:lnTo>
                      <a:lnTo>
                        <a:pt x="111" y="1807"/>
                      </a:lnTo>
                      <a:lnTo>
                        <a:pt x="192" y="1918"/>
                      </a:lnTo>
                      <a:lnTo>
                        <a:pt x="306" y="2023"/>
                      </a:lnTo>
                      <a:lnTo>
                        <a:pt x="413" y="2095"/>
                      </a:lnTo>
                      <a:lnTo>
                        <a:pt x="603" y="2228"/>
                      </a:lnTo>
                      <a:lnTo>
                        <a:pt x="782" y="2334"/>
                      </a:lnTo>
                      <a:lnTo>
                        <a:pt x="1426" y="2634"/>
                      </a:lnTo>
                      <a:lnTo>
                        <a:pt x="1687" y="2726"/>
                      </a:lnTo>
                      <a:lnTo>
                        <a:pt x="1913" y="2795"/>
                      </a:lnTo>
                      <a:lnTo>
                        <a:pt x="2109" y="2834"/>
                      </a:lnTo>
                      <a:lnTo>
                        <a:pt x="2271" y="2836"/>
                      </a:lnTo>
                      <a:lnTo>
                        <a:pt x="2393" y="2811"/>
                      </a:lnTo>
                      <a:lnTo>
                        <a:pt x="2542" y="2763"/>
                      </a:lnTo>
                      <a:lnTo>
                        <a:pt x="2654" y="2697"/>
                      </a:lnTo>
                      <a:lnTo>
                        <a:pt x="2765" y="2586"/>
                      </a:lnTo>
                      <a:lnTo>
                        <a:pt x="2860" y="2430"/>
                      </a:lnTo>
                      <a:lnTo>
                        <a:pt x="3387" y="1300"/>
                      </a:lnTo>
                      <a:lnTo>
                        <a:pt x="599" y="0"/>
                      </a:lnTo>
                    </a:path>
                  </a:pathLst>
                </a:custGeom>
                <a:solidFill>
                  <a:srgbClr val="FFFFFF"/>
                </a:solidFill>
                <a:ln w="6794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45471" name="Line 415"/>
                <p:cNvSpPr>
                  <a:spLocks noChangeShapeType="1"/>
                </p:cNvSpPr>
                <p:nvPr/>
              </p:nvSpPr>
              <p:spPr bwMode="auto">
                <a:xfrm flipV="1">
                  <a:off x="2224" y="1358"/>
                  <a:ext cx="1140" cy="2445"/>
                </a:xfrm>
                <a:prstGeom prst="line">
                  <a:avLst/>
                </a:prstGeom>
                <a:noFill/>
                <a:ln w="0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grpSp>
            <p:nvGrpSpPr>
              <p:cNvPr id="45190" name="Group 416"/>
              <p:cNvGrpSpPr>
                <a:grpSpLocks/>
              </p:cNvGrpSpPr>
              <p:nvPr/>
            </p:nvGrpSpPr>
            <p:grpSpPr bwMode="auto">
              <a:xfrm>
                <a:off x="2344" y="2776"/>
                <a:ext cx="338" cy="278"/>
                <a:chOff x="2344" y="2776"/>
                <a:chExt cx="338" cy="278"/>
              </a:xfrm>
            </p:grpSpPr>
            <p:sp>
              <p:nvSpPr>
                <p:cNvPr id="45473" name="Oval 417"/>
                <p:cNvSpPr>
                  <a:spLocks noChangeArrowheads="1"/>
                </p:cNvSpPr>
                <p:nvPr/>
              </p:nvSpPr>
              <p:spPr bwMode="auto">
                <a:xfrm flipV="1">
                  <a:off x="2575" y="2893"/>
                  <a:ext cx="107" cy="84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474" name="Text Box 418"/>
                <p:cNvSpPr txBox="1">
                  <a:spLocks noChangeArrowheads="1"/>
                </p:cNvSpPr>
                <p:nvPr/>
              </p:nvSpPr>
              <p:spPr bwMode="auto">
                <a:xfrm>
                  <a:off x="2344" y="2776"/>
                  <a:ext cx="260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0000"/>
                      </a:solidFill>
                      <a:latin typeface="Arial" charset="0"/>
                    </a:rPr>
                    <a:t>B</a:t>
                  </a:r>
                  <a:endParaRPr lang="en-US"/>
                </a:p>
              </p:txBody>
            </p:sp>
          </p:grpSp>
          <p:grpSp>
            <p:nvGrpSpPr>
              <p:cNvPr id="45191" name="Group 419"/>
              <p:cNvGrpSpPr>
                <a:grpSpLocks/>
              </p:cNvGrpSpPr>
              <p:nvPr/>
            </p:nvGrpSpPr>
            <p:grpSpPr bwMode="auto">
              <a:xfrm>
                <a:off x="3189" y="2952"/>
                <a:ext cx="416" cy="278"/>
                <a:chOff x="3189" y="2952"/>
                <a:chExt cx="416" cy="278"/>
              </a:xfrm>
            </p:grpSpPr>
            <p:sp>
              <p:nvSpPr>
                <p:cNvPr id="45476" name="Oval 420"/>
                <p:cNvSpPr>
                  <a:spLocks noChangeArrowheads="1"/>
                </p:cNvSpPr>
                <p:nvPr/>
              </p:nvSpPr>
              <p:spPr bwMode="auto">
                <a:xfrm flipV="1">
                  <a:off x="3189" y="3057"/>
                  <a:ext cx="107" cy="84"/>
                </a:xfrm>
                <a:prstGeom prst="ellipse">
                  <a:avLst/>
                </a:prstGeom>
                <a:solidFill>
                  <a:srgbClr val="FF0000"/>
                </a:solidFill>
                <a:ln w="0">
                  <a:solidFill>
                    <a:srgbClr val="FF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477" name="Text Box 421"/>
                <p:cNvSpPr txBox="1">
                  <a:spLocks noChangeArrowheads="1"/>
                </p:cNvSpPr>
                <p:nvPr/>
              </p:nvSpPr>
              <p:spPr bwMode="auto">
                <a:xfrm>
                  <a:off x="3265" y="2952"/>
                  <a:ext cx="340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0000"/>
                      </a:solidFill>
                      <a:latin typeface="Arial" charset="0"/>
                    </a:rPr>
                    <a:t>B</a:t>
                  </a:r>
                  <a:r>
                    <a:rPr lang="en-US" sz="2700" baseline="-25000">
                      <a:solidFill>
                        <a:srgbClr val="FF0000"/>
                      </a:solidFill>
                      <a:latin typeface="Arial" charset="0"/>
                    </a:rPr>
                    <a:t>1</a:t>
                  </a:r>
                  <a:endParaRPr lang="en-US"/>
                </a:p>
              </p:txBody>
            </p:sp>
          </p:grpSp>
          <p:grpSp>
            <p:nvGrpSpPr>
              <p:cNvPr id="45192" name="Group 422"/>
              <p:cNvGrpSpPr>
                <a:grpSpLocks/>
              </p:cNvGrpSpPr>
              <p:nvPr/>
            </p:nvGrpSpPr>
            <p:grpSpPr bwMode="auto">
              <a:xfrm>
                <a:off x="2945" y="1470"/>
                <a:ext cx="350" cy="278"/>
                <a:chOff x="2945" y="1470"/>
                <a:chExt cx="350" cy="278"/>
              </a:xfrm>
            </p:grpSpPr>
            <p:sp>
              <p:nvSpPr>
                <p:cNvPr id="45479" name="Oval 423"/>
                <p:cNvSpPr>
                  <a:spLocks noChangeArrowheads="1"/>
                </p:cNvSpPr>
                <p:nvPr/>
              </p:nvSpPr>
              <p:spPr bwMode="auto">
                <a:xfrm flipV="1">
                  <a:off x="3188" y="1575"/>
                  <a:ext cx="107" cy="84"/>
                </a:xfrm>
                <a:prstGeom prst="ellipse">
                  <a:avLst/>
                </a:prstGeom>
                <a:solidFill>
                  <a:srgbClr val="FF00FF"/>
                </a:solidFill>
                <a:ln w="0">
                  <a:solidFill>
                    <a:srgbClr val="FF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480" name="Text Box 424"/>
                <p:cNvSpPr txBox="1">
                  <a:spLocks noChangeArrowheads="1"/>
                </p:cNvSpPr>
                <p:nvPr/>
              </p:nvSpPr>
              <p:spPr bwMode="auto">
                <a:xfrm>
                  <a:off x="2945" y="1470"/>
                  <a:ext cx="296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00FF"/>
                      </a:solidFill>
                      <a:latin typeface="Arial" charset="0"/>
                    </a:rPr>
                    <a:t>M</a:t>
                  </a:r>
                  <a:endParaRPr lang="en-US"/>
                </a:p>
              </p:txBody>
            </p:sp>
          </p:grpSp>
          <p:grpSp>
            <p:nvGrpSpPr>
              <p:cNvPr id="45193" name="Group 425"/>
              <p:cNvGrpSpPr>
                <a:grpSpLocks/>
              </p:cNvGrpSpPr>
              <p:nvPr/>
            </p:nvGrpSpPr>
            <p:grpSpPr bwMode="auto">
              <a:xfrm>
                <a:off x="2645" y="2046"/>
                <a:ext cx="373" cy="278"/>
                <a:chOff x="2645" y="2046"/>
                <a:chExt cx="373" cy="278"/>
              </a:xfrm>
            </p:grpSpPr>
            <p:sp>
              <p:nvSpPr>
                <p:cNvPr id="45482" name="Oval 426"/>
                <p:cNvSpPr>
                  <a:spLocks noChangeArrowheads="1"/>
                </p:cNvSpPr>
                <p:nvPr/>
              </p:nvSpPr>
              <p:spPr bwMode="auto">
                <a:xfrm flipV="1">
                  <a:off x="2912" y="2163"/>
                  <a:ext cx="106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483" name="Text Box 427"/>
                <p:cNvSpPr txBox="1">
                  <a:spLocks noChangeArrowheads="1"/>
                </p:cNvSpPr>
                <p:nvPr/>
              </p:nvSpPr>
              <p:spPr bwMode="auto">
                <a:xfrm>
                  <a:off x="2645" y="2046"/>
                  <a:ext cx="28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  <p:sp>
            <p:nvSpPr>
              <p:cNvPr id="45484" name="Rectangle 428"/>
              <p:cNvSpPr>
                <a:spLocks noChangeArrowheads="1"/>
              </p:cNvSpPr>
              <p:nvPr/>
            </p:nvSpPr>
            <p:spPr bwMode="auto">
              <a:xfrm rot="1499063" flipV="1">
                <a:off x="3238" y="3469"/>
                <a:ext cx="415" cy="437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grpSp>
            <p:nvGrpSpPr>
              <p:cNvPr id="45194" name="Group 429"/>
              <p:cNvGrpSpPr>
                <a:grpSpLocks/>
              </p:cNvGrpSpPr>
              <p:nvPr/>
            </p:nvGrpSpPr>
            <p:grpSpPr bwMode="auto">
              <a:xfrm>
                <a:off x="3048" y="2133"/>
                <a:ext cx="429" cy="278"/>
                <a:chOff x="3048" y="2133"/>
                <a:chExt cx="429" cy="278"/>
              </a:xfrm>
            </p:grpSpPr>
            <p:sp>
              <p:nvSpPr>
                <p:cNvPr id="45486" name="Oval 430"/>
                <p:cNvSpPr>
                  <a:spLocks noChangeArrowheads="1"/>
                </p:cNvSpPr>
                <p:nvPr/>
              </p:nvSpPr>
              <p:spPr bwMode="auto">
                <a:xfrm flipV="1">
                  <a:off x="3048" y="2227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45487" name="Text Box 431"/>
                <p:cNvSpPr txBox="1">
                  <a:spLocks noChangeArrowheads="1"/>
                </p:cNvSpPr>
                <p:nvPr/>
              </p:nvSpPr>
              <p:spPr bwMode="auto">
                <a:xfrm>
                  <a:off x="3113" y="2133"/>
                  <a:ext cx="36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</p:grpSp>
      </p:grpSp>
      <p:grpSp>
        <p:nvGrpSpPr>
          <p:cNvPr id="45195" name="Group 432"/>
          <p:cNvGrpSpPr>
            <a:grpSpLocks/>
          </p:cNvGrpSpPr>
          <p:nvPr/>
        </p:nvGrpSpPr>
        <p:grpSpPr bwMode="auto">
          <a:xfrm>
            <a:off x="5334000" y="2590800"/>
            <a:ext cx="0" cy="3529013"/>
            <a:chOff x="3241" y="1613"/>
            <a:chExt cx="0" cy="2223"/>
          </a:xfrm>
        </p:grpSpPr>
        <p:sp>
          <p:nvSpPr>
            <p:cNvPr id="45489" name="Line 433"/>
            <p:cNvSpPr>
              <a:spLocks noChangeShapeType="1"/>
            </p:cNvSpPr>
            <p:nvPr/>
          </p:nvSpPr>
          <p:spPr bwMode="auto">
            <a:xfrm flipV="1">
              <a:off x="3241" y="1613"/>
              <a:ext cx="0" cy="195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5490" name="Line 434"/>
            <p:cNvSpPr>
              <a:spLocks noChangeShapeType="1"/>
            </p:cNvSpPr>
            <p:nvPr/>
          </p:nvSpPr>
          <p:spPr bwMode="auto">
            <a:xfrm flipV="1">
              <a:off x="3241" y="3168"/>
              <a:ext cx="0" cy="668"/>
            </a:xfrm>
            <a:prstGeom prst="line">
              <a:avLst/>
            </a:prstGeom>
            <a:noFill/>
            <a:ln w="274320">
              <a:solidFill>
                <a:srgbClr val="FF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45196" name="Group 435"/>
          <p:cNvGrpSpPr>
            <a:grpSpLocks/>
          </p:cNvGrpSpPr>
          <p:nvPr/>
        </p:nvGrpSpPr>
        <p:grpSpPr bwMode="auto">
          <a:xfrm>
            <a:off x="5105400" y="3657600"/>
            <a:ext cx="0" cy="1384300"/>
            <a:chOff x="3090" y="2264"/>
            <a:chExt cx="0" cy="872"/>
          </a:xfrm>
        </p:grpSpPr>
        <p:sp>
          <p:nvSpPr>
            <p:cNvPr id="45492" name="Line 436"/>
            <p:cNvSpPr>
              <a:spLocks noChangeShapeType="1"/>
            </p:cNvSpPr>
            <p:nvPr/>
          </p:nvSpPr>
          <p:spPr bwMode="auto">
            <a:xfrm>
              <a:off x="3090" y="2264"/>
              <a:ext cx="0" cy="70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5493" name="Line 437"/>
            <p:cNvSpPr>
              <a:spLocks noChangeShapeType="1"/>
            </p:cNvSpPr>
            <p:nvPr/>
          </p:nvSpPr>
          <p:spPr bwMode="auto">
            <a:xfrm>
              <a:off x="3090" y="2407"/>
              <a:ext cx="0" cy="729"/>
            </a:xfrm>
            <a:prstGeom prst="line">
              <a:avLst/>
            </a:prstGeom>
            <a:noFill/>
            <a:ln w="274320">
              <a:solidFill>
                <a:srgbClr val="0000FF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45197" name="Group 438"/>
          <p:cNvGrpSpPr>
            <a:grpSpLocks/>
          </p:cNvGrpSpPr>
          <p:nvPr/>
        </p:nvGrpSpPr>
        <p:grpSpPr bwMode="auto">
          <a:xfrm>
            <a:off x="4876800" y="3200400"/>
            <a:ext cx="855663" cy="441325"/>
            <a:chOff x="2962" y="2035"/>
            <a:chExt cx="539" cy="278"/>
          </a:xfrm>
        </p:grpSpPr>
        <p:grpSp>
          <p:nvGrpSpPr>
            <p:cNvPr id="45198" name="Group 439"/>
            <p:cNvGrpSpPr>
              <a:grpSpLocks/>
            </p:cNvGrpSpPr>
            <p:nvPr/>
          </p:nvGrpSpPr>
          <p:grpSpPr bwMode="auto">
            <a:xfrm>
              <a:off x="2962" y="2211"/>
              <a:ext cx="280" cy="53"/>
              <a:chOff x="2962" y="2211"/>
              <a:chExt cx="280" cy="53"/>
            </a:xfrm>
          </p:grpSpPr>
          <p:sp>
            <p:nvSpPr>
              <p:cNvPr id="45496" name="Line 440"/>
              <p:cNvSpPr>
                <a:spLocks noChangeShapeType="1"/>
              </p:cNvSpPr>
              <p:nvPr/>
            </p:nvSpPr>
            <p:spPr bwMode="auto">
              <a:xfrm>
                <a:off x="3091" y="2264"/>
                <a:ext cx="150" cy="0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97" name="Line 441"/>
              <p:cNvSpPr>
                <a:spLocks noChangeShapeType="1"/>
              </p:cNvSpPr>
              <p:nvPr/>
            </p:nvSpPr>
            <p:spPr bwMode="auto">
              <a:xfrm>
                <a:off x="2966" y="2211"/>
                <a:ext cx="276" cy="0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498" name="Line 442"/>
              <p:cNvSpPr>
                <a:spLocks noChangeShapeType="1"/>
              </p:cNvSpPr>
              <p:nvPr/>
            </p:nvSpPr>
            <p:spPr bwMode="auto">
              <a:xfrm>
                <a:off x="2962" y="2211"/>
                <a:ext cx="127" cy="53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45499" name="Text Box 443"/>
            <p:cNvSpPr txBox="1">
              <a:spLocks noChangeArrowheads="1"/>
            </p:cNvSpPr>
            <p:nvPr/>
          </p:nvSpPr>
          <p:spPr bwMode="auto">
            <a:xfrm>
              <a:off x="3253" y="2035"/>
              <a:ext cx="248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latin typeface="Arial" charset="0"/>
                </a:rPr>
                <a:t>Z</a:t>
              </a:r>
              <a:endParaRPr lang="en-US"/>
            </a:p>
          </p:txBody>
        </p:sp>
      </p:grpSp>
      <p:sp>
        <p:nvSpPr>
          <p:cNvPr id="32" name="Marcador de fecha 31">
            <a:extLst>
              <a:ext uri="{FF2B5EF4-FFF2-40B4-BE49-F238E27FC236}">
                <a16:creationId xmlns:a16="http://schemas.microsoft.com/office/drawing/2014/main" id="{1B18466F-9136-E5C4-7DA4-D2D1C67C6B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33" name="Marcador de pie de página 32">
            <a:extLst>
              <a:ext uri="{FF2B5EF4-FFF2-40B4-BE49-F238E27FC236}">
                <a16:creationId xmlns:a16="http://schemas.microsoft.com/office/drawing/2014/main" id="{E620AB74-C9B1-5338-2E49-54EFE432C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y Estiba 3L</a:t>
            </a:r>
          </a:p>
        </p:txBody>
      </p:sp>
      <p:sp>
        <p:nvSpPr>
          <p:cNvPr id="34" name="Marcador de número de diapositiva 33">
            <a:extLst>
              <a:ext uri="{FF2B5EF4-FFF2-40B4-BE49-F238E27FC236}">
                <a16:creationId xmlns:a16="http://schemas.microsoft.com/office/drawing/2014/main" id="{440972BE-E608-6545-5F51-147A3D220A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19</a:t>
            </a:fld>
            <a:endParaRPr lang="es-E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45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45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45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5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5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5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45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45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45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5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2817813" y="0"/>
            <a:ext cx="4765675" cy="6858000"/>
            <a:chOff x="1775" y="0"/>
            <a:chExt cx="3002" cy="4320"/>
          </a:xfrm>
        </p:grpSpPr>
        <p:sp>
          <p:nvSpPr>
            <p:cNvPr id="177155" name="Rectangle 3"/>
            <p:cNvSpPr>
              <a:spLocks noChangeArrowheads="1"/>
            </p:cNvSpPr>
            <p:nvPr/>
          </p:nvSpPr>
          <p:spPr bwMode="auto">
            <a:xfrm flipV="1">
              <a:off x="1775" y="0"/>
              <a:ext cx="3002" cy="4320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3" name="Group 4"/>
            <p:cNvGrpSpPr>
              <a:grpSpLocks/>
            </p:cNvGrpSpPr>
            <p:nvPr/>
          </p:nvGrpSpPr>
          <p:grpSpPr bwMode="auto">
            <a:xfrm>
              <a:off x="1867" y="113"/>
              <a:ext cx="2822" cy="4095"/>
              <a:chOff x="1867" y="113"/>
              <a:chExt cx="2822" cy="4095"/>
            </a:xfrm>
          </p:grpSpPr>
          <p:sp>
            <p:nvSpPr>
              <p:cNvPr id="177157" name="Text Box 5"/>
              <p:cNvSpPr txBox="1">
                <a:spLocks noChangeArrowheads="1"/>
              </p:cNvSpPr>
              <p:nvPr/>
            </p:nvSpPr>
            <p:spPr bwMode="auto">
              <a:xfrm>
                <a:off x="4003" y="3052"/>
                <a:ext cx="473" cy="6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7300">
                    <a:latin typeface="Arial" charset="0"/>
                  </a:rPr>
                  <a:t>Z</a:t>
                </a:r>
                <a:endParaRPr lang="en-US"/>
              </a:p>
            </p:txBody>
          </p:sp>
          <p:sp>
            <p:nvSpPr>
              <p:cNvPr id="177158" name="Text Box 6"/>
              <p:cNvSpPr txBox="1">
                <a:spLocks noChangeArrowheads="1"/>
              </p:cNvSpPr>
              <p:nvPr/>
            </p:nvSpPr>
            <p:spPr bwMode="auto">
              <a:xfrm>
                <a:off x="3998" y="3500"/>
                <a:ext cx="691" cy="6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7300">
                    <a:latin typeface="Arial" charset="0"/>
                  </a:rPr>
                  <a:t>Z</a:t>
                </a:r>
                <a:r>
                  <a:rPr lang="en-US" sz="7300" baseline="-25000">
                    <a:latin typeface="Arial" charset="0"/>
                  </a:rPr>
                  <a:t>2</a:t>
                </a:r>
                <a:endParaRPr lang="en-US"/>
              </a:p>
            </p:txBody>
          </p:sp>
          <p:grpSp>
            <p:nvGrpSpPr>
              <p:cNvPr id="4" name="Group 7"/>
              <p:cNvGrpSpPr>
                <a:grpSpLocks/>
              </p:cNvGrpSpPr>
              <p:nvPr/>
            </p:nvGrpSpPr>
            <p:grpSpPr bwMode="auto">
              <a:xfrm>
                <a:off x="2586" y="416"/>
                <a:ext cx="1415" cy="3284"/>
                <a:chOff x="2586" y="416"/>
                <a:chExt cx="1415" cy="3284"/>
              </a:xfrm>
            </p:grpSpPr>
            <p:sp>
              <p:nvSpPr>
                <p:cNvPr id="177160" name="Freeform 8"/>
                <p:cNvSpPr>
                  <a:spLocks/>
                </p:cNvSpPr>
                <p:nvPr/>
              </p:nvSpPr>
              <p:spPr bwMode="auto">
                <a:xfrm>
                  <a:off x="2586" y="416"/>
                  <a:ext cx="1415" cy="3284"/>
                </a:xfrm>
                <a:custGeom>
                  <a:avLst/>
                  <a:gdLst/>
                  <a:ahLst/>
                  <a:cxnLst>
                    <a:cxn ang="0">
                      <a:pos x="1405" y="3282"/>
                    </a:cxn>
                    <a:cxn ang="0">
                      <a:pos x="1405" y="0"/>
                    </a:cxn>
                    <a:cxn ang="0">
                      <a:pos x="1414" y="28"/>
                    </a:cxn>
                    <a:cxn ang="0">
                      <a:pos x="17" y="3024"/>
                    </a:cxn>
                    <a:cxn ang="0">
                      <a:pos x="0" y="3016"/>
                    </a:cxn>
                    <a:cxn ang="0">
                      <a:pos x="638" y="3283"/>
                    </a:cxn>
                    <a:cxn ang="0">
                      <a:pos x="646" y="3283"/>
                    </a:cxn>
                    <a:cxn ang="0">
                      <a:pos x="1405" y="3283"/>
                    </a:cxn>
                    <a:cxn ang="0">
                      <a:pos x="1405" y="3282"/>
                    </a:cxn>
                  </a:cxnLst>
                  <a:rect l="0" t="0" r="r" b="b"/>
                  <a:pathLst>
                    <a:path w="1415" h="3284">
                      <a:moveTo>
                        <a:pt x="1405" y="3282"/>
                      </a:moveTo>
                      <a:lnTo>
                        <a:pt x="1405" y="0"/>
                      </a:lnTo>
                      <a:lnTo>
                        <a:pt x="1414" y="28"/>
                      </a:lnTo>
                      <a:lnTo>
                        <a:pt x="17" y="3024"/>
                      </a:lnTo>
                      <a:lnTo>
                        <a:pt x="0" y="3016"/>
                      </a:lnTo>
                      <a:lnTo>
                        <a:pt x="638" y="3283"/>
                      </a:lnTo>
                      <a:lnTo>
                        <a:pt x="646" y="3283"/>
                      </a:lnTo>
                      <a:lnTo>
                        <a:pt x="1405" y="3283"/>
                      </a:lnTo>
                      <a:lnTo>
                        <a:pt x="1405" y="3282"/>
                      </a:lnTo>
                    </a:path>
                  </a:pathLst>
                </a:custGeom>
                <a:noFill/>
                <a:ln w="13334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  <p:sp>
              <p:nvSpPr>
                <p:cNvPr id="177161" name="Line 9"/>
                <p:cNvSpPr>
                  <a:spLocks noChangeShapeType="1"/>
                </p:cNvSpPr>
                <p:nvPr/>
              </p:nvSpPr>
              <p:spPr bwMode="auto">
                <a:xfrm>
                  <a:off x="2688" y="3448"/>
                  <a:ext cx="1309" cy="0"/>
                </a:xfrm>
                <a:prstGeom prst="line">
                  <a:avLst/>
                </a:prstGeom>
                <a:noFill/>
                <a:ln w="13334">
                  <a:solidFill>
                    <a:srgbClr val="000000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grpSp>
            <p:nvGrpSpPr>
              <p:cNvPr id="5" name="Group 10"/>
              <p:cNvGrpSpPr>
                <a:grpSpLocks/>
              </p:cNvGrpSpPr>
              <p:nvPr/>
            </p:nvGrpSpPr>
            <p:grpSpPr bwMode="auto">
              <a:xfrm>
                <a:off x="3260" y="113"/>
                <a:ext cx="848" cy="654"/>
                <a:chOff x="3260" y="113"/>
                <a:chExt cx="848" cy="654"/>
              </a:xfrm>
            </p:grpSpPr>
            <p:sp>
              <p:nvSpPr>
                <p:cNvPr id="177163" name="Oval 11"/>
                <p:cNvSpPr>
                  <a:spLocks noChangeArrowheads="1"/>
                </p:cNvSpPr>
                <p:nvPr/>
              </p:nvSpPr>
              <p:spPr bwMode="auto">
                <a:xfrm flipV="1">
                  <a:off x="3819" y="348"/>
                  <a:ext cx="289" cy="228"/>
                </a:xfrm>
                <a:prstGeom prst="ellipse">
                  <a:avLst/>
                </a:prstGeom>
                <a:solidFill>
                  <a:srgbClr val="FF00FF"/>
                </a:solidFill>
                <a:ln w="0">
                  <a:solidFill>
                    <a:srgbClr val="FF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77164" name="Text Box 12"/>
                <p:cNvSpPr txBox="1">
                  <a:spLocks noChangeArrowheads="1"/>
                </p:cNvSpPr>
                <p:nvPr/>
              </p:nvSpPr>
              <p:spPr bwMode="auto">
                <a:xfrm>
                  <a:off x="3260" y="113"/>
                  <a:ext cx="602" cy="65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7300">
                      <a:solidFill>
                        <a:srgbClr val="FF00FF"/>
                      </a:solidFill>
                      <a:latin typeface="Arial" charset="0"/>
                    </a:rPr>
                    <a:t>M</a:t>
                  </a:r>
                  <a:endParaRPr lang="en-US"/>
                </a:p>
              </p:txBody>
            </p:sp>
          </p:grpSp>
          <p:grpSp>
            <p:nvGrpSpPr>
              <p:cNvPr id="6" name="Group 13"/>
              <p:cNvGrpSpPr>
                <a:grpSpLocks/>
              </p:cNvGrpSpPr>
              <p:nvPr/>
            </p:nvGrpSpPr>
            <p:grpSpPr bwMode="auto">
              <a:xfrm>
                <a:off x="2497" y="3554"/>
                <a:ext cx="867" cy="654"/>
                <a:chOff x="2497" y="3554"/>
                <a:chExt cx="867" cy="654"/>
              </a:xfrm>
            </p:grpSpPr>
            <p:sp>
              <p:nvSpPr>
                <p:cNvPr id="177166" name="Oval 14"/>
                <p:cNvSpPr>
                  <a:spLocks noChangeArrowheads="1"/>
                </p:cNvSpPr>
                <p:nvPr/>
              </p:nvSpPr>
              <p:spPr bwMode="auto">
                <a:xfrm flipV="1">
                  <a:off x="3074" y="3581"/>
                  <a:ext cx="290" cy="22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77167" name="Text Box 15"/>
                <p:cNvSpPr txBox="1">
                  <a:spLocks noChangeArrowheads="1"/>
                </p:cNvSpPr>
                <p:nvPr/>
              </p:nvSpPr>
              <p:spPr bwMode="auto">
                <a:xfrm>
                  <a:off x="2497" y="3554"/>
                  <a:ext cx="788" cy="65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73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73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7" name="Group 16"/>
              <p:cNvGrpSpPr>
                <a:grpSpLocks/>
              </p:cNvGrpSpPr>
              <p:nvPr/>
            </p:nvGrpSpPr>
            <p:grpSpPr bwMode="auto">
              <a:xfrm>
                <a:off x="1867" y="3059"/>
                <a:ext cx="913" cy="654"/>
                <a:chOff x="1867" y="3059"/>
                <a:chExt cx="913" cy="654"/>
              </a:xfrm>
            </p:grpSpPr>
            <p:sp>
              <p:nvSpPr>
                <p:cNvPr id="177169" name="Oval 17"/>
                <p:cNvSpPr>
                  <a:spLocks noChangeArrowheads="1"/>
                </p:cNvSpPr>
                <p:nvPr/>
              </p:nvSpPr>
              <p:spPr bwMode="auto">
                <a:xfrm flipV="1">
                  <a:off x="2490" y="3326"/>
                  <a:ext cx="290" cy="22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77170" name="Text Box 18"/>
                <p:cNvSpPr txBox="1">
                  <a:spLocks noChangeArrowheads="1"/>
                </p:cNvSpPr>
                <p:nvPr/>
              </p:nvSpPr>
              <p:spPr bwMode="auto">
                <a:xfrm>
                  <a:off x="1867" y="3059"/>
                  <a:ext cx="570" cy="65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73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</p:grpSp>
      <p:sp>
        <p:nvSpPr>
          <p:cNvPr id="8" name="Marcador de fecha 7">
            <a:extLst>
              <a:ext uri="{FF2B5EF4-FFF2-40B4-BE49-F238E27FC236}">
                <a16:creationId xmlns:a16="http://schemas.microsoft.com/office/drawing/2014/main" id="{664D4012-ECAC-FE45-2CE4-AFB45F53F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9" name="Marcador de pie de página 8">
            <a:extLst>
              <a:ext uri="{FF2B5EF4-FFF2-40B4-BE49-F238E27FC236}">
                <a16:creationId xmlns:a16="http://schemas.microsoft.com/office/drawing/2014/main" id="{BF97DAAE-7B67-CCB2-7AE4-7A8CFBBBC8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y Estiba 3L</a:t>
            </a:r>
          </a:p>
        </p:txBody>
      </p:sp>
      <p:sp>
        <p:nvSpPr>
          <p:cNvPr id="10" name="Marcador de número de diapositiva 9">
            <a:extLst>
              <a:ext uri="{FF2B5EF4-FFF2-40B4-BE49-F238E27FC236}">
                <a16:creationId xmlns:a16="http://schemas.microsoft.com/office/drawing/2014/main" id="{D9F745D4-7BAC-9392-96E8-22B1AEC4D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20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2963863" y="179388"/>
            <a:ext cx="4479925" cy="6500812"/>
            <a:chOff x="1867" y="113"/>
            <a:chExt cx="2822" cy="4095"/>
          </a:xfrm>
        </p:grpSpPr>
        <p:sp>
          <p:nvSpPr>
            <p:cNvPr id="49157" name="Text Box 5"/>
            <p:cNvSpPr txBox="1">
              <a:spLocks noChangeArrowheads="1"/>
            </p:cNvSpPr>
            <p:nvPr/>
          </p:nvSpPr>
          <p:spPr bwMode="auto">
            <a:xfrm>
              <a:off x="4003" y="3052"/>
              <a:ext cx="473" cy="6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7300">
                  <a:latin typeface="Arial" charset="0"/>
                </a:rPr>
                <a:t>Z</a:t>
              </a:r>
              <a:endParaRPr lang="en-US"/>
            </a:p>
          </p:txBody>
        </p:sp>
        <p:sp>
          <p:nvSpPr>
            <p:cNvPr id="49158" name="Text Box 6"/>
            <p:cNvSpPr txBox="1">
              <a:spLocks noChangeArrowheads="1"/>
            </p:cNvSpPr>
            <p:nvPr/>
          </p:nvSpPr>
          <p:spPr bwMode="auto">
            <a:xfrm>
              <a:off x="3998" y="3500"/>
              <a:ext cx="691" cy="6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7300">
                  <a:latin typeface="Arial" charset="0"/>
                </a:rPr>
                <a:t>Z</a:t>
              </a:r>
              <a:r>
                <a:rPr lang="en-US" sz="7300" baseline="-25000">
                  <a:latin typeface="Arial" charset="0"/>
                </a:rPr>
                <a:t>2</a:t>
              </a:r>
              <a:endParaRPr lang="en-US"/>
            </a:p>
          </p:txBody>
        </p:sp>
        <p:grpSp>
          <p:nvGrpSpPr>
            <p:cNvPr id="3" name="Group 9"/>
            <p:cNvGrpSpPr>
              <a:grpSpLocks/>
            </p:cNvGrpSpPr>
            <p:nvPr/>
          </p:nvGrpSpPr>
          <p:grpSpPr bwMode="auto">
            <a:xfrm>
              <a:off x="2586" y="416"/>
              <a:ext cx="1415" cy="3284"/>
              <a:chOff x="2586" y="416"/>
              <a:chExt cx="1415" cy="3284"/>
            </a:xfrm>
          </p:grpSpPr>
          <p:sp>
            <p:nvSpPr>
              <p:cNvPr id="49159" name="Freeform 7"/>
              <p:cNvSpPr>
                <a:spLocks/>
              </p:cNvSpPr>
              <p:nvPr/>
            </p:nvSpPr>
            <p:spPr bwMode="auto">
              <a:xfrm>
                <a:off x="2586" y="416"/>
                <a:ext cx="1415" cy="3284"/>
              </a:xfrm>
              <a:custGeom>
                <a:avLst/>
                <a:gdLst/>
                <a:ahLst/>
                <a:cxnLst>
                  <a:cxn ang="0">
                    <a:pos x="1405" y="3282"/>
                  </a:cxn>
                  <a:cxn ang="0">
                    <a:pos x="1405" y="0"/>
                  </a:cxn>
                  <a:cxn ang="0">
                    <a:pos x="1414" y="28"/>
                  </a:cxn>
                  <a:cxn ang="0">
                    <a:pos x="17" y="3024"/>
                  </a:cxn>
                  <a:cxn ang="0">
                    <a:pos x="0" y="3016"/>
                  </a:cxn>
                  <a:cxn ang="0">
                    <a:pos x="638" y="3283"/>
                  </a:cxn>
                  <a:cxn ang="0">
                    <a:pos x="646" y="3283"/>
                  </a:cxn>
                  <a:cxn ang="0">
                    <a:pos x="1405" y="3283"/>
                  </a:cxn>
                  <a:cxn ang="0">
                    <a:pos x="1405" y="3282"/>
                  </a:cxn>
                </a:cxnLst>
                <a:rect l="0" t="0" r="r" b="b"/>
                <a:pathLst>
                  <a:path w="1415" h="3284">
                    <a:moveTo>
                      <a:pt x="1405" y="3282"/>
                    </a:moveTo>
                    <a:lnTo>
                      <a:pt x="1405" y="0"/>
                    </a:lnTo>
                    <a:lnTo>
                      <a:pt x="1414" y="28"/>
                    </a:lnTo>
                    <a:lnTo>
                      <a:pt x="17" y="3024"/>
                    </a:lnTo>
                    <a:lnTo>
                      <a:pt x="0" y="3016"/>
                    </a:lnTo>
                    <a:lnTo>
                      <a:pt x="638" y="3283"/>
                    </a:lnTo>
                    <a:lnTo>
                      <a:pt x="646" y="3283"/>
                    </a:lnTo>
                    <a:lnTo>
                      <a:pt x="1405" y="3283"/>
                    </a:lnTo>
                    <a:lnTo>
                      <a:pt x="1405" y="3282"/>
                    </a:lnTo>
                  </a:path>
                </a:pathLst>
              </a:custGeom>
              <a:noFill/>
              <a:ln w="1333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49160" name="Line 8"/>
              <p:cNvSpPr>
                <a:spLocks noChangeShapeType="1"/>
              </p:cNvSpPr>
              <p:nvPr/>
            </p:nvSpPr>
            <p:spPr bwMode="auto">
              <a:xfrm>
                <a:off x="2688" y="3448"/>
                <a:ext cx="1309" cy="0"/>
              </a:xfrm>
              <a:prstGeom prst="line">
                <a:avLst/>
              </a:prstGeom>
              <a:noFill/>
              <a:ln w="13334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" name="Group 12"/>
            <p:cNvGrpSpPr>
              <a:grpSpLocks/>
            </p:cNvGrpSpPr>
            <p:nvPr/>
          </p:nvGrpSpPr>
          <p:grpSpPr bwMode="auto">
            <a:xfrm>
              <a:off x="3260" y="113"/>
              <a:ext cx="848" cy="654"/>
              <a:chOff x="3260" y="113"/>
              <a:chExt cx="848" cy="654"/>
            </a:xfrm>
          </p:grpSpPr>
          <p:sp>
            <p:nvSpPr>
              <p:cNvPr id="49162" name="Oval 10"/>
              <p:cNvSpPr>
                <a:spLocks noChangeArrowheads="1"/>
              </p:cNvSpPr>
              <p:nvPr/>
            </p:nvSpPr>
            <p:spPr bwMode="auto">
              <a:xfrm flipV="1">
                <a:off x="3819" y="348"/>
                <a:ext cx="289" cy="228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9163" name="Text Box 11"/>
              <p:cNvSpPr txBox="1">
                <a:spLocks noChangeArrowheads="1"/>
              </p:cNvSpPr>
              <p:nvPr/>
            </p:nvSpPr>
            <p:spPr bwMode="auto">
              <a:xfrm>
                <a:off x="3260" y="113"/>
                <a:ext cx="602" cy="6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73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</p:grpSp>
        <p:grpSp>
          <p:nvGrpSpPr>
            <p:cNvPr id="5" name="Group 15"/>
            <p:cNvGrpSpPr>
              <a:grpSpLocks/>
            </p:cNvGrpSpPr>
            <p:nvPr/>
          </p:nvGrpSpPr>
          <p:grpSpPr bwMode="auto">
            <a:xfrm>
              <a:off x="2497" y="3554"/>
              <a:ext cx="867" cy="654"/>
              <a:chOff x="2497" y="3554"/>
              <a:chExt cx="867" cy="654"/>
            </a:xfrm>
          </p:grpSpPr>
          <p:sp>
            <p:nvSpPr>
              <p:cNvPr id="49165" name="Oval 13"/>
              <p:cNvSpPr>
                <a:spLocks noChangeArrowheads="1"/>
              </p:cNvSpPr>
              <p:nvPr/>
            </p:nvSpPr>
            <p:spPr bwMode="auto">
              <a:xfrm flipV="1">
                <a:off x="3074" y="3581"/>
                <a:ext cx="290" cy="227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9166" name="Text Box 14"/>
              <p:cNvSpPr txBox="1">
                <a:spLocks noChangeArrowheads="1"/>
              </p:cNvSpPr>
              <p:nvPr/>
            </p:nvSpPr>
            <p:spPr bwMode="auto">
              <a:xfrm>
                <a:off x="2497" y="3554"/>
                <a:ext cx="788" cy="6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73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73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  <p:grpSp>
          <p:nvGrpSpPr>
            <p:cNvPr id="6" name="Group 18"/>
            <p:cNvGrpSpPr>
              <a:grpSpLocks/>
            </p:cNvGrpSpPr>
            <p:nvPr/>
          </p:nvGrpSpPr>
          <p:grpSpPr bwMode="auto">
            <a:xfrm>
              <a:off x="1867" y="3059"/>
              <a:ext cx="913" cy="654"/>
              <a:chOff x="1867" y="3059"/>
              <a:chExt cx="913" cy="654"/>
            </a:xfrm>
          </p:grpSpPr>
          <p:sp>
            <p:nvSpPr>
              <p:cNvPr id="49168" name="Oval 16"/>
              <p:cNvSpPr>
                <a:spLocks noChangeArrowheads="1"/>
              </p:cNvSpPr>
              <p:nvPr/>
            </p:nvSpPr>
            <p:spPr bwMode="auto">
              <a:xfrm flipV="1">
                <a:off x="2490" y="3326"/>
                <a:ext cx="290" cy="227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9169" name="Text Box 17"/>
              <p:cNvSpPr txBox="1">
                <a:spLocks noChangeArrowheads="1"/>
              </p:cNvSpPr>
              <p:nvPr/>
            </p:nvSpPr>
            <p:spPr bwMode="auto">
              <a:xfrm>
                <a:off x="1867" y="3059"/>
                <a:ext cx="570" cy="65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73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</p:grpSp>
      </p:grpSp>
      <p:grpSp>
        <p:nvGrpSpPr>
          <p:cNvPr id="7" name="Group 22"/>
          <p:cNvGrpSpPr>
            <a:grpSpLocks/>
          </p:cNvGrpSpPr>
          <p:nvPr/>
        </p:nvGrpSpPr>
        <p:grpSpPr bwMode="auto">
          <a:xfrm>
            <a:off x="4883150" y="4799013"/>
            <a:ext cx="598488" cy="1062037"/>
            <a:chOff x="3076" y="3023"/>
            <a:chExt cx="377" cy="669"/>
          </a:xfrm>
        </p:grpSpPr>
        <p:sp>
          <p:nvSpPr>
            <p:cNvPr id="49156" name="Line 4"/>
            <p:cNvSpPr>
              <a:spLocks noChangeShapeType="1"/>
            </p:cNvSpPr>
            <p:nvPr/>
          </p:nvSpPr>
          <p:spPr bwMode="auto">
            <a:xfrm>
              <a:off x="3240" y="3444"/>
              <a:ext cx="0" cy="248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9173" name="Text Box 21"/>
            <p:cNvSpPr txBox="1">
              <a:spLocks noChangeArrowheads="1"/>
            </p:cNvSpPr>
            <p:nvPr/>
          </p:nvSpPr>
          <p:spPr bwMode="auto">
            <a:xfrm>
              <a:off x="3076" y="3023"/>
              <a:ext cx="377" cy="4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4900">
                  <a:latin typeface="Arial" charset="0"/>
                </a:rPr>
                <a:t>P</a:t>
              </a:r>
              <a:endParaRPr lang="en-US"/>
            </a:p>
          </p:txBody>
        </p:sp>
      </p:grpSp>
      <p:sp>
        <p:nvSpPr>
          <p:cNvPr id="8" name="Marcador de fecha 7">
            <a:extLst>
              <a:ext uri="{FF2B5EF4-FFF2-40B4-BE49-F238E27FC236}">
                <a16:creationId xmlns:a16="http://schemas.microsoft.com/office/drawing/2014/main" id="{85527701-AC5F-3AED-5BCB-0DE26290F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9" name="Marcador de pie de página 8">
            <a:extLst>
              <a:ext uri="{FF2B5EF4-FFF2-40B4-BE49-F238E27FC236}">
                <a16:creationId xmlns:a16="http://schemas.microsoft.com/office/drawing/2014/main" id="{0E9EC646-DDA4-C426-B71B-8868CF361B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y Estiba 3L</a:t>
            </a:r>
          </a:p>
        </p:txBody>
      </p:sp>
      <p:sp>
        <p:nvSpPr>
          <p:cNvPr id="10" name="Marcador de número de diapositiva 9">
            <a:extLst>
              <a:ext uri="{FF2B5EF4-FFF2-40B4-BE49-F238E27FC236}">
                <a16:creationId xmlns:a16="http://schemas.microsoft.com/office/drawing/2014/main" id="{8BCB589C-76F7-06F2-3C25-6CE0D4B583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21</a:t>
            </a:fld>
            <a:endParaRPr lang="es-E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6"/>
          <p:cNvGrpSpPr>
            <a:grpSpLocks/>
          </p:cNvGrpSpPr>
          <p:nvPr/>
        </p:nvGrpSpPr>
        <p:grpSpPr bwMode="auto">
          <a:xfrm>
            <a:off x="41275" y="563563"/>
            <a:ext cx="8967788" cy="6294437"/>
            <a:chOff x="26" y="355"/>
            <a:chExt cx="5649" cy="3965"/>
          </a:xfrm>
        </p:grpSpPr>
        <p:sp>
          <p:nvSpPr>
            <p:cNvPr id="51227" name="Rectangle 27"/>
            <p:cNvSpPr>
              <a:spLocks noChangeArrowheads="1"/>
            </p:cNvSpPr>
            <p:nvPr/>
          </p:nvSpPr>
          <p:spPr bwMode="auto">
            <a:xfrm flipV="1">
              <a:off x="84" y="355"/>
              <a:ext cx="5591" cy="3965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3" name="Group 28"/>
            <p:cNvGrpSpPr>
              <a:grpSpLocks/>
            </p:cNvGrpSpPr>
            <p:nvPr/>
          </p:nvGrpSpPr>
          <p:grpSpPr bwMode="auto">
            <a:xfrm>
              <a:off x="26" y="388"/>
              <a:ext cx="5645" cy="3706"/>
              <a:chOff x="26" y="388"/>
              <a:chExt cx="5645" cy="3706"/>
            </a:xfrm>
          </p:grpSpPr>
          <p:sp>
            <p:nvSpPr>
              <p:cNvPr id="51229" name="Freeform 29"/>
              <p:cNvSpPr>
                <a:spLocks/>
              </p:cNvSpPr>
              <p:nvPr/>
            </p:nvSpPr>
            <p:spPr bwMode="auto">
              <a:xfrm>
                <a:off x="770" y="1088"/>
                <a:ext cx="4483" cy="248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369" y="2482"/>
                  </a:cxn>
                  <a:cxn ang="0">
                    <a:pos x="4425" y="2482"/>
                  </a:cxn>
                  <a:cxn ang="0">
                    <a:pos x="4482" y="2416"/>
                  </a:cxn>
                  <a:cxn ang="0">
                    <a:pos x="4480" y="4"/>
                  </a:cxn>
                  <a:cxn ang="0">
                    <a:pos x="27" y="0"/>
                  </a:cxn>
                </a:cxnLst>
                <a:rect l="0" t="0" r="r" b="b"/>
                <a:pathLst>
                  <a:path w="4483" h="2483">
                    <a:moveTo>
                      <a:pt x="0" y="0"/>
                    </a:moveTo>
                    <a:lnTo>
                      <a:pt x="4369" y="2482"/>
                    </a:lnTo>
                    <a:lnTo>
                      <a:pt x="4425" y="2482"/>
                    </a:lnTo>
                    <a:lnTo>
                      <a:pt x="4482" y="2416"/>
                    </a:lnTo>
                    <a:lnTo>
                      <a:pt x="4480" y="4"/>
                    </a:lnTo>
                    <a:lnTo>
                      <a:pt x="27" y="0"/>
                    </a:lnTo>
                  </a:path>
                </a:pathLst>
              </a:custGeom>
              <a:noFill/>
              <a:ln w="3429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grpSp>
            <p:nvGrpSpPr>
              <p:cNvPr id="4" name="Group 30"/>
              <p:cNvGrpSpPr>
                <a:grpSpLocks/>
              </p:cNvGrpSpPr>
              <p:nvPr/>
            </p:nvGrpSpPr>
            <p:grpSpPr bwMode="auto">
              <a:xfrm>
                <a:off x="4485" y="3440"/>
                <a:ext cx="867" cy="654"/>
                <a:chOff x="4485" y="3440"/>
                <a:chExt cx="867" cy="654"/>
              </a:xfrm>
            </p:grpSpPr>
            <p:sp>
              <p:nvSpPr>
                <p:cNvPr id="51231" name="Oval 31"/>
                <p:cNvSpPr>
                  <a:spLocks noChangeArrowheads="1"/>
                </p:cNvSpPr>
                <p:nvPr/>
              </p:nvSpPr>
              <p:spPr bwMode="auto">
                <a:xfrm flipV="1">
                  <a:off x="5063" y="3467"/>
                  <a:ext cx="289" cy="22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51232" name="Text Box 32"/>
                <p:cNvSpPr txBox="1">
                  <a:spLocks noChangeArrowheads="1"/>
                </p:cNvSpPr>
                <p:nvPr/>
              </p:nvSpPr>
              <p:spPr bwMode="auto">
                <a:xfrm>
                  <a:off x="4485" y="3440"/>
                  <a:ext cx="788" cy="65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73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73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5" name="Group 33"/>
              <p:cNvGrpSpPr>
                <a:grpSpLocks/>
              </p:cNvGrpSpPr>
              <p:nvPr/>
            </p:nvGrpSpPr>
            <p:grpSpPr bwMode="auto">
              <a:xfrm>
                <a:off x="26" y="720"/>
                <a:ext cx="913" cy="654"/>
                <a:chOff x="26" y="720"/>
                <a:chExt cx="913" cy="654"/>
              </a:xfrm>
            </p:grpSpPr>
            <p:sp>
              <p:nvSpPr>
                <p:cNvPr id="51234" name="Oval 34"/>
                <p:cNvSpPr>
                  <a:spLocks noChangeArrowheads="1"/>
                </p:cNvSpPr>
                <p:nvPr/>
              </p:nvSpPr>
              <p:spPr bwMode="auto">
                <a:xfrm flipV="1">
                  <a:off x="650" y="987"/>
                  <a:ext cx="289" cy="227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51235" name="Text Box 35"/>
                <p:cNvSpPr txBox="1">
                  <a:spLocks noChangeArrowheads="1"/>
                </p:cNvSpPr>
                <p:nvPr/>
              </p:nvSpPr>
              <p:spPr bwMode="auto">
                <a:xfrm>
                  <a:off x="26" y="720"/>
                  <a:ext cx="570" cy="65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73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  <p:sp>
            <p:nvSpPr>
              <p:cNvPr id="51236" name="Text Box 36"/>
              <p:cNvSpPr txBox="1">
                <a:spLocks noChangeArrowheads="1"/>
              </p:cNvSpPr>
              <p:nvPr/>
            </p:nvSpPr>
            <p:spPr bwMode="auto">
              <a:xfrm>
                <a:off x="5123" y="388"/>
                <a:ext cx="548" cy="71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8100">
                    <a:latin typeface="Arial" charset="0"/>
                  </a:rPr>
                  <a:t>P</a:t>
                </a:r>
                <a:endParaRPr lang="en-US"/>
              </a:p>
            </p:txBody>
          </p:sp>
        </p:grpSp>
      </p:grpSp>
      <p:grpSp>
        <p:nvGrpSpPr>
          <p:cNvPr id="6" name="Group 9"/>
          <p:cNvGrpSpPr>
            <a:grpSpLocks/>
          </p:cNvGrpSpPr>
          <p:nvPr/>
        </p:nvGrpSpPr>
        <p:grpSpPr bwMode="auto">
          <a:xfrm>
            <a:off x="2265363" y="1766888"/>
            <a:ext cx="558800" cy="622300"/>
            <a:chOff x="1427" y="1113"/>
            <a:chExt cx="352" cy="392"/>
          </a:xfrm>
        </p:grpSpPr>
        <p:grpSp>
          <p:nvGrpSpPr>
            <p:cNvPr id="7" name="Group 6"/>
            <p:cNvGrpSpPr>
              <a:grpSpLocks/>
            </p:cNvGrpSpPr>
            <p:nvPr/>
          </p:nvGrpSpPr>
          <p:grpSpPr bwMode="auto">
            <a:xfrm>
              <a:off x="1427" y="1122"/>
              <a:ext cx="352" cy="368"/>
              <a:chOff x="1427" y="1122"/>
              <a:chExt cx="352" cy="368"/>
            </a:xfrm>
          </p:grpSpPr>
          <p:sp>
            <p:nvSpPr>
              <p:cNvPr id="51204" name="Text Box 4"/>
              <p:cNvSpPr txBox="1">
                <a:spLocks noChangeArrowheads="1"/>
              </p:cNvSpPr>
              <p:nvPr/>
            </p:nvSpPr>
            <p:spPr bwMode="auto">
              <a:xfrm>
                <a:off x="1427" y="1122"/>
                <a:ext cx="352" cy="36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3800">
                    <a:latin typeface="Arial" charset="0"/>
                  </a:rPr>
                  <a:t>O</a:t>
                </a:r>
                <a:endParaRPr lang="en-US"/>
              </a:p>
            </p:txBody>
          </p:sp>
          <p:sp>
            <p:nvSpPr>
              <p:cNvPr id="51205" name="Line 5"/>
              <p:cNvSpPr>
                <a:spLocks noChangeShapeType="1"/>
              </p:cNvSpPr>
              <p:nvPr/>
            </p:nvSpPr>
            <p:spPr bwMode="auto">
              <a:xfrm>
                <a:off x="1497" y="1317"/>
                <a:ext cx="177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51207" name="Freeform 7"/>
            <p:cNvSpPr>
              <a:spLocks/>
            </p:cNvSpPr>
            <p:nvPr/>
          </p:nvSpPr>
          <p:spPr bwMode="auto">
            <a:xfrm>
              <a:off x="1589" y="1417"/>
              <a:ext cx="19" cy="88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18" y="1"/>
                </a:cxn>
                <a:cxn ang="0">
                  <a:pos x="18" y="2"/>
                </a:cxn>
                <a:cxn ang="0">
                  <a:pos x="18" y="3"/>
                </a:cxn>
                <a:cxn ang="0">
                  <a:pos x="18" y="3"/>
                </a:cxn>
                <a:cxn ang="0">
                  <a:pos x="18" y="4"/>
                </a:cxn>
                <a:cxn ang="0">
                  <a:pos x="18" y="5"/>
                </a:cxn>
                <a:cxn ang="0">
                  <a:pos x="17" y="5"/>
                </a:cxn>
                <a:cxn ang="0">
                  <a:pos x="17" y="5"/>
                </a:cxn>
                <a:cxn ang="0">
                  <a:pos x="17" y="6"/>
                </a:cxn>
                <a:cxn ang="0">
                  <a:pos x="17" y="7"/>
                </a:cxn>
                <a:cxn ang="0">
                  <a:pos x="17" y="7"/>
                </a:cxn>
                <a:cxn ang="0">
                  <a:pos x="16" y="8"/>
                </a:cxn>
                <a:cxn ang="0">
                  <a:pos x="16" y="8"/>
                </a:cxn>
                <a:cxn ang="0">
                  <a:pos x="16" y="9"/>
                </a:cxn>
                <a:cxn ang="0">
                  <a:pos x="15" y="9"/>
                </a:cxn>
                <a:cxn ang="0">
                  <a:pos x="15" y="10"/>
                </a:cxn>
                <a:cxn ang="0">
                  <a:pos x="15" y="10"/>
                </a:cxn>
                <a:cxn ang="0">
                  <a:pos x="15" y="11"/>
                </a:cxn>
                <a:cxn ang="0">
                  <a:pos x="14" y="11"/>
                </a:cxn>
                <a:cxn ang="0">
                  <a:pos x="14" y="12"/>
                </a:cxn>
                <a:cxn ang="0">
                  <a:pos x="14" y="13"/>
                </a:cxn>
                <a:cxn ang="0">
                  <a:pos x="14" y="13"/>
                </a:cxn>
                <a:cxn ang="0">
                  <a:pos x="13" y="13"/>
                </a:cxn>
                <a:cxn ang="0">
                  <a:pos x="13" y="14"/>
                </a:cxn>
                <a:cxn ang="0">
                  <a:pos x="13" y="15"/>
                </a:cxn>
                <a:cxn ang="0">
                  <a:pos x="13" y="15"/>
                </a:cxn>
                <a:cxn ang="0">
                  <a:pos x="13" y="16"/>
                </a:cxn>
                <a:cxn ang="0">
                  <a:pos x="13" y="17"/>
                </a:cxn>
                <a:cxn ang="0">
                  <a:pos x="13" y="17"/>
                </a:cxn>
                <a:cxn ang="0">
                  <a:pos x="13" y="18"/>
                </a:cxn>
                <a:cxn ang="0">
                  <a:pos x="13" y="19"/>
                </a:cxn>
                <a:cxn ang="0">
                  <a:pos x="12" y="23"/>
                </a:cxn>
                <a:cxn ang="0">
                  <a:pos x="12" y="25"/>
                </a:cxn>
                <a:cxn ang="0">
                  <a:pos x="12" y="28"/>
                </a:cxn>
                <a:cxn ang="0">
                  <a:pos x="12" y="30"/>
                </a:cxn>
                <a:cxn ang="0">
                  <a:pos x="12" y="32"/>
                </a:cxn>
                <a:cxn ang="0">
                  <a:pos x="12" y="34"/>
                </a:cxn>
                <a:cxn ang="0">
                  <a:pos x="11" y="37"/>
                </a:cxn>
                <a:cxn ang="0">
                  <a:pos x="11" y="39"/>
                </a:cxn>
                <a:cxn ang="0">
                  <a:pos x="11" y="41"/>
                </a:cxn>
                <a:cxn ang="0">
                  <a:pos x="11" y="43"/>
                </a:cxn>
                <a:cxn ang="0">
                  <a:pos x="11" y="45"/>
                </a:cxn>
                <a:cxn ang="0">
                  <a:pos x="10" y="47"/>
                </a:cxn>
                <a:cxn ang="0">
                  <a:pos x="10" y="49"/>
                </a:cxn>
                <a:cxn ang="0">
                  <a:pos x="9" y="52"/>
                </a:cxn>
                <a:cxn ang="0">
                  <a:pos x="9" y="54"/>
                </a:cxn>
                <a:cxn ang="0">
                  <a:pos x="9" y="56"/>
                </a:cxn>
                <a:cxn ang="0">
                  <a:pos x="8" y="58"/>
                </a:cxn>
                <a:cxn ang="0">
                  <a:pos x="8" y="60"/>
                </a:cxn>
                <a:cxn ang="0">
                  <a:pos x="7" y="62"/>
                </a:cxn>
                <a:cxn ang="0">
                  <a:pos x="7" y="64"/>
                </a:cxn>
                <a:cxn ang="0">
                  <a:pos x="7" y="67"/>
                </a:cxn>
                <a:cxn ang="0">
                  <a:pos x="6" y="69"/>
                </a:cxn>
                <a:cxn ang="0">
                  <a:pos x="5" y="71"/>
                </a:cxn>
                <a:cxn ang="0">
                  <a:pos x="5" y="73"/>
                </a:cxn>
                <a:cxn ang="0">
                  <a:pos x="4" y="75"/>
                </a:cxn>
                <a:cxn ang="0">
                  <a:pos x="3" y="77"/>
                </a:cxn>
                <a:cxn ang="0">
                  <a:pos x="3" y="79"/>
                </a:cxn>
                <a:cxn ang="0">
                  <a:pos x="2" y="81"/>
                </a:cxn>
                <a:cxn ang="0">
                  <a:pos x="1" y="83"/>
                </a:cxn>
                <a:cxn ang="0">
                  <a:pos x="1" y="85"/>
                </a:cxn>
                <a:cxn ang="0">
                  <a:pos x="0" y="87"/>
                </a:cxn>
              </a:cxnLst>
              <a:rect l="0" t="0" r="r" b="b"/>
              <a:pathLst>
                <a:path w="19" h="88">
                  <a:moveTo>
                    <a:pt x="18" y="0"/>
                  </a:moveTo>
                  <a:lnTo>
                    <a:pt x="18" y="1"/>
                  </a:lnTo>
                  <a:lnTo>
                    <a:pt x="18" y="2"/>
                  </a:lnTo>
                  <a:lnTo>
                    <a:pt x="18" y="3"/>
                  </a:lnTo>
                  <a:lnTo>
                    <a:pt x="18" y="3"/>
                  </a:lnTo>
                  <a:lnTo>
                    <a:pt x="18" y="4"/>
                  </a:lnTo>
                  <a:lnTo>
                    <a:pt x="18" y="5"/>
                  </a:lnTo>
                  <a:lnTo>
                    <a:pt x="17" y="5"/>
                  </a:lnTo>
                  <a:lnTo>
                    <a:pt x="17" y="5"/>
                  </a:lnTo>
                  <a:lnTo>
                    <a:pt x="17" y="6"/>
                  </a:lnTo>
                  <a:lnTo>
                    <a:pt x="17" y="7"/>
                  </a:lnTo>
                  <a:lnTo>
                    <a:pt x="17" y="7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9"/>
                  </a:lnTo>
                  <a:lnTo>
                    <a:pt x="15" y="9"/>
                  </a:lnTo>
                  <a:lnTo>
                    <a:pt x="15" y="10"/>
                  </a:lnTo>
                  <a:lnTo>
                    <a:pt x="15" y="10"/>
                  </a:lnTo>
                  <a:lnTo>
                    <a:pt x="15" y="11"/>
                  </a:lnTo>
                  <a:lnTo>
                    <a:pt x="14" y="11"/>
                  </a:lnTo>
                  <a:lnTo>
                    <a:pt x="14" y="12"/>
                  </a:lnTo>
                  <a:lnTo>
                    <a:pt x="14" y="13"/>
                  </a:lnTo>
                  <a:lnTo>
                    <a:pt x="14" y="13"/>
                  </a:lnTo>
                  <a:lnTo>
                    <a:pt x="13" y="13"/>
                  </a:lnTo>
                  <a:lnTo>
                    <a:pt x="13" y="14"/>
                  </a:lnTo>
                  <a:lnTo>
                    <a:pt x="13" y="15"/>
                  </a:lnTo>
                  <a:lnTo>
                    <a:pt x="13" y="15"/>
                  </a:lnTo>
                  <a:lnTo>
                    <a:pt x="13" y="16"/>
                  </a:lnTo>
                  <a:lnTo>
                    <a:pt x="13" y="17"/>
                  </a:lnTo>
                  <a:lnTo>
                    <a:pt x="13" y="17"/>
                  </a:lnTo>
                  <a:lnTo>
                    <a:pt x="13" y="18"/>
                  </a:lnTo>
                  <a:lnTo>
                    <a:pt x="13" y="19"/>
                  </a:lnTo>
                  <a:lnTo>
                    <a:pt x="12" y="23"/>
                  </a:lnTo>
                  <a:lnTo>
                    <a:pt x="12" y="25"/>
                  </a:lnTo>
                  <a:lnTo>
                    <a:pt x="12" y="28"/>
                  </a:lnTo>
                  <a:lnTo>
                    <a:pt x="12" y="30"/>
                  </a:lnTo>
                  <a:lnTo>
                    <a:pt x="12" y="32"/>
                  </a:lnTo>
                  <a:lnTo>
                    <a:pt x="12" y="34"/>
                  </a:lnTo>
                  <a:lnTo>
                    <a:pt x="11" y="37"/>
                  </a:lnTo>
                  <a:lnTo>
                    <a:pt x="11" y="39"/>
                  </a:lnTo>
                  <a:lnTo>
                    <a:pt x="11" y="41"/>
                  </a:lnTo>
                  <a:lnTo>
                    <a:pt x="11" y="43"/>
                  </a:lnTo>
                  <a:lnTo>
                    <a:pt x="11" y="45"/>
                  </a:lnTo>
                  <a:lnTo>
                    <a:pt x="10" y="47"/>
                  </a:lnTo>
                  <a:lnTo>
                    <a:pt x="10" y="49"/>
                  </a:lnTo>
                  <a:lnTo>
                    <a:pt x="9" y="52"/>
                  </a:lnTo>
                  <a:lnTo>
                    <a:pt x="9" y="54"/>
                  </a:lnTo>
                  <a:lnTo>
                    <a:pt x="9" y="56"/>
                  </a:lnTo>
                  <a:lnTo>
                    <a:pt x="8" y="58"/>
                  </a:lnTo>
                  <a:lnTo>
                    <a:pt x="8" y="60"/>
                  </a:lnTo>
                  <a:lnTo>
                    <a:pt x="7" y="62"/>
                  </a:lnTo>
                  <a:lnTo>
                    <a:pt x="7" y="64"/>
                  </a:lnTo>
                  <a:lnTo>
                    <a:pt x="7" y="67"/>
                  </a:lnTo>
                  <a:lnTo>
                    <a:pt x="6" y="69"/>
                  </a:lnTo>
                  <a:lnTo>
                    <a:pt x="5" y="71"/>
                  </a:lnTo>
                  <a:lnTo>
                    <a:pt x="5" y="73"/>
                  </a:lnTo>
                  <a:lnTo>
                    <a:pt x="4" y="75"/>
                  </a:lnTo>
                  <a:lnTo>
                    <a:pt x="3" y="77"/>
                  </a:lnTo>
                  <a:lnTo>
                    <a:pt x="3" y="79"/>
                  </a:lnTo>
                  <a:lnTo>
                    <a:pt x="2" y="81"/>
                  </a:lnTo>
                  <a:lnTo>
                    <a:pt x="1" y="83"/>
                  </a:lnTo>
                  <a:lnTo>
                    <a:pt x="1" y="85"/>
                  </a:lnTo>
                  <a:lnTo>
                    <a:pt x="0" y="87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51208" name="Freeform 8"/>
            <p:cNvSpPr>
              <a:spLocks/>
            </p:cNvSpPr>
            <p:nvPr/>
          </p:nvSpPr>
          <p:spPr bwMode="auto">
            <a:xfrm>
              <a:off x="1595" y="1113"/>
              <a:ext cx="13" cy="92"/>
            </a:xfrm>
            <a:custGeom>
              <a:avLst/>
              <a:gdLst/>
              <a:ahLst/>
              <a:cxnLst>
                <a:cxn ang="0">
                  <a:pos x="11" y="91"/>
                </a:cxn>
                <a:cxn ang="0">
                  <a:pos x="11" y="90"/>
                </a:cxn>
                <a:cxn ang="0">
                  <a:pos x="11" y="89"/>
                </a:cxn>
                <a:cxn ang="0">
                  <a:pos x="11" y="88"/>
                </a:cxn>
                <a:cxn ang="0">
                  <a:pos x="11" y="88"/>
                </a:cxn>
                <a:cxn ang="0">
                  <a:pos x="11" y="87"/>
                </a:cxn>
                <a:cxn ang="0">
                  <a:pos x="11" y="86"/>
                </a:cxn>
                <a:cxn ang="0">
                  <a:pos x="11" y="85"/>
                </a:cxn>
                <a:cxn ang="0">
                  <a:pos x="11" y="85"/>
                </a:cxn>
                <a:cxn ang="0">
                  <a:pos x="11" y="84"/>
                </a:cxn>
                <a:cxn ang="0">
                  <a:pos x="11" y="83"/>
                </a:cxn>
                <a:cxn ang="0">
                  <a:pos x="11" y="83"/>
                </a:cxn>
                <a:cxn ang="0">
                  <a:pos x="11" y="82"/>
                </a:cxn>
                <a:cxn ang="0">
                  <a:pos x="11" y="81"/>
                </a:cxn>
                <a:cxn ang="0">
                  <a:pos x="12" y="81"/>
                </a:cxn>
                <a:cxn ang="0">
                  <a:pos x="12" y="80"/>
                </a:cxn>
                <a:cxn ang="0">
                  <a:pos x="12" y="79"/>
                </a:cxn>
                <a:cxn ang="0">
                  <a:pos x="12" y="78"/>
                </a:cxn>
                <a:cxn ang="0">
                  <a:pos x="12" y="78"/>
                </a:cxn>
                <a:cxn ang="0">
                  <a:pos x="12" y="77"/>
                </a:cxn>
                <a:cxn ang="0">
                  <a:pos x="12" y="76"/>
                </a:cxn>
                <a:cxn ang="0">
                  <a:pos x="12" y="75"/>
                </a:cxn>
                <a:cxn ang="0">
                  <a:pos x="12" y="75"/>
                </a:cxn>
                <a:cxn ang="0">
                  <a:pos x="12" y="74"/>
                </a:cxn>
                <a:cxn ang="0">
                  <a:pos x="12" y="73"/>
                </a:cxn>
                <a:cxn ang="0">
                  <a:pos x="12" y="73"/>
                </a:cxn>
                <a:cxn ang="0">
                  <a:pos x="12" y="72"/>
                </a:cxn>
                <a:cxn ang="0">
                  <a:pos x="12" y="71"/>
                </a:cxn>
                <a:cxn ang="0">
                  <a:pos x="12" y="71"/>
                </a:cxn>
                <a:cxn ang="0">
                  <a:pos x="12" y="70"/>
                </a:cxn>
                <a:cxn ang="0">
                  <a:pos x="12" y="69"/>
                </a:cxn>
                <a:cxn ang="0">
                  <a:pos x="12" y="69"/>
                </a:cxn>
                <a:cxn ang="0">
                  <a:pos x="12" y="64"/>
                </a:cxn>
                <a:cxn ang="0">
                  <a:pos x="12" y="61"/>
                </a:cxn>
                <a:cxn ang="0">
                  <a:pos x="12" y="59"/>
                </a:cxn>
                <a:cxn ang="0">
                  <a:pos x="12" y="57"/>
                </a:cxn>
                <a:cxn ang="0">
                  <a:pos x="11" y="55"/>
                </a:cxn>
                <a:cxn ang="0">
                  <a:pos x="11" y="53"/>
                </a:cxn>
                <a:cxn ang="0">
                  <a:pos x="11" y="51"/>
                </a:cxn>
                <a:cxn ang="0">
                  <a:pos x="11" y="48"/>
                </a:cxn>
                <a:cxn ang="0">
                  <a:pos x="11" y="46"/>
                </a:cxn>
                <a:cxn ang="0">
                  <a:pos x="11" y="44"/>
                </a:cxn>
                <a:cxn ang="0">
                  <a:pos x="10" y="42"/>
                </a:cxn>
                <a:cxn ang="0">
                  <a:pos x="10" y="39"/>
                </a:cxn>
                <a:cxn ang="0">
                  <a:pos x="9" y="37"/>
                </a:cxn>
                <a:cxn ang="0">
                  <a:pos x="9" y="35"/>
                </a:cxn>
                <a:cxn ang="0">
                  <a:pos x="9" y="33"/>
                </a:cxn>
                <a:cxn ang="0">
                  <a:pos x="8" y="31"/>
                </a:cxn>
                <a:cxn ang="0">
                  <a:pos x="8" y="29"/>
                </a:cxn>
                <a:cxn ang="0">
                  <a:pos x="7" y="27"/>
                </a:cxn>
                <a:cxn ang="0">
                  <a:pos x="7" y="25"/>
                </a:cxn>
                <a:cxn ang="0">
                  <a:pos x="7" y="23"/>
                </a:cxn>
                <a:cxn ang="0">
                  <a:pos x="6" y="20"/>
                </a:cxn>
                <a:cxn ang="0">
                  <a:pos x="5" y="18"/>
                </a:cxn>
                <a:cxn ang="0">
                  <a:pos x="5" y="16"/>
                </a:cxn>
                <a:cxn ang="0">
                  <a:pos x="4" y="14"/>
                </a:cxn>
                <a:cxn ang="0">
                  <a:pos x="4" y="12"/>
                </a:cxn>
                <a:cxn ang="0">
                  <a:pos x="3" y="10"/>
                </a:cxn>
                <a:cxn ang="0">
                  <a:pos x="3" y="8"/>
                </a:cxn>
                <a:cxn ang="0">
                  <a:pos x="2" y="6"/>
                </a:cxn>
                <a:cxn ang="0">
                  <a:pos x="1" y="4"/>
                </a:cxn>
                <a:cxn ang="0">
                  <a:pos x="0" y="2"/>
                </a:cxn>
                <a:cxn ang="0">
                  <a:pos x="0" y="0"/>
                </a:cxn>
              </a:cxnLst>
              <a:rect l="0" t="0" r="r" b="b"/>
              <a:pathLst>
                <a:path w="13" h="92">
                  <a:moveTo>
                    <a:pt x="11" y="91"/>
                  </a:moveTo>
                  <a:lnTo>
                    <a:pt x="11" y="90"/>
                  </a:lnTo>
                  <a:lnTo>
                    <a:pt x="11" y="89"/>
                  </a:lnTo>
                  <a:lnTo>
                    <a:pt x="11" y="88"/>
                  </a:lnTo>
                  <a:lnTo>
                    <a:pt x="11" y="88"/>
                  </a:lnTo>
                  <a:lnTo>
                    <a:pt x="11" y="87"/>
                  </a:lnTo>
                  <a:lnTo>
                    <a:pt x="11" y="86"/>
                  </a:lnTo>
                  <a:lnTo>
                    <a:pt x="11" y="85"/>
                  </a:lnTo>
                  <a:lnTo>
                    <a:pt x="11" y="85"/>
                  </a:lnTo>
                  <a:lnTo>
                    <a:pt x="11" y="84"/>
                  </a:lnTo>
                  <a:lnTo>
                    <a:pt x="11" y="83"/>
                  </a:lnTo>
                  <a:lnTo>
                    <a:pt x="11" y="83"/>
                  </a:lnTo>
                  <a:lnTo>
                    <a:pt x="11" y="82"/>
                  </a:lnTo>
                  <a:lnTo>
                    <a:pt x="11" y="81"/>
                  </a:lnTo>
                  <a:lnTo>
                    <a:pt x="12" y="81"/>
                  </a:lnTo>
                  <a:lnTo>
                    <a:pt x="12" y="80"/>
                  </a:lnTo>
                  <a:lnTo>
                    <a:pt x="12" y="79"/>
                  </a:lnTo>
                  <a:lnTo>
                    <a:pt x="12" y="78"/>
                  </a:lnTo>
                  <a:lnTo>
                    <a:pt x="12" y="78"/>
                  </a:lnTo>
                  <a:lnTo>
                    <a:pt x="12" y="77"/>
                  </a:lnTo>
                  <a:lnTo>
                    <a:pt x="12" y="76"/>
                  </a:lnTo>
                  <a:lnTo>
                    <a:pt x="12" y="75"/>
                  </a:lnTo>
                  <a:lnTo>
                    <a:pt x="12" y="75"/>
                  </a:lnTo>
                  <a:lnTo>
                    <a:pt x="12" y="74"/>
                  </a:lnTo>
                  <a:lnTo>
                    <a:pt x="12" y="73"/>
                  </a:lnTo>
                  <a:lnTo>
                    <a:pt x="12" y="73"/>
                  </a:lnTo>
                  <a:lnTo>
                    <a:pt x="12" y="72"/>
                  </a:lnTo>
                  <a:lnTo>
                    <a:pt x="12" y="71"/>
                  </a:lnTo>
                  <a:lnTo>
                    <a:pt x="12" y="71"/>
                  </a:lnTo>
                  <a:lnTo>
                    <a:pt x="12" y="70"/>
                  </a:lnTo>
                  <a:lnTo>
                    <a:pt x="12" y="69"/>
                  </a:lnTo>
                  <a:lnTo>
                    <a:pt x="12" y="69"/>
                  </a:lnTo>
                  <a:lnTo>
                    <a:pt x="12" y="64"/>
                  </a:lnTo>
                  <a:lnTo>
                    <a:pt x="12" y="61"/>
                  </a:lnTo>
                  <a:lnTo>
                    <a:pt x="12" y="59"/>
                  </a:lnTo>
                  <a:lnTo>
                    <a:pt x="12" y="57"/>
                  </a:lnTo>
                  <a:lnTo>
                    <a:pt x="11" y="55"/>
                  </a:lnTo>
                  <a:lnTo>
                    <a:pt x="11" y="53"/>
                  </a:lnTo>
                  <a:lnTo>
                    <a:pt x="11" y="51"/>
                  </a:lnTo>
                  <a:lnTo>
                    <a:pt x="11" y="48"/>
                  </a:lnTo>
                  <a:lnTo>
                    <a:pt x="11" y="46"/>
                  </a:lnTo>
                  <a:lnTo>
                    <a:pt x="11" y="44"/>
                  </a:lnTo>
                  <a:lnTo>
                    <a:pt x="10" y="42"/>
                  </a:lnTo>
                  <a:lnTo>
                    <a:pt x="10" y="39"/>
                  </a:lnTo>
                  <a:lnTo>
                    <a:pt x="9" y="37"/>
                  </a:lnTo>
                  <a:lnTo>
                    <a:pt x="9" y="35"/>
                  </a:lnTo>
                  <a:lnTo>
                    <a:pt x="9" y="33"/>
                  </a:lnTo>
                  <a:lnTo>
                    <a:pt x="8" y="31"/>
                  </a:lnTo>
                  <a:lnTo>
                    <a:pt x="8" y="29"/>
                  </a:lnTo>
                  <a:lnTo>
                    <a:pt x="7" y="27"/>
                  </a:lnTo>
                  <a:lnTo>
                    <a:pt x="7" y="25"/>
                  </a:lnTo>
                  <a:lnTo>
                    <a:pt x="7" y="23"/>
                  </a:lnTo>
                  <a:lnTo>
                    <a:pt x="6" y="20"/>
                  </a:lnTo>
                  <a:lnTo>
                    <a:pt x="5" y="18"/>
                  </a:lnTo>
                  <a:lnTo>
                    <a:pt x="5" y="16"/>
                  </a:lnTo>
                  <a:lnTo>
                    <a:pt x="4" y="14"/>
                  </a:lnTo>
                  <a:lnTo>
                    <a:pt x="4" y="12"/>
                  </a:lnTo>
                  <a:lnTo>
                    <a:pt x="3" y="10"/>
                  </a:lnTo>
                  <a:lnTo>
                    <a:pt x="3" y="8"/>
                  </a:lnTo>
                  <a:lnTo>
                    <a:pt x="2" y="6"/>
                  </a:lnTo>
                  <a:lnTo>
                    <a:pt x="1" y="4"/>
                  </a:lnTo>
                  <a:lnTo>
                    <a:pt x="0" y="2"/>
                  </a:lnTo>
                  <a:lnTo>
                    <a:pt x="0" y="0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8" name="Group 14"/>
          <p:cNvGrpSpPr>
            <a:grpSpLocks/>
          </p:cNvGrpSpPr>
          <p:nvPr/>
        </p:nvGrpSpPr>
        <p:grpSpPr bwMode="auto">
          <a:xfrm>
            <a:off x="4564058" y="2254251"/>
            <a:ext cx="4487856" cy="1281113"/>
            <a:chOff x="2875" y="1420"/>
            <a:chExt cx="2827" cy="807"/>
          </a:xfrm>
        </p:grpSpPr>
        <p:sp>
          <p:nvSpPr>
            <p:cNvPr id="51210" name="Text Box 10"/>
            <p:cNvSpPr txBox="1">
              <a:spLocks noChangeArrowheads="1"/>
            </p:cNvSpPr>
            <p:nvPr/>
          </p:nvSpPr>
          <p:spPr bwMode="auto">
            <a:xfrm>
              <a:off x="2875" y="1420"/>
              <a:ext cx="2768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 dirty="0">
                  <a:latin typeface="Arial" charset="0"/>
                </a:rPr>
                <a:t>Cos O = </a:t>
              </a:r>
              <a:r>
                <a:rPr lang="en-US" sz="3800" u="sng" dirty="0" err="1">
                  <a:latin typeface="Arial" charset="0"/>
                </a:rPr>
                <a:t>Adyacente</a:t>
              </a:r>
              <a:endParaRPr lang="en-US" u="sng" dirty="0"/>
            </a:p>
          </p:txBody>
        </p:sp>
        <p:sp>
          <p:nvSpPr>
            <p:cNvPr id="51211" name="Text Box 11"/>
            <p:cNvSpPr txBox="1">
              <a:spLocks noChangeArrowheads="1"/>
            </p:cNvSpPr>
            <p:nvPr/>
          </p:nvSpPr>
          <p:spPr bwMode="auto">
            <a:xfrm>
              <a:off x="4033" y="1800"/>
              <a:ext cx="1669" cy="4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 dirty="0" err="1">
                  <a:latin typeface="Arial" charset="0"/>
                </a:rPr>
                <a:t>Hipotenusa</a:t>
              </a:r>
              <a:endParaRPr lang="en-US" dirty="0"/>
            </a:p>
          </p:txBody>
        </p:sp>
        <p:sp>
          <p:nvSpPr>
            <p:cNvPr id="51213" name="Line 13"/>
            <p:cNvSpPr>
              <a:spLocks noChangeShapeType="1"/>
            </p:cNvSpPr>
            <p:nvPr/>
          </p:nvSpPr>
          <p:spPr bwMode="auto">
            <a:xfrm>
              <a:off x="3607" y="1605"/>
              <a:ext cx="166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51215" name="Text Box 15"/>
          <p:cNvSpPr txBox="1">
            <a:spLocks noChangeArrowheads="1"/>
          </p:cNvSpPr>
          <p:nvPr/>
        </p:nvSpPr>
        <p:spPr bwMode="auto">
          <a:xfrm>
            <a:off x="55563" y="2695575"/>
            <a:ext cx="1755609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 dirty="0" err="1">
                <a:latin typeface="Arial" charset="0"/>
              </a:rPr>
              <a:t>Donde</a:t>
            </a:r>
            <a:r>
              <a:rPr lang="en-US" sz="3800" dirty="0">
                <a:latin typeface="Arial" charset="0"/>
              </a:rPr>
              <a:t>;</a:t>
            </a:r>
            <a:endParaRPr lang="en-US" dirty="0"/>
          </a:p>
        </p:txBody>
      </p:sp>
      <p:sp>
        <p:nvSpPr>
          <p:cNvPr id="51216" name="Text Box 16"/>
          <p:cNvSpPr txBox="1">
            <a:spLocks noChangeArrowheads="1"/>
          </p:cNvSpPr>
          <p:nvPr/>
        </p:nvSpPr>
        <p:spPr bwMode="auto">
          <a:xfrm>
            <a:off x="55563" y="3406775"/>
            <a:ext cx="225574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 dirty="0" err="1">
                <a:latin typeface="Arial" charset="0"/>
              </a:rPr>
              <a:t>Ad.</a:t>
            </a:r>
            <a:r>
              <a:rPr lang="en-US" sz="3800" dirty="0">
                <a:latin typeface="Arial" charset="0"/>
              </a:rPr>
              <a:t> = GP</a:t>
            </a:r>
            <a:endParaRPr lang="en-US" dirty="0"/>
          </a:p>
        </p:txBody>
      </p:sp>
      <p:sp>
        <p:nvSpPr>
          <p:cNvPr id="51217" name="Text Box 17"/>
          <p:cNvSpPr txBox="1">
            <a:spLocks noChangeArrowheads="1"/>
          </p:cNvSpPr>
          <p:nvPr/>
        </p:nvSpPr>
        <p:spPr bwMode="auto">
          <a:xfrm>
            <a:off x="41275" y="4117975"/>
            <a:ext cx="2544286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 dirty="0">
                <a:latin typeface="Arial" charset="0"/>
              </a:rPr>
              <a:t>Hip. = GG</a:t>
            </a:r>
            <a:r>
              <a:rPr lang="en-US" sz="3800" baseline="-25000" dirty="0">
                <a:latin typeface="Arial" charset="0"/>
              </a:rPr>
              <a:t>2</a:t>
            </a:r>
            <a:endParaRPr lang="en-US" dirty="0"/>
          </a:p>
        </p:txBody>
      </p:sp>
      <p:grpSp>
        <p:nvGrpSpPr>
          <p:cNvPr id="9" name="Group 22"/>
          <p:cNvGrpSpPr>
            <a:grpSpLocks/>
          </p:cNvGrpSpPr>
          <p:nvPr/>
        </p:nvGrpSpPr>
        <p:grpSpPr bwMode="auto">
          <a:xfrm>
            <a:off x="41275" y="4883150"/>
            <a:ext cx="3113088" cy="1136650"/>
            <a:chOff x="26" y="3076"/>
            <a:chExt cx="1961" cy="716"/>
          </a:xfrm>
        </p:grpSpPr>
        <p:sp>
          <p:nvSpPr>
            <p:cNvPr id="51218" name="Text Box 18"/>
            <p:cNvSpPr txBox="1">
              <a:spLocks noChangeArrowheads="1"/>
            </p:cNvSpPr>
            <p:nvPr/>
          </p:nvSpPr>
          <p:spPr bwMode="auto">
            <a:xfrm>
              <a:off x="26" y="3076"/>
              <a:ext cx="1762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>
                  <a:latin typeface="Arial" charset="0"/>
                </a:rPr>
                <a:t>Cos O = GP</a:t>
              </a:r>
              <a:endParaRPr lang="en-US"/>
            </a:p>
          </p:txBody>
        </p:sp>
        <p:sp>
          <p:nvSpPr>
            <p:cNvPr id="51219" name="Text Box 19"/>
            <p:cNvSpPr txBox="1">
              <a:spLocks noChangeArrowheads="1"/>
            </p:cNvSpPr>
            <p:nvPr/>
          </p:nvSpPr>
          <p:spPr bwMode="auto">
            <a:xfrm>
              <a:off x="1288" y="3424"/>
              <a:ext cx="699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>
                  <a:latin typeface="Arial" charset="0"/>
                </a:rPr>
                <a:t>GG</a:t>
              </a:r>
              <a:r>
                <a:rPr lang="en-US" sz="3800" baseline="-25000">
                  <a:latin typeface="Arial" charset="0"/>
                </a:rPr>
                <a:t>2</a:t>
              </a:r>
              <a:endParaRPr lang="en-US"/>
            </a:p>
          </p:txBody>
        </p:sp>
        <p:sp>
          <p:nvSpPr>
            <p:cNvPr id="51220" name="Line 20"/>
            <p:cNvSpPr>
              <a:spLocks noChangeShapeType="1"/>
            </p:cNvSpPr>
            <p:nvPr/>
          </p:nvSpPr>
          <p:spPr bwMode="auto">
            <a:xfrm>
              <a:off x="1334" y="3430"/>
              <a:ext cx="448" cy="0"/>
            </a:xfrm>
            <a:prstGeom prst="line">
              <a:avLst/>
            </a:prstGeom>
            <a:noFill/>
            <a:ln w="2730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1221" name="Line 21"/>
            <p:cNvSpPr>
              <a:spLocks noChangeShapeType="1"/>
            </p:cNvSpPr>
            <p:nvPr/>
          </p:nvSpPr>
          <p:spPr bwMode="auto">
            <a:xfrm>
              <a:off x="762" y="3268"/>
              <a:ext cx="166" cy="0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0" name="Group 37"/>
          <p:cNvGrpSpPr>
            <a:grpSpLocks/>
          </p:cNvGrpSpPr>
          <p:nvPr/>
        </p:nvGrpSpPr>
        <p:grpSpPr bwMode="auto">
          <a:xfrm>
            <a:off x="41275" y="6070600"/>
            <a:ext cx="4230688" cy="584200"/>
            <a:chOff x="26" y="3824"/>
            <a:chExt cx="2665" cy="368"/>
          </a:xfrm>
        </p:grpSpPr>
        <p:sp>
          <p:nvSpPr>
            <p:cNvPr id="51223" name="Text Box 23"/>
            <p:cNvSpPr txBox="1">
              <a:spLocks noChangeArrowheads="1"/>
            </p:cNvSpPr>
            <p:nvPr/>
          </p:nvSpPr>
          <p:spPr bwMode="auto">
            <a:xfrm>
              <a:off x="26" y="3824"/>
              <a:ext cx="2665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>
                  <a:latin typeface="Arial" charset="0"/>
                </a:rPr>
                <a:t>GP = GG</a:t>
              </a:r>
              <a:r>
                <a:rPr lang="en-US" sz="3800" baseline="-25000">
                  <a:latin typeface="Arial" charset="0"/>
                </a:rPr>
                <a:t>2</a:t>
              </a:r>
              <a:r>
                <a:rPr lang="en-US" sz="3800">
                  <a:latin typeface="Arial" charset="0"/>
                </a:rPr>
                <a:t> x Cos O</a:t>
              </a:r>
              <a:endParaRPr lang="en-US"/>
            </a:p>
          </p:txBody>
        </p:sp>
        <p:sp>
          <p:nvSpPr>
            <p:cNvPr id="51224" name="Line 24"/>
            <p:cNvSpPr>
              <a:spLocks noChangeShapeType="1"/>
            </p:cNvSpPr>
            <p:nvPr/>
          </p:nvSpPr>
          <p:spPr bwMode="auto">
            <a:xfrm flipV="1">
              <a:off x="2400" y="3984"/>
              <a:ext cx="192" cy="0"/>
            </a:xfrm>
            <a:prstGeom prst="line">
              <a:avLst/>
            </a:prstGeom>
            <a:noFill/>
            <a:ln w="2857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1" name="Group 40"/>
          <p:cNvGrpSpPr>
            <a:grpSpLocks/>
          </p:cNvGrpSpPr>
          <p:nvPr/>
        </p:nvGrpSpPr>
        <p:grpSpPr bwMode="auto">
          <a:xfrm>
            <a:off x="1295400" y="304800"/>
            <a:ext cx="6934200" cy="1219200"/>
            <a:chOff x="816" y="192"/>
            <a:chExt cx="4368" cy="768"/>
          </a:xfrm>
        </p:grpSpPr>
        <p:sp>
          <p:nvSpPr>
            <p:cNvPr id="51238" name="AutoShape 38"/>
            <p:cNvSpPr>
              <a:spLocks/>
            </p:cNvSpPr>
            <p:nvPr/>
          </p:nvSpPr>
          <p:spPr bwMode="auto">
            <a:xfrm rot="-16229740">
              <a:off x="2736" y="-1488"/>
              <a:ext cx="528" cy="4368"/>
            </a:xfrm>
            <a:prstGeom prst="leftBrace">
              <a:avLst>
                <a:gd name="adj1" fmla="val 68939"/>
                <a:gd name="adj2" fmla="val 50000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1239" name="Text Box 39"/>
            <p:cNvSpPr txBox="1">
              <a:spLocks noChangeArrowheads="1"/>
            </p:cNvSpPr>
            <p:nvPr/>
          </p:nvSpPr>
          <p:spPr bwMode="auto">
            <a:xfrm>
              <a:off x="960" y="192"/>
              <a:ext cx="4080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800" dirty="0" err="1">
                  <a:solidFill>
                    <a:srgbClr val="FF0000"/>
                  </a:solidFill>
                  <a:latin typeface="Arial" charset="0"/>
                </a:rPr>
                <a:t>Reducción</a:t>
              </a:r>
              <a:r>
                <a:rPr lang="en-US" sz="2800" dirty="0">
                  <a:solidFill>
                    <a:srgbClr val="FF0000"/>
                  </a:solidFill>
                  <a:latin typeface="Arial" charset="0"/>
                </a:rPr>
                <a:t> en </a:t>
              </a:r>
              <a:r>
                <a:rPr lang="en-US" sz="2800" dirty="0" err="1">
                  <a:solidFill>
                    <a:srgbClr val="FF0000"/>
                  </a:solidFill>
                  <a:latin typeface="Arial" charset="0"/>
                </a:rPr>
                <a:t>brazo</a:t>
              </a:r>
              <a:r>
                <a:rPr lang="en-US" sz="2800" dirty="0">
                  <a:solidFill>
                    <a:srgbClr val="FF0000"/>
                  </a:solidFill>
                  <a:latin typeface="Arial" charset="0"/>
                </a:rPr>
                <a:t> de </a:t>
              </a:r>
              <a:r>
                <a:rPr lang="en-US" sz="2800" dirty="0" err="1">
                  <a:solidFill>
                    <a:srgbClr val="FF0000"/>
                  </a:solidFill>
                  <a:latin typeface="Arial" charset="0"/>
                </a:rPr>
                <a:t>Adrizamiento</a:t>
              </a:r>
              <a:endParaRPr lang="en-US" dirty="0"/>
            </a:p>
          </p:txBody>
        </p:sp>
      </p:grpSp>
      <p:sp>
        <p:nvSpPr>
          <p:cNvPr id="12" name="Marcador de fecha 11">
            <a:extLst>
              <a:ext uri="{FF2B5EF4-FFF2-40B4-BE49-F238E27FC236}">
                <a16:creationId xmlns:a16="http://schemas.microsoft.com/office/drawing/2014/main" id="{3ACCD55D-F083-C5A8-B98A-1483DE72B3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13" name="Marcador de pie de página 12">
            <a:extLst>
              <a:ext uri="{FF2B5EF4-FFF2-40B4-BE49-F238E27FC236}">
                <a16:creationId xmlns:a16="http://schemas.microsoft.com/office/drawing/2014/main" id="{B5856F68-7CC8-65C1-A1DE-A73A5DF174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y Estiba 3L</a:t>
            </a:r>
          </a:p>
        </p:txBody>
      </p:sp>
      <p:sp>
        <p:nvSpPr>
          <p:cNvPr id="14" name="Marcador de número de diapositiva 13">
            <a:extLst>
              <a:ext uri="{FF2B5EF4-FFF2-40B4-BE49-F238E27FC236}">
                <a16:creationId xmlns:a16="http://schemas.microsoft.com/office/drawing/2014/main" id="{C7CC9DB9-C30E-760B-AD6A-0409B8A518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22</a:t>
            </a:fld>
            <a:endParaRPr lang="es-E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1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1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1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15" grpId="0" autoUpdateAnimBg="0"/>
      <p:bldP spid="51216" grpId="0" autoUpdateAnimBg="0"/>
      <p:bldP spid="51217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8"/>
          <p:cNvGrpSpPr>
            <a:grpSpLocks/>
          </p:cNvGrpSpPr>
          <p:nvPr/>
        </p:nvGrpSpPr>
        <p:grpSpPr bwMode="auto">
          <a:xfrm>
            <a:off x="109538" y="17463"/>
            <a:ext cx="8986838" cy="6888163"/>
            <a:chOff x="69" y="11"/>
            <a:chExt cx="5661" cy="4339"/>
          </a:xfrm>
        </p:grpSpPr>
        <p:sp>
          <p:nvSpPr>
            <p:cNvPr id="52228" name="Freeform 4"/>
            <p:cNvSpPr>
              <a:spLocks/>
            </p:cNvSpPr>
            <p:nvPr/>
          </p:nvSpPr>
          <p:spPr bwMode="auto">
            <a:xfrm>
              <a:off x="557" y="1555"/>
              <a:ext cx="4756" cy="1654"/>
            </a:xfrm>
            <a:custGeom>
              <a:avLst/>
              <a:gdLst/>
              <a:ahLst/>
              <a:cxnLst>
                <a:cxn ang="0">
                  <a:pos x="177" y="1496"/>
                </a:cxn>
                <a:cxn ang="0">
                  <a:pos x="355" y="1343"/>
                </a:cxn>
                <a:cxn ang="0">
                  <a:pos x="532" y="1189"/>
                </a:cxn>
                <a:cxn ang="0">
                  <a:pos x="709" y="1036"/>
                </a:cxn>
                <a:cxn ang="0">
                  <a:pos x="887" y="883"/>
                </a:cxn>
                <a:cxn ang="0">
                  <a:pos x="1064" y="729"/>
                </a:cxn>
                <a:cxn ang="0">
                  <a:pos x="1241" y="576"/>
                </a:cxn>
                <a:cxn ang="0">
                  <a:pos x="1419" y="423"/>
                </a:cxn>
                <a:cxn ang="0">
                  <a:pos x="1477" y="381"/>
                </a:cxn>
                <a:cxn ang="0">
                  <a:pos x="1525" y="348"/>
                </a:cxn>
                <a:cxn ang="0">
                  <a:pos x="1572" y="315"/>
                </a:cxn>
                <a:cxn ang="0">
                  <a:pos x="1619" y="281"/>
                </a:cxn>
                <a:cxn ang="0">
                  <a:pos x="1667" y="248"/>
                </a:cxn>
                <a:cxn ang="0">
                  <a:pos x="1714" y="215"/>
                </a:cxn>
                <a:cxn ang="0">
                  <a:pos x="1761" y="182"/>
                </a:cxn>
                <a:cxn ang="0">
                  <a:pos x="1837" y="138"/>
                </a:cxn>
                <a:cxn ang="0">
                  <a:pos x="1918" y="105"/>
                </a:cxn>
                <a:cxn ang="0">
                  <a:pos x="2001" y="75"/>
                </a:cxn>
                <a:cxn ang="0">
                  <a:pos x="2085" y="51"/>
                </a:cxn>
                <a:cxn ang="0">
                  <a:pos x="2170" y="31"/>
                </a:cxn>
                <a:cxn ang="0">
                  <a:pos x="2257" y="15"/>
                </a:cxn>
                <a:cxn ang="0">
                  <a:pos x="2345" y="5"/>
                </a:cxn>
                <a:cxn ang="0">
                  <a:pos x="2435" y="0"/>
                </a:cxn>
                <a:cxn ang="0">
                  <a:pos x="2575" y="3"/>
                </a:cxn>
                <a:cxn ang="0">
                  <a:pos x="2699" y="15"/>
                </a:cxn>
                <a:cxn ang="0">
                  <a:pos x="2822" y="38"/>
                </a:cxn>
                <a:cxn ang="0">
                  <a:pos x="2942" y="70"/>
                </a:cxn>
                <a:cxn ang="0">
                  <a:pos x="3059" y="111"/>
                </a:cxn>
                <a:cxn ang="0">
                  <a:pos x="3173" y="161"/>
                </a:cxn>
                <a:cxn ang="0">
                  <a:pos x="3283" y="220"/>
                </a:cxn>
                <a:cxn ang="0">
                  <a:pos x="3390" y="287"/>
                </a:cxn>
                <a:cxn ang="0">
                  <a:pos x="3498" y="395"/>
                </a:cxn>
                <a:cxn ang="0">
                  <a:pos x="3583" y="486"/>
                </a:cxn>
                <a:cxn ang="0">
                  <a:pos x="3668" y="576"/>
                </a:cxn>
                <a:cxn ang="0">
                  <a:pos x="3756" y="667"/>
                </a:cxn>
                <a:cxn ang="0">
                  <a:pos x="3844" y="757"/>
                </a:cxn>
                <a:cxn ang="0">
                  <a:pos x="3933" y="847"/>
                </a:cxn>
                <a:cxn ang="0">
                  <a:pos x="4023" y="938"/>
                </a:cxn>
                <a:cxn ang="0">
                  <a:pos x="4113" y="1029"/>
                </a:cxn>
                <a:cxn ang="0">
                  <a:pos x="4111" y="1029"/>
                </a:cxn>
                <a:cxn ang="0">
                  <a:pos x="4110" y="1029"/>
                </a:cxn>
                <a:cxn ang="0">
                  <a:pos x="4108" y="1029"/>
                </a:cxn>
                <a:cxn ang="0">
                  <a:pos x="4107" y="1029"/>
                </a:cxn>
                <a:cxn ang="0">
                  <a:pos x="4105" y="1029"/>
                </a:cxn>
                <a:cxn ang="0">
                  <a:pos x="4104" y="1029"/>
                </a:cxn>
                <a:cxn ang="0">
                  <a:pos x="4103" y="1029"/>
                </a:cxn>
                <a:cxn ang="0">
                  <a:pos x="4141" y="1068"/>
                </a:cxn>
                <a:cxn ang="0">
                  <a:pos x="4220" y="1147"/>
                </a:cxn>
                <a:cxn ang="0">
                  <a:pos x="4303" y="1225"/>
                </a:cxn>
                <a:cxn ang="0">
                  <a:pos x="4386" y="1302"/>
                </a:cxn>
                <a:cxn ang="0">
                  <a:pos x="4470" y="1379"/>
                </a:cxn>
                <a:cxn ang="0">
                  <a:pos x="4554" y="1457"/>
                </a:cxn>
                <a:cxn ang="0">
                  <a:pos x="4636" y="1535"/>
                </a:cxn>
                <a:cxn ang="0">
                  <a:pos x="4716" y="1614"/>
                </a:cxn>
              </a:cxnLst>
              <a:rect l="0" t="0" r="r" b="b"/>
              <a:pathLst>
                <a:path w="4756" h="1654">
                  <a:moveTo>
                    <a:pt x="0" y="1649"/>
                  </a:moveTo>
                  <a:lnTo>
                    <a:pt x="89" y="1573"/>
                  </a:lnTo>
                  <a:lnTo>
                    <a:pt x="133" y="1534"/>
                  </a:lnTo>
                  <a:lnTo>
                    <a:pt x="177" y="1496"/>
                  </a:lnTo>
                  <a:lnTo>
                    <a:pt x="222" y="1457"/>
                  </a:lnTo>
                  <a:lnTo>
                    <a:pt x="266" y="1419"/>
                  </a:lnTo>
                  <a:lnTo>
                    <a:pt x="310" y="1381"/>
                  </a:lnTo>
                  <a:lnTo>
                    <a:pt x="355" y="1343"/>
                  </a:lnTo>
                  <a:lnTo>
                    <a:pt x="399" y="1304"/>
                  </a:lnTo>
                  <a:lnTo>
                    <a:pt x="443" y="1266"/>
                  </a:lnTo>
                  <a:lnTo>
                    <a:pt x="487" y="1227"/>
                  </a:lnTo>
                  <a:lnTo>
                    <a:pt x="532" y="1189"/>
                  </a:lnTo>
                  <a:lnTo>
                    <a:pt x="576" y="1151"/>
                  </a:lnTo>
                  <a:lnTo>
                    <a:pt x="621" y="1113"/>
                  </a:lnTo>
                  <a:lnTo>
                    <a:pt x="665" y="1074"/>
                  </a:lnTo>
                  <a:lnTo>
                    <a:pt x="709" y="1036"/>
                  </a:lnTo>
                  <a:lnTo>
                    <a:pt x="753" y="997"/>
                  </a:lnTo>
                  <a:lnTo>
                    <a:pt x="798" y="959"/>
                  </a:lnTo>
                  <a:lnTo>
                    <a:pt x="842" y="921"/>
                  </a:lnTo>
                  <a:lnTo>
                    <a:pt x="887" y="883"/>
                  </a:lnTo>
                  <a:lnTo>
                    <a:pt x="931" y="844"/>
                  </a:lnTo>
                  <a:lnTo>
                    <a:pt x="975" y="806"/>
                  </a:lnTo>
                  <a:lnTo>
                    <a:pt x="1019" y="767"/>
                  </a:lnTo>
                  <a:lnTo>
                    <a:pt x="1064" y="729"/>
                  </a:lnTo>
                  <a:lnTo>
                    <a:pt x="1108" y="691"/>
                  </a:lnTo>
                  <a:lnTo>
                    <a:pt x="1153" y="653"/>
                  </a:lnTo>
                  <a:lnTo>
                    <a:pt x="1197" y="614"/>
                  </a:lnTo>
                  <a:lnTo>
                    <a:pt x="1241" y="576"/>
                  </a:lnTo>
                  <a:lnTo>
                    <a:pt x="1285" y="538"/>
                  </a:lnTo>
                  <a:lnTo>
                    <a:pt x="1330" y="499"/>
                  </a:lnTo>
                  <a:lnTo>
                    <a:pt x="1374" y="461"/>
                  </a:lnTo>
                  <a:lnTo>
                    <a:pt x="1419" y="423"/>
                  </a:lnTo>
                  <a:lnTo>
                    <a:pt x="1442" y="406"/>
                  </a:lnTo>
                  <a:lnTo>
                    <a:pt x="1454" y="398"/>
                  </a:lnTo>
                  <a:lnTo>
                    <a:pt x="1466" y="389"/>
                  </a:lnTo>
                  <a:lnTo>
                    <a:pt x="1477" y="381"/>
                  </a:lnTo>
                  <a:lnTo>
                    <a:pt x="1489" y="373"/>
                  </a:lnTo>
                  <a:lnTo>
                    <a:pt x="1501" y="365"/>
                  </a:lnTo>
                  <a:lnTo>
                    <a:pt x="1513" y="356"/>
                  </a:lnTo>
                  <a:lnTo>
                    <a:pt x="1525" y="348"/>
                  </a:lnTo>
                  <a:lnTo>
                    <a:pt x="1537" y="340"/>
                  </a:lnTo>
                  <a:lnTo>
                    <a:pt x="1548" y="331"/>
                  </a:lnTo>
                  <a:lnTo>
                    <a:pt x="1560" y="323"/>
                  </a:lnTo>
                  <a:lnTo>
                    <a:pt x="1572" y="315"/>
                  </a:lnTo>
                  <a:lnTo>
                    <a:pt x="1584" y="306"/>
                  </a:lnTo>
                  <a:lnTo>
                    <a:pt x="1595" y="298"/>
                  </a:lnTo>
                  <a:lnTo>
                    <a:pt x="1607" y="290"/>
                  </a:lnTo>
                  <a:lnTo>
                    <a:pt x="1619" y="281"/>
                  </a:lnTo>
                  <a:lnTo>
                    <a:pt x="1631" y="273"/>
                  </a:lnTo>
                  <a:lnTo>
                    <a:pt x="1643" y="265"/>
                  </a:lnTo>
                  <a:lnTo>
                    <a:pt x="1655" y="257"/>
                  </a:lnTo>
                  <a:lnTo>
                    <a:pt x="1667" y="248"/>
                  </a:lnTo>
                  <a:lnTo>
                    <a:pt x="1678" y="240"/>
                  </a:lnTo>
                  <a:lnTo>
                    <a:pt x="1690" y="231"/>
                  </a:lnTo>
                  <a:lnTo>
                    <a:pt x="1702" y="223"/>
                  </a:lnTo>
                  <a:lnTo>
                    <a:pt x="1714" y="215"/>
                  </a:lnTo>
                  <a:lnTo>
                    <a:pt x="1725" y="207"/>
                  </a:lnTo>
                  <a:lnTo>
                    <a:pt x="1737" y="198"/>
                  </a:lnTo>
                  <a:lnTo>
                    <a:pt x="1749" y="190"/>
                  </a:lnTo>
                  <a:lnTo>
                    <a:pt x="1761" y="182"/>
                  </a:lnTo>
                  <a:lnTo>
                    <a:pt x="1773" y="173"/>
                  </a:lnTo>
                  <a:lnTo>
                    <a:pt x="1785" y="165"/>
                  </a:lnTo>
                  <a:lnTo>
                    <a:pt x="1797" y="157"/>
                  </a:lnTo>
                  <a:lnTo>
                    <a:pt x="1837" y="138"/>
                  </a:lnTo>
                  <a:lnTo>
                    <a:pt x="1857" y="129"/>
                  </a:lnTo>
                  <a:lnTo>
                    <a:pt x="1877" y="121"/>
                  </a:lnTo>
                  <a:lnTo>
                    <a:pt x="1897" y="113"/>
                  </a:lnTo>
                  <a:lnTo>
                    <a:pt x="1918" y="105"/>
                  </a:lnTo>
                  <a:lnTo>
                    <a:pt x="1938" y="97"/>
                  </a:lnTo>
                  <a:lnTo>
                    <a:pt x="1959" y="89"/>
                  </a:lnTo>
                  <a:lnTo>
                    <a:pt x="1980" y="82"/>
                  </a:lnTo>
                  <a:lnTo>
                    <a:pt x="2001" y="75"/>
                  </a:lnTo>
                  <a:lnTo>
                    <a:pt x="2021" y="69"/>
                  </a:lnTo>
                  <a:lnTo>
                    <a:pt x="2043" y="63"/>
                  </a:lnTo>
                  <a:lnTo>
                    <a:pt x="2063" y="56"/>
                  </a:lnTo>
                  <a:lnTo>
                    <a:pt x="2085" y="51"/>
                  </a:lnTo>
                  <a:lnTo>
                    <a:pt x="2106" y="45"/>
                  </a:lnTo>
                  <a:lnTo>
                    <a:pt x="2127" y="40"/>
                  </a:lnTo>
                  <a:lnTo>
                    <a:pt x="2149" y="35"/>
                  </a:lnTo>
                  <a:lnTo>
                    <a:pt x="2170" y="31"/>
                  </a:lnTo>
                  <a:lnTo>
                    <a:pt x="2192" y="27"/>
                  </a:lnTo>
                  <a:lnTo>
                    <a:pt x="2214" y="23"/>
                  </a:lnTo>
                  <a:lnTo>
                    <a:pt x="2235" y="19"/>
                  </a:lnTo>
                  <a:lnTo>
                    <a:pt x="2257" y="15"/>
                  </a:lnTo>
                  <a:lnTo>
                    <a:pt x="2279" y="13"/>
                  </a:lnTo>
                  <a:lnTo>
                    <a:pt x="2301" y="10"/>
                  </a:lnTo>
                  <a:lnTo>
                    <a:pt x="2323" y="7"/>
                  </a:lnTo>
                  <a:lnTo>
                    <a:pt x="2345" y="5"/>
                  </a:lnTo>
                  <a:lnTo>
                    <a:pt x="2367" y="4"/>
                  </a:lnTo>
                  <a:lnTo>
                    <a:pt x="2390" y="2"/>
                  </a:lnTo>
                  <a:lnTo>
                    <a:pt x="2412" y="1"/>
                  </a:lnTo>
                  <a:lnTo>
                    <a:pt x="2435" y="0"/>
                  </a:lnTo>
                  <a:lnTo>
                    <a:pt x="2457" y="0"/>
                  </a:lnTo>
                  <a:lnTo>
                    <a:pt x="2480" y="0"/>
                  </a:lnTo>
                  <a:lnTo>
                    <a:pt x="2543" y="1"/>
                  </a:lnTo>
                  <a:lnTo>
                    <a:pt x="2575" y="3"/>
                  </a:lnTo>
                  <a:lnTo>
                    <a:pt x="2606" y="5"/>
                  </a:lnTo>
                  <a:lnTo>
                    <a:pt x="2637" y="7"/>
                  </a:lnTo>
                  <a:lnTo>
                    <a:pt x="2669" y="11"/>
                  </a:lnTo>
                  <a:lnTo>
                    <a:pt x="2699" y="15"/>
                  </a:lnTo>
                  <a:lnTo>
                    <a:pt x="2731" y="20"/>
                  </a:lnTo>
                  <a:lnTo>
                    <a:pt x="2761" y="25"/>
                  </a:lnTo>
                  <a:lnTo>
                    <a:pt x="2792" y="31"/>
                  </a:lnTo>
                  <a:lnTo>
                    <a:pt x="2822" y="38"/>
                  </a:lnTo>
                  <a:lnTo>
                    <a:pt x="2852" y="45"/>
                  </a:lnTo>
                  <a:lnTo>
                    <a:pt x="2882" y="53"/>
                  </a:lnTo>
                  <a:lnTo>
                    <a:pt x="2912" y="61"/>
                  </a:lnTo>
                  <a:lnTo>
                    <a:pt x="2942" y="70"/>
                  </a:lnTo>
                  <a:lnTo>
                    <a:pt x="2971" y="79"/>
                  </a:lnTo>
                  <a:lnTo>
                    <a:pt x="3001" y="89"/>
                  </a:lnTo>
                  <a:lnTo>
                    <a:pt x="3030" y="100"/>
                  </a:lnTo>
                  <a:lnTo>
                    <a:pt x="3059" y="111"/>
                  </a:lnTo>
                  <a:lnTo>
                    <a:pt x="3088" y="123"/>
                  </a:lnTo>
                  <a:lnTo>
                    <a:pt x="3116" y="135"/>
                  </a:lnTo>
                  <a:lnTo>
                    <a:pt x="3145" y="148"/>
                  </a:lnTo>
                  <a:lnTo>
                    <a:pt x="3173" y="161"/>
                  </a:lnTo>
                  <a:lnTo>
                    <a:pt x="3201" y="175"/>
                  </a:lnTo>
                  <a:lnTo>
                    <a:pt x="3229" y="189"/>
                  </a:lnTo>
                  <a:lnTo>
                    <a:pt x="3256" y="205"/>
                  </a:lnTo>
                  <a:lnTo>
                    <a:pt x="3283" y="220"/>
                  </a:lnTo>
                  <a:lnTo>
                    <a:pt x="3310" y="236"/>
                  </a:lnTo>
                  <a:lnTo>
                    <a:pt x="3337" y="252"/>
                  </a:lnTo>
                  <a:lnTo>
                    <a:pt x="3363" y="269"/>
                  </a:lnTo>
                  <a:lnTo>
                    <a:pt x="3390" y="287"/>
                  </a:lnTo>
                  <a:lnTo>
                    <a:pt x="3416" y="305"/>
                  </a:lnTo>
                  <a:lnTo>
                    <a:pt x="3457" y="350"/>
                  </a:lnTo>
                  <a:lnTo>
                    <a:pt x="3477" y="373"/>
                  </a:lnTo>
                  <a:lnTo>
                    <a:pt x="3498" y="395"/>
                  </a:lnTo>
                  <a:lnTo>
                    <a:pt x="3519" y="418"/>
                  </a:lnTo>
                  <a:lnTo>
                    <a:pt x="3540" y="441"/>
                  </a:lnTo>
                  <a:lnTo>
                    <a:pt x="3561" y="463"/>
                  </a:lnTo>
                  <a:lnTo>
                    <a:pt x="3583" y="486"/>
                  </a:lnTo>
                  <a:lnTo>
                    <a:pt x="3604" y="508"/>
                  </a:lnTo>
                  <a:lnTo>
                    <a:pt x="3625" y="531"/>
                  </a:lnTo>
                  <a:lnTo>
                    <a:pt x="3647" y="553"/>
                  </a:lnTo>
                  <a:lnTo>
                    <a:pt x="3668" y="576"/>
                  </a:lnTo>
                  <a:lnTo>
                    <a:pt x="3690" y="599"/>
                  </a:lnTo>
                  <a:lnTo>
                    <a:pt x="3712" y="621"/>
                  </a:lnTo>
                  <a:lnTo>
                    <a:pt x="3734" y="644"/>
                  </a:lnTo>
                  <a:lnTo>
                    <a:pt x="3756" y="667"/>
                  </a:lnTo>
                  <a:lnTo>
                    <a:pt x="3777" y="689"/>
                  </a:lnTo>
                  <a:lnTo>
                    <a:pt x="3800" y="712"/>
                  </a:lnTo>
                  <a:lnTo>
                    <a:pt x="3822" y="735"/>
                  </a:lnTo>
                  <a:lnTo>
                    <a:pt x="3844" y="757"/>
                  </a:lnTo>
                  <a:lnTo>
                    <a:pt x="3866" y="780"/>
                  </a:lnTo>
                  <a:lnTo>
                    <a:pt x="3889" y="802"/>
                  </a:lnTo>
                  <a:lnTo>
                    <a:pt x="3911" y="825"/>
                  </a:lnTo>
                  <a:lnTo>
                    <a:pt x="3933" y="847"/>
                  </a:lnTo>
                  <a:lnTo>
                    <a:pt x="3956" y="870"/>
                  </a:lnTo>
                  <a:lnTo>
                    <a:pt x="3978" y="893"/>
                  </a:lnTo>
                  <a:lnTo>
                    <a:pt x="4001" y="915"/>
                  </a:lnTo>
                  <a:lnTo>
                    <a:pt x="4023" y="938"/>
                  </a:lnTo>
                  <a:lnTo>
                    <a:pt x="4045" y="961"/>
                  </a:lnTo>
                  <a:lnTo>
                    <a:pt x="4068" y="983"/>
                  </a:lnTo>
                  <a:lnTo>
                    <a:pt x="4091" y="1006"/>
                  </a:lnTo>
                  <a:lnTo>
                    <a:pt x="4113" y="1029"/>
                  </a:lnTo>
                  <a:lnTo>
                    <a:pt x="4113" y="1029"/>
                  </a:lnTo>
                  <a:lnTo>
                    <a:pt x="4112" y="1029"/>
                  </a:lnTo>
                  <a:lnTo>
                    <a:pt x="4112" y="1029"/>
                  </a:lnTo>
                  <a:lnTo>
                    <a:pt x="4111" y="1029"/>
                  </a:lnTo>
                  <a:lnTo>
                    <a:pt x="4111" y="1029"/>
                  </a:lnTo>
                  <a:lnTo>
                    <a:pt x="4111" y="1029"/>
                  </a:lnTo>
                  <a:lnTo>
                    <a:pt x="4110" y="1029"/>
                  </a:lnTo>
                  <a:lnTo>
                    <a:pt x="4110" y="1029"/>
                  </a:lnTo>
                  <a:lnTo>
                    <a:pt x="4109" y="1029"/>
                  </a:lnTo>
                  <a:lnTo>
                    <a:pt x="4109" y="1029"/>
                  </a:lnTo>
                  <a:lnTo>
                    <a:pt x="4109" y="1029"/>
                  </a:lnTo>
                  <a:lnTo>
                    <a:pt x="4108" y="1029"/>
                  </a:lnTo>
                  <a:lnTo>
                    <a:pt x="4108" y="1029"/>
                  </a:lnTo>
                  <a:lnTo>
                    <a:pt x="4107" y="1029"/>
                  </a:lnTo>
                  <a:lnTo>
                    <a:pt x="4107" y="1029"/>
                  </a:lnTo>
                  <a:lnTo>
                    <a:pt x="4107" y="1029"/>
                  </a:lnTo>
                  <a:lnTo>
                    <a:pt x="4107" y="1029"/>
                  </a:lnTo>
                  <a:lnTo>
                    <a:pt x="4106" y="1029"/>
                  </a:lnTo>
                  <a:lnTo>
                    <a:pt x="4106" y="1029"/>
                  </a:lnTo>
                  <a:lnTo>
                    <a:pt x="4105" y="1029"/>
                  </a:lnTo>
                  <a:lnTo>
                    <a:pt x="4105" y="1029"/>
                  </a:lnTo>
                  <a:lnTo>
                    <a:pt x="4105" y="1029"/>
                  </a:lnTo>
                  <a:lnTo>
                    <a:pt x="4104" y="1029"/>
                  </a:lnTo>
                  <a:lnTo>
                    <a:pt x="4104" y="1029"/>
                  </a:lnTo>
                  <a:lnTo>
                    <a:pt x="4104" y="1029"/>
                  </a:lnTo>
                  <a:lnTo>
                    <a:pt x="4103" y="1029"/>
                  </a:lnTo>
                  <a:lnTo>
                    <a:pt x="4103" y="1029"/>
                  </a:lnTo>
                  <a:lnTo>
                    <a:pt x="4103" y="1029"/>
                  </a:lnTo>
                  <a:lnTo>
                    <a:pt x="4102" y="1029"/>
                  </a:lnTo>
                  <a:lnTo>
                    <a:pt x="4102" y="1029"/>
                  </a:lnTo>
                  <a:lnTo>
                    <a:pt x="4102" y="1029"/>
                  </a:lnTo>
                  <a:lnTo>
                    <a:pt x="4141" y="1068"/>
                  </a:lnTo>
                  <a:lnTo>
                    <a:pt x="4160" y="1088"/>
                  </a:lnTo>
                  <a:lnTo>
                    <a:pt x="4180" y="1107"/>
                  </a:lnTo>
                  <a:lnTo>
                    <a:pt x="4200" y="1127"/>
                  </a:lnTo>
                  <a:lnTo>
                    <a:pt x="4220" y="1147"/>
                  </a:lnTo>
                  <a:lnTo>
                    <a:pt x="4241" y="1166"/>
                  </a:lnTo>
                  <a:lnTo>
                    <a:pt x="4261" y="1185"/>
                  </a:lnTo>
                  <a:lnTo>
                    <a:pt x="4282" y="1205"/>
                  </a:lnTo>
                  <a:lnTo>
                    <a:pt x="4303" y="1225"/>
                  </a:lnTo>
                  <a:lnTo>
                    <a:pt x="4323" y="1244"/>
                  </a:lnTo>
                  <a:lnTo>
                    <a:pt x="4344" y="1263"/>
                  </a:lnTo>
                  <a:lnTo>
                    <a:pt x="4365" y="1283"/>
                  </a:lnTo>
                  <a:lnTo>
                    <a:pt x="4386" y="1302"/>
                  </a:lnTo>
                  <a:lnTo>
                    <a:pt x="4407" y="1321"/>
                  </a:lnTo>
                  <a:lnTo>
                    <a:pt x="4428" y="1341"/>
                  </a:lnTo>
                  <a:lnTo>
                    <a:pt x="4449" y="1360"/>
                  </a:lnTo>
                  <a:lnTo>
                    <a:pt x="4470" y="1379"/>
                  </a:lnTo>
                  <a:lnTo>
                    <a:pt x="4491" y="1399"/>
                  </a:lnTo>
                  <a:lnTo>
                    <a:pt x="4512" y="1418"/>
                  </a:lnTo>
                  <a:lnTo>
                    <a:pt x="4533" y="1438"/>
                  </a:lnTo>
                  <a:lnTo>
                    <a:pt x="4554" y="1457"/>
                  </a:lnTo>
                  <a:lnTo>
                    <a:pt x="4575" y="1477"/>
                  </a:lnTo>
                  <a:lnTo>
                    <a:pt x="4595" y="1496"/>
                  </a:lnTo>
                  <a:lnTo>
                    <a:pt x="4616" y="1515"/>
                  </a:lnTo>
                  <a:lnTo>
                    <a:pt x="4636" y="1535"/>
                  </a:lnTo>
                  <a:lnTo>
                    <a:pt x="4656" y="1555"/>
                  </a:lnTo>
                  <a:lnTo>
                    <a:pt x="4676" y="1574"/>
                  </a:lnTo>
                  <a:lnTo>
                    <a:pt x="4696" y="1594"/>
                  </a:lnTo>
                  <a:lnTo>
                    <a:pt x="4716" y="1614"/>
                  </a:lnTo>
                  <a:lnTo>
                    <a:pt x="4735" y="1633"/>
                  </a:lnTo>
                  <a:lnTo>
                    <a:pt x="4755" y="1653"/>
                  </a:lnTo>
                </a:path>
              </a:pathLst>
            </a:custGeom>
            <a:noFill/>
            <a:ln w="13334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grpSp>
          <p:nvGrpSpPr>
            <p:cNvPr id="3" name="Group 23"/>
            <p:cNvGrpSpPr>
              <a:grpSpLocks/>
            </p:cNvGrpSpPr>
            <p:nvPr/>
          </p:nvGrpSpPr>
          <p:grpSpPr bwMode="auto">
            <a:xfrm>
              <a:off x="272" y="242"/>
              <a:ext cx="5458" cy="3802"/>
              <a:chOff x="272" y="242"/>
              <a:chExt cx="5458" cy="3802"/>
            </a:xfrm>
          </p:grpSpPr>
          <p:sp>
            <p:nvSpPr>
              <p:cNvPr id="52229" name="Rectangle 5"/>
              <p:cNvSpPr>
                <a:spLocks noChangeArrowheads="1"/>
              </p:cNvSpPr>
              <p:nvPr/>
            </p:nvSpPr>
            <p:spPr bwMode="auto">
              <a:xfrm flipV="1">
                <a:off x="556" y="368"/>
                <a:ext cx="5023" cy="3395"/>
              </a:xfrm>
              <a:prstGeom prst="rect">
                <a:avLst/>
              </a:prstGeom>
              <a:noFill/>
              <a:ln w="2032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2230" name="Text Box 6"/>
              <p:cNvSpPr txBox="1">
                <a:spLocks noChangeArrowheads="1"/>
              </p:cNvSpPr>
              <p:nvPr/>
            </p:nvSpPr>
            <p:spPr bwMode="auto">
              <a:xfrm>
                <a:off x="337" y="3044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0</a:t>
                </a:r>
                <a:endParaRPr lang="en-US"/>
              </a:p>
            </p:txBody>
          </p:sp>
          <p:sp>
            <p:nvSpPr>
              <p:cNvPr id="52231" name="Text Box 7"/>
              <p:cNvSpPr txBox="1">
                <a:spLocks noChangeArrowheads="1"/>
              </p:cNvSpPr>
              <p:nvPr/>
            </p:nvSpPr>
            <p:spPr bwMode="auto">
              <a:xfrm>
                <a:off x="420" y="3757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0</a:t>
                </a:r>
                <a:endParaRPr lang="en-US"/>
              </a:p>
            </p:txBody>
          </p:sp>
          <p:sp>
            <p:nvSpPr>
              <p:cNvPr id="52232" name="Text Box 8"/>
              <p:cNvSpPr txBox="1">
                <a:spLocks noChangeArrowheads="1"/>
              </p:cNvSpPr>
              <p:nvPr/>
            </p:nvSpPr>
            <p:spPr bwMode="auto">
              <a:xfrm>
                <a:off x="337" y="2484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52233" name="Text Box 9"/>
              <p:cNvSpPr txBox="1">
                <a:spLocks noChangeArrowheads="1"/>
              </p:cNvSpPr>
              <p:nvPr/>
            </p:nvSpPr>
            <p:spPr bwMode="auto">
              <a:xfrm>
                <a:off x="272" y="3614"/>
                <a:ext cx="316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-1</a:t>
                </a:r>
                <a:endParaRPr lang="en-US"/>
              </a:p>
            </p:txBody>
          </p:sp>
          <p:sp>
            <p:nvSpPr>
              <p:cNvPr id="52234" name="Text Box 10"/>
              <p:cNvSpPr txBox="1">
                <a:spLocks noChangeArrowheads="1"/>
              </p:cNvSpPr>
              <p:nvPr/>
            </p:nvSpPr>
            <p:spPr bwMode="auto">
              <a:xfrm>
                <a:off x="337" y="1937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2</a:t>
                </a:r>
                <a:endParaRPr lang="en-US"/>
              </a:p>
            </p:txBody>
          </p:sp>
          <p:sp>
            <p:nvSpPr>
              <p:cNvPr id="52235" name="Text Box 11"/>
              <p:cNvSpPr txBox="1">
                <a:spLocks noChangeArrowheads="1"/>
              </p:cNvSpPr>
              <p:nvPr/>
            </p:nvSpPr>
            <p:spPr bwMode="auto">
              <a:xfrm>
                <a:off x="337" y="1355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3</a:t>
                </a:r>
                <a:endParaRPr lang="en-US"/>
              </a:p>
            </p:txBody>
          </p:sp>
          <p:sp>
            <p:nvSpPr>
              <p:cNvPr id="52236" name="Text Box 12"/>
              <p:cNvSpPr txBox="1">
                <a:spLocks noChangeArrowheads="1"/>
              </p:cNvSpPr>
              <p:nvPr/>
            </p:nvSpPr>
            <p:spPr bwMode="auto">
              <a:xfrm>
                <a:off x="337" y="793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4</a:t>
                </a:r>
                <a:endParaRPr lang="en-US"/>
              </a:p>
            </p:txBody>
          </p:sp>
          <p:sp>
            <p:nvSpPr>
              <p:cNvPr id="52237" name="Text Box 13"/>
              <p:cNvSpPr txBox="1">
                <a:spLocks noChangeArrowheads="1"/>
              </p:cNvSpPr>
              <p:nvPr/>
            </p:nvSpPr>
            <p:spPr bwMode="auto">
              <a:xfrm>
                <a:off x="337" y="242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5</a:t>
                </a:r>
                <a:endParaRPr lang="en-US"/>
              </a:p>
            </p:txBody>
          </p:sp>
          <p:sp>
            <p:nvSpPr>
              <p:cNvPr id="52238" name="Text Box 14"/>
              <p:cNvSpPr txBox="1">
                <a:spLocks noChangeArrowheads="1"/>
              </p:cNvSpPr>
              <p:nvPr/>
            </p:nvSpPr>
            <p:spPr bwMode="auto">
              <a:xfrm>
                <a:off x="866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10</a:t>
                </a:r>
                <a:endParaRPr lang="en-US"/>
              </a:p>
            </p:txBody>
          </p:sp>
          <p:sp>
            <p:nvSpPr>
              <p:cNvPr id="52239" name="Text Box 15"/>
              <p:cNvSpPr txBox="1">
                <a:spLocks noChangeArrowheads="1"/>
              </p:cNvSpPr>
              <p:nvPr/>
            </p:nvSpPr>
            <p:spPr bwMode="auto">
              <a:xfrm>
                <a:off x="1430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20</a:t>
                </a:r>
                <a:endParaRPr lang="en-US"/>
              </a:p>
            </p:txBody>
          </p:sp>
          <p:sp>
            <p:nvSpPr>
              <p:cNvPr id="52240" name="Text Box 16"/>
              <p:cNvSpPr txBox="1">
                <a:spLocks noChangeArrowheads="1"/>
              </p:cNvSpPr>
              <p:nvPr/>
            </p:nvSpPr>
            <p:spPr bwMode="auto">
              <a:xfrm>
                <a:off x="1993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30</a:t>
                </a:r>
                <a:endParaRPr lang="en-US"/>
              </a:p>
            </p:txBody>
          </p:sp>
          <p:sp>
            <p:nvSpPr>
              <p:cNvPr id="52241" name="Text Box 17"/>
              <p:cNvSpPr txBox="1">
                <a:spLocks noChangeArrowheads="1"/>
              </p:cNvSpPr>
              <p:nvPr/>
            </p:nvSpPr>
            <p:spPr bwMode="auto">
              <a:xfrm>
                <a:off x="2557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40</a:t>
                </a:r>
                <a:endParaRPr lang="en-US"/>
              </a:p>
            </p:txBody>
          </p:sp>
          <p:sp>
            <p:nvSpPr>
              <p:cNvPr id="52242" name="Text Box 18"/>
              <p:cNvSpPr txBox="1">
                <a:spLocks noChangeArrowheads="1"/>
              </p:cNvSpPr>
              <p:nvPr/>
            </p:nvSpPr>
            <p:spPr bwMode="auto">
              <a:xfrm>
                <a:off x="3120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50</a:t>
                </a:r>
                <a:endParaRPr lang="en-US"/>
              </a:p>
            </p:txBody>
          </p:sp>
          <p:sp>
            <p:nvSpPr>
              <p:cNvPr id="52243" name="Text Box 19"/>
              <p:cNvSpPr txBox="1">
                <a:spLocks noChangeArrowheads="1"/>
              </p:cNvSpPr>
              <p:nvPr/>
            </p:nvSpPr>
            <p:spPr bwMode="auto">
              <a:xfrm>
                <a:off x="3684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60</a:t>
                </a:r>
                <a:endParaRPr lang="en-US"/>
              </a:p>
            </p:txBody>
          </p:sp>
          <p:sp>
            <p:nvSpPr>
              <p:cNvPr id="52244" name="Text Box 20"/>
              <p:cNvSpPr txBox="1">
                <a:spLocks noChangeArrowheads="1"/>
              </p:cNvSpPr>
              <p:nvPr/>
            </p:nvSpPr>
            <p:spPr bwMode="auto">
              <a:xfrm>
                <a:off x="4248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70</a:t>
                </a:r>
                <a:endParaRPr lang="en-US"/>
              </a:p>
            </p:txBody>
          </p:sp>
          <p:sp>
            <p:nvSpPr>
              <p:cNvPr id="52245" name="Text Box 21"/>
              <p:cNvSpPr txBox="1">
                <a:spLocks noChangeArrowheads="1"/>
              </p:cNvSpPr>
              <p:nvPr/>
            </p:nvSpPr>
            <p:spPr bwMode="auto">
              <a:xfrm>
                <a:off x="4811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80</a:t>
                </a:r>
                <a:endParaRPr lang="en-US"/>
              </a:p>
            </p:txBody>
          </p:sp>
          <p:sp>
            <p:nvSpPr>
              <p:cNvPr id="52246" name="Text Box 22"/>
              <p:cNvSpPr txBox="1">
                <a:spLocks noChangeArrowheads="1"/>
              </p:cNvSpPr>
              <p:nvPr/>
            </p:nvSpPr>
            <p:spPr bwMode="auto">
              <a:xfrm>
                <a:off x="5374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90</a:t>
                </a:r>
                <a:endParaRPr lang="en-US"/>
              </a:p>
            </p:txBody>
          </p:sp>
        </p:grpSp>
        <p:sp>
          <p:nvSpPr>
            <p:cNvPr id="52248" name="Text Box 24"/>
            <p:cNvSpPr txBox="1">
              <a:spLocks noChangeArrowheads="1"/>
            </p:cNvSpPr>
            <p:nvPr/>
          </p:nvSpPr>
          <p:spPr bwMode="auto">
            <a:xfrm>
              <a:off x="1511" y="4069"/>
              <a:ext cx="2642" cy="281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s-CL" sz="2300" dirty="0">
                  <a:latin typeface="Arial" charset="0"/>
                </a:rPr>
                <a:t>Ángulo de inclinación - Grados</a:t>
              </a:r>
              <a:endParaRPr lang="es-CL" dirty="0"/>
            </a:p>
          </p:txBody>
        </p:sp>
        <p:sp>
          <p:nvSpPr>
            <p:cNvPr id="52249" name="Text Box 25"/>
            <p:cNvSpPr txBox="1">
              <a:spLocks noChangeArrowheads="1"/>
            </p:cNvSpPr>
            <p:nvPr/>
          </p:nvSpPr>
          <p:spPr bwMode="auto">
            <a:xfrm rot="16200000">
              <a:off x="-1223" y="1859"/>
              <a:ext cx="2903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 dirty="0" err="1">
                  <a:latin typeface="Arial" charset="0"/>
                </a:rPr>
                <a:t>Brazo</a:t>
              </a:r>
              <a:r>
                <a:rPr lang="en-US" sz="2700" dirty="0">
                  <a:latin typeface="Arial" charset="0"/>
                </a:rPr>
                <a:t> de </a:t>
              </a:r>
              <a:r>
                <a:rPr lang="en-US" sz="2700" dirty="0" err="1">
                  <a:latin typeface="Arial" charset="0"/>
                </a:rPr>
                <a:t>adrizamiento</a:t>
              </a:r>
              <a:r>
                <a:rPr lang="en-US" sz="2700" dirty="0">
                  <a:latin typeface="Arial" charset="0"/>
                </a:rPr>
                <a:t> (pie)</a:t>
              </a:r>
              <a:endParaRPr lang="en-US" dirty="0"/>
            </a:p>
          </p:txBody>
        </p:sp>
        <p:sp>
          <p:nvSpPr>
            <p:cNvPr id="52250" name="Line 26"/>
            <p:cNvSpPr>
              <a:spLocks noChangeShapeType="1"/>
            </p:cNvSpPr>
            <p:nvPr/>
          </p:nvSpPr>
          <p:spPr bwMode="auto">
            <a:xfrm>
              <a:off x="556" y="3207"/>
              <a:ext cx="5027" cy="0"/>
            </a:xfrm>
            <a:prstGeom prst="line">
              <a:avLst/>
            </a:prstGeom>
            <a:noFill/>
            <a:ln w="2032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51" name="Text Box 27"/>
            <p:cNvSpPr txBox="1">
              <a:spLocks noChangeArrowheads="1"/>
            </p:cNvSpPr>
            <p:nvPr/>
          </p:nvSpPr>
          <p:spPr bwMode="auto">
            <a:xfrm>
              <a:off x="476" y="11"/>
              <a:ext cx="1593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>
                  <a:latin typeface="Arial" charset="0"/>
                </a:rPr>
                <a:t>KG</a:t>
              </a:r>
              <a:r>
                <a:rPr lang="en-US" sz="3200" baseline="-25000" dirty="0">
                  <a:latin typeface="Arial" charset="0"/>
                </a:rPr>
                <a:t>A</a:t>
              </a:r>
              <a:r>
                <a:rPr lang="en-US" sz="3200" dirty="0">
                  <a:latin typeface="Arial" charset="0"/>
                </a:rPr>
                <a:t> = 19 pie</a:t>
              </a:r>
              <a:endParaRPr lang="en-US" dirty="0"/>
            </a:p>
          </p:txBody>
        </p:sp>
      </p:grpSp>
      <p:sp>
        <p:nvSpPr>
          <p:cNvPr id="52253" name="Text Box 29"/>
          <p:cNvSpPr txBox="1">
            <a:spLocks noChangeArrowheads="1"/>
          </p:cNvSpPr>
          <p:nvPr/>
        </p:nvSpPr>
        <p:spPr bwMode="auto">
          <a:xfrm>
            <a:off x="3438525" y="17463"/>
            <a:ext cx="285526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latin typeface="Arial" charset="0"/>
              </a:rPr>
              <a:t>KG</a:t>
            </a:r>
            <a:r>
              <a:rPr lang="en-US" sz="3200" baseline="-25000" dirty="0">
                <a:latin typeface="Arial" charset="0"/>
              </a:rPr>
              <a:t>1</a:t>
            </a:r>
            <a:r>
              <a:rPr lang="en-US" sz="3200" dirty="0">
                <a:latin typeface="Arial" charset="0"/>
              </a:rPr>
              <a:t> = 19.8 pie</a:t>
            </a:r>
            <a:endParaRPr lang="en-US" dirty="0"/>
          </a:p>
        </p:txBody>
      </p:sp>
      <p:sp>
        <p:nvSpPr>
          <p:cNvPr id="52254" name="Text Box 30"/>
          <p:cNvSpPr txBox="1">
            <a:spLocks noChangeArrowheads="1"/>
          </p:cNvSpPr>
          <p:nvPr/>
        </p:nvSpPr>
        <p:spPr bwMode="auto">
          <a:xfrm>
            <a:off x="6286512" y="17463"/>
            <a:ext cx="267252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latin typeface="Arial" charset="0"/>
              </a:rPr>
              <a:t>GG</a:t>
            </a:r>
            <a:r>
              <a:rPr lang="en-US" sz="3200" baseline="-25000" dirty="0">
                <a:latin typeface="Arial" charset="0"/>
              </a:rPr>
              <a:t>2</a:t>
            </a:r>
            <a:r>
              <a:rPr lang="en-US" sz="3200" dirty="0">
                <a:latin typeface="Arial" charset="0"/>
              </a:rPr>
              <a:t> = 0.9 pie</a:t>
            </a:r>
            <a:endParaRPr lang="en-US" dirty="0"/>
          </a:p>
        </p:txBody>
      </p:sp>
      <p:grpSp>
        <p:nvGrpSpPr>
          <p:cNvPr id="4" name="Group 62"/>
          <p:cNvGrpSpPr>
            <a:grpSpLocks/>
          </p:cNvGrpSpPr>
          <p:nvPr/>
        </p:nvGrpSpPr>
        <p:grpSpPr bwMode="auto">
          <a:xfrm>
            <a:off x="835025" y="601663"/>
            <a:ext cx="3594100" cy="506412"/>
            <a:chOff x="526" y="379"/>
            <a:chExt cx="2264" cy="319"/>
          </a:xfrm>
        </p:grpSpPr>
        <p:sp>
          <p:nvSpPr>
            <p:cNvPr id="52255" name="Text Box 31"/>
            <p:cNvSpPr txBox="1">
              <a:spLocks noChangeArrowheads="1"/>
            </p:cNvSpPr>
            <p:nvPr/>
          </p:nvSpPr>
          <p:spPr bwMode="auto">
            <a:xfrm>
              <a:off x="526" y="379"/>
              <a:ext cx="2264" cy="3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>
                  <a:latin typeface="Arial" charset="0"/>
                </a:rPr>
                <a:t>GP = GG</a:t>
              </a:r>
              <a:r>
                <a:rPr lang="en-US" sz="3200" baseline="-25000">
                  <a:latin typeface="Arial" charset="0"/>
                </a:rPr>
                <a:t>2</a:t>
              </a:r>
              <a:r>
                <a:rPr lang="en-US" sz="3200">
                  <a:latin typeface="Arial" charset="0"/>
                </a:rPr>
                <a:t> x Cos O</a:t>
              </a:r>
              <a:endParaRPr lang="en-US"/>
            </a:p>
          </p:txBody>
        </p:sp>
        <p:sp>
          <p:nvSpPr>
            <p:cNvPr id="52256" name="Line 32"/>
            <p:cNvSpPr>
              <a:spLocks noChangeShapeType="1"/>
            </p:cNvSpPr>
            <p:nvPr/>
          </p:nvSpPr>
          <p:spPr bwMode="auto">
            <a:xfrm>
              <a:off x="2544" y="528"/>
              <a:ext cx="139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52258" name="Text Box 34"/>
          <p:cNvSpPr txBox="1">
            <a:spLocks noChangeArrowheads="1"/>
          </p:cNvSpPr>
          <p:nvPr/>
        </p:nvSpPr>
        <p:spPr bwMode="auto">
          <a:xfrm>
            <a:off x="6311930" y="709613"/>
            <a:ext cx="2546350" cy="1335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latin typeface="Arial" charset="0"/>
              </a:rPr>
              <a:t>Cos 0° = 1.0</a:t>
            </a:r>
            <a:br>
              <a:rPr lang="en-US" sz="3200" dirty="0">
                <a:latin typeface="Arial" charset="0"/>
              </a:rPr>
            </a:br>
            <a:r>
              <a:rPr lang="en-US" sz="3200" dirty="0">
                <a:latin typeface="Arial" charset="0"/>
              </a:rPr>
              <a:t>Cos 60°= 0.5</a:t>
            </a:r>
            <a:br>
              <a:rPr lang="en-US" sz="3200" dirty="0">
                <a:latin typeface="Arial" charset="0"/>
              </a:rPr>
            </a:br>
            <a:r>
              <a:rPr lang="en-US" sz="3200" dirty="0">
                <a:latin typeface="Arial" charset="0"/>
              </a:rPr>
              <a:t>Cos 90°= 0</a:t>
            </a:r>
            <a:endParaRPr lang="en-US" dirty="0"/>
          </a:p>
        </p:txBody>
      </p:sp>
      <p:sp>
        <p:nvSpPr>
          <p:cNvPr id="52259" name="Text Box 35"/>
          <p:cNvSpPr txBox="1">
            <a:spLocks noChangeArrowheads="1"/>
          </p:cNvSpPr>
          <p:nvPr/>
        </p:nvSpPr>
        <p:spPr bwMode="auto">
          <a:xfrm>
            <a:off x="835025" y="1041400"/>
            <a:ext cx="498085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latin typeface="Arial" charset="0"/>
              </a:rPr>
              <a:t>GP</a:t>
            </a:r>
            <a:r>
              <a:rPr lang="en-US" sz="3200" baseline="-25000" dirty="0">
                <a:latin typeface="Arial" charset="0"/>
              </a:rPr>
              <a:t>0°</a:t>
            </a:r>
            <a:r>
              <a:rPr lang="en-US" sz="3200" dirty="0">
                <a:latin typeface="Arial" charset="0"/>
              </a:rPr>
              <a:t>= 0.9 pie x 1 = 0.9 pie</a:t>
            </a:r>
            <a:endParaRPr lang="en-US" dirty="0"/>
          </a:p>
        </p:txBody>
      </p:sp>
      <p:grpSp>
        <p:nvGrpSpPr>
          <p:cNvPr id="5" name="Group 38"/>
          <p:cNvGrpSpPr>
            <a:grpSpLocks/>
          </p:cNvGrpSpPr>
          <p:nvPr/>
        </p:nvGrpSpPr>
        <p:grpSpPr bwMode="auto">
          <a:xfrm>
            <a:off x="668338" y="3735388"/>
            <a:ext cx="1544638" cy="830262"/>
            <a:chOff x="421" y="2353"/>
            <a:chExt cx="973" cy="523"/>
          </a:xfrm>
        </p:grpSpPr>
        <p:sp>
          <p:nvSpPr>
            <p:cNvPr id="52260" name="Text Box 36"/>
            <p:cNvSpPr txBox="1">
              <a:spLocks noChangeArrowheads="1"/>
            </p:cNvSpPr>
            <p:nvPr/>
          </p:nvSpPr>
          <p:spPr bwMode="auto">
            <a:xfrm>
              <a:off x="421" y="2557"/>
              <a:ext cx="287" cy="3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>
                  <a:solidFill>
                    <a:srgbClr val="FF0000"/>
                  </a:solidFill>
                  <a:latin typeface="Arial" charset="0"/>
                </a:rPr>
                <a:t>X</a:t>
              </a:r>
              <a:endParaRPr lang="en-US"/>
            </a:p>
          </p:txBody>
        </p:sp>
        <p:sp>
          <p:nvSpPr>
            <p:cNvPr id="52261" name="Text Box 37"/>
            <p:cNvSpPr txBox="1">
              <a:spLocks noChangeArrowheads="1"/>
            </p:cNvSpPr>
            <p:nvPr/>
          </p:nvSpPr>
          <p:spPr bwMode="auto">
            <a:xfrm>
              <a:off x="503" y="2353"/>
              <a:ext cx="891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>
                  <a:latin typeface="Arial" charset="0"/>
                </a:rPr>
                <a:t>0.9 pie</a:t>
              </a:r>
              <a:endParaRPr lang="en-US" dirty="0"/>
            </a:p>
          </p:txBody>
        </p:sp>
      </p:grpSp>
      <p:sp>
        <p:nvSpPr>
          <p:cNvPr id="52263" name="Text Box 39"/>
          <p:cNvSpPr txBox="1">
            <a:spLocks noChangeArrowheads="1"/>
          </p:cNvSpPr>
          <p:nvPr/>
        </p:nvSpPr>
        <p:spPr bwMode="auto">
          <a:xfrm>
            <a:off x="835025" y="1481138"/>
            <a:ext cx="547457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latin typeface="Arial" charset="0"/>
              </a:rPr>
              <a:t>GP</a:t>
            </a:r>
            <a:r>
              <a:rPr lang="en-US" sz="3200" baseline="-25000" dirty="0">
                <a:latin typeface="Arial" charset="0"/>
              </a:rPr>
              <a:t>60°</a:t>
            </a:r>
            <a:r>
              <a:rPr lang="en-US" sz="3200" dirty="0">
                <a:latin typeface="Arial" charset="0"/>
              </a:rPr>
              <a:t>= 0.9 pie x .5 = 0.45 pie</a:t>
            </a:r>
            <a:endParaRPr lang="en-US" dirty="0"/>
          </a:p>
        </p:txBody>
      </p:sp>
      <p:grpSp>
        <p:nvGrpSpPr>
          <p:cNvPr id="6" name="Group 42"/>
          <p:cNvGrpSpPr>
            <a:grpSpLocks/>
          </p:cNvGrpSpPr>
          <p:nvPr/>
        </p:nvGrpSpPr>
        <p:grpSpPr bwMode="auto">
          <a:xfrm>
            <a:off x="5634041" y="4111625"/>
            <a:ext cx="1641476" cy="866775"/>
            <a:chOff x="3549" y="2590"/>
            <a:chExt cx="1034" cy="546"/>
          </a:xfrm>
        </p:grpSpPr>
        <p:sp>
          <p:nvSpPr>
            <p:cNvPr id="52264" name="Text Box 40"/>
            <p:cNvSpPr txBox="1">
              <a:spLocks noChangeArrowheads="1"/>
            </p:cNvSpPr>
            <p:nvPr/>
          </p:nvSpPr>
          <p:spPr bwMode="auto">
            <a:xfrm>
              <a:off x="3754" y="2817"/>
              <a:ext cx="287" cy="3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>
                  <a:solidFill>
                    <a:srgbClr val="FF0000"/>
                  </a:solidFill>
                  <a:latin typeface="Arial" charset="0"/>
                </a:rPr>
                <a:t>X</a:t>
              </a:r>
              <a:endParaRPr lang="en-US"/>
            </a:p>
          </p:txBody>
        </p:sp>
        <p:sp>
          <p:nvSpPr>
            <p:cNvPr id="52265" name="Text Box 41"/>
            <p:cNvSpPr txBox="1">
              <a:spLocks noChangeArrowheads="1"/>
            </p:cNvSpPr>
            <p:nvPr/>
          </p:nvSpPr>
          <p:spPr bwMode="auto">
            <a:xfrm>
              <a:off x="3549" y="2590"/>
              <a:ext cx="1034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>
                  <a:latin typeface="Arial" charset="0"/>
                </a:rPr>
                <a:t>0.45 pie</a:t>
              </a:r>
              <a:endParaRPr lang="en-US" dirty="0"/>
            </a:p>
          </p:txBody>
        </p:sp>
      </p:grpSp>
      <p:sp>
        <p:nvSpPr>
          <p:cNvPr id="52267" name="Text Box 43"/>
          <p:cNvSpPr txBox="1">
            <a:spLocks noChangeArrowheads="1"/>
          </p:cNvSpPr>
          <p:nvPr/>
        </p:nvSpPr>
        <p:spPr bwMode="auto">
          <a:xfrm>
            <a:off x="835025" y="1920875"/>
            <a:ext cx="476765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latin typeface="Arial" charset="0"/>
              </a:rPr>
              <a:t>GT</a:t>
            </a:r>
            <a:r>
              <a:rPr lang="en-US" sz="3200" baseline="-25000" dirty="0">
                <a:latin typeface="Arial" charset="0"/>
              </a:rPr>
              <a:t>90°</a:t>
            </a:r>
            <a:r>
              <a:rPr lang="en-US" sz="3200" dirty="0">
                <a:latin typeface="Arial" charset="0"/>
              </a:rPr>
              <a:t>= 0.9 pie x 0 = 0 pie</a:t>
            </a:r>
            <a:endParaRPr lang="en-US" dirty="0"/>
          </a:p>
        </p:txBody>
      </p:sp>
      <p:sp>
        <p:nvSpPr>
          <p:cNvPr id="52268" name="Text Box 44"/>
          <p:cNvSpPr txBox="1">
            <a:spLocks noChangeArrowheads="1"/>
          </p:cNvSpPr>
          <p:nvPr/>
        </p:nvSpPr>
        <p:spPr bwMode="auto">
          <a:xfrm>
            <a:off x="8645525" y="4824413"/>
            <a:ext cx="455613" cy="50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>
                <a:solidFill>
                  <a:srgbClr val="FF0000"/>
                </a:solidFill>
                <a:latin typeface="Arial" charset="0"/>
              </a:rPr>
              <a:t>X</a:t>
            </a:r>
            <a:endParaRPr lang="en-US"/>
          </a:p>
        </p:txBody>
      </p:sp>
      <p:sp>
        <p:nvSpPr>
          <p:cNvPr id="52269" name="Freeform 45"/>
          <p:cNvSpPr>
            <a:spLocks/>
          </p:cNvSpPr>
          <p:nvPr/>
        </p:nvSpPr>
        <p:spPr bwMode="auto">
          <a:xfrm>
            <a:off x="884238" y="4330700"/>
            <a:ext cx="7975600" cy="76200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3335" y="255"/>
              </a:cxn>
              <a:cxn ang="0">
                <a:pos x="5023" y="479"/>
              </a:cxn>
            </a:cxnLst>
            <a:rect l="0" t="0" r="r" b="b"/>
            <a:pathLst>
              <a:path w="5024" h="480">
                <a:moveTo>
                  <a:pt x="0" y="0"/>
                </a:moveTo>
                <a:lnTo>
                  <a:pt x="3335" y="255"/>
                </a:lnTo>
                <a:lnTo>
                  <a:pt x="5023" y="479"/>
                </a:lnTo>
              </a:path>
            </a:pathLst>
          </a:custGeom>
          <a:noFill/>
          <a:ln w="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s-CL"/>
          </a:p>
        </p:txBody>
      </p:sp>
      <p:grpSp>
        <p:nvGrpSpPr>
          <p:cNvPr id="7" name="Group 63"/>
          <p:cNvGrpSpPr>
            <a:grpSpLocks/>
          </p:cNvGrpSpPr>
          <p:nvPr/>
        </p:nvGrpSpPr>
        <p:grpSpPr bwMode="auto">
          <a:xfrm>
            <a:off x="809625" y="2889250"/>
            <a:ext cx="7192963" cy="2957513"/>
            <a:chOff x="510" y="1820"/>
            <a:chExt cx="4531" cy="1863"/>
          </a:xfrm>
        </p:grpSpPr>
        <p:sp>
          <p:nvSpPr>
            <p:cNvPr id="52270" name="Oval 46"/>
            <p:cNvSpPr>
              <a:spLocks noChangeArrowheads="1"/>
            </p:cNvSpPr>
            <p:nvPr/>
          </p:nvSpPr>
          <p:spPr bwMode="auto">
            <a:xfrm flipV="1">
              <a:off x="510" y="3637"/>
              <a:ext cx="90" cy="4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71" name="Oval 47"/>
            <p:cNvSpPr>
              <a:spLocks noChangeArrowheads="1"/>
            </p:cNvSpPr>
            <p:nvPr/>
          </p:nvSpPr>
          <p:spPr bwMode="auto">
            <a:xfrm flipV="1">
              <a:off x="1025" y="3188"/>
              <a:ext cx="89" cy="4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72" name="Oval 48"/>
            <p:cNvSpPr>
              <a:spLocks noChangeArrowheads="1"/>
            </p:cNvSpPr>
            <p:nvPr/>
          </p:nvSpPr>
          <p:spPr bwMode="auto">
            <a:xfrm flipV="1">
              <a:off x="1577" y="2668"/>
              <a:ext cx="89" cy="4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73" name="Oval 49"/>
            <p:cNvSpPr>
              <a:spLocks noChangeArrowheads="1"/>
            </p:cNvSpPr>
            <p:nvPr/>
          </p:nvSpPr>
          <p:spPr bwMode="auto">
            <a:xfrm flipV="1">
              <a:off x="2126" y="2186"/>
              <a:ext cx="89" cy="4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74" name="Oval 50"/>
            <p:cNvSpPr>
              <a:spLocks noChangeArrowheads="1"/>
            </p:cNvSpPr>
            <p:nvPr/>
          </p:nvSpPr>
          <p:spPr bwMode="auto">
            <a:xfrm flipV="1">
              <a:off x="2687" y="1868"/>
              <a:ext cx="89" cy="4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75" name="Oval 51"/>
            <p:cNvSpPr>
              <a:spLocks noChangeArrowheads="1"/>
            </p:cNvSpPr>
            <p:nvPr/>
          </p:nvSpPr>
          <p:spPr bwMode="auto">
            <a:xfrm flipV="1">
              <a:off x="3261" y="1820"/>
              <a:ext cx="89" cy="4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76" name="Oval 52"/>
            <p:cNvSpPr>
              <a:spLocks noChangeArrowheads="1"/>
            </p:cNvSpPr>
            <p:nvPr/>
          </p:nvSpPr>
          <p:spPr bwMode="auto">
            <a:xfrm flipV="1">
              <a:off x="3858" y="2009"/>
              <a:ext cx="90" cy="4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77" name="Oval 53"/>
            <p:cNvSpPr>
              <a:spLocks noChangeArrowheads="1"/>
            </p:cNvSpPr>
            <p:nvPr/>
          </p:nvSpPr>
          <p:spPr bwMode="auto">
            <a:xfrm flipV="1">
              <a:off x="4383" y="2454"/>
              <a:ext cx="89" cy="4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78" name="Oval 54"/>
            <p:cNvSpPr>
              <a:spLocks noChangeArrowheads="1"/>
            </p:cNvSpPr>
            <p:nvPr/>
          </p:nvSpPr>
          <p:spPr bwMode="auto">
            <a:xfrm flipV="1">
              <a:off x="4952" y="2974"/>
              <a:ext cx="89" cy="4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8" name="Group 58"/>
          <p:cNvGrpSpPr>
            <a:grpSpLocks/>
          </p:cNvGrpSpPr>
          <p:nvPr/>
        </p:nvGrpSpPr>
        <p:grpSpPr bwMode="auto">
          <a:xfrm>
            <a:off x="3213100" y="3570285"/>
            <a:ext cx="3376613" cy="600074"/>
            <a:chOff x="2024" y="2249"/>
            <a:chExt cx="2127" cy="378"/>
          </a:xfrm>
        </p:grpSpPr>
        <p:sp>
          <p:nvSpPr>
            <p:cNvPr id="52280" name="Text Box 56"/>
            <p:cNvSpPr txBox="1">
              <a:spLocks noChangeArrowheads="1"/>
            </p:cNvSpPr>
            <p:nvPr/>
          </p:nvSpPr>
          <p:spPr bwMode="auto">
            <a:xfrm>
              <a:off x="2024" y="2259"/>
              <a:ext cx="1350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 err="1">
                  <a:latin typeface="Arial" charset="0"/>
                </a:rPr>
                <a:t>Curva</a:t>
              </a:r>
              <a:r>
                <a:rPr lang="en-US" sz="3200" dirty="0">
                  <a:latin typeface="Arial" charset="0"/>
                </a:rPr>
                <a:t> final</a:t>
              </a:r>
              <a:endParaRPr lang="en-US" dirty="0"/>
            </a:p>
          </p:txBody>
        </p:sp>
        <p:sp>
          <p:nvSpPr>
            <p:cNvPr id="52281" name="Freeform 57"/>
            <p:cNvSpPr>
              <a:spLocks/>
            </p:cNvSpPr>
            <p:nvPr/>
          </p:nvSpPr>
          <p:spPr bwMode="auto">
            <a:xfrm>
              <a:off x="3784" y="2249"/>
              <a:ext cx="367" cy="202"/>
            </a:xfrm>
            <a:custGeom>
              <a:avLst/>
              <a:gdLst/>
              <a:ahLst/>
              <a:cxnLst>
                <a:cxn ang="0">
                  <a:pos x="0" y="201"/>
                </a:cxn>
                <a:cxn ang="0">
                  <a:pos x="28" y="199"/>
                </a:cxn>
                <a:cxn ang="0">
                  <a:pos x="42" y="197"/>
                </a:cxn>
                <a:cxn ang="0">
                  <a:pos x="56" y="195"/>
                </a:cxn>
                <a:cxn ang="0">
                  <a:pos x="70" y="193"/>
                </a:cxn>
                <a:cxn ang="0">
                  <a:pos x="83" y="190"/>
                </a:cxn>
                <a:cxn ang="0">
                  <a:pos x="96" y="187"/>
                </a:cxn>
                <a:cxn ang="0">
                  <a:pos x="110" y="183"/>
                </a:cxn>
                <a:cxn ang="0">
                  <a:pos x="123" y="179"/>
                </a:cxn>
                <a:cxn ang="0">
                  <a:pos x="136" y="175"/>
                </a:cxn>
                <a:cxn ang="0">
                  <a:pos x="148" y="170"/>
                </a:cxn>
                <a:cxn ang="0">
                  <a:pos x="161" y="165"/>
                </a:cxn>
                <a:cxn ang="0">
                  <a:pos x="174" y="160"/>
                </a:cxn>
                <a:cxn ang="0">
                  <a:pos x="186" y="154"/>
                </a:cxn>
                <a:cxn ang="0">
                  <a:pos x="198" y="148"/>
                </a:cxn>
                <a:cxn ang="0">
                  <a:pos x="210" y="142"/>
                </a:cxn>
                <a:cxn ang="0">
                  <a:pos x="221" y="135"/>
                </a:cxn>
                <a:cxn ang="0">
                  <a:pos x="232" y="128"/>
                </a:cxn>
                <a:cxn ang="0">
                  <a:pos x="244" y="121"/>
                </a:cxn>
                <a:cxn ang="0">
                  <a:pos x="255" y="113"/>
                </a:cxn>
                <a:cxn ang="0">
                  <a:pos x="265" y="105"/>
                </a:cxn>
                <a:cxn ang="0">
                  <a:pos x="276" y="97"/>
                </a:cxn>
                <a:cxn ang="0">
                  <a:pos x="286" y="89"/>
                </a:cxn>
                <a:cxn ang="0">
                  <a:pos x="296" y="80"/>
                </a:cxn>
                <a:cxn ang="0">
                  <a:pos x="306" y="71"/>
                </a:cxn>
                <a:cxn ang="0">
                  <a:pos x="315" y="61"/>
                </a:cxn>
                <a:cxn ang="0">
                  <a:pos x="324" y="51"/>
                </a:cxn>
                <a:cxn ang="0">
                  <a:pos x="333" y="42"/>
                </a:cxn>
                <a:cxn ang="0">
                  <a:pos x="342" y="31"/>
                </a:cxn>
                <a:cxn ang="0">
                  <a:pos x="350" y="21"/>
                </a:cxn>
                <a:cxn ang="0">
                  <a:pos x="358" y="11"/>
                </a:cxn>
                <a:cxn ang="0">
                  <a:pos x="366" y="0"/>
                </a:cxn>
              </a:cxnLst>
              <a:rect l="0" t="0" r="r" b="b"/>
              <a:pathLst>
                <a:path w="367" h="202">
                  <a:moveTo>
                    <a:pt x="0" y="201"/>
                  </a:moveTo>
                  <a:lnTo>
                    <a:pt x="28" y="199"/>
                  </a:lnTo>
                  <a:lnTo>
                    <a:pt x="42" y="197"/>
                  </a:lnTo>
                  <a:lnTo>
                    <a:pt x="56" y="195"/>
                  </a:lnTo>
                  <a:lnTo>
                    <a:pt x="70" y="193"/>
                  </a:lnTo>
                  <a:lnTo>
                    <a:pt x="83" y="190"/>
                  </a:lnTo>
                  <a:lnTo>
                    <a:pt x="96" y="187"/>
                  </a:lnTo>
                  <a:lnTo>
                    <a:pt x="110" y="183"/>
                  </a:lnTo>
                  <a:lnTo>
                    <a:pt x="123" y="179"/>
                  </a:lnTo>
                  <a:lnTo>
                    <a:pt x="136" y="175"/>
                  </a:lnTo>
                  <a:lnTo>
                    <a:pt x="148" y="170"/>
                  </a:lnTo>
                  <a:lnTo>
                    <a:pt x="161" y="165"/>
                  </a:lnTo>
                  <a:lnTo>
                    <a:pt x="174" y="160"/>
                  </a:lnTo>
                  <a:lnTo>
                    <a:pt x="186" y="154"/>
                  </a:lnTo>
                  <a:lnTo>
                    <a:pt x="198" y="148"/>
                  </a:lnTo>
                  <a:lnTo>
                    <a:pt x="210" y="142"/>
                  </a:lnTo>
                  <a:lnTo>
                    <a:pt x="221" y="135"/>
                  </a:lnTo>
                  <a:lnTo>
                    <a:pt x="232" y="128"/>
                  </a:lnTo>
                  <a:lnTo>
                    <a:pt x="244" y="121"/>
                  </a:lnTo>
                  <a:lnTo>
                    <a:pt x="255" y="113"/>
                  </a:lnTo>
                  <a:lnTo>
                    <a:pt x="265" y="105"/>
                  </a:lnTo>
                  <a:lnTo>
                    <a:pt x="276" y="97"/>
                  </a:lnTo>
                  <a:lnTo>
                    <a:pt x="286" y="89"/>
                  </a:lnTo>
                  <a:lnTo>
                    <a:pt x="296" y="80"/>
                  </a:lnTo>
                  <a:lnTo>
                    <a:pt x="306" y="71"/>
                  </a:lnTo>
                  <a:lnTo>
                    <a:pt x="315" y="61"/>
                  </a:lnTo>
                  <a:lnTo>
                    <a:pt x="324" y="51"/>
                  </a:lnTo>
                  <a:lnTo>
                    <a:pt x="333" y="42"/>
                  </a:lnTo>
                  <a:lnTo>
                    <a:pt x="342" y="31"/>
                  </a:lnTo>
                  <a:lnTo>
                    <a:pt x="350" y="21"/>
                  </a:lnTo>
                  <a:lnTo>
                    <a:pt x="358" y="11"/>
                  </a:lnTo>
                  <a:lnTo>
                    <a:pt x="366" y="0"/>
                  </a:lnTo>
                </a:path>
              </a:pathLst>
            </a:custGeom>
            <a:noFill/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9" name="Group 61"/>
          <p:cNvGrpSpPr>
            <a:grpSpLocks/>
          </p:cNvGrpSpPr>
          <p:nvPr/>
        </p:nvGrpSpPr>
        <p:grpSpPr bwMode="auto">
          <a:xfrm>
            <a:off x="1728786" y="5129217"/>
            <a:ext cx="3862383" cy="693738"/>
            <a:chOff x="1089" y="3231"/>
            <a:chExt cx="2433" cy="437"/>
          </a:xfrm>
        </p:grpSpPr>
        <p:sp>
          <p:nvSpPr>
            <p:cNvPr id="52283" name="Freeform 59"/>
            <p:cNvSpPr>
              <a:spLocks/>
            </p:cNvSpPr>
            <p:nvPr/>
          </p:nvSpPr>
          <p:spPr bwMode="auto">
            <a:xfrm>
              <a:off x="1089" y="3231"/>
              <a:ext cx="296" cy="226"/>
            </a:xfrm>
            <a:custGeom>
              <a:avLst/>
              <a:gdLst/>
              <a:ahLst/>
              <a:cxnLst>
                <a:cxn ang="0">
                  <a:pos x="295" y="225"/>
                </a:cxn>
                <a:cxn ang="0">
                  <a:pos x="271" y="220"/>
                </a:cxn>
                <a:cxn ang="0">
                  <a:pos x="259" y="217"/>
                </a:cxn>
                <a:cxn ang="0">
                  <a:pos x="247" y="214"/>
                </a:cxn>
                <a:cxn ang="0">
                  <a:pos x="235" y="211"/>
                </a:cxn>
                <a:cxn ang="0">
                  <a:pos x="223" y="207"/>
                </a:cxn>
                <a:cxn ang="0">
                  <a:pos x="212" y="203"/>
                </a:cxn>
                <a:cxn ang="0">
                  <a:pos x="201" y="198"/>
                </a:cxn>
                <a:cxn ang="0">
                  <a:pos x="190" y="193"/>
                </a:cxn>
                <a:cxn ang="0">
                  <a:pos x="179" y="187"/>
                </a:cxn>
                <a:cxn ang="0">
                  <a:pos x="168" y="182"/>
                </a:cxn>
                <a:cxn ang="0">
                  <a:pos x="158" y="176"/>
                </a:cxn>
                <a:cxn ang="0">
                  <a:pos x="147" y="170"/>
                </a:cxn>
                <a:cxn ang="0">
                  <a:pos x="137" y="163"/>
                </a:cxn>
                <a:cxn ang="0">
                  <a:pos x="127" y="156"/>
                </a:cxn>
                <a:cxn ang="0">
                  <a:pos x="118" y="149"/>
                </a:cxn>
                <a:cxn ang="0">
                  <a:pos x="109" y="142"/>
                </a:cxn>
                <a:cxn ang="0">
                  <a:pos x="99" y="134"/>
                </a:cxn>
                <a:cxn ang="0">
                  <a:pos x="91" y="126"/>
                </a:cxn>
                <a:cxn ang="0">
                  <a:pos x="82" y="118"/>
                </a:cxn>
                <a:cxn ang="0">
                  <a:pos x="73" y="109"/>
                </a:cxn>
                <a:cxn ang="0">
                  <a:pos x="65" y="100"/>
                </a:cxn>
                <a:cxn ang="0">
                  <a:pos x="57" y="91"/>
                </a:cxn>
                <a:cxn ang="0">
                  <a:pos x="50" y="82"/>
                </a:cxn>
                <a:cxn ang="0">
                  <a:pos x="43" y="73"/>
                </a:cxn>
                <a:cxn ang="0">
                  <a:pos x="35" y="63"/>
                </a:cxn>
                <a:cxn ang="0">
                  <a:pos x="29" y="53"/>
                </a:cxn>
                <a:cxn ang="0">
                  <a:pos x="23" y="43"/>
                </a:cxn>
                <a:cxn ang="0">
                  <a:pos x="16" y="32"/>
                </a:cxn>
                <a:cxn ang="0">
                  <a:pos x="11" y="22"/>
                </a:cxn>
                <a:cxn ang="0">
                  <a:pos x="5" y="11"/>
                </a:cxn>
                <a:cxn ang="0">
                  <a:pos x="0" y="0"/>
                </a:cxn>
              </a:cxnLst>
              <a:rect l="0" t="0" r="r" b="b"/>
              <a:pathLst>
                <a:path w="296" h="226">
                  <a:moveTo>
                    <a:pt x="295" y="225"/>
                  </a:moveTo>
                  <a:lnTo>
                    <a:pt x="271" y="220"/>
                  </a:lnTo>
                  <a:lnTo>
                    <a:pt x="259" y="217"/>
                  </a:lnTo>
                  <a:lnTo>
                    <a:pt x="247" y="214"/>
                  </a:lnTo>
                  <a:lnTo>
                    <a:pt x="235" y="211"/>
                  </a:lnTo>
                  <a:lnTo>
                    <a:pt x="223" y="207"/>
                  </a:lnTo>
                  <a:lnTo>
                    <a:pt x="212" y="203"/>
                  </a:lnTo>
                  <a:lnTo>
                    <a:pt x="201" y="198"/>
                  </a:lnTo>
                  <a:lnTo>
                    <a:pt x="190" y="193"/>
                  </a:lnTo>
                  <a:lnTo>
                    <a:pt x="179" y="187"/>
                  </a:lnTo>
                  <a:lnTo>
                    <a:pt x="168" y="182"/>
                  </a:lnTo>
                  <a:lnTo>
                    <a:pt x="158" y="176"/>
                  </a:lnTo>
                  <a:lnTo>
                    <a:pt x="147" y="170"/>
                  </a:lnTo>
                  <a:lnTo>
                    <a:pt x="137" y="163"/>
                  </a:lnTo>
                  <a:lnTo>
                    <a:pt x="127" y="156"/>
                  </a:lnTo>
                  <a:lnTo>
                    <a:pt x="118" y="149"/>
                  </a:lnTo>
                  <a:lnTo>
                    <a:pt x="109" y="142"/>
                  </a:lnTo>
                  <a:lnTo>
                    <a:pt x="99" y="134"/>
                  </a:lnTo>
                  <a:lnTo>
                    <a:pt x="91" y="126"/>
                  </a:lnTo>
                  <a:lnTo>
                    <a:pt x="82" y="118"/>
                  </a:lnTo>
                  <a:lnTo>
                    <a:pt x="73" y="109"/>
                  </a:lnTo>
                  <a:lnTo>
                    <a:pt x="65" y="100"/>
                  </a:lnTo>
                  <a:lnTo>
                    <a:pt x="57" y="91"/>
                  </a:lnTo>
                  <a:lnTo>
                    <a:pt x="50" y="82"/>
                  </a:lnTo>
                  <a:lnTo>
                    <a:pt x="43" y="73"/>
                  </a:lnTo>
                  <a:lnTo>
                    <a:pt x="35" y="63"/>
                  </a:lnTo>
                  <a:lnTo>
                    <a:pt x="29" y="53"/>
                  </a:lnTo>
                  <a:lnTo>
                    <a:pt x="23" y="43"/>
                  </a:lnTo>
                  <a:lnTo>
                    <a:pt x="16" y="32"/>
                  </a:lnTo>
                  <a:lnTo>
                    <a:pt x="11" y="22"/>
                  </a:lnTo>
                  <a:lnTo>
                    <a:pt x="5" y="11"/>
                  </a:lnTo>
                  <a:lnTo>
                    <a:pt x="0" y="0"/>
                  </a:lnTo>
                </a:path>
              </a:pathLst>
            </a:custGeom>
            <a:noFill/>
            <a:ln w="0" cap="flat" cmpd="sng">
              <a:solidFill>
                <a:srgbClr val="000000"/>
              </a:solidFill>
              <a:prstDash val="solid"/>
              <a:round/>
              <a:headEnd type="none" w="med" len="med"/>
              <a:tailEnd type="triangl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52284" name="Text Box 60"/>
            <p:cNvSpPr txBox="1">
              <a:spLocks noChangeArrowheads="1"/>
            </p:cNvSpPr>
            <p:nvPr/>
          </p:nvSpPr>
          <p:spPr bwMode="auto">
            <a:xfrm>
              <a:off x="1397" y="3300"/>
              <a:ext cx="2125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200" dirty="0" err="1">
                  <a:latin typeface="Arial" charset="0"/>
                </a:rPr>
                <a:t>Ángulo</a:t>
              </a:r>
              <a:r>
                <a:rPr lang="en-US" sz="3200" dirty="0">
                  <a:latin typeface="Arial" charset="0"/>
                </a:rPr>
                <a:t> de </a:t>
              </a:r>
              <a:r>
                <a:rPr lang="en-US" sz="3200" dirty="0" err="1">
                  <a:latin typeface="Arial" charset="0"/>
                </a:rPr>
                <a:t>escora</a:t>
              </a:r>
              <a:endParaRPr lang="en-US" dirty="0"/>
            </a:p>
          </p:txBody>
        </p:sp>
      </p:grpSp>
      <p:sp>
        <p:nvSpPr>
          <p:cNvPr id="52288" name="Freeform 64"/>
          <p:cNvSpPr>
            <a:spLocks/>
          </p:cNvSpPr>
          <p:nvPr/>
        </p:nvSpPr>
        <p:spPr bwMode="auto">
          <a:xfrm>
            <a:off x="879475" y="2889250"/>
            <a:ext cx="7488238" cy="2922588"/>
          </a:xfrm>
          <a:custGeom>
            <a:avLst/>
            <a:gdLst/>
            <a:ahLst/>
            <a:cxnLst>
              <a:cxn ang="0">
                <a:pos x="18" y="1824"/>
              </a:cxn>
              <a:cxn ang="0">
                <a:pos x="68" y="1782"/>
              </a:cxn>
              <a:cxn ang="0">
                <a:pos x="145" y="1716"/>
              </a:cxn>
              <a:cxn ang="0">
                <a:pos x="242" y="1633"/>
              </a:cxn>
              <a:cxn ang="0">
                <a:pos x="352" y="1536"/>
              </a:cxn>
              <a:cxn ang="0">
                <a:pos x="470" y="1432"/>
              </a:cxn>
              <a:cxn ang="0">
                <a:pos x="611" y="1304"/>
              </a:cxn>
              <a:cxn ang="0">
                <a:pos x="699" y="1222"/>
              </a:cxn>
              <a:cxn ang="0">
                <a:pos x="768" y="1155"/>
              </a:cxn>
              <a:cxn ang="0">
                <a:pos x="832" y="1092"/>
              </a:cxn>
              <a:cxn ang="0">
                <a:pos x="904" y="1023"/>
              </a:cxn>
              <a:cxn ang="0">
                <a:pos x="998" y="936"/>
              </a:cxn>
              <a:cxn ang="0">
                <a:pos x="1137" y="807"/>
              </a:cxn>
              <a:cxn ang="0">
                <a:pos x="1225" y="722"/>
              </a:cxn>
              <a:cxn ang="0">
                <a:pos x="1293" y="655"/>
              </a:cxn>
              <a:cxn ang="0">
                <a:pos x="1355" y="595"/>
              </a:cxn>
              <a:cxn ang="0">
                <a:pos x="1424" y="534"/>
              </a:cxn>
              <a:cxn ang="0">
                <a:pos x="1514" y="463"/>
              </a:cxn>
              <a:cxn ang="0">
                <a:pos x="1658" y="359"/>
              </a:cxn>
              <a:cxn ang="0">
                <a:pos x="1752" y="288"/>
              </a:cxn>
              <a:cxn ang="0">
                <a:pos x="1827" y="232"/>
              </a:cxn>
              <a:cxn ang="0">
                <a:pos x="1894" y="187"/>
              </a:cxn>
              <a:cxn ang="0">
                <a:pos x="1967" y="148"/>
              </a:cxn>
              <a:cxn ang="0">
                <a:pos x="2058" y="110"/>
              </a:cxn>
              <a:cxn ang="0">
                <a:pos x="2182" y="69"/>
              </a:cxn>
              <a:cxn ang="0">
                <a:pos x="2309" y="31"/>
              </a:cxn>
              <a:cxn ang="0">
                <a:pos x="2391" y="12"/>
              </a:cxn>
              <a:cxn ang="0">
                <a:pos x="2462" y="2"/>
              </a:cxn>
              <a:cxn ang="0">
                <a:pos x="2534" y="0"/>
              </a:cxn>
              <a:cxn ang="0">
                <a:pos x="2618" y="6"/>
              </a:cxn>
              <a:cxn ang="0">
                <a:pos x="2726" y="18"/>
              </a:cxn>
              <a:cxn ang="0">
                <a:pos x="2876" y="36"/>
              </a:cxn>
              <a:cxn ang="0">
                <a:pos x="2971" y="52"/>
              </a:cxn>
              <a:cxn ang="0">
                <a:pos x="3049" y="71"/>
              </a:cxn>
              <a:cxn ang="0">
                <a:pos x="3122" y="98"/>
              </a:cxn>
              <a:cxn ang="0">
                <a:pos x="3201" y="136"/>
              </a:cxn>
              <a:cxn ang="0">
                <a:pos x="3300" y="189"/>
              </a:cxn>
              <a:cxn ang="0">
                <a:pos x="3445" y="272"/>
              </a:cxn>
              <a:cxn ang="0">
                <a:pos x="3534" y="333"/>
              </a:cxn>
              <a:cxn ang="0">
                <a:pos x="3602" y="390"/>
              </a:cxn>
              <a:cxn ang="0">
                <a:pos x="3661" y="448"/>
              </a:cxn>
              <a:cxn ang="0">
                <a:pos x="3726" y="515"/>
              </a:cxn>
              <a:cxn ang="0">
                <a:pos x="3810" y="597"/>
              </a:cxn>
              <a:cxn ang="0">
                <a:pos x="3952" y="722"/>
              </a:cxn>
              <a:cxn ang="0">
                <a:pos x="4050" y="810"/>
              </a:cxn>
              <a:cxn ang="0">
                <a:pos x="4125" y="880"/>
              </a:cxn>
              <a:cxn ang="0">
                <a:pos x="4192" y="944"/>
              </a:cxn>
              <a:cxn ang="0">
                <a:pos x="4265" y="1012"/>
              </a:cxn>
              <a:cxn ang="0">
                <a:pos x="4358" y="1095"/>
              </a:cxn>
              <a:cxn ang="0">
                <a:pos x="4480" y="1200"/>
              </a:cxn>
              <a:cxn ang="0">
                <a:pos x="4539" y="1249"/>
              </a:cxn>
              <a:cxn ang="0">
                <a:pos x="4594" y="1293"/>
              </a:cxn>
              <a:cxn ang="0">
                <a:pos x="4642" y="1331"/>
              </a:cxn>
              <a:cxn ang="0">
                <a:pos x="4681" y="1361"/>
              </a:cxn>
              <a:cxn ang="0">
                <a:pos x="4706" y="1381"/>
              </a:cxn>
              <a:cxn ang="0">
                <a:pos x="4716" y="1388"/>
              </a:cxn>
            </a:cxnLst>
            <a:rect l="0" t="0" r="r" b="b"/>
            <a:pathLst>
              <a:path w="4717" h="1841">
                <a:moveTo>
                  <a:pt x="0" y="1840"/>
                </a:moveTo>
                <a:lnTo>
                  <a:pt x="2" y="1837"/>
                </a:lnTo>
                <a:lnTo>
                  <a:pt x="6" y="1834"/>
                </a:lnTo>
                <a:lnTo>
                  <a:pt x="11" y="1830"/>
                </a:lnTo>
                <a:lnTo>
                  <a:pt x="18" y="1824"/>
                </a:lnTo>
                <a:lnTo>
                  <a:pt x="26" y="1818"/>
                </a:lnTo>
                <a:lnTo>
                  <a:pt x="34" y="1810"/>
                </a:lnTo>
                <a:lnTo>
                  <a:pt x="45" y="1802"/>
                </a:lnTo>
                <a:lnTo>
                  <a:pt x="56" y="1792"/>
                </a:lnTo>
                <a:lnTo>
                  <a:pt x="68" y="1782"/>
                </a:lnTo>
                <a:lnTo>
                  <a:pt x="82" y="1770"/>
                </a:lnTo>
                <a:lnTo>
                  <a:pt x="96" y="1758"/>
                </a:lnTo>
                <a:lnTo>
                  <a:pt x="112" y="1745"/>
                </a:lnTo>
                <a:lnTo>
                  <a:pt x="128" y="1731"/>
                </a:lnTo>
                <a:lnTo>
                  <a:pt x="145" y="1716"/>
                </a:lnTo>
                <a:lnTo>
                  <a:pt x="163" y="1701"/>
                </a:lnTo>
                <a:lnTo>
                  <a:pt x="182" y="1685"/>
                </a:lnTo>
                <a:lnTo>
                  <a:pt x="201" y="1668"/>
                </a:lnTo>
                <a:lnTo>
                  <a:pt x="221" y="1651"/>
                </a:lnTo>
                <a:lnTo>
                  <a:pt x="242" y="1633"/>
                </a:lnTo>
                <a:lnTo>
                  <a:pt x="263" y="1614"/>
                </a:lnTo>
                <a:lnTo>
                  <a:pt x="285" y="1596"/>
                </a:lnTo>
                <a:lnTo>
                  <a:pt x="307" y="1576"/>
                </a:lnTo>
                <a:lnTo>
                  <a:pt x="330" y="1557"/>
                </a:lnTo>
                <a:lnTo>
                  <a:pt x="352" y="1536"/>
                </a:lnTo>
                <a:lnTo>
                  <a:pt x="376" y="1516"/>
                </a:lnTo>
                <a:lnTo>
                  <a:pt x="399" y="1496"/>
                </a:lnTo>
                <a:lnTo>
                  <a:pt x="423" y="1474"/>
                </a:lnTo>
                <a:lnTo>
                  <a:pt x="446" y="1453"/>
                </a:lnTo>
                <a:lnTo>
                  <a:pt x="470" y="1432"/>
                </a:lnTo>
                <a:lnTo>
                  <a:pt x="494" y="1410"/>
                </a:lnTo>
                <a:lnTo>
                  <a:pt x="518" y="1389"/>
                </a:lnTo>
                <a:lnTo>
                  <a:pt x="568" y="1344"/>
                </a:lnTo>
                <a:lnTo>
                  <a:pt x="590" y="1324"/>
                </a:lnTo>
                <a:lnTo>
                  <a:pt x="611" y="1304"/>
                </a:lnTo>
                <a:lnTo>
                  <a:pt x="631" y="1286"/>
                </a:lnTo>
                <a:lnTo>
                  <a:pt x="649" y="1269"/>
                </a:lnTo>
                <a:lnTo>
                  <a:pt x="667" y="1252"/>
                </a:lnTo>
                <a:lnTo>
                  <a:pt x="684" y="1237"/>
                </a:lnTo>
                <a:lnTo>
                  <a:pt x="699" y="1222"/>
                </a:lnTo>
                <a:lnTo>
                  <a:pt x="714" y="1208"/>
                </a:lnTo>
                <a:lnTo>
                  <a:pt x="728" y="1194"/>
                </a:lnTo>
                <a:lnTo>
                  <a:pt x="742" y="1180"/>
                </a:lnTo>
                <a:lnTo>
                  <a:pt x="756" y="1168"/>
                </a:lnTo>
                <a:lnTo>
                  <a:pt x="768" y="1155"/>
                </a:lnTo>
                <a:lnTo>
                  <a:pt x="781" y="1142"/>
                </a:lnTo>
                <a:lnTo>
                  <a:pt x="794" y="1130"/>
                </a:lnTo>
                <a:lnTo>
                  <a:pt x="807" y="1118"/>
                </a:lnTo>
                <a:lnTo>
                  <a:pt x="820" y="1105"/>
                </a:lnTo>
                <a:lnTo>
                  <a:pt x="832" y="1092"/>
                </a:lnTo>
                <a:lnTo>
                  <a:pt x="846" y="1079"/>
                </a:lnTo>
                <a:lnTo>
                  <a:pt x="860" y="1066"/>
                </a:lnTo>
                <a:lnTo>
                  <a:pt x="874" y="1052"/>
                </a:lnTo>
                <a:lnTo>
                  <a:pt x="889" y="1038"/>
                </a:lnTo>
                <a:lnTo>
                  <a:pt x="904" y="1023"/>
                </a:lnTo>
                <a:lnTo>
                  <a:pt x="921" y="1007"/>
                </a:lnTo>
                <a:lnTo>
                  <a:pt x="938" y="991"/>
                </a:lnTo>
                <a:lnTo>
                  <a:pt x="957" y="974"/>
                </a:lnTo>
                <a:lnTo>
                  <a:pt x="976" y="955"/>
                </a:lnTo>
                <a:lnTo>
                  <a:pt x="998" y="936"/>
                </a:lnTo>
                <a:lnTo>
                  <a:pt x="1020" y="915"/>
                </a:lnTo>
                <a:lnTo>
                  <a:pt x="1044" y="893"/>
                </a:lnTo>
                <a:lnTo>
                  <a:pt x="1069" y="870"/>
                </a:lnTo>
                <a:lnTo>
                  <a:pt x="1116" y="827"/>
                </a:lnTo>
                <a:lnTo>
                  <a:pt x="1137" y="807"/>
                </a:lnTo>
                <a:lnTo>
                  <a:pt x="1157" y="788"/>
                </a:lnTo>
                <a:lnTo>
                  <a:pt x="1176" y="770"/>
                </a:lnTo>
                <a:lnTo>
                  <a:pt x="1193" y="754"/>
                </a:lnTo>
                <a:lnTo>
                  <a:pt x="1210" y="738"/>
                </a:lnTo>
                <a:lnTo>
                  <a:pt x="1225" y="722"/>
                </a:lnTo>
                <a:lnTo>
                  <a:pt x="1240" y="708"/>
                </a:lnTo>
                <a:lnTo>
                  <a:pt x="1254" y="694"/>
                </a:lnTo>
                <a:lnTo>
                  <a:pt x="1268" y="680"/>
                </a:lnTo>
                <a:lnTo>
                  <a:pt x="1280" y="667"/>
                </a:lnTo>
                <a:lnTo>
                  <a:pt x="1293" y="655"/>
                </a:lnTo>
                <a:lnTo>
                  <a:pt x="1306" y="642"/>
                </a:lnTo>
                <a:lnTo>
                  <a:pt x="1318" y="630"/>
                </a:lnTo>
                <a:lnTo>
                  <a:pt x="1330" y="618"/>
                </a:lnTo>
                <a:lnTo>
                  <a:pt x="1342" y="607"/>
                </a:lnTo>
                <a:lnTo>
                  <a:pt x="1355" y="595"/>
                </a:lnTo>
                <a:lnTo>
                  <a:pt x="1368" y="583"/>
                </a:lnTo>
                <a:lnTo>
                  <a:pt x="1381" y="572"/>
                </a:lnTo>
                <a:lnTo>
                  <a:pt x="1395" y="559"/>
                </a:lnTo>
                <a:lnTo>
                  <a:pt x="1409" y="547"/>
                </a:lnTo>
                <a:lnTo>
                  <a:pt x="1424" y="534"/>
                </a:lnTo>
                <a:lnTo>
                  <a:pt x="1440" y="521"/>
                </a:lnTo>
                <a:lnTo>
                  <a:pt x="1457" y="508"/>
                </a:lnTo>
                <a:lnTo>
                  <a:pt x="1475" y="494"/>
                </a:lnTo>
                <a:lnTo>
                  <a:pt x="1494" y="479"/>
                </a:lnTo>
                <a:lnTo>
                  <a:pt x="1514" y="463"/>
                </a:lnTo>
                <a:lnTo>
                  <a:pt x="1536" y="447"/>
                </a:lnTo>
                <a:lnTo>
                  <a:pt x="1559" y="430"/>
                </a:lnTo>
                <a:lnTo>
                  <a:pt x="1584" y="412"/>
                </a:lnTo>
                <a:lnTo>
                  <a:pt x="1611" y="393"/>
                </a:lnTo>
                <a:lnTo>
                  <a:pt x="1658" y="359"/>
                </a:lnTo>
                <a:lnTo>
                  <a:pt x="1679" y="344"/>
                </a:lnTo>
                <a:lnTo>
                  <a:pt x="1699" y="329"/>
                </a:lnTo>
                <a:lnTo>
                  <a:pt x="1718" y="314"/>
                </a:lnTo>
                <a:lnTo>
                  <a:pt x="1736" y="301"/>
                </a:lnTo>
                <a:lnTo>
                  <a:pt x="1752" y="288"/>
                </a:lnTo>
                <a:lnTo>
                  <a:pt x="1769" y="276"/>
                </a:lnTo>
                <a:lnTo>
                  <a:pt x="1784" y="264"/>
                </a:lnTo>
                <a:lnTo>
                  <a:pt x="1799" y="253"/>
                </a:lnTo>
                <a:lnTo>
                  <a:pt x="1813" y="242"/>
                </a:lnTo>
                <a:lnTo>
                  <a:pt x="1827" y="232"/>
                </a:lnTo>
                <a:lnTo>
                  <a:pt x="1841" y="223"/>
                </a:lnTo>
                <a:lnTo>
                  <a:pt x="1854" y="213"/>
                </a:lnTo>
                <a:lnTo>
                  <a:pt x="1867" y="204"/>
                </a:lnTo>
                <a:lnTo>
                  <a:pt x="1881" y="196"/>
                </a:lnTo>
                <a:lnTo>
                  <a:pt x="1894" y="187"/>
                </a:lnTo>
                <a:lnTo>
                  <a:pt x="1908" y="179"/>
                </a:lnTo>
                <a:lnTo>
                  <a:pt x="1922" y="171"/>
                </a:lnTo>
                <a:lnTo>
                  <a:pt x="1936" y="164"/>
                </a:lnTo>
                <a:lnTo>
                  <a:pt x="1951" y="156"/>
                </a:lnTo>
                <a:lnTo>
                  <a:pt x="1967" y="148"/>
                </a:lnTo>
                <a:lnTo>
                  <a:pt x="1983" y="141"/>
                </a:lnTo>
                <a:lnTo>
                  <a:pt x="2000" y="133"/>
                </a:lnTo>
                <a:lnTo>
                  <a:pt x="2018" y="126"/>
                </a:lnTo>
                <a:lnTo>
                  <a:pt x="2038" y="118"/>
                </a:lnTo>
                <a:lnTo>
                  <a:pt x="2058" y="110"/>
                </a:lnTo>
                <a:lnTo>
                  <a:pt x="2080" y="102"/>
                </a:lnTo>
                <a:lnTo>
                  <a:pt x="2103" y="94"/>
                </a:lnTo>
                <a:lnTo>
                  <a:pt x="2128" y="86"/>
                </a:lnTo>
                <a:lnTo>
                  <a:pt x="2154" y="78"/>
                </a:lnTo>
                <a:lnTo>
                  <a:pt x="2182" y="69"/>
                </a:lnTo>
                <a:lnTo>
                  <a:pt x="2229" y="54"/>
                </a:lnTo>
                <a:lnTo>
                  <a:pt x="2250" y="48"/>
                </a:lnTo>
                <a:lnTo>
                  <a:pt x="2271" y="42"/>
                </a:lnTo>
                <a:lnTo>
                  <a:pt x="2290" y="36"/>
                </a:lnTo>
                <a:lnTo>
                  <a:pt x="2309" y="31"/>
                </a:lnTo>
                <a:lnTo>
                  <a:pt x="2327" y="26"/>
                </a:lnTo>
                <a:lnTo>
                  <a:pt x="2344" y="22"/>
                </a:lnTo>
                <a:lnTo>
                  <a:pt x="2360" y="18"/>
                </a:lnTo>
                <a:lnTo>
                  <a:pt x="2376" y="14"/>
                </a:lnTo>
                <a:lnTo>
                  <a:pt x="2391" y="12"/>
                </a:lnTo>
                <a:lnTo>
                  <a:pt x="2406" y="9"/>
                </a:lnTo>
                <a:lnTo>
                  <a:pt x="2420" y="6"/>
                </a:lnTo>
                <a:lnTo>
                  <a:pt x="2434" y="4"/>
                </a:lnTo>
                <a:lnTo>
                  <a:pt x="2448" y="3"/>
                </a:lnTo>
                <a:lnTo>
                  <a:pt x="2462" y="2"/>
                </a:lnTo>
                <a:lnTo>
                  <a:pt x="2476" y="1"/>
                </a:lnTo>
                <a:lnTo>
                  <a:pt x="2490" y="0"/>
                </a:lnTo>
                <a:lnTo>
                  <a:pt x="2504" y="0"/>
                </a:lnTo>
                <a:lnTo>
                  <a:pt x="2519" y="0"/>
                </a:lnTo>
                <a:lnTo>
                  <a:pt x="2534" y="0"/>
                </a:lnTo>
                <a:lnTo>
                  <a:pt x="2550" y="1"/>
                </a:lnTo>
                <a:lnTo>
                  <a:pt x="2566" y="2"/>
                </a:lnTo>
                <a:lnTo>
                  <a:pt x="2582" y="3"/>
                </a:lnTo>
                <a:lnTo>
                  <a:pt x="2600" y="4"/>
                </a:lnTo>
                <a:lnTo>
                  <a:pt x="2618" y="6"/>
                </a:lnTo>
                <a:lnTo>
                  <a:pt x="2638" y="8"/>
                </a:lnTo>
                <a:lnTo>
                  <a:pt x="2658" y="10"/>
                </a:lnTo>
                <a:lnTo>
                  <a:pt x="2680" y="12"/>
                </a:lnTo>
                <a:lnTo>
                  <a:pt x="2702" y="15"/>
                </a:lnTo>
                <a:lnTo>
                  <a:pt x="2726" y="18"/>
                </a:lnTo>
                <a:lnTo>
                  <a:pt x="2752" y="21"/>
                </a:lnTo>
                <a:lnTo>
                  <a:pt x="2806" y="27"/>
                </a:lnTo>
                <a:lnTo>
                  <a:pt x="2830" y="30"/>
                </a:lnTo>
                <a:lnTo>
                  <a:pt x="2854" y="33"/>
                </a:lnTo>
                <a:lnTo>
                  <a:pt x="2876" y="36"/>
                </a:lnTo>
                <a:lnTo>
                  <a:pt x="2897" y="39"/>
                </a:lnTo>
                <a:lnTo>
                  <a:pt x="2917" y="42"/>
                </a:lnTo>
                <a:lnTo>
                  <a:pt x="2936" y="45"/>
                </a:lnTo>
                <a:lnTo>
                  <a:pt x="2954" y="48"/>
                </a:lnTo>
                <a:lnTo>
                  <a:pt x="2971" y="52"/>
                </a:lnTo>
                <a:lnTo>
                  <a:pt x="2988" y="55"/>
                </a:lnTo>
                <a:lnTo>
                  <a:pt x="3004" y="59"/>
                </a:lnTo>
                <a:lnTo>
                  <a:pt x="3019" y="62"/>
                </a:lnTo>
                <a:lnTo>
                  <a:pt x="3034" y="66"/>
                </a:lnTo>
                <a:lnTo>
                  <a:pt x="3049" y="71"/>
                </a:lnTo>
                <a:lnTo>
                  <a:pt x="3063" y="76"/>
                </a:lnTo>
                <a:lnTo>
                  <a:pt x="3078" y="80"/>
                </a:lnTo>
                <a:lnTo>
                  <a:pt x="3092" y="86"/>
                </a:lnTo>
                <a:lnTo>
                  <a:pt x="3107" y="92"/>
                </a:lnTo>
                <a:lnTo>
                  <a:pt x="3122" y="98"/>
                </a:lnTo>
                <a:lnTo>
                  <a:pt x="3136" y="104"/>
                </a:lnTo>
                <a:lnTo>
                  <a:pt x="3152" y="112"/>
                </a:lnTo>
                <a:lnTo>
                  <a:pt x="3168" y="119"/>
                </a:lnTo>
                <a:lnTo>
                  <a:pt x="3184" y="127"/>
                </a:lnTo>
                <a:lnTo>
                  <a:pt x="3201" y="136"/>
                </a:lnTo>
                <a:lnTo>
                  <a:pt x="3219" y="145"/>
                </a:lnTo>
                <a:lnTo>
                  <a:pt x="3238" y="155"/>
                </a:lnTo>
                <a:lnTo>
                  <a:pt x="3258" y="166"/>
                </a:lnTo>
                <a:lnTo>
                  <a:pt x="3278" y="177"/>
                </a:lnTo>
                <a:lnTo>
                  <a:pt x="3300" y="189"/>
                </a:lnTo>
                <a:lnTo>
                  <a:pt x="3324" y="202"/>
                </a:lnTo>
                <a:lnTo>
                  <a:pt x="3348" y="216"/>
                </a:lnTo>
                <a:lnTo>
                  <a:pt x="3400" y="245"/>
                </a:lnTo>
                <a:lnTo>
                  <a:pt x="3423" y="258"/>
                </a:lnTo>
                <a:lnTo>
                  <a:pt x="3445" y="272"/>
                </a:lnTo>
                <a:lnTo>
                  <a:pt x="3465" y="285"/>
                </a:lnTo>
                <a:lnTo>
                  <a:pt x="3484" y="297"/>
                </a:lnTo>
                <a:lnTo>
                  <a:pt x="3502" y="310"/>
                </a:lnTo>
                <a:lnTo>
                  <a:pt x="3519" y="321"/>
                </a:lnTo>
                <a:lnTo>
                  <a:pt x="3534" y="333"/>
                </a:lnTo>
                <a:lnTo>
                  <a:pt x="3549" y="344"/>
                </a:lnTo>
                <a:lnTo>
                  <a:pt x="3563" y="356"/>
                </a:lnTo>
                <a:lnTo>
                  <a:pt x="3576" y="367"/>
                </a:lnTo>
                <a:lnTo>
                  <a:pt x="3589" y="378"/>
                </a:lnTo>
                <a:lnTo>
                  <a:pt x="3602" y="390"/>
                </a:lnTo>
                <a:lnTo>
                  <a:pt x="3614" y="401"/>
                </a:lnTo>
                <a:lnTo>
                  <a:pt x="3626" y="412"/>
                </a:lnTo>
                <a:lnTo>
                  <a:pt x="3637" y="424"/>
                </a:lnTo>
                <a:lnTo>
                  <a:pt x="3649" y="436"/>
                </a:lnTo>
                <a:lnTo>
                  <a:pt x="3661" y="448"/>
                </a:lnTo>
                <a:lnTo>
                  <a:pt x="3673" y="460"/>
                </a:lnTo>
                <a:lnTo>
                  <a:pt x="3685" y="473"/>
                </a:lnTo>
                <a:lnTo>
                  <a:pt x="3698" y="486"/>
                </a:lnTo>
                <a:lnTo>
                  <a:pt x="3712" y="500"/>
                </a:lnTo>
                <a:lnTo>
                  <a:pt x="3726" y="515"/>
                </a:lnTo>
                <a:lnTo>
                  <a:pt x="3740" y="530"/>
                </a:lnTo>
                <a:lnTo>
                  <a:pt x="3756" y="545"/>
                </a:lnTo>
                <a:lnTo>
                  <a:pt x="3773" y="562"/>
                </a:lnTo>
                <a:lnTo>
                  <a:pt x="3791" y="579"/>
                </a:lnTo>
                <a:lnTo>
                  <a:pt x="3810" y="597"/>
                </a:lnTo>
                <a:lnTo>
                  <a:pt x="3831" y="616"/>
                </a:lnTo>
                <a:lnTo>
                  <a:pt x="3853" y="635"/>
                </a:lnTo>
                <a:lnTo>
                  <a:pt x="3876" y="656"/>
                </a:lnTo>
                <a:lnTo>
                  <a:pt x="3928" y="701"/>
                </a:lnTo>
                <a:lnTo>
                  <a:pt x="3952" y="722"/>
                </a:lnTo>
                <a:lnTo>
                  <a:pt x="3974" y="742"/>
                </a:lnTo>
                <a:lnTo>
                  <a:pt x="3994" y="760"/>
                </a:lnTo>
                <a:lnTo>
                  <a:pt x="4014" y="778"/>
                </a:lnTo>
                <a:lnTo>
                  <a:pt x="4032" y="794"/>
                </a:lnTo>
                <a:lnTo>
                  <a:pt x="4050" y="810"/>
                </a:lnTo>
                <a:lnTo>
                  <a:pt x="4066" y="825"/>
                </a:lnTo>
                <a:lnTo>
                  <a:pt x="4082" y="840"/>
                </a:lnTo>
                <a:lnTo>
                  <a:pt x="4096" y="854"/>
                </a:lnTo>
                <a:lnTo>
                  <a:pt x="4111" y="867"/>
                </a:lnTo>
                <a:lnTo>
                  <a:pt x="4125" y="880"/>
                </a:lnTo>
                <a:lnTo>
                  <a:pt x="4138" y="894"/>
                </a:lnTo>
                <a:lnTo>
                  <a:pt x="4152" y="906"/>
                </a:lnTo>
                <a:lnTo>
                  <a:pt x="4165" y="919"/>
                </a:lnTo>
                <a:lnTo>
                  <a:pt x="4179" y="932"/>
                </a:lnTo>
                <a:lnTo>
                  <a:pt x="4192" y="944"/>
                </a:lnTo>
                <a:lnTo>
                  <a:pt x="4206" y="957"/>
                </a:lnTo>
                <a:lnTo>
                  <a:pt x="4220" y="970"/>
                </a:lnTo>
                <a:lnTo>
                  <a:pt x="4234" y="984"/>
                </a:lnTo>
                <a:lnTo>
                  <a:pt x="4249" y="998"/>
                </a:lnTo>
                <a:lnTo>
                  <a:pt x="4265" y="1012"/>
                </a:lnTo>
                <a:lnTo>
                  <a:pt x="4282" y="1027"/>
                </a:lnTo>
                <a:lnTo>
                  <a:pt x="4299" y="1043"/>
                </a:lnTo>
                <a:lnTo>
                  <a:pt x="4318" y="1060"/>
                </a:lnTo>
                <a:lnTo>
                  <a:pt x="4337" y="1077"/>
                </a:lnTo>
                <a:lnTo>
                  <a:pt x="4358" y="1095"/>
                </a:lnTo>
                <a:lnTo>
                  <a:pt x="4380" y="1115"/>
                </a:lnTo>
                <a:lnTo>
                  <a:pt x="4404" y="1135"/>
                </a:lnTo>
                <a:lnTo>
                  <a:pt x="4430" y="1157"/>
                </a:lnTo>
                <a:lnTo>
                  <a:pt x="4457" y="1180"/>
                </a:lnTo>
                <a:lnTo>
                  <a:pt x="4480" y="1200"/>
                </a:lnTo>
                <a:lnTo>
                  <a:pt x="4492" y="1210"/>
                </a:lnTo>
                <a:lnTo>
                  <a:pt x="4504" y="1220"/>
                </a:lnTo>
                <a:lnTo>
                  <a:pt x="4516" y="1230"/>
                </a:lnTo>
                <a:lnTo>
                  <a:pt x="4528" y="1239"/>
                </a:lnTo>
                <a:lnTo>
                  <a:pt x="4539" y="1249"/>
                </a:lnTo>
                <a:lnTo>
                  <a:pt x="4550" y="1258"/>
                </a:lnTo>
                <a:lnTo>
                  <a:pt x="4562" y="1267"/>
                </a:lnTo>
                <a:lnTo>
                  <a:pt x="4573" y="1276"/>
                </a:lnTo>
                <a:lnTo>
                  <a:pt x="4584" y="1285"/>
                </a:lnTo>
                <a:lnTo>
                  <a:pt x="4594" y="1293"/>
                </a:lnTo>
                <a:lnTo>
                  <a:pt x="4604" y="1301"/>
                </a:lnTo>
                <a:lnTo>
                  <a:pt x="4614" y="1309"/>
                </a:lnTo>
                <a:lnTo>
                  <a:pt x="4624" y="1317"/>
                </a:lnTo>
                <a:lnTo>
                  <a:pt x="4634" y="1324"/>
                </a:lnTo>
                <a:lnTo>
                  <a:pt x="4642" y="1331"/>
                </a:lnTo>
                <a:lnTo>
                  <a:pt x="4651" y="1338"/>
                </a:lnTo>
                <a:lnTo>
                  <a:pt x="4659" y="1344"/>
                </a:lnTo>
                <a:lnTo>
                  <a:pt x="4667" y="1350"/>
                </a:lnTo>
                <a:lnTo>
                  <a:pt x="4674" y="1356"/>
                </a:lnTo>
                <a:lnTo>
                  <a:pt x="4681" y="1361"/>
                </a:lnTo>
                <a:lnTo>
                  <a:pt x="4687" y="1366"/>
                </a:lnTo>
                <a:lnTo>
                  <a:pt x="4693" y="1370"/>
                </a:lnTo>
                <a:lnTo>
                  <a:pt x="4698" y="1374"/>
                </a:lnTo>
                <a:lnTo>
                  <a:pt x="4703" y="1378"/>
                </a:lnTo>
                <a:lnTo>
                  <a:pt x="4706" y="1381"/>
                </a:lnTo>
                <a:lnTo>
                  <a:pt x="4710" y="1383"/>
                </a:lnTo>
                <a:lnTo>
                  <a:pt x="4712" y="1385"/>
                </a:lnTo>
                <a:lnTo>
                  <a:pt x="4714" y="1387"/>
                </a:lnTo>
                <a:lnTo>
                  <a:pt x="4715" y="1388"/>
                </a:lnTo>
                <a:lnTo>
                  <a:pt x="4716" y="1388"/>
                </a:lnTo>
              </a:path>
            </a:pathLst>
          </a:custGeom>
          <a:noFill/>
          <a:ln w="3429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10" name="Marcador de fecha 9">
            <a:extLst>
              <a:ext uri="{FF2B5EF4-FFF2-40B4-BE49-F238E27FC236}">
                <a16:creationId xmlns:a16="http://schemas.microsoft.com/office/drawing/2014/main" id="{B7D95524-C141-7485-C938-959E5F359A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12" name="Marcador de número de diapositiva 11">
            <a:extLst>
              <a:ext uri="{FF2B5EF4-FFF2-40B4-BE49-F238E27FC236}">
                <a16:creationId xmlns:a16="http://schemas.microsoft.com/office/drawing/2014/main" id="{BA5516BA-8F25-081D-81C7-320663E9B9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23</a:t>
            </a:fld>
            <a:endParaRPr lang="es-ES"/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2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2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2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2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2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2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58" grpId="0" autoUpdateAnimBg="0"/>
      <p:bldP spid="52259" grpId="0" autoUpdateAnimBg="0"/>
      <p:bldP spid="52263" grpId="0" autoUpdateAnimBg="0"/>
      <p:bldP spid="52267" grpId="0" autoUpdateAnimBg="0"/>
      <p:bldP spid="52268" grpId="0" autoUpdateAnimBg="0"/>
      <p:bldP spid="52269" grpId="0" animBg="1"/>
      <p:bldP spid="5228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6"/>
          <p:cNvGrpSpPr>
            <a:grpSpLocks/>
          </p:cNvGrpSpPr>
          <p:nvPr/>
        </p:nvGrpSpPr>
        <p:grpSpPr bwMode="auto">
          <a:xfrm>
            <a:off x="109538" y="384175"/>
            <a:ext cx="8986838" cy="6521451"/>
            <a:chOff x="69" y="242"/>
            <a:chExt cx="5661" cy="4108"/>
          </a:xfrm>
        </p:grpSpPr>
        <p:grpSp>
          <p:nvGrpSpPr>
            <p:cNvPr id="3" name="Group 24"/>
            <p:cNvGrpSpPr>
              <a:grpSpLocks/>
            </p:cNvGrpSpPr>
            <p:nvPr/>
          </p:nvGrpSpPr>
          <p:grpSpPr bwMode="auto">
            <a:xfrm>
              <a:off x="69" y="242"/>
              <a:ext cx="5661" cy="4108"/>
              <a:chOff x="69" y="242"/>
              <a:chExt cx="5661" cy="4108"/>
            </a:xfrm>
          </p:grpSpPr>
          <p:sp>
            <p:nvSpPr>
              <p:cNvPr id="53252" name="Freeform 4"/>
              <p:cNvSpPr>
                <a:spLocks/>
              </p:cNvSpPr>
              <p:nvPr/>
            </p:nvSpPr>
            <p:spPr bwMode="auto">
              <a:xfrm>
                <a:off x="556" y="368"/>
                <a:ext cx="5024" cy="3396"/>
              </a:xfrm>
              <a:custGeom>
                <a:avLst/>
                <a:gdLst/>
                <a:ahLst/>
                <a:cxnLst>
                  <a:cxn ang="0">
                    <a:pos x="0" y="3394"/>
                  </a:cxn>
                  <a:cxn ang="0">
                    <a:pos x="0" y="0"/>
                  </a:cxn>
                  <a:cxn ang="0">
                    <a:pos x="0" y="3395"/>
                  </a:cxn>
                  <a:cxn ang="0">
                    <a:pos x="5023" y="3395"/>
                  </a:cxn>
                  <a:cxn ang="0">
                    <a:pos x="0" y="3395"/>
                  </a:cxn>
                </a:cxnLst>
                <a:rect l="0" t="0" r="r" b="b"/>
                <a:pathLst>
                  <a:path w="5024" h="3396">
                    <a:moveTo>
                      <a:pt x="0" y="3394"/>
                    </a:moveTo>
                    <a:lnTo>
                      <a:pt x="0" y="0"/>
                    </a:lnTo>
                    <a:lnTo>
                      <a:pt x="0" y="3395"/>
                    </a:lnTo>
                    <a:lnTo>
                      <a:pt x="5023" y="3395"/>
                    </a:lnTo>
                    <a:lnTo>
                      <a:pt x="0" y="3395"/>
                    </a:lnTo>
                  </a:path>
                </a:pathLst>
              </a:custGeom>
              <a:noFill/>
              <a:ln w="2032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3253" name="Text Box 5"/>
              <p:cNvSpPr txBox="1">
                <a:spLocks noChangeArrowheads="1"/>
              </p:cNvSpPr>
              <p:nvPr/>
            </p:nvSpPr>
            <p:spPr bwMode="auto">
              <a:xfrm>
                <a:off x="337" y="3044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0</a:t>
                </a:r>
                <a:endParaRPr lang="en-US"/>
              </a:p>
            </p:txBody>
          </p:sp>
          <p:sp>
            <p:nvSpPr>
              <p:cNvPr id="53254" name="Text Box 6"/>
              <p:cNvSpPr txBox="1">
                <a:spLocks noChangeArrowheads="1"/>
              </p:cNvSpPr>
              <p:nvPr/>
            </p:nvSpPr>
            <p:spPr bwMode="auto">
              <a:xfrm>
                <a:off x="420" y="3757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0</a:t>
                </a:r>
                <a:endParaRPr lang="en-US"/>
              </a:p>
            </p:txBody>
          </p:sp>
          <p:sp>
            <p:nvSpPr>
              <p:cNvPr id="53255" name="Text Box 7"/>
              <p:cNvSpPr txBox="1">
                <a:spLocks noChangeArrowheads="1"/>
              </p:cNvSpPr>
              <p:nvPr/>
            </p:nvSpPr>
            <p:spPr bwMode="auto">
              <a:xfrm>
                <a:off x="337" y="2484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53256" name="Text Box 8"/>
              <p:cNvSpPr txBox="1">
                <a:spLocks noChangeArrowheads="1"/>
              </p:cNvSpPr>
              <p:nvPr/>
            </p:nvSpPr>
            <p:spPr bwMode="auto">
              <a:xfrm>
                <a:off x="272" y="3614"/>
                <a:ext cx="316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-1</a:t>
                </a:r>
                <a:endParaRPr lang="en-US"/>
              </a:p>
            </p:txBody>
          </p:sp>
          <p:sp>
            <p:nvSpPr>
              <p:cNvPr id="53257" name="Text Box 9"/>
              <p:cNvSpPr txBox="1">
                <a:spLocks noChangeArrowheads="1"/>
              </p:cNvSpPr>
              <p:nvPr/>
            </p:nvSpPr>
            <p:spPr bwMode="auto">
              <a:xfrm>
                <a:off x="337" y="1937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2</a:t>
                </a:r>
                <a:endParaRPr lang="en-US"/>
              </a:p>
            </p:txBody>
          </p:sp>
          <p:sp>
            <p:nvSpPr>
              <p:cNvPr id="53258" name="Text Box 10"/>
              <p:cNvSpPr txBox="1">
                <a:spLocks noChangeArrowheads="1"/>
              </p:cNvSpPr>
              <p:nvPr/>
            </p:nvSpPr>
            <p:spPr bwMode="auto">
              <a:xfrm>
                <a:off x="337" y="1355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3</a:t>
                </a:r>
                <a:endParaRPr lang="en-US"/>
              </a:p>
            </p:txBody>
          </p:sp>
          <p:sp>
            <p:nvSpPr>
              <p:cNvPr id="53259" name="Text Box 11"/>
              <p:cNvSpPr txBox="1">
                <a:spLocks noChangeArrowheads="1"/>
              </p:cNvSpPr>
              <p:nvPr/>
            </p:nvSpPr>
            <p:spPr bwMode="auto">
              <a:xfrm>
                <a:off x="337" y="793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4</a:t>
                </a:r>
                <a:endParaRPr lang="en-US"/>
              </a:p>
            </p:txBody>
          </p:sp>
          <p:sp>
            <p:nvSpPr>
              <p:cNvPr id="53260" name="Text Box 12"/>
              <p:cNvSpPr txBox="1">
                <a:spLocks noChangeArrowheads="1"/>
              </p:cNvSpPr>
              <p:nvPr/>
            </p:nvSpPr>
            <p:spPr bwMode="auto">
              <a:xfrm>
                <a:off x="337" y="242"/>
                <a:ext cx="241" cy="28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800">
                    <a:latin typeface="Arial" charset="0"/>
                  </a:rPr>
                  <a:t>5</a:t>
                </a:r>
                <a:endParaRPr lang="en-US"/>
              </a:p>
            </p:txBody>
          </p:sp>
          <p:sp>
            <p:nvSpPr>
              <p:cNvPr id="53261" name="Text Box 13"/>
              <p:cNvSpPr txBox="1">
                <a:spLocks noChangeArrowheads="1"/>
              </p:cNvSpPr>
              <p:nvPr/>
            </p:nvSpPr>
            <p:spPr bwMode="auto">
              <a:xfrm>
                <a:off x="866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10</a:t>
                </a:r>
                <a:endParaRPr lang="en-US"/>
              </a:p>
            </p:txBody>
          </p:sp>
          <p:sp>
            <p:nvSpPr>
              <p:cNvPr id="53262" name="Text Box 14"/>
              <p:cNvSpPr txBox="1">
                <a:spLocks noChangeArrowheads="1"/>
              </p:cNvSpPr>
              <p:nvPr/>
            </p:nvSpPr>
            <p:spPr bwMode="auto">
              <a:xfrm>
                <a:off x="1430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20</a:t>
                </a:r>
                <a:endParaRPr lang="en-US"/>
              </a:p>
            </p:txBody>
          </p:sp>
          <p:sp>
            <p:nvSpPr>
              <p:cNvPr id="53263" name="Text Box 15"/>
              <p:cNvSpPr txBox="1">
                <a:spLocks noChangeArrowheads="1"/>
              </p:cNvSpPr>
              <p:nvPr/>
            </p:nvSpPr>
            <p:spPr bwMode="auto">
              <a:xfrm>
                <a:off x="1993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30</a:t>
                </a:r>
                <a:endParaRPr lang="en-US"/>
              </a:p>
            </p:txBody>
          </p:sp>
          <p:sp>
            <p:nvSpPr>
              <p:cNvPr id="53264" name="Text Box 16"/>
              <p:cNvSpPr txBox="1">
                <a:spLocks noChangeArrowheads="1"/>
              </p:cNvSpPr>
              <p:nvPr/>
            </p:nvSpPr>
            <p:spPr bwMode="auto">
              <a:xfrm>
                <a:off x="2557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40</a:t>
                </a:r>
                <a:endParaRPr lang="en-US"/>
              </a:p>
            </p:txBody>
          </p:sp>
          <p:sp>
            <p:nvSpPr>
              <p:cNvPr id="53265" name="Text Box 17"/>
              <p:cNvSpPr txBox="1">
                <a:spLocks noChangeArrowheads="1"/>
              </p:cNvSpPr>
              <p:nvPr/>
            </p:nvSpPr>
            <p:spPr bwMode="auto">
              <a:xfrm>
                <a:off x="3120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50</a:t>
                </a:r>
                <a:endParaRPr lang="en-US"/>
              </a:p>
            </p:txBody>
          </p:sp>
          <p:sp>
            <p:nvSpPr>
              <p:cNvPr id="53266" name="Text Box 18"/>
              <p:cNvSpPr txBox="1">
                <a:spLocks noChangeArrowheads="1"/>
              </p:cNvSpPr>
              <p:nvPr/>
            </p:nvSpPr>
            <p:spPr bwMode="auto">
              <a:xfrm>
                <a:off x="3684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60</a:t>
                </a:r>
                <a:endParaRPr lang="en-US"/>
              </a:p>
            </p:txBody>
          </p:sp>
          <p:sp>
            <p:nvSpPr>
              <p:cNvPr id="53267" name="Text Box 19"/>
              <p:cNvSpPr txBox="1">
                <a:spLocks noChangeArrowheads="1"/>
              </p:cNvSpPr>
              <p:nvPr/>
            </p:nvSpPr>
            <p:spPr bwMode="auto">
              <a:xfrm>
                <a:off x="4248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70</a:t>
                </a:r>
                <a:endParaRPr lang="en-US"/>
              </a:p>
            </p:txBody>
          </p:sp>
          <p:sp>
            <p:nvSpPr>
              <p:cNvPr id="53268" name="Text Box 20"/>
              <p:cNvSpPr txBox="1">
                <a:spLocks noChangeArrowheads="1"/>
              </p:cNvSpPr>
              <p:nvPr/>
            </p:nvSpPr>
            <p:spPr bwMode="auto">
              <a:xfrm>
                <a:off x="4811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80</a:t>
                </a:r>
                <a:endParaRPr lang="en-US"/>
              </a:p>
            </p:txBody>
          </p:sp>
          <p:sp>
            <p:nvSpPr>
              <p:cNvPr id="53269" name="Text Box 21"/>
              <p:cNvSpPr txBox="1">
                <a:spLocks noChangeArrowheads="1"/>
              </p:cNvSpPr>
              <p:nvPr/>
            </p:nvSpPr>
            <p:spPr bwMode="auto">
              <a:xfrm>
                <a:off x="5374" y="3762"/>
                <a:ext cx="35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latin typeface="Arial" charset="0"/>
                  </a:rPr>
                  <a:t>90</a:t>
                </a:r>
                <a:endParaRPr lang="en-US"/>
              </a:p>
            </p:txBody>
          </p:sp>
          <p:sp>
            <p:nvSpPr>
              <p:cNvPr id="53270" name="Text Box 22"/>
              <p:cNvSpPr txBox="1">
                <a:spLocks noChangeArrowheads="1"/>
              </p:cNvSpPr>
              <p:nvPr/>
            </p:nvSpPr>
            <p:spPr bwMode="auto">
              <a:xfrm>
                <a:off x="1511" y="4069"/>
                <a:ext cx="2642" cy="281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s-CL" sz="2300" dirty="0">
                    <a:latin typeface="Arial" charset="0"/>
                  </a:rPr>
                  <a:t>Ángulo de inclinación - Grados</a:t>
                </a:r>
                <a:endParaRPr lang="es-CL" dirty="0"/>
              </a:p>
            </p:txBody>
          </p:sp>
          <p:sp>
            <p:nvSpPr>
              <p:cNvPr id="53271" name="Text Box 23"/>
              <p:cNvSpPr txBox="1">
                <a:spLocks noChangeArrowheads="1"/>
              </p:cNvSpPr>
              <p:nvPr/>
            </p:nvSpPr>
            <p:spPr bwMode="auto">
              <a:xfrm rot="16200000">
                <a:off x="-1229" y="1859"/>
                <a:ext cx="2915" cy="32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 dirty="0" err="1">
                    <a:latin typeface="Arial" charset="0"/>
                  </a:rPr>
                  <a:t>Brazo</a:t>
                </a:r>
                <a:r>
                  <a:rPr lang="en-US" sz="2700" dirty="0">
                    <a:latin typeface="Arial" charset="0"/>
                  </a:rPr>
                  <a:t> de </a:t>
                </a:r>
                <a:r>
                  <a:rPr lang="en-US" sz="2700" dirty="0" err="1">
                    <a:latin typeface="Arial" charset="0"/>
                  </a:rPr>
                  <a:t>adrizaminento</a:t>
                </a:r>
                <a:r>
                  <a:rPr lang="en-US" sz="2700" dirty="0">
                    <a:latin typeface="Arial" charset="0"/>
                  </a:rPr>
                  <a:t> (pie)</a:t>
                </a:r>
                <a:endParaRPr lang="en-US" dirty="0"/>
              </a:p>
            </p:txBody>
          </p:sp>
        </p:grpSp>
        <p:sp>
          <p:nvSpPr>
            <p:cNvPr id="53273" name="Line 25"/>
            <p:cNvSpPr>
              <a:spLocks noChangeShapeType="1"/>
            </p:cNvSpPr>
            <p:nvPr/>
          </p:nvSpPr>
          <p:spPr bwMode="auto">
            <a:xfrm>
              <a:off x="556" y="3207"/>
              <a:ext cx="5027" cy="0"/>
            </a:xfrm>
            <a:prstGeom prst="line">
              <a:avLst/>
            </a:prstGeom>
            <a:noFill/>
            <a:ln w="2032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4" name="Group 31"/>
          <p:cNvGrpSpPr>
            <a:grpSpLocks/>
          </p:cNvGrpSpPr>
          <p:nvPr/>
        </p:nvGrpSpPr>
        <p:grpSpPr bwMode="auto">
          <a:xfrm>
            <a:off x="884238" y="85725"/>
            <a:ext cx="7550150" cy="5002213"/>
            <a:chOff x="557" y="54"/>
            <a:chExt cx="4756" cy="3151"/>
          </a:xfrm>
        </p:grpSpPr>
        <p:sp>
          <p:nvSpPr>
            <p:cNvPr id="53275" name="Freeform 27"/>
            <p:cNvSpPr>
              <a:spLocks/>
            </p:cNvSpPr>
            <p:nvPr/>
          </p:nvSpPr>
          <p:spPr bwMode="auto">
            <a:xfrm>
              <a:off x="557" y="375"/>
              <a:ext cx="4756" cy="2830"/>
            </a:xfrm>
            <a:custGeom>
              <a:avLst/>
              <a:gdLst/>
              <a:ahLst/>
              <a:cxnLst>
                <a:cxn ang="0">
                  <a:pos x="177" y="2560"/>
                </a:cxn>
                <a:cxn ang="0">
                  <a:pos x="355" y="2297"/>
                </a:cxn>
                <a:cxn ang="0">
                  <a:pos x="532" y="2035"/>
                </a:cxn>
                <a:cxn ang="0">
                  <a:pos x="709" y="1773"/>
                </a:cxn>
                <a:cxn ang="0">
                  <a:pos x="887" y="1510"/>
                </a:cxn>
                <a:cxn ang="0">
                  <a:pos x="1064" y="1248"/>
                </a:cxn>
                <a:cxn ang="0">
                  <a:pos x="1241" y="985"/>
                </a:cxn>
                <a:cxn ang="0">
                  <a:pos x="1419" y="723"/>
                </a:cxn>
                <a:cxn ang="0">
                  <a:pos x="1477" y="652"/>
                </a:cxn>
                <a:cxn ang="0">
                  <a:pos x="1525" y="595"/>
                </a:cxn>
                <a:cxn ang="0">
                  <a:pos x="1572" y="538"/>
                </a:cxn>
                <a:cxn ang="0">
                  <a:pos x="1619" y="481"/>
                </a:cxn>
                <a:cxn ang="0">
                  <a:pos x="1667" y="425"/>
                </a:cxn>
                <a:cxn ang="0">
                  <a:pos x="1714" y="368"/>
                </a:cxn>
                <a:cxn ang="0">
                  <a:pos x="1761" y="311"/>
                </a:cxn>
                <a:cxn ang="0">
                  <a:pos x="1837" y="236"/>
                </a:cxn>
                <a:cxn ang="0">
                  <a:pos x="1918" y="179"/>
                </a:cxn>
                <a:cxn ang="0">
                  <a:pos x="2001" y="129"/>
                </a:cxn>
                <a:cxn ang="0">
                  <a:pos x="2085" y="87"/>
                </a:cxn>
                <a:cxn ang="0">
                  <a:pos x="2170" y="53"/>
                </a:cxn>
                <a:cxn ang="0">
                  <a:pos x="2257" y="27"/>
                </a:cxn>
                <a:cxn ang="0">
                  <a:pos x="2345" y="9"/>
                </a:cxn>
                <a:cxn ang="0">
                  <a:pos x="2435" y="1"/>
                </a:cxn>
                <a:cxn ang="0">
                  <a:pos x="2575" y="5"/>
                </a:cxn>
                <a:cxn ang="0">
                  <a:pos x="2699" y="26"/>
                </a:cxn>
                <a:cxn ang="0">
                  <a:pos x="2822" y="65"/>
                </a:cxn>
                <a:cxn ang="0">
                  <a:pos x="2942" y="119"/>
                </a:cxn>
                <a:cxn ang="0">
                  <a:pos x="3059" y="190"/>
                </a:cxn>
                <a:cxn ang="0">
                  <a:pos x="3173" y="276"/>
                </a:cxn>
                <a:cxn ang="0">
                  <a:pos x="3283" y="376"/>
                </a:cxn>
                <a:cxn ang="0">
                  <a:pos x="3390" y="491"/>
                </a:cxn>
                <a:cxn ang="0">
                  <a:pos x="3498" y="676"/>
                </a:cxn>
                <a:cxn ang="0">
                  <a:pos x="3583" y="831"/>
                </a:cxn>
                <a:cxn ang="0">
                  <a:pos x="3668" y="986"/>
                </a:cxn>
                <a:cxn ang="0">
                  <a:pos x="3756" y="1141"/>
                </a:cxn>
                <a:cxn ang="0">
                  <a:pos x="3844" y="1295"/>
                </a:cxn>
                <a:cxn ang="0">
                  <a:pos x="3933" y="1450"/>
                </a:cxn>
                <a:cxn ang="0">
                  <a:pos x="4023" y="1605"/>
                </a:cxn>
                <a:cxn ang="0">
                  <a:pos x="4113" y="1760"/>
                </a:cxn>
                <a:cxn ang="0">
                  <a:pos x="4111" y="1760"/>
                </a:cxn>
                <a:cxn ang="0">
                  <a:pos x="4110" y="1760"/>
                </a:cxn>
                <a:cxn ang="0">
                  <a:pos x="4108" y="1760"/>
                </a:cxn>
                <a:cxn ang="0">
                  <a:pos x="4107" y="1760"/>
                </a:cxn>
                <a:cxn ang="0">
                  <a:pos x="4105" y="1760"/>
                </a:cxn>
                <a:cxn ang="0">
                  <a:pos x="4104" y="1760"/>
                </a:cxn>
                <a:cxn ang="0">
                  <a:pos x="4103" y="1760"/>
                </a:cxn>
                <a:cxn ang="0">
                  <a:pos x="4141" y="1828"/>
                </a:cxn>
                <a:cxn ang="0">
                  <a:pos x="4220" y="1962"/>
                </a:cxn>
                <a:cxn ang="0">
                  <a:pos x="4303" y="2095"/>
                </a:cxn>
                <a:cxn ang="0">
                  <a:pos x="4386" y="2228"/>
                </a:cxn>
                <a:cxn ang="0">
                  <a:pos x="4470" y="2361"/>
                </a:cxn>
                <a:cxn ang="0">
                  <a:pos x="4554" y="2493"/>
                </a:cxn>
                <a:cxn ang="0">
                  <a:pos x="4636" y="2627"/>
                </a:cxn>
                <a:cxn ang="0">
                  <a:pos x="4716" y="2761"/>
                </a:cxn>
              </a:cxnLst>
              <a:rect l="0" t="0" r="r" b="b"/>
              <a:pathLst>
                <a:path w="4756" h="2830">
                  <a:moveTo>
                    <a:pt x="0" y="2822"/>
                  </a:moveTo>
                  <a:lnTo>
                    <a:pt x="89" y="2691"/>
                  </a:lnTo>
                  <a:lnTo>
                    <a:pt x="133" y="2625"/>
                  </a:lnTo>
                  <a:lnTo>
                    <a:pt x="177" y="2560"/>
                  </a:lnTo>
                  <a:lnTo>
                    <a:pt x="222" y="2494"/>
                  </a:lnTo>
                  <a:lnTo>
                    <a:pt x="266" y="2429"/>
                  </a:lnTo>
                  <a:lnTo>
                    <a:pt x="310" y="2363"/>
                  </a:lnTo>
                  <a:lnTo>
                    <a:pt x="355" y="2297"/>
                  </a:lnTo>
                  <a:lnTo>
                    <a:pt x="399" y="2232"/>
                  </a:lnTo>
                  <a:lnTo>
                    <a:pt x="443" y="2166"/>
                  </a:lnTo>
                  <a:lnTo>
                    <a:pt x="487" y="2101"/>
                  </a:lnTo>
                  <a:lnTo>
                    <a:pt x="532" y="2035"/>
                  </a:lnTo>
                  <a:lnTo>
                    <a:pt x="576" y="1969"/>
                  </a:lnTo>
                  <a:lnTo>
                    <a:pt x="621" y="1904"/>
                  </a:lnTo>
                  <a:lnTo>
                    <a:pt x="665" y="1838"/>
                  </a:lnTo>
                  <a:lnTo>
                    <a:pt x="709" y="1773"/>
                  </a:lnTo>
                  <a:lnTo>
                    <a:pt x="753" y="1707"/>
                  </a:lnTo>
                  <a:lnTo>
                    <a:pt x="798" y="1641"/>
                  </a:lnTo>
                  <a:lnTo>
                    <a:pt x="842" y="1576"/>
                  </a:lnTo>
                  <a:lnTo>
                    <a:pt x="887" y="1510"/>
                  </a:lnTo>
                  <a:lnTo>
                    <a:pt x="931" y="1445"/>
                  </a:lnTo>
                  <a:lnTo>
                    <a:pt x="975" y="1379"/>
                  </a:lnTo>
                  <a:lnTo>
                    <a:pt x="1019" y="1313"/>
                  </a:lnTo>
                  <a:lnTo>
                    <a:pt x="1064" y="1248"/>
                  </a:lnTo>
                  <a:lnTo>
                    <a:pt x="1108" y="1182"/>
                  </a:lnTo>
                  <a:lnTo>
                    <a:pt x="1153" y="1117"/>
                  </a:lnTo>
                  <a:lnTo>
                    <a:pt x="1197" y="1051"/>
                  </a:lnTo>
                  <a:lnTo>
                    <a:pt x="1241" y="985"/>
                  </a:lnTo>
                  <a:lnTo>
                    <a:pt x="1285" y="920"/>
                  </a:lnTo>
                  <a:lnTo>
                    <a:pt x="1330" y="854"/>
                  </a:lnTo>
                  <a:lnTo>
                    <a:pt x="1374" y="789"/>
                  </a:lnTo>
                  <a:lnTo>
                    <a:pt x="1419" y="723"/>
                  </a:lnTo>
                  <a:lnTo>
                    <a:pt x="1442" y="695"/>
                  </a:lnTo>
                  <a:lnTo>
                    <a:pt x="1454" y="681"/>
                  </a:lnTo>
                  <a:lnTo>
                    <a:pt x="1466" y="666"/>
                  </a:lnTo>
                  <a:lnTo>
                    <a:pt x="1477" y="652"/>
                  </a:lnTo>
                  <a:lnTo>
                    <a:pt x="1489" y="638"/>
                  </a:lnTo>
                  <a:lnTo>
                    <a:pt x="1501" y="624"/>
                  </a:lnTo>
                  <a:lnTo>
                    <a:pt x="1513" y="609"/>
                  </a:lnTo>
                  <a:lnTo>
                    <a:pt x="1525" y="595"/>
                  </a:lnTo>
                  <a:lnTo>
                    <a:pt x="1537" y="581"/>
                  </a:lnTo>
                  <a:lnTo>
                    <a:pt x="1548" y="567"/>
                  </a:lnTo>
                  <a:lnTo>
                    <a:pt x="1560" y="553"/>
                  </a:lnTo>
                  <a:lnTo>
                    <a:pt x="1572" y="538"/>
                  </a:lnTo>
                  <a:lnTo>
                    <a:pt x="1584" y="524"/>
                  </a:lnTo>
                  <a:lnTo>
                    <a:pt x="1595" y="510"/>
                  </a:lnTo>
                  <a:lnTo>
                    <a:pt x="1607" y="496"/>
                  </a:lnTo>
                  <a:lnTo>
                    <a:pt x="1619" y="481"/>
                  </a:lnTo>
                  <a:lnTo>
                    <a:pt x="1631" y="467"/>
                  </a:lnTo>
                  <a:lnTo>
                    <a:pt x="1643" y="453"/>
                  </a:lnTo>
                  <a:lnTo>
                    <a:pt x="1655" y="439"/>
                  </a:lnTo>
                  <a:lnTo>
                    <a:pt x="1667" y="425"/>
                  </a:lnTo>
                  <a:lnTo>
                    <a:pt x="1678" y="410"/>
                  </a:lnTo>
                  <a:lnTo>
                    <a:pt x="1690" y="396"/>
                  </a:lnTo>
                  <a:lnTo>
                    <a:pt x="1702" y="382"/>
                  </a:lnTo>
                  <a:lnTo>
                    <a:pt x="1714" y="368"/>
                  </a:lnTo>
                  <a:lnTo>
                    <a:pt x="1725" y="353"/>
                  </a:lnTo>
                  <a:lnTo>
                    <a:pt x="1737" y="339"/>
                  </a:lnTo>
                  <a:lnTo>
                    <a:pt x="1749" y="325"/>
                  </a:lnTo>
                  <a:lnTo>
                    <a:pt x="1761" y="311"/>
                  </a:lnTo>
                  <a:lnTo>
                    <a:pt x="1773" y="297"/>
                  </a:lnTo>
                  <a:lnTo>
                    <a:pt x="1785" y="282"/>
                  </a:lnTo>
                  <a:lnTo>
                    <a:pt x="1797" y="268"/>
                  </a:lnTo>
                  <a:lnTo>
                    <a:pt x="1837" y="236"/>
                  </a:lnTo>
                  <a:lnTo>
                    <a:pt x="1857" y="221"/>
                  </a:lnTo>
                  <a:lnTo>
                    <a:pt x="1877" y="207"/>
                  </a:lnTo>
                  <a:lnTo>
                    <a:pt x="1897" y="193"/>
                  </a:lnTo>
                  <a:lnTo>
                    <a:pt x="1918" y="179"/>
                  </a:lnTo>
                  <a:lnTo>
                    <a:pt x="1938" y="165"/>
                  </a:lnTo>
                  <a:lnTo>
                    <a:pt x="1959" y="153"/>
                  </a:lnTo>
                  <a:lnTo>
                    <a:pt x="1980" y="141"/>
                  </a:lnTo>
                  <a:lnTo>
                    <a:pt x="2001" y="129"/>
                  </a:lnTo>
                  <a:lnTo>
                    <a:pt x="2021" y="117"/>
                  </a:lnTo>
                  <a:lnTo>
                    <a:pt x="2043" y="107"/>
                  </a:lnTo>
                  <a:lnTo>
                    <a:pt x="2063" y="97"/>
                  </a:lnTo>
                  <a:lnTo>
                    <a:pt x="2085" y="87"/>
                  </a:lnTo>
                  <a:lnTo>
                    <a:pt x="2106" y="77"/>
                  </a:lnTo>
                  <a:lnTo>
                    <a:pt x="2127" y="69"/>
                  </a:lnTo>
                  <a:lnTo>
                    <a:pt x="2149" y="61"/>
                  </a:lnTo>
                  <a:lnTo>
                    <a:pt x="2170" y="53"/>
                  </a:lnTo>
                  <a:lnTo>
                    <a:pt x="2192" y="45"/>
                  </a:lnTo>
                  <a:lnTo>
                    <a:pt x="2214" y="39"/>
                  </a:lnTo>
                  <a:lnTo>
                    <a:pt x="2235" y="33"/>
                  </a:lnTo>
                  <a:lnTo>
                    <a:pt x="2257" y="27"/>
                  </a:lnTo>
                  <a:lnTo>
                    <a:pt x="2279" y="22"/>
                  </a:lnTo>
                  <a:lnTo>
                    <a:pt x="2301" y="17"/>
                  </a:lnTo>
                  <a:lnTo>
                    <a:pt x="2323" y="13"/>
                  </a:lnTo>
                  <a:lnTo>
                    <a:pt x="2345" y="9"/>
                  </a:lnTo>
                  <a:lnTo>
                    <a:pt x="2367" y="7"/>
                  </a:lnTo>
                  <a:lnTo>
                    <a:pt x="2390" y="4"/>
                  </a:lnTo>
                  <a:lnTo>
                    <a:pt x="2412" y="2"/>
                  </a:lnTo>
                  <a:lnTo>
                    <a:pt x="2435" y="1"/>
                  </a:lnTo>
                  <a:lnTo>
                    <a:pt x="2457" y="0"/>
                  </a:lnTo>
                  <a:lnTo>
                    <a:pt x="2480" y="0"/>
                  </a:lnTo>
                  <a:lnTo>
                    <a:pt x="2543" y="2"/>
                  </a:lnTo>
                  <a:lnTo>
                    <a:pt x="2575" y="5"/>
                  </a:lnTo>
                  <a:lnTo>
                    <a:pt x="2606" y="8"/>
                  </a:lnTo>
                  <a:lnTo>
                    <a:pt x="2637" y="13"/>
                  </a:lnTo>
                  <a:lnTo>
                    <a:pt x="2669" y="19"/>
                  </a:lnTo>
                  <a:lnTo>
                    <a:pt x="2699" y="26"/>
                  </a:lnTo>
                  <a:lnTo>
                    <a:pt x="2731" y="34"/>
                  </a:lnTo>
                  <a:lnTo>
                    <a:pt x="2761" y="43"/>
                  </a:lnTo>
                  <a:lnTo>
                    <a:pt x="2792" y="54"/>
                  </a:lnTo>
                  <a:lnTo>
                    <a:pt x="2822" y="65"/>
                  </a:lnTo>
                  <a:lnTo>
                    <a:pt x="2852" y="77"/>
                  </a:lnTo>
                  <a:lnTo>
                    <a:pt x="2882" y="90"/>
                  </a:lnTo>
                  <a:lnTo>
                    <a:pt x="2912" y="104"/>
                  </a:lnTo>
                  <a:lnTo>
                    <a:pt x="2942" y="119"/>
                  </a:lnTo>
                  <a:lnTo>
                    <a:pt x="2971" y="136"/>
                  </a:lnTo>
                  <a:lnTo>
                    <a:pt x="3001" y="153"/>
                  </a:lnTo>
                  <a:lnTo>
                    <a:pt x="3030" y="171"/>
                  </a:lnTo>
                  <a:lnTo>
                    <a:pt x="3059" y="190"/>
                  </a:lnTo>
                  <a:lnTo>
                    <a:pt x="3088" y="210"/>
                  </a:lnTo>
                  <a:lnTo>
                    <a:pt x="3116" y="231"/>
                  </a:lnTo>
                  <a:lnTo>
                    <a:pt x="3145" y="253"/>
                  </a:lnTo>
                  <a:lnTo>
                    <a:pt x="3173" y="276"/>
                  </a:lnTo>
                  <a:lnTo>
                    <a:pt x="3201" y="299"/>
                  </a:lnTo>
                  <a:lnTo>
                    <a:pt x="3229" y="324"/>
                  </a:lnTo>
                  <a:lnTo>
                    <a:pt x="3256" y="350"/>
                  </a:lnTo>
                  <a:lnTo>
                    <a:pt x="3283" y="376"/>
                  </a:lnTo>
                  <a:lnTo>
                    <a:pt x="3310" y="403"/>
                  </a:lnTo>
                  <a:lnTo>
                    <a:pt x="3337" y="431"/>
                  </a:lnTo>
                  <a:lnTo>
                    <a:pt x="3363" y="461"/>
                  </a:lnTo>
                  <a:lnTo>
                    <a:pt x="3390" y="491"/>
                  </a:lnTo>
                  <a:lnTo>
                    <a:pt x="3416" y="521"/>
                  </a:lnTo>
                  <a:lnTo>
                    <a:pt x="3457" y="599"/>
                  </a:lnTo>
                  <a:lnTo>
                    <a:pt x="3477" y="637"/>
                  </a:lnTo>
                  <a:lnTo>
                    <a:pt x="3498" y="676"/>
                  </a:lnTo>
                  <a:lnTo>
                    <a:pt x="3519" y="715"/>
                  </a:lnTo>
                  <a:lnTo>
                    <a:pt x="3540" y="753"/>
                  </a:lnTo>
                  <a:lnTo>
                    <a:pt x="3561" y="792"/>
                  </a:lnTo>
                  <a:lnTo>
                    <a:pt x="3583" y="831"/>
                  </a:lnTo>
                  <a:lnTo>
                    <a:pt x="3604" y="869"/>
                  </a:lnTo>
                  <a:lnTo>
                    <a:pt x="3625" y="908"/>
                  </a:lnTo>
                  <a:lnTo>
                    <a:pt x="3647" y="947"/>
                  </a:lnTo>
                  <a:lnTo>
                    <a:pt x="3668" y="986"/>
                  </a:lnTo>
                  <a:lnTo>
                    <a:pt x="3690" y="1024"/>
                  </a:lnTo>
                  <a:lnTo>
                    <a:pt x="3712" y="1063"/>
                  </a:lnTo>
                  <a:lnTo>
                    <a:pt x="3734" y="1102"/>
                  </a:lnTo>
                  <a:lnTo>
                    <a:pt x="3756" y="1141"/>
                  </a:lnTo>
                  <a:lnTo>
                    <a:pt x="3777" y="1179"/>
                  </a:lnTo>
                  <a:lnTo>
                    <a:pt x="3800" y="1218"/>
                  </a:lnTo>
                  <a:lnTo>
                    <a:pt x="3822" y="1257"/>
                  </a:lnTo>
                  <a:lnTo>
                    <a:pt x="3844" y="1295"/>
                  </a:lnTo>
                  <a:lnTo>
                    <a:pt x="3866" y="1334"/>
                  </a:lnTo>
                  <a:lnTo>
                    <a:pt x="3889" y="1373"/>
                  </a:lnTo>
                  <a:lnTo>
                    <a:pt x="3911" y="1411"/>
                  </a:lnTo>
                  <a:lnTo>
                    <a:pt x="3933" y="1450"/>
                  </a:lnTo>
                  <a:lnTo>
                    <a:pt x="3956" y="1489"/>
                  </a:lnTo>
                  <a:lnTo>
                    <a:pt x="3978" y="1527"/>
                  </a:lnTo>
                  <a:lnTo>
                    <a:pt x="4001" y="1566"/>
                  </a:lnTo>
                  <a:lnTo>
                    <a:pt x="4023" y="1605"/>
                  </a:lnTo>
                  <a:lnTo>
                    <a:pt x="4045" y="1644"/>
                  </a:lnTo>
                  <a:lnTo>
                    <a:pt x="4068" y="1683"/>
                  </a:lnTo>
                  <a:lnTo>
                    <a:pt x="4091" y="1721"/>
                  </a:lnTo>
                  <a:lnTo>
                    <a:pt x="4113" y="1760"/>
                  </a:lnTo>
                  <a:lnTo>
                    <a:pt x="4113" y="1760"/>
                  </a:lnTo>
                  <a:lnTo>
                    <a:pt x="4112" y="1760"/>
                  </a:lnTo>
                  <a:lnTo>
                    <a:pt x="4112" y="1760"/>
                  </a:lnTo>
                  <a:lnTo>
                    <a:pt x="4111" y="1760"/>
                  </a:lnTo>
                  <a:lnTo>
                    <a:pt x="4111" y="1760"/>
                  </a:lnTo>
                  <a:lnTo>
                    <a:pt x="4111" y="1760"/>
                  </a:lnTo>
                  <a:lnTo>
                    <a:pt x="4110" y="1760"/>
                  </a:lnTo>
                  <a:lnTo>
                    <a:pt x="4110" y="1760"/>
                  </a:lnTo>
                  <a:lnTo>
                    <a:pt x="4109" y="1760"/>
                  </a:lnTo>
                  <a:lnTo>
                    <a:pt x="4109" y="1760"/>
                  </a:lnTo>
                  <a:lnTo>
                    <a:pt x="4109" y="1760"/>
                  </a:lnTo>
                  <a:lnTo>
                    <a:pt x="4108" y="1760"/>
                  </a:lnTo>
                  <a:lnTo>
                    <a:pt x="4108" y="1760"/>
                  </a:lnTo>
                  <a:lnTo>
                    <a:pt x="4107" y="1760"/>
                  </a:lnTo>
                  <a:lnTo>
                    <a:pt x="4107" y="1760"/>
                  </a:lnTo>
                  <a:lnTo>
                    <a:pt x="4107" y="1760"/>
                  </a:lnTo>
                  <a:lnTo>
                    <a:pt x="4107" y="1760"/>
                  </a:lnTo>
                  <a:lnTo>
                    <a:pt x="4106" y="1760"/>
                  </a:lnTo>
                  <a:lnTo>
                    <a:pt x="4106" y="1760"/>
                  </a:lnTo>
                  <a:lnTo>
                    <a:pt x="4105" y="1760"/>
                  </a:lnTo>
                  <a:lnTo>
                    <a:pt x="4105" y="1760"/>
                  </a:lnTo>
                  <a:lnTo>
                    <a:pt x="4105" y="1760"/>
                  </a:lnTo>
                  <a:lnTo>
                    <a:pt x="4104" y="1760"/>
                  </a:lnTo>
                  <a:lnTo>
                    <a:pt x="4104" y="1760"/>
                  </a:lnTo>
                  <a:lnTo>
                    <a:pt x="4104" y="1760"/>
                  </a:lnTo>
                  <a:lnTo>
                    <a:pt x="4103" y="1760"/>
                  </a:lnTo>
                  <a:lnTo>
                    <a:pt x="4103" y="1760"/>
                  </a:lnTo>
                  <a:lnTo>
                    <a:pt x="4103" y="1760"/>
                  </a:lnTo>
                  <a:lnTo>
                    <a:pt x="4102" y="1760"/>
                  </a:lnTo>
                  <a:lnTo>
                    <a:pt x="4102" y="1760"/>
                  </a:lnTo>
                  <a:lnTo>
                    <a:pt x="4102" y="1760"/>
                  </a:lnTo>
                  <a:lnTo>
                    <a:pt x="4141" y="1828"/>
                  </a:lnTo>
                  <a:lnTo>
                    <a:pt x="4160" y="1861"/>
                  </a:lnTo>
                  <a:lnTo>
                    <a:pt x="4180" y="1895"/>
                  </a:lnTo>
                  <a:lnTo>
                    <a:pt x="4200" y="1929"/>
                  </a:lnTo>
                  <a:lnTo>
                    <a:pt x="4220" y="1962"/>
                  </a:lnTo>
                  <a:lnTo>
                    <a:pt x="4241" y="1995"/>
                  </a:lnTo>
                  <a:lnTo>
                    <a:pt x="4261" y="2029"/>
                  </a:lnTo>
                  <a:lnTo>
                    <a:pt x="4282" y="2062"/>
                  </a:lnTo>
                  <a:lnTo>
                    <a:pt x="4303" y="2095"/>
                  </a:lnTo>
                  <a:lnTo>
                    <a:pt x="4323" y="2129"/>
                  </a:lnTo>
                  <a:lnTo>
                    <a:pt x="4344" y="2162"/>
                  </a:lnTo>
                  <a:lnTo>
                    <a:pt x="4365" y="2195"/>
                  </a:lnTo>
                  <a:lnTo>
                    <a:pt x="4386" y="2228"/>
                  </a:lnTo>
                  <a:lnTo>
                    <a:pt x="4407" y="2261"/>
                  </a:lnTo>
                  <a:lnTo>
                    <a:pt x="4428" y="2295"/>
                  </a:lnTo>
                  <a:lnTo>
                    <a:pt x="4449" y="2327"/>
                  </a:lnTo>
                  <a:lnTo>
                    <a:pt x="4470" y="2361"/>
                  </a:lnTo>
                  <a:lnTo>
                    <a:pt x="4491" y="2394"/>
                  </a:lnTo>
                  <a:lnTo>
                    <a:pt x="4512" y="2427"/>
                  </a:lnTo>
                  <a:lnTo>
                    <a:pt x="4533" y="2460"/>
                  </a:lnTo>
                  <a:lnTo>
                    <a:pt x="4554" y="2493"/>
                  </a:lnTo>
                  <a:lnTo>
                    <a:pt x="4575" y="2527"/>
                  </a:lnTo>
                  <a:lnTo>
                    <a:pt x="4595" y="2560"/>
                  </a:lnTo>
                  <a:lnTo>
                    <a:pt x="4616" y="2593"/>
                  </a:lnTo>
                  <a:lnTo>
                    <a:pt x="4636" y="2627"/>
                  </a:lnTo>
                  <a:lnTo>
                    <a:pt x="4656" y="2661"/>
                  </a:lnTo>
                  <a:lnTo>
                    <a:pt x="4676" y="2694"/>
                  </a:lnTo>
                  <a:lnTo>
                    <a:pt x="4696" y="2728"/>
                  </a:lnTo>
                  <a:lnTo>
                    <a:pt x="4716" y="2761"/>
                  </a:lnTo>
                  <a:lnTo>
                    <a:pt x="4735" y="2795"/>
                  </a:lnTo>
                  <a:lnTo>
                    <a:pt x="4755" y="2829"/>
                  </a:lnTo>
                </a:path>
              </a:pathLst>
            </a:custGeom>
            <a:noFill/>
            <a:ln w="20320" cap="flat" cmpd="sng">
              <a:solidFill>
                <a:srgbClr val="0000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grpSp>
          <p:nvGrpSpPr>
            <p:cNvPr id="5" name="Group 30"/>
            <p:cNvGrpSpPr>
              <a:grpSpLocks/>
            </p:cNvGrpSpPr>
            <p:nvPr/>
          </p:nvGrpSpPr>
          <p:grpSpPr bwMode="auto">
            <a:xfrm>
              <a:off x="665" y="54"/>
              <a:ext cx="1536" cy="754"/>
              <a:chOff x="665" y="54"/>
              <a:chExt cx="1536" cy="754"/>
            </a:xfrm>
          </p:grpSpPr>
          <p:sp>
            <p:nvSpPr>
              <p:cNvPr id="53276" name="Text Box 28"/>
              <p:cNvSpPr txBox="1">
                <a:spLocks noChangeArrowheads="1"/>
              </p:cNvSpPr>
              <p:nvPr/>
            </p:nvSpPr>
            <p:spPr bwMode="auto">
              <a:xfrm>
                <a:off x="665" y="54"/>
                <a:ext cx="1045" cy="2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dirty="0" err="1">
                    <a:solidFill>
                      <a:srgbClr val="0000FF"/>
                    </a:solidFill>
                    <a:latin typeface="Arial" charset="0"/>
                  </a:rPr>
                  <a:t>Curva</a:t>
                </a:r>
                <a:r>
                  <a:rPr lang="en-US" dirty="0">
                    <a:solidFill>
                      <a:srgbClr val="0000FF"/>
                    </a:solidFill>
                    <a:latin typeface="Arial" charset="0"/>
                  </a:rPr>
                  <a:t> Original</a:t>
                </a:r>
                <a:endParaRPr lang="en-US" dirty="0"/>
              </a:p>
            </p:txBody>
          </p:sp>
          <p:sp>
            <p:nvSpPr>
              <p:cNvPr id="53277" name="Freeform 29"/>
              <p:cNvSpPr>
                <a:spLocks/>
              </p:cNvSpPr>
              <p:nvPr/>
            </p:nvSpPr>
            <p:spPr bwMode="auto">
              <a:xfrm>
                <a:off x="1491" y="367"/>
                <a:ext cx="710" cy="44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5" y="46"/>
                  </a:cxn>
                  <a:cxn ang="0">
                    <a:pos x="24" y="69"/>
                  </a:cxn>
                  <a:cxn ang="0">
                    <a:pos x="33" y="91"/>
                  </a:cxn>
                  <a:cxn ang="0">
                    <a:pos x="44" y="113"/>
                  </a:cxn>
                  <a:cxn ang="0">
                    <a:pos x="56" y="135"/>
                  </a:cxn>
                  <a:cxn ang="0">
                    <a:pos x="68" y="155"/>
                  </a:cxn>
                  <a:cxn ang="0">
                    <a:pos x="81" y="175"/>
                  </a:cxn>
                  <a:cxn ang="0">
                    <a:pos x="95" y="195"/>
                  </a:cxn>
                  <a:cxn ang="0">
                    <a:pos x="110" y="214"/>
                  </a:cxn>
                  <a:cxn ang="0">
                    <a:pos x="125" y="233"/>
                  </a:cxn>
                  <a:cxn ang="0">
                    <a:pos x="141" y="251"/>
                  </a:cxn>
                  <a:cxn ang="0">
                    <a:pos x="158" y="267"/>
                  </a:cxn>
                  <a:cxn ang="0">
                    <a:pos x="176" y="284"/>
                  </a:cxn>
                  <a:cxn ang="0">
                    <a:pos x="194" y="300"/>
                  </a:cxn>
                  <a:cxn ang="0">
                    <a:pos x="213" y="315"/>
                  </a:cxn>
                  <a:cxn ang="0">
                    <a:pos x="232" y="329"/>
                  </a:cxn>
                  <a:cxn ang="0">
                    <a:pos x="252" y="343"/>
                  </a:cxn>
                  <a:cxn ang="0">
                    <a:pos x="272" y="355"/>
                  </a:cxn>
                  <a:cxn ang="0">
                    <a:pos x="293" y="367"/>
                  </a:cxn>
                  <a:cxn ang="0">
                    <a:pos x="315" y="379"/>
                  </a:cxn>
                  <a:cxn ang="0">
                    <a:pos x="337" y="389"/>
                  </a:cxn>
                  <a:cxn ang="0">
                    <a:pos x="359" y="398"/>
                  </a:cxn>
                  <a:cxn ang="0">
                    <a:pos x="383" y="407"/>
                  </a:cxn>
                  <a:cxn ang="0">
                    <a:pos x="406" y="414"/>
                  </a:cxn>
                  <a:cxn ang="0">
                    <a:pos x="430" y="421"/>
                  </a:cxn>
                  <a:cxn ang="0">
                    <a:pos x="454" y="426"/>
                  </a:cxn>
                  <a:cxn ang="0">
                    <a:pos x="479" y="431"/>
                  </a:cxn>
                  <a:cxn ang="0">
                    <a:pos x="503" y="435"/>
                  </a:cxn>
                  <a:cxn ang="0">
                    <a:pos x="529" y="437"/>
                  </a:cxn>
                  <a:cxn ang="0">
                    <a:pos x="554" y="439"/>
                  </a:cxn>
                  <a:cxn ang="0">
                    <a:pos x="580" y="440"/>
                  </a:cxn>
                  <a:cxn ang="0">
                    <a:pos x="588" y="439"/>
                  </a:cxn>
                  <a:cxn ang="0">
                    <a:pos x="592" y="439"/>
                  </a:cxn>
                  <a:cxn ang="0">
                    <a:pos x="597" y="439"/>
                  </a:cxn>
                  <a:cxn ang="0">
                    <a:pos x="601" y="439"/>
                  </a:cxn>
                  <a:cxn ang="0">
                    <a:pos x="605" y="439"/>
                  </a:cxn>
                  <a:cxn ang="0">
                    <a:pos x="609" y="439"/>
                  </a:cxn>
                  <a:cxn ang="0">
                    <a:pos x="613" y="439"/>
                  </a:cxn>
                  <a:cxn ang="0">
                    <a:pos x="617" y="439"/>
                  </a:cxn>
                  <a:cxn ang="0">
                    <a:pos x="621" y="438"/>
                  </a:cxn>
                  <a:cxn ang="0">
                    <a:pos x="625" y="438"/>
                  </a:cxn>
                  <a:cxn ang="0">
                    <a:pos x="629" y="437"/>
                  </a:cxn>
                  <a:cxn ang="0">
                    <a:pos x="633" y="437"/>
                  </a:cxn>
                  <a:cxn ang="0">
                    <a:pos x="637" y="437"/>
                  </a:cxn>
                  <a:cxn ang="0">
                    <a:pos x="641" y="437"/>
                  </a:cxn>
                  <a:cxn ang="0">
                    <a:pos x="645" y="436"/>
                  </a:cxn>
                  <a:cxn ang="0">
                    <a:pos x="649" y="435"/>
                  </a:cxn>
                  <a:cxn ang="0">
                    <a:pos x="653" y="435"/>
                  </a:cxn>
                  <a:cxn ang="0">
                    <a:pos x="657" y="435"/>
                  </a:cxn>
                  <a:cxn ang="0">
                    <a:pos x="661" y="434"/>
                  </a:cxn>
                  <a:cxn ang="0">
                    <a:pos x="665" y="433"/>
                  </a:cxn>
                  <a:cxn ang="0">
                    <a:pos x="669" y="433"/>
                  </a:cxn>
                  <a:cxn ang="0">
                    <a:pos x="673" y="432"/>
                  </a:cxn>
                  <a:cxn ang="0">
                    <a:pos x="677" y="432"/>
                  </a:cxn>
                  <a:cxn ang="0">
                    <a:pos x="681" y="431"/>
                  </a:cxn>
                  <a:cxn ang="0">
                    <a:pos x="685" y="430"/>
                  </a:cxn>
                  <a:cxn ang="0">
                    <a:pos x="689" y="429"/>
                  </a:cxn>
                  <a:cxn ang="0">
                    <a:pos x="693" y="429"/>
                  </a:cxn>
                  <a:cxn ang="0">
                    <a:pos x="697" y="428"/>
                  </a:cxn>
                  <a:cxn ang="0">
                    <a:pos x="701" y="427"/>
                  </a:cxn>
                  <a:cxn ang="0">
                    <a:pos x="705" y="427"/>
                  </a:cxn>
                  <a:cxn ang="0">
                    <a:pos x="709" y="426"/>
                  </a:cxn>
                </a:cxnLst>
                <a:rect l="0" t="0" r="r" b="b"/>
                <a:pathLst>
                  <a:path w="710" h="441">
                    <a:moveTo>
                      <a:pt x="0" y="0"/>
                    </a:moveTo>
                    <a:lnTo>
                      <a:pt x="15" y="46"/>
                    </a:lnTo>
                    <a:lnTo>
                      <a:pt x="24" y="69"/>
                    </a:lnTo>
                    <a:lnTo>
                      <a:pt x="33" y="91"/>
                    </a:lnTo>
                    <a:lnTo>
                      <a:pt x="44" y="113"/>
                    </a:lnTo>
                    <a:lnTo>
                      <a:pt x="56" y="135"/>
                    </a:lnTo>
                    <a:lnTo>
                      <a:pt x="68" y="155"/>
                    </a:lnTo>
                    <a:lnTo>
                      <a:pt x="81" y="175"/>
                    </a:lnTo>
                    <a:lnTo>
                      <a:pt x="95" y="195"/>
                    </a:lnTo>
                    <a:lnTo>
                      <a:pt x="110" y="214"/>
                    </a:lnTo>
                    <a:lnTo>
                      <a:pt x="125" y="233"/>
                    </a:lnTo>
                    <a:lnTo>
                      <a:pt x="141" y="251"/>
                    </a:lnTo>
                    <a:lnTo>
                      <a:pt x="158" y="267"/>
                    </a:lnTo>
                    <a:lnTo>
                      <a:pt x="176" y="284"/>
                    </a:lnTo>
                    <a:lnTo>
                      <a:pt x="194" y="300"/>
                    </a:lnTo>
                    <a:lnTo>
                      <a:pt x="213" y="315"/>
                    </a:lnTo>
                    <a:lnTo>
                      <a:pt x="232" y="329"/>
                    </a:lnTo>
                    <a:lnTo>
                      <a:pt x="252" y="343"/>
                    </a:lnTo>
                    <a:lnTo>
                      <a:pt x="272" y="355"/>
                    </a:lnTo>
                    <a:lnTo>
                      <a:pt x="293" y="367"/>
                    </a:lnTo>
                    <a:lnTo>
                      <a:pt x="315" y="379"/>
                    </a:lnTo>
                    <a:lnTo>
                      <a:pt x="337" y="389"/>
                    </a:lnTo>
                    <a:lnTo>
                      <a:pt x="359" y="398"/>
                    </a:lnTo>
                    <a:lnTo>
                      <a:pt x="383" y="407"/>
                    </a:lnTo>
                    <a:lnTo>
                      <a:pt x="406" y="414"/>
                    </a:lnTo>
                    <a:lnTo>
                      <a:pt x="430" y="421"/>
                    </a:lnTo>
                    <a:lnTo>
                      <a:pt x="454" y="426"/>
                    </a:lnTo>
                    <a:lnTo>
                      <a:pt x="479" y="431"/>
                    </a:lnTo>
                    <a:lnTo>
                      <a:pt x="503" y="435"/>
                    </a:lnTo>
                    <a:lnTo>
                      <a:pt x="529" y="437"/>
                    </a:lnTo>
                    <a:lnTo>
                      <a:pt x="554" y="439"/>
                    </a:lnTo>
                    <a:lnTo>
                      <a:pt x="580" y="440"/>
                    </a:lnTo>
                    <a:lnTo>
                      <a:pt x="588" y="439"/>
                    </a:lnTo>
                    <a:lnTo>
                      <a:pt x="592" y="439"/>
                    </a:lnTo>
                    <a:lnTo>
                      <a:pt x="597" y="439"/>
                    </a:lnTo>
                    <a:lnTo>
                      <a:pt x="601" y="439"/>
                    </a:lnTo>
                    <a:lnTo>
                      <a:pt x="605" y="439"/>
                    </a:lnTo>
                    <a:lnTo>
                      <a:pt x="609" y="439"/>
                    </a:lnTo>
                    <a:lnTo>
                      <a:pt x="613" y="439"/>
                    </a:lnTo>
                    <a:lnTo>
                      <a:pt x="617" y="439"/>
                    </a:lnTo>
                    <a:lnTo>
                      <a:pt x="621" y="438"/>
                    </a:lnTo>
                    <a:lnTo>
                      <a:pt x="625" y="438"/>
                    </a:lnTo>
                    <a:lnTo>
                      <a:pt x="629" y="437"/>
                    </a:lnTo>
                    <a:lnTo>
                      <a:pt x="633" y="437"/>
                    </a:lnTo>
                    <a:lnTo>
                      <a:pt x="637" y="437"/>
                    </a:lnTo>
                    <a:lnTo>
                      <a:pt x="641" y="437"/>
                    </a:lnTo>
                    <a:lnTo>
                      <a:pt x="645" y="436"/>
                    </a:lnTo>
                    <a:lnTo>
                      <a:pt x="649" y="435"/>
                    </a:lnTo>
                    <a:lnTo>
                      <a:pt x="653" y="435"/>
                    </a:lnTo>
                    <a:lnTo>
                      <a:pt x="657" y="435"/>
                    </a:lnTo>
                    <a:lnTo>
                      <a:pt x="661" y="434"/>
                    </a:lnTo>
                    <a:lnTo>
                      <a:pt x="665" y="433"/>
                    </a:lnTo>
                    <a:lnTo>
                      <a:pt x="669" y="433"/>
                    </a:lnTo>
                    <a:lnTo>
                      <a:pt x="673" y="432"/>
                    </a:lnTo>
                    <a:lnTo>
                      <a:pt x="677" y="432"/>
                    </a:lnTo>
                    <a:lnTo>
                      <a:pt x="681" y="431"/>
                    </a:lnTo>
                    <a:lnTo>
                      <a:pt x="685" y="430"/>
                    </a:lnTo>
                    <a:lnTo>
                      <a:pt x="689" y="429"/>
                    </a:lnTo>
                    <a:lnTo>
                      <a:pt x="693" y="429"/>
                    </a:lnTo>
                    <a:lnTo>
                      <a:pt x="697" y="428"/>
                    </a:lnTo>
                    <a:lnTo>
                      <a:pt x="701" y="427"/>
                    </a:lnTo>
                    <a:lnTo>
                      <a:pt x="705" y="427"/>
                    </a:lnTo>
                    <a:lnTo>
                      <a:pt x="709" y="426"/>
                    </a:lnTo>
                  </a:path>
                </a:pathLst>
              </a:custGeom>
              <a:noFill/>
              <a:ln w="0" cap="flat" cmpd="sng">
                <a:solidFill>
                  <a:srgbClr val="0000FF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</p:grpSp>
      </p:grpSp>
      <p:grpSp>
        <p:nvGrpSpPr>
          <p:cNvPr id="6" name="Group 34"/>
          <p:cNvGrpSpPr>
            <a:grpSpLocks/>
          </p:cNvGrpSpPr>
          <p:nvPr/>
        </p:nvGrpSpPr>
        <p:grpSpPr bwMode="auto">
          <a:xfrm>
            <a:off x="865188" y="3571875"/>
            <a:ext cx="7994650" cy="1512888"/>
            <a:chOff x="545" y="2250"/>
            <a:chExt cx="5036" cy="953"/>
          </a:xfrm>
        </p:grpSpPr>
        <p:sp>
          <p:nvSpPr>
            <p:cNvPr id="53280" name="Text Box 32"/>
            <p:cNvSpPr txBox="1">
              <a:spLocks noChangeArrowheads="1"/>
            </p:cNvSpPr>
            <p:nvPr/>
          </p:nvSpPr>
          <p:spPr bwMode="auto">
            <a:xfrm rot="21102188">
              <a:off x="2222" y="2369"/>
              <a:ext cx="1425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dirty="0" err="1">
                  <a:solidFill>
                    <a:srgbClr val="FF0000"/>
                  </a:solidFill>
                  <a:latin typeface="Arial" charset="0"/>
                </a:rPr>
                <a:t>Corrección</a:t>
              </a:r>
              <a:r>
                <a:rPr lang="en-US" dirty="0">
                  <a:solidFill>
                    <a:srgbClr val="FF0000"/>
                  </a:solidFill>
                  <a:latin typeface="Arial" charset="0"/>
                </a:rPr>
                <a:t> </a:t>
              </a:r>
              <a:r>
                <a:rPr lang="en-US" dirty="0" err="1">
                  <a:solidFill>
                    <a:srgbClr val="FF0000"/>
                  </a:solidFill>
                  <a:latin typeface="Arial" charset="0"/>
                </a:rPr>
                <a:t>por</a:t>
              </a:r>
              <a:r>
                <a:rPr lang="en-US" dirty="0">
                  <a:solidFill>
                    <a:srgbClr val="FF0000"/>
                  </a:solidFill>
                  <a:latin typeface="Arial" charset="0"/>
                </a:rPr>
                <a:t> </a:t>
              </a:r>
              <a:r>
                <a:rPr lang="en-US" dirty="0" err="1">
                  <a:solidFill>
                    <a:srgbClr val="FF0000"/>
                  </a:solidFill>
                  <a:latin typeface="Arial" charset="0"/>
                </a:rPr>
                <a:t>seno</a:t>
              </a:r>
              <a:endParaRPr lang="en-US" dirty="0"/>
            </a:p>
          </p:txBody>
        </p:sp>
        <p:sp>
          <p:nvSpPr>
            <p:cNvPr id="53281" name="Freeform 33"/>
            <p:cNvSpPr>
              <a:spLocks/>
            </p:cNvSpPr>
            <p:nvPr/>
          </p:nvSpPr>
          <p:spPr bwMode="auto">
            <a:xfrm>
              <a:off x="545" y="2250"/>
              <a:ext cx="5036" cy="953"/>
            </a:xfrm>
            <a:custGeom>
              <a:avLst/>
              <a:gdLst/>
              <a:ahLst/>
              <a:cxnLst>
                <a:cxn ang="0">
                  <a:pos x="0" y="952"/>
                </a:cxn>
                <a:cxn ang="0">
                  <a:pos x="1608" y="503"/>
                </a:cxn>
                <a:cxn ang="0">
                  <a:pos x="5035" y="0"/>
                </a:cxn>
              </a:cxnLst>
              <a:rect l="0" t="0" r="r" b="b"/>
              <a:pathLst>
                <a:path w="5036" h="953">
                  <a:moveTo>
                    <a:pt x="0" y="952"/>
                  </a:moveTo>
                  <a:lnTo>
                    <a:pt x="1608" y="503"/>
                  </a:lnTo>
                  <a:lnTo>
                    <a:pt x="5035" y="0"/>
                  </a:lnTo>
                </a:path>
              </a:pathLst>
            </a:custGeom>
            <a:noFill/>
            <a:ln w="2032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</p:grpSp>
      <p:grpSp>
        <p:nvGrpSpPr>
          <p:cNvPr id="7" name="Group 43"/>
          <p:cNvGrpSpPr>
            <a:grpSpLocks/>
          </p:cNvGrpSpPr>
          <p:nvPr/>
        </p:nvGrpSpPr>
        <p:grpSpPr bwMode="auto">
          <a:xfrm>
            <a:off x="1568450" y="1501775"/>
            <a:ext cx="6149975" cy="3641725"/>
            <a:chOff x="988" y="946"/>
            <a:chExt cx="3874" cy="2294"/>
          </a:xfrm>
        </p:grpSpPr>
        <p:sp>
          <p:nvSpPr>
            <p:cNvPr id="53283" name="Oval 35"/>
            <p:cNvSpPr>
              <a:spLocks noChangeArrowheads="1"/>
            </p:cNvSpPr>
            <p:nvPr/>
          </p:nvSpPr>
          <p:spPr bwMode="auto">
            <a:xfrm flipV="1">
              <a:off x="988" y="2618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284" name="Oval 36"/>
            <p:cNvSpPr>
              <a:spLocks noChangeArrowheads="1"/>
            </p:cNvSpPr>
            <p:nvPr/>
          </p:nvSpPr>
          <p:spPr bwMode="auto">
            <a:xfrm flipV="1">
              <a:off x="1537" y="1955"/>
              <a:ext cx="89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285" name="Oval 37"/>
            <p:cNvSpPr>
              <a:spLocks noChangeArrowheads="1"/>
            </p:cNvSpPr>
            <p:nvPr/>
          </p:nvSpPr>
          <p:spPr bwMode="auto">
            <a:xfrm flipV="1">
              <a:off x="2094" y="1347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286" name="Oval 38"/>
            <p:cNvSpPr>
              <a:spLocks noChangeArrowheads="1"/>
            </p:cNvSpPr>
            <p:nvPr/>
          </p:nvSpPr>
          <p:spPr bwMode="auto">
            <a:xfrm flipV="1">
              <a:off x="2655" y="946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287" name="Oval 39"/>
            <p:cNvSpPr>
              <a:spLocks noChangeArrowheads="1"/>
            </p:cNvSpPr>
            <p:nvPr/>
          </p:nvSpPr>
          <p:spPr bwMode="auto">
            <a:xfrm flipV="1">
              <a:off x="3245" y="962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288" name="Oval 40"/>
            <p:cNvSpPr>
              <a:spLocks noChangeArrowheads="1"/>
            </p:cNvSpPr>
            <p:nvPr/>
          </p:nvSpPr>
          <p:spPr bwMode="auto">
            <a:xfrm flipV="1">
              <a:off x="3841" y="1480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289" name="Oval 41"/>
            <p:cNvSpPr>
              <a:spLocks noChangeArrowheads="1"/>
            </p:cNvSpPr>
            <p:nvPr/>
          </p:nvSpPr>
          <p:spPr bwMode="auto">
            <a:xfrm flipV="1">
              <a:off x="4341" y="2392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290" name="Oval 42"/>
            <p:cNvSpPr>
              <a:spLocks noChangeArrowheads="1"/>
            </p:cNvSpPr>
            <p:nvPr/>
          </p:nvSpPr>
          <p:spPr bwMode="auto">
            <a:xfrm flipV="1">
              <a:off x="4773" y="3174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8" name="Group 51"/>
          <p:cNvGrpSpPr>
            <a:grpSpLocks/>
          </p:cNvGrpSpPr>
          <p:nvPr/>
        </p:nvGrpSpPr>
        <p:grpSpPr bwMode="auto">
          <a:xfrm>
            <a:off x="884238" y="4208463"/>
            <a:ext cx="7975600" cy="884237"/>
            <a:chOff x="557" y="2651"/>
            <a:chExt cx="5024" cy="557"/>
          </a:xfrm>
        </p:grpSpPr>
        <p:sp>
          <p:nvSpPr>
            <p:cNvPr id="53297" name="Freeform 49"/>
            <p:cNvSpPr>
              <a:spLocks/>
            </p:cNvSpPr>
            <p:nvPr/>
          </p:nvSpPr>
          <p:spPr bwMode="auto">
            <a:xfrm>
              <a:off x="557" y="2651"/>
              <a:ext cx="5024" cy="55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298" y="272"/>
                </a:cxn>
                <a:cxn ang="0">
                  <a:pos x="5023" y="556"/>
                </a:cxn>
              </a:cxnLst>
              <a:rect l="0" t="0" r="r" b="b"/>
              <a:pathLst>
                <a:path w="5024" h="557">
                  <a:moveTo>
                    <a:pt x="0" y="0"/>
                  </a:moveTo>
                  <a:lnTo>
                    <a:pt x="3298" y="272"/>
                  </a:lnTo>
                  <a:lnTo>
                    <a:pt x="5023" y="556"/>
                  </a:lnTo>
                </a:path>
              </a:pathLst>
            </a:custGeom>
            <a:noFill/>
            <a:ln w="20320" cap="flat" cmpd="sng">
              <a:solidFill>
                <a:srgbClr val="008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53298" name="Text Box 50"/>
            <p:cNvSpPr txBox="1">
              <a:spLocks noChangeArrowheads="1"/>
            </p:cNvSpPr>
            <p:nvPr/>
          </p:nvSpPr>
          <p:spPr bwMode="auto">
            <a:xfrm rot="361875">
              <a:off x="2486" y="2874"/>
              <a:ext cx="1578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dirty="0" err="1">
                  <a:solidFill>
                    <a:srgbClr val="008000"/>
                  </a:solidFill>
                  <a:latin typeface="Arial" charset="0"/>
                </a:rPr>
                <a:t>Corrección</a:t>
              </a:r>
              <a:r>
                <a:rPr lang="en-US" dirty="0">
                  <a:solidFill>
                    <a:srgbClr val="008000"/>
                  </a:solidFill>
                  <a:latin typeface="Arial" charset="0"/>
                </a:rPr>
                <a:t> </a:t>
              </a:r>
              <a:r>
                <a:rPr lang="en-US" dirty="0" err="1">
                  <a:solidFill>
                    <a:srgbClr val="008000"/>
                  </a:solidFill>
                  <a:latin typeface="Arial" charset="0"/>
                </a:rPr>
                <a:t>por</a:t>
              </a:r>
              <a:r>
                <a:rPr lang="en-US" dirty="0">
                  <a:solidFill>
                    <a:srgbClr val="008000"/>
                  </a:solidFill>
                  <a:latin typeface="Arial" charset="0"/>
                </a:rPr>
                <a:t> </a:t>
              </a:r>
              <a:r>
                <a:rPr lang="en-US" dirty="0" err="1">
                  <a:solidFill>
                    <a:srgbClr val="008000"/>
                  </a:solidFill>
                  <a:latin typeface="Arial" charset="0"/>
                </a:rPr>
                <a:t>coseno</a:t>
              </a:r>
              <a:endParaRPr lang="en-US" dirty="0"/>
            </a:p>
          </p:txBody>
        </p:sp>
      </p:grpSp>
      <p:grpSp>
        <p:nvGrpSpPr>
          <p:cNvPr id="9" name="Group 61"/>
          <p:cNvGrpSpPr>
            <a:grpSpLocks/>
          </p:cNvGrpSpPr>
          <p:nvPr/>
        </p:nvGrpSpPr>
        <p:grpSpPr bwMode="auto">
          <a:xfrm>
            <a:off x="815975" y="2060575"/>
            <a:ext cx="6783388" cy="3973513"/>
            <a:chOff x="514" y="1298"/>
            <a:chExt cx="4273" cy="2503"/>
          </a:xfrm>
        </p:grpSpPr>
        <p:sp>
          <p:nvSpPr>
            <p:cNvPr id="53300" name="Oval 52"/>
            <p:cNvSpPr>
              <a:spLocks noChangeArrowheads="1"/>
            </p:cNvSpPr>
            <p:nvPr/>
          </p:nvSpPr>
          <p:spPr bwMode="auto">
            <a:xfrm flipV="1">
              <a:off x="514" y="3734"/>
              <a:ext cx="89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301" name="Oval 53"/>
            <p:cNvSpPr>
              <a:spLocks noChangeArrowheads="1"/>
            </p:cNvSpPr>
            <p:nvPr/>
          </p:nvSpPr>
          <p:spPr bwMode="auto">
            <a:xfrm flipV="1">
              <a:off x="946" y="3183"/>
              <a:ext cx="90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302" name="Oval 54"/>
            <p:cNvSpPr>
              <a:spLocks noChangeArrowheads="1"/>
            </p:cNvSpPr>
            <p:nvPr/>
          </p:nvSpPr>
          <p:spPr bwMode="auto">
            <a:xfrm flipV="1">
              <a:off x="1544" y="2418"/>
              <a:ext cx="89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303" name="Oval 55"/>
            <p:cNvSpPr>
              <a:spLocks noChangeArrowheads="1"/>
            </p:cNvSpPr>
            <p:nvPr/>
          </p:nvSpPr>
          <p:spPr bwMode="auto">
            <a:xfrm flipV="1">
              <a:off x="2097" y="1779"/>
              <a:ext cx="89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304" name="Oval 56"/>
            <p:cNvSpPr>
              <a:spLocks noChangeArrowheads="1"/>
            </p:cNvSpPr>
            <p:nvPr/>
          </p:nvSpPr>
          <p:spPr bwMode="auto">
            <a:xfrm flipV="1">
              <a:off x="2654" y="1327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305" name="Oval 57"/>
            <p:cNvSpPr>
              <a:spLocks noChangeArrowheads="1"/>
            </p:cNvSpPr>
            <p:nvPr/>
          </p:nvSpPr>
          <p:spPr bwMode="auto">
            <a:xfrm flipV="1">
              <a:off x="3264" y="1298"/>
              <a:ext cx="89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306" name="Oval 58"/>
            <p:cNvSpPr>
              <a:spLocks noChangeArrowheads="1"/>
            </p:cNvSpPr>
            <p:nvPr/>
          </p:nvSpPr>
          <p:spPr bwMode="auto">
            <a:xfrm flipV="1">
              <a:off x="3843" y="1762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307" name="Oval 59"/>
            <p:cNvSpPr>
              <a:spLocks noChangeArrowheads="1"/>
            </p:cNvSpPr>
            <p:nvPr/>
          </p:nvSpPr>
          <p:spPr bwMode="auto">
            <a:xfrm flipV="1">
              <a:off x="4403" y="2712"/>
              <a:ext cx="89" cy="66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308" name="Oval 60"/>
            <p:cNvSpPr>
              <a:spLocks noChangeArrowheads="1"/>
            </p:cNvSpPr>
            <p:nvPr/>
          </p:nvSpPr>
          <p:spPr bwMode="auto">
            <a:xfrm flipV="1">
              <a:off x="4698" y="3171"/>
              <a:ext cx="89" cy="67"/>
            </a:xfrm>
            <a:prstGeom prst="ellipse">
              <a:avLst/>
            </a:prstGeom>
            <a:solidFill>
              <a:srgbClr val="008080"/>
            </a:solidFill>
            <a:ln w="0">
              <a:solidFill>
                <a:srgbClr val="00808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0" name="Group 68"/>
          <p:cNvGrpSpPr>
            <a:grpSpLocks/>
          </p:cNvGrpSpPr>
          <p:nvPr/>
        </p:nvGrpSpPr>
        <p:grpSpPr bwMode="auto">
          <a:xfrm>
            <a:off x="865188" y="1127125"/>
            <a:ext cx="7808912" cy="3957638"/>
            <a:chOff x="545" y="710"/>
            <a:chExt cx="4919" cy="2493"/>
          </a:xfrm>
        </p:grpSpPr>
        <p:sp>
          <p:nvSpPr>
            <p:cNvPr id="53317" name="Freeform 69"/>
            <p:cNvSpPr>
              <a:spLocks/>
            </p:cNvSpPr>
            <p:nvPr/>
          </p:nvSpPr>
          <p:spPr bwMode="auto">
            <a:xfrm>
              <a:off x="545" y="938"/>
              <a:ext cx="4268" cy="2265"/>
            </a:xfrm>
            <a:custGeom>
              <a:avLst/>
              <a:gdLst/>
              <a:ahLst/>
              <a:cxnLst>
                <a:cxn ang="0">
                  <a:pos x="4149" y="2049"/>
                </a:cxn>
                <a:cxn ang="0">
                  <a:pos x="4031" y="1834"/>
                </a:cxn>
                <a:cxn ang="0">
                  <a:pos x="3913" y="1618"/>
                </a:cxn>
                <a:cxn ang="0">
                  <a:pos x="3795" y="1403"/>
                </a:cxn>
                <a:cxn ang="0">
                  <a:pos x="3676" y="1188"/>
                </a:cxn>
                <a:cxn ang="0">
                  <a:pos x="3558" y="973"/>
                </a:cxn>
                <a:cxn ang="0">
                  <a:pos x="3440" y="758"/>
                </a:cxn>
                <a:cxn ang="0">
                  <a:pos x="3322" y="543"/>
                </a:cxn>
                <a:cxn ang="0">
                  <a:pos x="3200" y="394"/>
                </a:cxn>
                <a:cxn ang="0">
                  <a:pos x="3097" y="290"/>
                </a:cxn>
                <a:cxn ang="0">
                  <a:pos x="2988" y="201"/>
                </a:cxn>
                <a:cxn ang="0">
                  <a:pos x="2874" y="127"/>
                </a:cxn>
                <a:cxn ang="0">
                  <a:pos x="2756" y="69"/>
                </a:cxn>
                <a:cxn ang="0">
                  <a:pos x="2635" y="28"/>
                </a:cxn>
                <a:cxn ang="0">
                  <a:pos x="2509" y="5"/>
                </a:cxn>
                <a:cxn ang="0">
                  <a:pos x="2376" y="1"/>
                </a:cxn>
                <a:cxn ang="0">
                  <a:pos x="2301" y="7"/>
                </a:cxn>
                <a:cxn ang="0">
                  <a:pos x="2227" y="20"/>
                </a:cxn>
                <a:cxn ang="0">
                  <a:pos x="2155" y="39"/>
                </a:cxn>
                <a:cxn ang="0">
                  <a:pos x="2083" y="64"/>
                </a:cxn>
                <a:cxn ang="0">
                  <a:pos x="2013" y="96"/>
                </a:cxn>
                <a:cxn ang="0">
                  <a:pos x="1944" y="132"/>
                </a:cxn>
                <a:cxn ang="0">
                  <a:pos x="1877" y="175"/>
                </a:cxn>
                <a:cxn ang="0">
                  <a:pos x="1819" y="221"/>
                </a:cxn>
                <a:cxn ang="0">
                  <a:pos x="1787" y="251"/>
                </a:cxn>
                <a:cxn ang="0">
                  <a:pos x="1755" y="282"/>
                </a:cxn>
                <a:cxn ang="0">
                  <a:pos x="1722" y="312"/>
                </a:cxn>
                <a:cxn ang="0">
                  <a:pos x="1690" y="342"/>
                </a:cxn>
                <a:cxn ang="0">
                  <a:pos x="1657" y="373"/>
                </a:cxn>
                <a:cxn ang="0">
                  <a:pos x="1625" y="403"/>
                </a:cxn>
                <a:cxn ang="0">
                  <a:pos x="1592" y="434"/>
                </a:cxn>
                <a:cxn ang="0">
                  <a:pos x="1534" y="494"/>
                </a:cxn>
                <a:cxn ang="0">
                  <a:pos x="1483" y="548"/>
                </a:cxn>
                <a:cxn ang="0">
                  <a:pos x="1433" y="601"/>
                </a:cxn>
                <a:cxn ang="0">
                  <a:pos x="1383" y="654"/>
                </a:cxn>
                <a:cxn ang="0">
                  <a:pos x="1333" y="707"/>
                </a:cxn>
                <a:cxn ang="0">
                  <a:pos x="1283" y="760"/>
                </a:cxn>
                <a:cxn ang="0">
                  <a:pos x="1232" y="813"/>
                </a:cxn>
                <a:cxn ang="0">
                  <a:pos x="1182" y="867"/>
                </a:cxn>
                <a:cxn ang="0">
                  <a:pos x="1101" y="968"/>
                </a:cxn>
                <a:cxn ang="0">
                  <a:pos x="1036" y="1049"/>
                </a:cxn>
                <a:cxn ang="0">
                  <a:pos x="971" y="1130"/>
                </a:cxn>
                <a:cxn ang="0">
                  <a:pos x="906" y="1211"/>
                </a:cxn>
                <a:cxn ang="0">
                  <a:pos x="841" y="1292"/>
                </a:cxn>
                <a:cxn ang="0">
                  <a:pos x="776" y="1373"/>
                </a:cxn>
                <a:cxn ang="0">
                  <a:pos x="711" y="1454"/>
                </a:cxn>
                <a:cxn ang="0">
                  <a:pos x="621" y="1562"/>
                </a:cxn>
                <a:cxn ang="0">
                  <a:pos x="538" y="1655"/>
                </a:cxn>
                <a:cxn ang="0">
                  <a:pos x="455" y="1749"/>
                </a:cxn>
                <a:cxn ang="0">
                  <a:pos x="372" y="1842"/>
                </a:cxn>
                <a:cxn ang="0">
                  <a:pos x="290" y="1936"/>
                </a:cxn>
                <a:cxn ang="0">
                  <a:pos x="207" y="2030"/>
                </a:cxn>
                <a:cxn ang="0">
                  <a:pos x="124" y="2123"/>
                </a:cxn>
                <a:cxn ang="0">
                  <a:pos x="41" y="2217"/>
                </a:cxn>
              </a:cxnLst>
              <a:rect l="0" t="0" r="r" b="b"/>
              <a:pathLst>
                <a:path w="4268" h="2265">
                  <a:moveTo>
                    <a:pt x="4267" y="2264"/>
                  </a:moveTo>
                  <a:lnTo>
                    <a:pt x="4208" y="2156"/>
                  </a:lnTo>
                  <a:lnTo>
                    <a:pt x="4179" y="2102"/>
                  </a:lnTo>
                  <a:lnTo>
                    <a:pt x="4149" y="2049"/>
                  </a:lnTo>
                  <a:lnTo>
                    <a:pt x="4119" y="1995"/>
                  </a:lnTo>
                  <a:lnTo>
                    <a:pt x="4090" y="1941"/>
                  </a:lnTo>
                  <a:lnTo>
                    <a:pt x="4060" y="1887"/>
                  </a:lnTo>
                  <a:lnTo>
                    <a:pt x="4031" y="1834"/>
                  </a:lnTo>
                  <a:lnTo>
                    <a:pt x="4001" y="1780"/>
                  </a:lnTo>
                  <a:lnTo>
                    <a:pt x="3972" y="1726"/>
                  </a:lnTo>
                  <a:lnTo>
                    <a:pt x="3942" y="1672"/>
                  </a:lnTo>
                  <a:lnTo>
                    <a:pt x="3913" y="1618"/>
                  </a:lnTo>
                  <a:lnTo>
                    <a:pt x="3883" y="1564"/>
                  </a:lnTo>
                  <a:lnTo>
                    <a:pt x="3853" y="1511"/>
                  </a:lnTo>
                  <a:lnTo>
                    <a:pt x="3824" y="1457"/>
                  </a:lnTo>
                  <a:lnTo>
                    <a:pt x="3795" y="1403"/>
                  </a:lnTo>
                  <a:lnTo>
                    <a:pt x="3765" y="1349"/>
                  </a:lnTo>
                  <a:lnTo>
                    <a:pt x="3735" y="1296"/>
                  </a:lnTo>
                  <a:lnTo>
                    <a:pt x="3706" y="1242"/>
                  </a:lnTo>
                  <a:lnTo>
                    <a:pt x="3676" y="1188"/>
                  </a:lnTo>
                  <a:lnTo>
                    <a:pt x="3647" y="1134"/>
                  </a:lnTo>
                  <a:lnTo>
                    <a:pt x="3617" y="1080"/>
                  </a:lnTo>
                  <a:lnTo>
                    <a:pt x="3587" y="1027"/>
                  </a:lnTo>
                  <a:lnTo>
                    <a:pt x="3558" y="973"/>
                  </a:lnTo>
                  <a:lnTo>
                    <a:pt x="3529" y="919"/>
                  </a:lnTo>
                  <a:lnTo>
                    <a:pt x="3499" y="865"/>
                  </a:lnTo>
                  <a:lnTo>
                    <a:pt x="3469" y="812"/>
                  </a:lnTo>
                  <a:lnTo>
                    <a:pt x="3440" y="758"/>
                  </a:lnTo>
                  <a:lnTo>
                    <a:pt x="3410" y="704"/>
                  </a:lnTo>
                  <a:lnTo>
                    <a:pt x="3381" y="650"/>
                  </a:lnTo>
                  <a:lnTo>
                    <a:pt x="3351" y="596"/>
                  </a:lnTo>
                  <a:lnTo>
                    <a:pt x="3322" y="543"/>
                  </a:lnTo>
                  <a:lnTo>
                    <a:pt x="3274" y="480"/>
                  </a:lnTo>
                  <a:lnTo>
                    <a:pt x="3250" y="451"/>
                  </a:lnTo>
                  <a:lnTo>
                    <a:pt x="3225" y="422"/>
                  </a:lnTo>
                  <a:lnTo>
                    <a:pt x="3200" y="394"/>
                  </a:lnTo>
                  <a:lnTo>
                    <a:pt x="3175" y="366"/>
                  </a:lnTo>
                  <a:lnTo>
                    <a:pt x="3149" y="340"/>
                  </a:lnTo>
                  <a:lnTo>
                    <a:pt x="3123" y="314"/>
                  </a:lnTo>
                  <a:lnTo>
                    <a:pt x="3097" y="290"/>
                  </a:lnTo>
                  <a:lnTo>
                    <a:pt x="3070" y="266"/>
                  </a:lnTo>
                  <a:lnTo>
                    <a:pt x="3043" y="244"/>
                  </a:lnTo>
                  <a:lnTo>
                    <a:pt x="3015" y="222"/>
                  </a:lnTo>
                  <a:lnTo>
                    <a:pt x="2988" y="201"/>
                  </a:lnTo>
                  <a:lnTo>
                    <a:pt x="2960" y="181"/>
                  </a:lnTo>
                  <a:lnTo>
                    <a:pt x="2931" y="162"/>
                  </a:lnTo>
                  <a:lnTo>
                    <a:pt x="2903" y="144"/>
                  </a:lnTo>
                  <a:lnTo>
                    <a:pt x="2874" y="127"/>
                  </a:lnTo>
                  <a:lnTo>
                    <a:pt x="2845" y="111"/>
                  </a:lnTo>
                  <a:lnTo>
                    <a:pt x="2816" y="96"/>
                  </a:lnTo>
                  <a:lnTo>
                    <a:pt x="2786" y="82"/>
                  </a:lnTo>
                  <a:lnTo>
                    <a:pt x="2756" y="69"/>
                  </a:lnTo>
                  <a:lnTo>
                    <a:pt x="2726" y="57"/>
                  </a:lnTo>
                  <a:lnTo>
                    <a:pt x="2696" y="46"/>
                  </a:lnTo>
                  <a:lnTo>
                    <a:pt x="2665" y="37"/>
                  </a:lnTo>
                  <a:lnTo>
                    <a:pt x="2635" y="28"/>
                  </a:lnTo>
                  <a:lnTo>
                    <a:pt x="2604" y="21"/>
                  </a:lnTo>
                  <a:lnTo>
                    <a:pt x="2573" y="14"/>
                  </a:lnTo>
                  <a:lnTo>
                    <a:pt x="2541" y="9"/>
                  </a:lnTo>
                  <a:lnTo>
                    <a:pt x="2509" y="5"/>
                  </a:lnTo>
                  <a:lnTo>
                    <a:pt x="2478" y="2"/>
                  </a:lnTo>
                  <a:lnTo>
                    <a:pt x="2446" y="0"/>
                  </a:lnTo>
                  <a:lnTo>
                    <a:pt x="2414" y="0"/>
                  </a:lnTo>
                  <a:lnTo>
                    <a:pt x="2376" y="1"/>
                  </a:lnTo>
                  <a:lnTo>
                    <a:pt x="2357" y="2"/>
                  </a:lnTo>
                  <a:lnTo>
                    <a:pt x="2338" y="3"/>
                  </a:lnTo>
                  <a:lnTo>
                    <a:pt x="2319" y="5"/>
                  </a:lnTo>
                  <a:lnTo>
                    <a:pt x="2301" y="7"/>
                  </a:lnTo>
                  <a:lnTo>
                    <a:pt x="2283" y="10"/>
                  </a:lnTo>
                  <a:lnTo>
                    <a:pt x="2264" y="13"/>
                  </a:lnTo>
                  <a:lnTo>
                    <a:pt x="2245" y="16"/>
                  </a:lnTo>
                  <a:lnTo>
                    <a:pt x="2227" y="20"/>
                  </a:lnTo>
                  <a:lnTo>
                    <a:pt x="2209" y="24"/>
                  </a:lnTo>
                  <a:lnTo>
                    <a:pt x="2191" y="29"/>
                  </a:lnTo>
                  <a:lnTo>
                    <a:pt x="2173" y="34"/>
                  </a:lnTo>
                  <a:lnTo>
                    <a:pt x="2155" y="39"/>
                  </a:lnTo>
                  <a:lnTo>
                    <a:pt x="2137" y="45"/>
                  </a:lnTo>
                  <a:lnTo>
                    <a:pt x="2119" y="51"/>
                  </a:lnTo>
                  <a:lnTo>
                    <a:pt x="2101" y="58"/>
                  </a:lnTo>
                  <a:lnTo>
                    <a:pt x="2083" y="64"/>
                  </a:lnTo>
                  <a:lnTo>
                    <a:pt x="2065" y="72"/>
                  </a:lnTo>
                  <a:lnTo>
                    <a:pt x="2048" y="79"/>
                  </a:lnTo>
                  <a:lnTo>
                    <a:pt x="2030" y="87"/>
                  </a:lnTo>
                  <a:lnTo>
                    <a:pt x="2013" y="96"/>
                  </a:lnTo>
                  <a:lnTo>
                    <a:pt x="1995" y="104"/>
                  </a:lnTo>
                  <a:lnTo>
                    <a:pt x="1978" y="113"/>
                  </a:lnTo>
                  <a:lnTo>
                    <a:pt x="1961" y="122"/>
                  </a:lnTo>
                  <a:lnTo>
                    <a:pt x="1944" y="132"/>
                  </a:lnTo>
                  <a:lnTo>
                    <a:pt x="1927" y="142"/>
                  </a:lnTo>
                  <a:lnTo>
                    <a:pt x="1910" y="153"/>
                  </a:lnTo>
                  <a:lnTo>
                    <a:pt x="1893" y="164"/>
                  </a:lnTo>
                  <a:lnTo>
                    <a:pt x="1877" y="175"/>
                  </a:lnTo>
                  <a:lnTo>
                    <a:pt x="1861" y="186"/>
                  </a:lnTo>
                  <a:lnTo>
                    <a:pt x="1844" y="198"/>
                  </a:lnTo>
                  <a:lnTo>
                    <a:pt x="1828" y="213"/>
                  </a:lnTo>
                  <a:lnTo>
                    <a:pt x="1819" y="221"/>
                  </a:lnTo>
                  <a:lnTo>
                    <a:pt x="1811" y="229"/>
                  </a:lnTo>
                  <a:lnTo>
                    <a:pt x="1803" y="236"/>
                  </a:lnTo>
                  <a:lnTo>
                    <a:pt x="1795" y="244"/>
                  </a:lnTo>
                  <a:lnTo>
                    <a:pt x="1787" y="251"/>
                  </a:lnTo>
                  <a:lnTo>
                    <a:pt x="1779" y="259"/>
                  </a:lnTo>
                  <a:lnTo>
                    <a:pt x="1771" y="267"/>
                  </a:lnTo>
                  <a:lnTo>
                    <a:pt x="1763" y="274"/>
                  </a:lnTo>
                  <a:lnTo>
                    <a:pt x="1755" y="282"/>
                  </a:lnTo>
                  <a:lnTo>
                    <a:pt x="1747" y="289"/>
                  </a:lnTo>
                  <a:lnTo>
                    <a:pt x="1738" y="297"/>
                  </a:lnTo>
                  <a:lnTo>
                    <a:pt x="1730" y="304"/>
                  </a:lnTo>
                  <a:lnTo>
                    <a:pt x="1722" y="312"/>
                  </a:lnTo>
                  <a:lnTo>
                    <a:pt x="1714" y="320"/>
                  </a:lnTo>
                  <a:lnTo>
                    <a:pt x="1706" y="327"/>
                  </a:lnTo>
                  <a:lnTo>
                    <a:pt x="1698" y="335"/>
                  </a:lnTo>
                  <a:lnTo>
                    <a:pt x="1690" y="342"/>
                  </a:lnTo>
                  <a:lnTo>
                    <a:pt x="1681" y="350"/>
                  </a:lnTo>
                  <a:lnTo>
                    <a:pt x="1673" y="358"/>
                  </a:lnTo>
                  <a:lnTo>
                    <a:pt x="1665" y="365"/>
                  </a:lnTo>
                  <a:lnTo>
                    <a:pt x="1657" y="373"/>
                  </a:lnTo>
                  <a:lnTo>
                    <a:pt x="1649" y="380"/>
                  </a:lnTo>
                  <a:lnTo>
                    <a:pt x="1641" y="388"/>
                  </a:lnTo>
                  <a:lnTo>
                    <a:pt x="1633" y="396"/>
                  </a:lnTo>
                  <a:lnTo>
                    <a:pt x="1625" y="403"/>
                  </a:lnTo>
                  <a:lnTo>
                    <a:pt x="1617" y="411"/>
                  </a:lnTo>
                  <a:lnTo>
                    <a:pt x="1608" y="418"/>
                  </a:lnTo>
                  <a:lnTo>
                    <a:pt x="1600" y="426"/>
                  </a:lnTo>
                  <a:lnTo>
                    <a:pt x="1592" y="434"/>
                  </a:lnTo>
                  <a:lnTo>
                    <a:pt x="1584" y="441"/>
                  </a:lnTo>
                  <a:lnTo>
                    <a:pt x="1559" y="468"/>
                  </a:lnTo>
                  <a:lnTo>
                    <a:pt x="1546" y="481"/>
                  </a:lnTo>
                  <a:lnTo>
                    <a:pt x="1534" y="494"/>
                  </a:lnTo>
                  <a:lnTo>
                    <a:pt x="1521" y="508"/>
                  </a:lnTo>
                  <a:lnTo>
                    <a:pt x="1509" y="521"/>
                  </a:lnTo>
                  <a:lnTo>
                    <a:pt x="1496" y="534"/>
                  </a:lnTo>
                  <a:lnTo>
                    <a:pt x="1483" y="548"/>
                  </a:lnTo>
                  <a:lnTo>
                    <a:pt x="1471" y="561"/>
                  </a:lnTo>
                  <a:lnTo>
                    <a:pt x="1458" y="574"/>
                  </a:lnTo>
                  <a:lnTo>
                    <a:pt x="1446" y="587"/>
                  </a:lnTo>
                  <a:lnTo>
                    <a:pt x="1433" y="601"/>
                  </a:lnTo>
                  <a:lnTo>
                    <a:pt x="1421" y="614"/>
                  </a:lnTo>
                  <a:lnTo>
                    <a:pt x="1408" y="627"/>
                  </a:lnTo>
                  <a:lnTo>
                    <a:pt x="1395" y="640"/>
                  </a:lnTo>
                  <a:lnTo>
                    <a:pt x="1383" y="654"/>
                  </a:lnTo>
                  <a:lnTo>
                    <a:pt x="1371" y="667"/>
                  </a:lnTo>
                  <a:lnTo>
                    <a:pt x="1358" y="680"/>
                  </a:lnTo>
                  <a:lnTo>
                    <a:pt x="1345" y="694"/>
                  </a:lnTo>
                  <a:lnTo>
                    <a:pt x="1333" y="707"/>
                  </a:lnTo>
                  <a:lnTo>
                    <a:pt x="1320" y="720"/>
                  </a:lnTo>
                  <a:lnTo>
                    <a:pt x="1308" y="734"/>
                  </a:lnTo>
                  <a:lnTo>
                    <a:pt x="1295" y="747"/>
                  </a:lnTo>
                  <a:lnTo>
                    <a:pt x="1283" y="760"/>
                  </a:lnTo>
                  <a:lnTo>
                    <a:pt x="1270" y="774"/>
                  </a:lnTo>
                  <a:lnTo>
                    <a:pt x="1257" y="787"/>
                  </a:lnTo>
                  <a:lnTo>
                    <a:pt x="1245" y="800"/>
                  </a:lnTo>
                  <a:lnTo>
                    <a:pt x="1232" y="813"/>
                  </a:lnTo>
                  <a:lnTo>
                    <a:pt x="1220" y="827"/>
                  </a:lnTo>
                  <a:lnTo>
                    <a:pt x="1207" y="840"/>
                  </a:lnTo>
                  <a:lnTo>
                    <a:pt x="1195" y="853"/>
                  </a:lnTo>
                  <a:lnTo>
                    <a:pt x="1182" y="867"/>
                  </a:lnTo>
                  <a:lnTo>
                    <a:pt x="1149" y="907"/>
                  </a:lnTo>
                  <a:lnTo>
                    <a:pt x="1133" y="927"/>
                  </a:lnTo>
                  <a:lnTo>
                    <a:pt x="1117" y="948"/>
                  </a:lnTo>
                  <a:lnTo>
                    <a:pt x="1101" y="968"/>
                  </a:lnTo>
                  <a:lnTo>
                    <a:pt x="1085" y="988"/>
                  </a:lnTo>
                  <a:lnTo>
                    <a:pt x="1068" y="1008"/>
                  </a:lnTo>
                  <a:lnTo>
                    <a:pt x="1052" y="1029"/>
                  </a:lnTo>
                  <a:lnTo>
                    <a:pt x="1036" y="1049"/>
                  </a:lnTo>
                  <a:lnTo>
                    <a:pt x="1019" y="1069"/>
                  </a:lnTo>
                  <a:lnTo>
                    <a:pt x="1003" y="1089"/>
                  </a:lnTo>
                  <a:lnTo>
                    <a:pt x="987" y="1110"/>
                  </a:lnTo>
                  <a:lnTo>
                    <a:pt x="971" y="1130"/>
                  </a:lnTo>
                  <a:lnTo>
                    <a:pt x="955" y="1150"/>
                  </a:lnTo>
                  <a:lnTo>
                    <a:pt x="938" y="1170"/>
                  </a:lnTo>
                  <a:lnTo>
                    <a:pt x="922" y="1191"/>
                  </a:lnTo>
                  <a:lnTo>
                    <a:pt x="906" y="1211"/>
                  </a:lnTo>
                  <a:lnTo>
                    <a:pt x="889" y="1231"/>
                  </a:lnTo>
                  <a:lnTo>
                    <a:pt x="873" y="1251"/>
                  </a:lnTo>
                  <a:lnTo>
                    <a:pt x="857" y="1272"/>
                  </a:lnTo>
                  <a:lnTo>
                    <a:pt x="841" y="1292"/>
                  </a:lnTo>
                  <a:lnTo>
                    <a:pt x="825" y="1312"/>
                  </a:lnTo>
                  <a:lnTo>
                    <a:pt x="808" y="1332"/>
                  </a:lnTo>
                  <a:lnTo>
                    <a:pt x="792" y="1353"/>
                  </a:lnTo>
                  <a:lnTo>
                    <a:pt x="776" y="1373"/>
                  </a:lnTo>
                  <a:lnTo>
                    <a:pt x="759" y="1393"/>
                  </a:lnTo>
                  <a:lnTo>
                    <a:pt x="743" y="1413"/>
                  </a:lnTo>
                  <a:lnTo>
                    <a:pt x="727" y="1434"/>
                  </a:lnTo>
                  <a:lnTo>
                    <a:pt x="711" y="1454"/>
                  </a:lnTo>
                  <a:lnTo>
                    <a:pt x="695" y="1474"/>
                  </a:lnTo>
                  <a:lnTo>
                    <a:pt x="678" y="1494"/>
                  </a:lnTo>
                  <a:lnTo>
                    <a:pt x="662" y="1515"/>
                  </a:lnTo>
                  <a:lnTo>
                    <a:pt x="621" y="1562"/>
                  </a:lnTo>
                  <a:lnTo>
                    <a:pt x="600" y="1585"/>
                  </a:lnTo>
                  <a:lnTo>
                    <a:pt x="579" y="1608"/>
                  </a:lnTo>
                  <a:lnTo>
                    <a:pt x="559" y="1632"/>
                  </a:lnTo>
                  <a:lnTo>
                    <a:pt x="538" y="1655"/>
                  </a:lnTo>
                  <a:lnTo>
                    <a:pt x="517" y="1678"/>
                  </a:lnTo>
                  <a:lnTo>
                    <a:pt x="497" y="1702"/>
                  </a:lnTo>
                  <a:lnTo>
                    <a:pt x="476" y="1725"/>
                  </a:lnTo>
                  <a:lnTo>
                    <a:pt x="455" y="1749"/>
                  </a:lnTo>
                  <a:lnTo>
                    <a:pt x="434" y="1772"/>
                  </a:lnTo>
                  <a:lnTo>
                    <a:pt x="414" y="1796"/>
                  </a:lnTo>
                  <a:lnTo>
                    <a:pt x="393" y="1819"/>
                  </a:lnTo>
                  <a:lnTo>
                    <a:pt x="372" y="1842"/>
                  </a:lnTo>
                  <a:lnTo>
                    <a:pt x="352" y="1866"/>
                  </a:lnTo>
                  <a:lnTo>
                    <a:pt x="331" y="1889"/>
                  </a:lnTo>
                  <a:lnTo>
                    <a:pt x="310" y="1913"/>
                  </a:lnTo>
                  <a:lnTo>
                    <a:pt x="290" y="1936"/>
                  </a:lnTo>
                  <a:lnTo>
                    <a:pt x="269" y="1960"/>
                  </a:lnTo>
                  <a:lnTo>
                    <a:pt x="248" y="1983"/>
                  </a:lnTo>
                  <a:lnTo>
                    <a:pt x="227" y="2006"/>
                  </a:lnTo>
                  <a:lnTo>
                    <a:pt x="207" y="2030"/>
                  </a:lnTo>
                  <a:lnTo>
                    <a:pt x="186" y="2053"/>
                  </a:lnTo>
                  <a:lnTo>
                    <a:pt x="165" y="2076"/>
                  </a:lnTo>
                  <a:lnTo>
                    <a:pt x="145" y="2100"/>
                  </a:lnTo>
                  <a:lnTo>
                    <a:pt x="124" y="2123"/>
                  </a:lnTo>
                  <a:lnTo>
                    <a:pt x="103" y="2147"/>
                  </a:lnTo>
                  <a:lnTo>
                    <a:pt x="83" y="2170"/>
                  </a:lnTo>
                  <a:lnTo>
                    <a:pt x="62" y="2194"/>
                  </a:lnTo>
                  <a:lnTo>
                    <a:pt x="41" y="2217"/>
                  </a:lnTo>
                  <a:lnTo>
                    <a:pt x="21" y="2240"/>
                  </a:lnTo>
                  <a:lnTo>
                    <a:pt x="0" y="2264"/>
                  </a:lnTo>
                </a:path>
              </a:pathLst>
            </a:custGeom>
            <a:noFill/>
            <a:ln w="2032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grpSp>
          <p:nvGrpSpPr>
            <p:cNvPr id="11" name="Group 70"/>
            <p:cNvGrpSpPr>
              <a:grpSpLocks/>
            </p:cNvGrpSpPr>
            <p:nvPr/>
          </p:nvGrpSpPr>
          <p:grpSpPr bwMode="auto">
            <a:xfrm>
              <a:off x="3940" y="710"/>
              <a:ext cx="1524" cy="971"/>
              <a:chOff x="3940" y="710"/>
              <a:chExt cx="1524" cy="971"/>
            </a:xfrm>
          </p:grpSpPr>
          <p:sp>
            <p:nvSpPr>
              <p:cNvPr id="53319" name="Text Box 71"/>
              <p:cNvSpPr txBox="1">
                <a:spLocks noChangeArrowheads="1"/>
              </p:cNvSpPr>
              <p:nvPr/>
            </p:nvSpPr>
            <p:spPr bwMode="auto">
              <a:xfrm>
                <a:off x="3940" y="710"/>
                <a:ext cx="1524" cy="4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pPr algn="ctr"/>
                <a:r>
                  <a:rPr lang="en-US">
                    <a:latin typeface="Arial" charset="0"/>
                  </a:rPr>
                  <a:t>CORRECT FOR</a:t>
                </a:r>
                <a:br>
                  <a:rPr lang="en-US">
                    <a:latin typeface="Arial" charset="0"/>
                  </a:rPr>
                </a:br>
                <a:r>
                  <a:rPr lang="en-US">
                    <a:latin typeface="Arial" charset="0"/>
                  </a:rPr>
                  <a:t>KG</a:t>
                </a:r>
                <a:r>
                  <a:rPr lang="en-US" baseline="-25000">
                    <a:latin typeface="Arial" charset="0"/>
                  </a:rPr>
                  <a:t>1</a:t>
                </a:r>
                <a:endParaRPr lang="en-US"/>
              </a:p>
            </p:txBody>
          </p:sp>
          <p:sp>
            <p:nvSpPr>
              <p:cNvPr id="53320" name="Freeform 72"/>
              <p:cNvSpPr>
                <a:spLocks/>
              </p:cNvSpPr>
              <p:nvPr/>
            </p:nvSpPr>
            <p:spPr bwMode="auto">
              <a:xfrm>
                <a:off x="4008" y="1184"/>
                <a:ext cx="640" cy="497"/>
              </a:xfrm>
              <a:custGeom>
                <a:avLst/>
                <a:gdLst/>
                <a:ahLst/>
                <a:cxnLst>
                  <a:cxn ang="0">
                    <a:pos x="639" y="0"/>
                  </a:cxn>
                  <a:cxn ang="0">
                    <a:pos x="615" y="46"/>
                  </a:cxn>
                  <a:cxn ang="0">
                    <a:pos x="602" y="69"/>
                  </a:cxn>
                  <a:cxn ang="0">
                    <a:pos x="588" y="91"/>
                  </a:cxn>
                  <a:cxn ang="0">
                    <a:pos x="574" y="113"/>
                  </a:cxn>
                  <a:cxn ang="0">
                    <a:pos x="560" y="135"/>
                  </a:cxn>
                  <a:cxn ang="0">
                    <a:pos x="544" y="156"/>
                  </a:cxn>
                  <a:cxn ang="0">
                    <a:pos x="528" y="176"/>
                  </a:cxn>
                  <a:cxn ang="0">
                    <a:pos x="512" y="196"/>
                  </a:cxn>
                  <a:cxn ang="0">
                    <a:pos x="494" y="216"/>
                  </a:cxn>
                  <a:cxn ang="0">
                    <a:pos x="477" y="235"/>
                  </a:cxn>
                  <a:cxn ang="0">
                    <a:pos x="459" y="254"/>
                  </a:cxn>
                  <a:cxn ang="0">
                    <a:pos x="440" y="272"/>
                  </a:cxn>
                  <a:cxn ang="0">
                    <a:pos x="421" y="289"/>
                  </a:cxn>
                  <a:cxn ang="0">
                    <a:pos x="401" y="306"/>
                  </a:cxn>
                  <a:cxn ang="0">
                    <a:pos x="381" y="322"/>
                  </a:cxn>
                  <a:cxn ang="0">
                    <a:pos x="360" y="338"/>
                  </a:cxn>
                  <a:cxn ang="0">
                    <a:pos x="339" y="353"/>
                  </a:cxn>
                  <a:cxn ang="0">
                    <a:pos x="317" y="368"/>
                  </a:cxn>
                  <a:cxn ang="0">
                    <a:pos x="295" y="382"/>
                  </a:cxn>
                  <a:cxn ang="0">
                    <a:pos x="272" y="395"/>
                  </a:cxn>
                  <a:cxn ang="0">
                    <a:pos x="250" y="408"/>
                  </a:cxn>
                  <a:cxn ang="0">
                    <a:pos x="226" y="420"/>
                  </a:cxn>
                  <a:cxn ang="0">
                    <a:pos x="203" y="431"/>
                  </a:cxn>
                  <a:cxn ang="0">
                    <a:pos x="178" y="442"/>
                  </a:cxn>
                  <a:cxn ang="0">
                    <a:pos x="154" y="452"/>
                  </a:cxn>
                  <a:cxn ang="0">
                    <a:pos x="129" y="461"/>
                  </a:cxn>
                  <a:cxn ang="0">
                    <a:pos x="104" y="470"/>
                  </a:cxn>
                  <a:cxn ang="0">
                    <a:pos x="78" y="477"/>
                  </a:cxn>
                  <a:cxn ang="0">
                    <a:pos x="53" y="484"/>
                  </a:cxn>
                  <a:cxn ang="0">
                    <a:pos x="27" y="491"/>
                  </a:cxn>
                  <a:cxn ang="0">
                    <a:pos x="0" y="496"/>
                  </a:cxn>
                </a:cxnLst>
                <a:rect l="0" t="0" r="r" b="b"/>
                <a:pathLst>
                  <a:path w="640" h="497">
                    <a:moveTo>
                      <a:pt x="639" y="0"/>
                    </a:moveTo>
                    <a:lnTo>
                      <a:pt x="615" y="46"/>
                    </a:lnTo>
                    <a:lnTo>
                      <a:pt x="602" y="69"/>
                    </a:lnTo>
                    <a:lnTo>
                      <a:pt x="588" y="91"/>
                    </a:lnTo>
                    <a:lnTo>
                      <a:pt x="574" y="113"/>
                    </a:lnTo>
                    <a:lnTo>
                      <a:pt x="560" y="135"/>
                    </a:lnTo>
                    <a:lnTo>
                      <a:pt x="544" y="156"/>
                    </a:lnTo>
                    <a:lnTo>
                      <a:pt x="528" y="176"/>
                    </a:lnTo>
                    <a:lnTo>
                      <a:pt x="512" y="196"/>
                    </a:lnTo>
                    <a:lnTo>
                      <a:pt x="494" y="216"/>
                    </a:lnTo>
                    <a:lnTo>
                      <a:pt x="477" y="235"/>
                    </a:lnTo>
                    <a:lnTo>
                      <a:pt x="459" y="254"/>
                    </a:lnTo>
                    <a:lnTo>
                      <a:pt x="440" y="272"/>
                    </a:lnTo>
                    <a:lnTo>
                      <a:pt x="421" y="289"/>
                    </a:lnTo>
                    <a:lnTo>
                      <a:pt x="401" y="306"/>
                    </a:lnTo>
                    <a:lnTo>
                      <a:pt x="381" y="322"/>
                    </a:lnTo>
                    <a:lnTo>
                      <a:pt x="360" y="338"/>
                    </a:lnTo>
                    <a:lnTo>
                      <a:pt x="339" y="353"/>
                    </a:lnTo>
                    <a:lnTo>
                      <a:pt x="317" y="368"/>
                    </a:lnTo>
                    <a:lnTo>
                      <a:pt x="295" y="382"/>
                    </a:lnTo>
                    <a:lnTo>
                      <a:pt x="272" y="395"/>
                    </a:lnTo>
                    <a:lnTo>
                      <a:pt x="250" y="408"/>
                    </a:lnTo>
                    <a:lnTo>
                      <a:pt x="226" y="420"/>
                    </a:lnTo>
                    <a:lnTo>
                      <a:pt x="203" y="431"/>
                    </a:lnTo>
                    <a:lnTo>
                      <a:pt x="178" y="442"/>
                    </a:lnTo>
                    <a:lnTo>
                      <a:pt x="154" y="452"/>
                    </a:lnTo>
                    <a:lnTo>
                      <a:pt x="129" y="461"/>
                    </a:lnTo>
                    <a:lnTo>
                      <a:pt x="104" y="470"/>
                    </a:lnTo>
                    <a:lnTo>
                      <a:pt x="78" y="477"/>
                    </a:lnTo>
                    <a:lnTo>
                      <a:pt x="53" y="484"/>
                    </a:lnTo>
                    <a:lnTo>
                      <a:pt x="27" y="491"/>
                    </a:lnTo>
                    <a:lnTo>
                      <a:pt x="0" y="496"/>
                    </a:lnTo>
                  </a:path>
                </a:pathLst>
              </a:custGeom>
              <a:noFill/>
              <a:ln w="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</p:grpSp>
      </p:grpSp>
      <p:grpSp>
        <p:nvGrpSpPr>
          <p:cNvPr id="12" name="Group 73"/>
          <p:cNvGrpSpPr>
            <a:grpSpLocks/>
          </p:cNvGrpSpPr>
          <p:nvPr/>
        </p:nvGrpSpPr>
        <p:grpSpPr bwMode="auto">
          <a:xfrm>
            <a:off x="865188" y="2009775"/>
            <a:ext cx="6662737" cy="3967163"/>
            <a:chOff x="545" y="1266"/>
            <a:chExt cx="4197" cy="2499"/>
          </a:xfrm>
        </p:grpSpPr>
        <p:grpSp>
          <p:nvGrpSpPr>
            <p:cNvPr id="13" name="Group 74"/>
            <p:cNvGrpSpPr>
              <a:grpSpLocks/>
            </p:cNvGrpSpPr>
            <p:nvPr/>
          </p:nvGrpSpPr>
          <p:grpSpPr bwMode="auto">
            <a:xfrm>
              <a:off x="2267" y="1672"/>
              <a:ext cx="1719" cy="425"/>
              <a:chOff x="2267" y="1672"/>
              <a:chExt cx="1719" cy="425"/>
            </a:xfrm>
          </p:grpSpPr>
          <p:sp>
            <p:nvSpPr>
              <p:cNvPr id="53323" name="Text Box 75"/>
              <p:cNvSpPr txBox="1">
                <a:spLocks noChangeArrowheads="1"/>
              </p:cNvSpPr>
              <p:nvPr/>
            </p:nvSpPr>
            <p:spPr bwMode="auto">
              <a:xfrm>
                <a:off x="2267" y="1672"/>
                <a:ext cx="811" cy="23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pPr algn="ctr"/>
                <a:r>
                  <a:rPr lang="en-US" dirty="0" err="1">
                    <a:solidFill>
                      <a:srgbClr val="8000FF"/>
                    </a:solidFill>
                    <a:latin typeface="Arial" charset="0"/>
                  </a:rPr>
                  <a:t>Curva</a:t>
                </a:r>
                <a:r>
                  <a:rPr lang="en-US" dirty="0">
                    <a:solidFill>
                      <a:srgbClr val="8000FF"/>
                    </a:solidFill>
                    <a:latin typeface="Arial" charset="0"/>
                  </a:rPr>
                  <a:t> final</a:t>
                </a:r>
                <a:endParaRPr lang="en-US" dirty="0"/>
              </a:p>
            </p:txBody>
          </p:sp>
          <p:sp>
            <p:nvSpPr>
              <p:cNvPr id="53324" name="Freeform 76"/>
              <p:cNvSpPr>
                <a:spLocks/>
              </p:cNvSpPr>
              <p:nvPr/>
            </p:nvSpPr>
            <p:spPr bwMode="auto">
              <a:xfrm>
                <a:off x="3039" y="1941"/>
                <a:ext cx="947" cy="156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27" y="17"/>
                  </a:cxn>
                  <a:cxn ang="0">
                    <a:pos x="41" y="26"/>
                  </a:cxn>
                  <a:cxn ang="0">
                    <a:pos x="55" y="34"/>
                  </a:cxn>
                  <a:cxn ang="0">
                    <a:pos x="69" y="42"/>
                  </a:cxn>
                  <a:cxn ang="0">
                    <a:pos x="83" y="50"/>
                  </a:cxn>
                  <a:cxn ang="0">
                    <a:pos x="98" y="58"/>
                  </a:cxn>
                  <a:cxn ang="0">
                    <a:pos x="113" y="65"/>
                  </a:cxn>
                  <a:cxn ang="0">
                    <a:pos x="127" y="72"/>
                  </a:cxn>
                  <a:cxn ang="0">
                    <a:pos x="142" y="79"/>
                  </a:cxn>
                  <a:cxn ang="0">
                    <a:pos x="157" y="85"/>
                  </a:cxn>
                  <a:cxn ang="0">
                    <a:pos x="172" y="91"/>
                  </a:cxn>
                  <a:cxn ang="0">
                    <a:pos x="187" y="97"/>
                  </a:cxn>
                  <a:cxn ang="0">
                    <a:pos x="203" y="103"/>
                  </a:cxn>
                  <a:cxn ang="0">
                    <a:pos x="219" y="109"/>
                  </a:cxn>
                  <a:cxn ang="0">
                    <a:pos x="235" y="114"/>
                  </a:cxn>
                  <a:cxn ang="0">
                    <a:pos x="250" y="119"/>
                  </a:cxn>
                  <a:cxn ang="0">
                    <a:pos x="266" y="123"/>
                  </a:cxn>
                  <a:cxn ang="0">
                    <a:pos x="282" y="127"/>
                  </a:cxn>
                  <a:cxn ang="0">
                    <a:pos x="299" y="131"/>
                  </a:cxn>
                  <a:cxn ang="0">
                    <a:pos x="315" y="135"/>
                  </a:cxn>
                  <a:cxn ang="0">
                    <a:pos x="331" y="138"/>
                  </a:cxn>
                  <a:cxn ang="0">
                    <a:pos x="348" y="141"/>
                  </a:cxn>
                  <a:cxn ang="0">
                    <a:pos x="365" y="144"/>
                  </a:cxn>
                  <a:cxn ang="0">
                    <a:pos x="381" y="146"/>
                  </a:cxn>
                  <a:cxn ang="0">
                    <a:pos x="398" y="149"/>
                  </a:cxn>
                  <a:cxn ang="0">
                    <a:pos x="415" y="150"/>
                  </a:cxn>
                  <a:cxn ang="0">
                    <a:pos x="432" y="152"/>
                  </a:cxn>
                  <a:cxn ang="0">
                    <a:pos x="449" y="153"/>
                  </a:cxn>
                  <a:cxn ang="0">
                    <a:pos x="467" y="154"/>
                  </a:cxn>
                  <a:cxn ang="0">
                    <a:pos x="484" y="154"/>
                  </a:cxn>
                  <a:cxn ang="0">
                    <a:pos x="501" y="155"/>
                  </a:cxn>
                  <a:cxn ang="0">
                    <a:pos x="531" y="154"/>
                  </a:cxn>
                  <a:cxn ang="0">
                    <a:pos x="547" y="153"/>
                  </a:cxn>
                  <a:cxn ang="0">
                    <a:pos x="561" y="152"/>
                  </a:cxn>
                  <a:cxn ang="0">
                    <a:pos x="576" y="151"/>
                  </a:cxn>
                  <a:cxn ang="0">
                    <a:pos x="591" y="150"/>
                  </a:cxn>
                  <a:cxn ang="0">
                    <a:pos x="606" y="148"/>
                  </a:cxn>
                  <a:cxn ang="0">
                    <a:pos x="621" y="147"/>
                  </a:cxn>
                  <a:cxn ang="0">
                    <a:pos x="635" y="144"/>
                  </a:cxn>
                  <a:cxn ang="0">
                    <a:pos x="650" y="142"/>
                  </a:cxn>
                  <a:cxn ang="0">
                    <a:pos x="664" y="139"/>
                  </a:cxn>
                  <a:cxn ang="0">
                    <a:pos x="679" y="137"/>
                  </a:cxn>
                  <a:cxn ang="0">
                    <a:pos x="693" y="134"/>
                  </a:cxn>
                  <a:cxn ang="0">
                    <a:pos x="707" y="131"/>
                  </a:cxn>
                  <a:cxn ang="0">
                    <a:pos x="721" y="127"/>
                  </a:cxn>
                  <a:cxn ang="0">
                    <a:pos x="735" y="123"/>
                  </a:cxn>
                  <a:cxn ang="0">
                    <a:pos x="749" y="119"/>
                  </a:cxn>
                  <a:cxn ang="0">
                    <a:pos x="763" y="115"/>
                  </a:cxn>
                  <a:cxn ang="0">
                    <a:pos x="777" y="111"/>
                  </a:cxn>
                  <a:cxn ang="0">
                    <a:pos x="790" y="106"/>
                  </a:cxn>
                  <a:cxn ang="0">
                    <a:pos x="804" y="101"/>
                  </a:cxn>
                  <a:cxn ang="0">
                    <a:pos x="817" y="97"/>
                  </a:cxn>
                  <a:cxn ang="0">
                    <a:pos x="831" y="91"/>
                  </a:cxn>
                  <a:cxn ang="0">
                    <a:pos x="844" y="86"/>
                  </a:cxn>
                  <a:cxn ang="0">
                    <a:pos x="857" y="80"/>
                  </a:cxn>
                  <a:cxn ang="0">
                    <a:pos x="870" y="74"/>
                  </a:cxn>
                  <a:cxn ang="0">
                    <a:pos x="883" y="68"/>
                  </a:cxn>
                  <a:cxn ang="0">
                    <a:pos x="896" y="62"/>
                  </a:cxn>
                  <a:cxn ang="0">
                    <a:pos x="908" y="56"/>
                  </a:cxn>
                  <a:cxn ang="0">
                    <a:pos x="921" y="49"/>
                  </a:cxn>
                  <a:cxn ang="0">
                    <a:pos x="933" y="42"/>
                  </a:cxn>
                  <a:cxn ang="0">
                    <a:pos x="946" y="35"/>
                  </a:cxn>
                </a:cxnLst>
                <a:rect l="0" t="0" r="r" b="b"/>
                <a:pathLst>
                  <a:path w="947" h="156">
                    <a:moveTo>
                      <a:pt x="0" y="0"/>
                    </a:moveTo>
                    <a:lnTo>
                      <a:pt x="27" y="17"/>
                    </a:lnTo>
                    <a:lnTo>
                      <a:pt x="41" y="26"/>
                    </a:lnTo>
                    <a:lnTo>
                      <a:pt x="55" y="34"/>
                    </a:lnTo>
                    <a:lnTo>
                      <a:pt x="69" y="42"/>
                    </a:lnTo>
                    <a:lnTo>
                      <a:pt x="83" y="50"/>
                    </a:lnTo>
                    <a:lnTo>
                      <a:pt x="98" y="58"/>
                    </a:lnTo>
                    <a:lnTo>
                      <a:pt x="113" y="65"/>
                    </a:lnTo>
                    <a:lnTo>
                      <a:pt x="127" y="72"/>
                    </a:lnTo>
                    <a:lnTo>
                      <a:pt x="142" y="79"/>
                    </a:lnTo>
                    <a:lnTo>
                      <a:pt x="157" y="85"/>
                    </a:lnTo>
                    <a:lnTo>
                      <a:pt x="172" y="91"/>
                    </a:lnTo>
                    <a:lnTo>
                      <a:pt x="187" y="97"/>
                    </a:lnTo>
                    <a:lnTo>
                      <a:pt x="203" y="103"/>
                    </a:lnTo>
                    <a:lnTo>
                      <a:pt x="219" y="109"/>
                    </a:lnTo>
                    <a:lnTo>
                      <a:pt x="235" y="114"/>
                    </a:lnTo>
                    <a:lnTo>
                      <a:pt x="250" y="119"/>
                    </a:lnTo>
                    <a:lnTo>
                      <a:pt x="266" y="123"/>
                    </a:lnTo>
                    <a:lnTo>
                      <a:pt x="282" y="127"/>
                    </a:lnTo>
                    <a:lnTo>
                      <a:pt x="299" y="131"/>
                    </a:lnTo>
                    <a:lnTo>
                      <a:pt x="315" y="135"/>
                    </a:lnTo>
                    <a:lnTo>
                      <a:pt x="331" y="138"/>
                    </a:lnTo>
                    <a:lnTo>
                      <a:pt x="348" y="141"/>
                    </a:lnTo>
                    <a:lnTo>
                      <a:pt x="365" y="144"/>
                    </a:lnTo>
                    <a:lnTo>
                      <a:pt x="381" y="146"/>
                    </a:lnTo>
                    <a:lnTo>
                      <a:pt x="398" y="149"/>
                    </a:lnTo>
                    <a:lnTo>
                      <a:pt x="415" y="150"/>
                    </a:lnTo>
                    <a:lnTo>
                      <a:pt x="432" y="152"/>
                    </a:lnTo>
                    <a:lnTo>
                      <a:pt x="449" y="153"/>
                    </a:lnTo>
                    <a:lnTo>
                      <a:pt x="467" y="154"/>
                    </a:lnTo>
                    <a:lnTo>
                      <a:pt x="484" y="154"/>
                    </a:lnTo>
                    <a:lnTo>
                      <a:pt x="501" y="155"/>
                    </a:lnTo>
                    <a:lnTo>
                      <a:pt x="531" y="154"/>
                    </a:lnTo>
                    <a:lnTo>
                      <a:pt x="547" y="153"/>
                    </a:lnTo>
                    <a:lnTo>
                      <a:pt x="561" y="152"/>
                    </a:lnTo>
                    <a:lnTo>
                      <a:pt x="576" y="151"/>
                    </a:lnTo>
                    <a:lnTo>
                      <a:pt x="591" y="150"/>
                    </a:lnTo>
                    <a:lnTo>
                      <a:pt x="606" y="148"/>
                    </a:lnTo>
                    <a:lnTo>
                      <a:pt x="621" y="147"/>
                    </a:lnTo>
                    <a:lnTo>
                      <a:pt x="635" y="144"/>
                    </a:lnTo>
                    <a:lnTo>
                      <a:pt x="650" y="142"/>
                    </a:lnTo>
                    <a:lnTo>
                      <a:pt x="664" y="139"/>
                    </a:lnTo>
                    <a:lnTo>
                      <a:pt x="679" y="137"/>
                    </a:lnTo>
                    <a:lnTo>
                      <a:pt x="693" y="134"/>
                    </a:lnTo>
                    <a:lnTo>
                      <a:pt x="707" y="131"/>
                    </a:lnTo>
                    <a:lnTo>
                      <a:pt x="721" y="127"/>
                    </a:lnTo>
                    <a:lnTo>
                      <a:pt x="735" y="123"/>
                    </a:lnTo>
                    <a:lnTo>
                      <a:pt x="749" y="119"/>
                    </a:lnTo>
                    <a:lnTo>
                      <a:pt x="763" y="115"/>
                    </a:lnTo>
                    <a:lnTo>
                      <a:pt x="777" y="111"/>
                    </a:lnTo>
                    <a:lnTo>
                      <a:pt x="790" y="106"/>
                    </a:lnTo>
                    <a:lnTo>
                      <a:pt x="804" y="101"/>
                    </a:lnTo>
                    <a:lnTo>
                      <a:pt x="817" y="97"/>
                    </a:lnTo>
                    <a:lnTo>
                      <a:pt x="831" y="91"/>
                    </a:lnTo>
                    <a:lnTo>
                      <a:pt x="844" y="86"/>
                    </a:lnTo>
                    <a:lnTo>
                      <a:pt x="857" y="80"/>
                    </a:lnTo>
                    <a:lnTo>
                      <a:pt x="870" y="74"/>
                    </a:lnTo>
                    <a:lnTo>
                      <a:pt x="883" y="68"/>
                    </a:lnTo>
                    <a:lnTo>
                      <a:pt x="896" y="62"/>
                    </a:lnTo>
                    <a:lnTo>
                      <a:pt x="908" y="56"/>
                    </a:lnTo>
                    <a:lnTo>
                      <a:pt x="921" y="49"/>
                    </a:lnTo>
                    <a:lnTo>
                      <a:pt x="933" y="42"/>
                    </a:lnTo>
                    <a:lnTo>
                      <a:pt x="946" y="35"/>
                    </a:lnTo>
                  </a:path>
                </a:pathLst>
              </a:custGeom>
              <a:noFill/>
              <a:ln w="0" cap="flat" cmpd="sng">
                <a:solidFill>
                  <a:srgbClr val="8000FF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</p:grpSp>
        <p:sp>
          <p:nvSpPr>
            <p:cNvPr id="53325" name="Freeform 77"/>
            <p:cNvSpPr>
              <a:spLocks/>
            </p:cNvSpPr>
            <p:nvPr/>
          </p:nvSpPr>
          <p:spPr bwMode="auto">
            <a:xfrm>
              <a:off x="545" y="1266"/>
              <a:ext cx="4197" cy="2499"/>
            </a:xfrm>
            <a:custGeom>
              <a:avLst/>
              <a:gdLst/>
              <a:ahLst/>
              <a:cxnLst>
                <a:cxn ang="0">
                  <a:pos x="10" y="2485"/>
                </a:cxn>
                <a:cxn ang="0">
                  <a:pos x="38" y="2451"/>
                </a:cxn>
                <a:cxn ang="0">
                  <a:pos x="81" y="2398"/>
                </a:cxn>
                <a:cxn ang="0">
                  <a:pos x="138" y="2328"/>
                </a:cxn>
                <a:cxn ang="0">
                  <a:pos x="204" y="2246"/>
                </a:cxn>
                <a:cxn ang="0">
                  <a:pos x="278" y="2154"/>
                </a:cxn>
                <a:cxn ang="0">
                  <a:pos x="357" y="2055"/>
                </a:cxn>
                <a:cxn ang="0">
                  <a:pos x="439" y="1954"/>
                </a:cxn>
                <a:cxn ang="0">
                  <a:pos x="560" y="1798"/>
                </a:cxn>
                <a:cxn ang="0">
                  <a:pos x="634" y="1702"/>
                </a:cxn>
                <a:cxn ang="0">
                  <a:pos x="695" y="1622"/>
                </a:cxn>
                <a:cxn ang="0">
                  <a:pos x="751" y="1548"/>
                </a:cxn>
                <a:cxn ang="0">
                  <a:pos x="809" y="1472"/>
                </a:cxn>
                <a:cxn ang="0">
                  <a:pos x="876" y="1386"/>
                </a:cxn>
                <a:cxn ang="0">
                  <a:pos x="961" y="1281"/>
                </a:cxn>
                <a:cxn ang="0">
                  <a:pos x="1089" y="1125"/>
                </a:cxn>
                <a:cxn ang="0">
                  <a:pos x="1173" y="1023"/>
                </a:cxn>
                <a:cxn ang="0">
                  <a:pos x="1244" y="937"/>
                </a:cxn>
                <a:cxn ang="0">
                  <a:pos x="1307" y="862"/>
                </a:cxn>
                <a:cxn ang="0">
                  <a:pos x="1365" y="794"/>
                </a:cxn>
                <a:cxn ang="0">
                  <a:pos x="1423" y="728"/>
                </a:cxn>
                <a:cxn ang="0">
                  <a:pos x="1485" y="660"/>
                </a:cxn>
                <a:cxn ang="0">
                  <a:pos x="1556" y="586"/>
                </a:cxn>
                <a:cxn ang="0">
                  <a:pos x="1661" y="476"/>
                </a:cxn>
                <a:cxn ang="0">
                  <a:pos x="1738" y="397"/>
                </a:cxn>
                <a:cxn ang="0">
                  <a:pos x="1807" y="329"/>
                </a:cxn>
                <a:cxn ang="0">
                  <a:pos x="1869" y="271"/>
                </a:cxn>
                <a:cxn ang="0">
                  <a:pos x="1930" y="221"/>
                </a:cxn>
                <a:cxn ang="0">
                  <a:pos x="1991" y="178"/>
                </a:cxn>
                <a:cxn ang="0">
                  <a:pos x="2057" y="139"/>
                </a:cxn>
                <a:cxn ang="0">
                  <a:pos x="2131" y="103"/>
                </a:cxn>
                <a:cxn ang="0">
                  <a:pos x="2244" y="57"/>
                </a:cxn>
                <a:cxn ang="0">
                  <a:pos x="2323" y="28"/>
                </a:cxn>
                <a:cxn ang="0">
                  <a:pos x="2392" y="10"/>
                </a:cxn>
                <a:cxn ang="0">
                  <a:pos x="2457" y="2"/>
                </a:cxn>
                <a:cxn ang="0">
                  <a:pos x="2522" y="2"/>
                </a:cxn>
                <a:cxn ang="0">
                  <a:pos x="2592" y="12"/>
                </a:cxn>
                <a:cxn ang="0">
                  <a:pos x="2672" y="31"/>
                </a:cxn>
                <a:cxn ang="0">
                  <a:pos x="2766" y="60"/>
                </a:cxn>
                <a:cxn ang="0">
                  <a:pos x="2901" y="106"/>
                </a:cxn>
                <a:cxn ang="0">
                  <a:pos x="2985" y="143"/>
                </a:cxn>
                <a:cxn ang="0">
                  <a:pos x="3055" y="184"/>
                </a:cxn>
                <a:cxn ang="0">
                  <a:pos x="3114" y="231"/>
                </a:cxn>
                <a:cxn ang="0">
                  <a:pos x="3169" y="288"/>
                </a:cxn>
                <a:cxn ang="0">
                  <a:pos x="3226" y="357"/>
                </a:cxn>
                <a:cxn ang="0">
                  <a:pos x="3290" y="444"/>
                </a:cxn>
                <a:cxn ang="0">
                  <a:pos x="3379" y="570"/>
                </a:cxn>
                <a:cxn ang="0">
                  <a:pos x="3447" y="671"/>
                </a:cxn>
                <a:cxn ang="0">
                  <a:pos x="3512" y="776"/>
                </a:cxn>
                <a:cxn ang="0">
                  <a:pos x="3578" y="888"/>
                </a:cxn>
                <a:cxn ang="0">
                  <a:pos x="3645" y="1005"/>
                </a:cxn>
                <a:cxn ang="0">
                  <a:pos x="3715" y="1130"/>
                </a:cxn>
                <a:cxn ang="0">
                  <a:pos x="3790" y="1262"/>
                </a:cxn>
                <a:cxn ang="0">
                  <a:pos x="3870" y="1404"/>
                </a:cxn>
                <a:cxn ang="0">
                  <a:pos x="3951" y="1545"/>
                </a:cxn>
                <a:cxn ang="0">
                  <a:pos x="4001" y="1630"/>
                </a:cxn>
                <a:cxn ang="0">
                  <a:pos x="4049" y="1710"/>
                </a:cxn>
                <a:cxn ang="0">
                  <a:pos x="4094" y="1782"/>
                </a:cxn>
                <a:cxn ang="0">
                  <a:pos x="4133" y="1844"/>
                </a:cxn>
                <a:cxn ang="0">
                  <a:pos x="4164" y="1892"/>
                </a:cxn>
                <a:cxn ang="0">
                  <a:pos x="4186" y="1925"/>
                </a:cxn>
                <a:cxn ang="0">
                  <a:pos x="4195" y="1940"/>
                </a:cxn>
              </a:cxnLst>
              <a:rect l="0" t="0" r="r" b="b"/>
              <a:pathLst>
                <a:path w="4197" h="2499">
                  <a:moveTo>
                    <a:pt x="0" y="2498"/>
                  </a:moveTo>
                  <a:lnTo>
                    <a:pt x="3" y="2494"/>
                  </a:lnTo>
                  <a:lnTo>
                    <a:pt x="6" y="2490"/>
                  </a:lnTo>
                  <a:lnTo>
                    <a:pt x="10" y="2485"/>
                  </a:lnTo>
                  <a:lnTo>
                    <a:pt x="15" y="2478"/>
                  </a:lnTo>
                  <a:lnTo>
                    <a:pt x="22" y="2471"/>
                  </a:lnTo>
                  <a:lnTo>
                    <a:pt x="29" y="2461"/>
                  </a:lnTo>
                  <a:lnTo>
                    <a:pt x="38" y="2451"/>
                  </a:lnTo>
                  <a:lnTo>
                    <a:pt x="47" y="2439"/>
                  </a:lnTo>
                  <a:lnTo>
                    <a:pt x="58" y="2426"/>
                  </a:lnTo>
                  <a:lnTo>
                    <a:pt x="69" y="2412"/>
                  </a:lnTo>
                  <a:lnTo>
                    <a:pt x="81" y="2398"/>
                  </a:lnTo>
                  <a:lnTo>
                    <a:pt x="94" y="2382"/>
                  </a:lnTo>
                  <a:lnTo>
                    <a:pt x="108" y="2364"/>
                  </a:lnTo>
                  <a:lnTo>
                    <a:pt x="123" y="2347"/>
                  </a:lnTo>
                  <a:lnTo>
                    <a:pt x="138" y="2328"/>
                  </a:lnTo>
                  <a:lnTo>
                    <a:pt x="153" y="2308"/>
                  </a:lnTo>
                  <a:lnTo>
                    <a:pt x="170" y="2288"/>
                  </a:lnTo>
                  <a:lnTo>
                    <a:pt x="187" y="2267"/>
                  </a:lnTo>
                  <a:lnTo>
                    <a:pt x="204" y="2246"/>
                  </a:lnTo>
                  <a:lnTo>
                    <a:pt x="222" y="2224"/>
                  </a:lnTo>
                  <a:lnTo>
                    <a:pt x="241" y="2201"/>
                  </a:lnTo>
                  <a:lnTo>
                    <a:pt x="259" y="2178"/>
                  </a:lnTo>
                  <a:lnTo>
                    <a:pt x="278" y="2154"/>
                  </a:lnTo>
                  <a:lnTo>
                    <a:pt x="298" y="2130"/>
                  </a:lnTo>
                  <a:lnTo>
                    <a:pt x="317" y="2105"/>
                  </a:lnTo>
                  <a:lnTo>
                    <a:pt x="337" y="2080"/>
                  </a:lnTo>
                  <a:lnTo>
                    <a:pt x="357" y="2055"/>
                  </a:lnTo>
                  <a:lnTo>
                    <a:pt x="377" y="2030"/>
                  </a:lnTo>
                  <a:lnTo>
                    <a:pt x="398" y="2004"/>
                  </a:lnTo>
                  <a:lnTo>
                    <a:pt x="418" y="1979"/>
                  </a:lnTo>
                  <a:lnTo>
                    <a:pt x="439" y="1954"/>
                  </a:lnTo>
                  <a:lnTo>
                    <a:pt x="492" y="1886"/>
                  </a:lnTo>
                  <a:lnTo>
                    <a:pt x="516" y="1855"/>
                  </a:lnTo>
                  <a:lnTo>
                    <a:pt x="539" y="1826"/>
                  </a:lnTo>
                  <a:lnTo>
                    <a:pt x="560" y="1798"/>
                  </a:lnTo>
                  <a:lnTo>
                    <a:pt x="580" y="1773"/>
                  </a:lnTo>
                  <a:lnTo>
                    <a:pt x="599" y="1748"/>
                  </a:lnTo>
                  <a:lnTo>
                    <a:pt x="617" y="1725"/>
                  </a:lnTo>
                  <a:lnTo>
                    <a:pt x="634" y="1702"/>
                  </a:lnTo>
                  <a:lnTo>
                    <a:pt x="650" y="1681"/>
                  </a:lnTo>
                  <a:lnTo>
                    <a:pt x="665" y="1661"/>
                  </a:lnTo>
                  <a:lnTo>
                    <a:pt x="681" y="1641"/>
                  </a:lnTo>
                  <a:lnTo>
                    <a:pt x="695" y="1622"/>
                  </a:lnTo>
                  <a:lnTo>
                    <a:pt x="709" y="1603"/>
                  </a:lnTo>
                  <a:lnTo>
                    <a:pt x="723" y="1585"/>
                  </a:lnTo>
                  <a:lnTo>
                    <a:pt x="737" y="1566"/>
                  </a:lnTo>
                  <a:lnTo>
                    <a:pt x="751" y="1548"/>
                  </a:lnTo>
                  <a:lnTo>
                    <a:pt x="765" y="1530"/>
                  </a:lnTo>
                  <a:lnTo>
                    <a:pt x="779" y="1511"/>
                  </a:lnTo>
                  <a:lnTo>
                    <a:pt x="793" y="1492"/>
                  </a:lnTo>
                  <a:lnTo>
                    <a:pt x="809" y="1472"/>
                  </a:lnTo>
                  <a:lnTo>
                    <a:pt x="824" y="1452"/>
                  </a:lnTo>
                  <a:lnTo>
                    <a:pt x="841" y="1431"/>
                  </a:lnTo>
                  <a:lnTo>
                    <a:pt x="858" y="1409"/>
                  </a:lnTo>
                  <a:lnTo>
                    <a:pt x="876" y="1386"/>
                  </a:lnTo>
                  <a:lnTo>
                    <a:pt x="895" y="1362"/>
                  </a:lnTo>
                  <a:lnTo>
                    <a:pt x="916" y="1336"/>
                  </a:lnTo>
                  <a:lnTo>
                    <a:pt x="938" y="1309"/>
                  </a:lnTo>
                  <a:lnTo>
                    <a:pt x="961" y="1281"/>
                  </a:lnTo>
                  <a:lnTo>
                    <a:pt x="986" y="1250"/>
                  </a:lnTo>
                  <a:lnTo>
                    <a:pt x="1012" y="1218"/>
                  </a:lnTo>
                  <a:lnTo>
                    <a:pt x="1041" y="1184"/>
                  </a:lnTo>
                  <a:lnTo>
                    <a:pt x="1089" y="1125"/>
                  </a:lnTo>
                  <a:lnTo>
                    <a:pt x="1111" y="1098"/>
                  </a:lnTo>
                  <a:lnTo>
                    <a:pt x="1133" y="1072"/>
                  </a:lnTo>
                  <a:lnTo>
                    <a:pt x="1153" y="1047"/>
                  </a:lnTo>
                  <a:lnTo>
                    <a:pt x="1173" y="1023"/>
                  </a:lnTo>
                  <a:lnTo>
                    <a:pt x="1191" y="1000"/>
                  </a:lnTo>
                  <a:lnTo>
                    <a:pt x="1210" y="978"/>
                  </a:lnTo>
                  <a:lnTo>
                    <a:pt x="1227" y="957"/>
                  </a:lnTo>
                  <a:lnTo>
                    <a:pt x="1244" y="937"/>
                  </a:lnTo>
                  <a:lnTo>
                    <a:pt x="1260" y="917"/>
                  </a:lnTo>
                  <a:lnTo>
                    <a:pt x="1276" y="898"/>
                  </a:lnTo>
                  <a:lnTo>
                    <a:pt x="1292" y="880"/>
                  </a:lnTo>
                  <a:lnTo>
                    <a:pt x="1307" y="862"/>
                  </a:lnTo>
                  <a:lnTo>
                    <a:pt x="1322" y="844"/>
                  </a:lnTo>
                  <a:lnTo>
                    <a:pt x="1336" y="828"/>
                  </a:lnTo>
                  <a:lnTo>
                    <a:pt x="1351" y="811"/>
                  </a:lnTo>
                  <a:lnTo>
                    <a:pt x="1365" y="794"/>
                  </a:lnTo>
                  <a:lnTo>
                    <a:pt x="1379" y="778"/>
                  </a:lnTo>
                  <a:lnTo>
                    <a:pt x="1394" y="761"/>
                  </a:lnTo>
                  <a:lnTo>
                    <a:pt x="1409" y="745"/>
                  </a:lnTo>
                  <a:lnTo>
                    <a:pt x="1423" y="728"/>
                  </a:lnTo>
                  <a:lnTo>
                    <a:pt x="1438" y="712"/>
                  </a:lnTo>
                  <a:lnTo>
                    <a:pt x="1454" y="695"/>
                  </a:lnTo>
                  <a:lnTo>
                    <a:pt x="1469" y="678"/>
                  </a:lnTo>
                  <a:lnTo>
                    <a:pt x="1485" y="660"/>
                  </a:lnTo>
                  <a:lnTo>
                    <a:pt x="1502" y="643"/>
                  </a:lnTo>
                  <a:lnTo>
                    <a:pt x="1519" y="624"/>
                  </a:lnTo>
                  <a:lnTo>
                    <a:pt x="1537" y="606"/>
                  </a:lnTo>
                  <a:lnTo>
                    <a:pt x="1556" y="586"/>
                  </a:lnTo>
                  <a:lnTo>
                    <a:pt x="1575" y="566"/>
                  </a:lnTo>
                  <a:lnTo>
                    <a:pt x="1596" y="545"/>
                  </a:lnTo>
                  <a:lnTo>
                    <a:pt x="1640" y="498"/>
                  </a:lnTo>
                  <a:lnTo>
                    <a:pt x="1661" y="476"/>
                  </a:lnTo>
                  <a:lnTo>
                    <a:pt x="1681" y="456"/>
                  </a:lnTo>
                  <a:lnTo>
                    <a:pt x="1701" y="435"/>
                  </a:lnTo>
                  <a:lnTo>
                    <a:pt x="1720" y="416"/>
                  </a:lnTo>
                  <a:lnTo>
                    <a:pt x="1738" y="397"/>
                  </a:lnTo>
                  <a:lnTo>
                    <a:pt x="1756" y="379"/>
                  </a:lnTo>
                  <a:lnTo>
                    <a:pt x="1773" y="362"/>
                  </a:lnTo>
                  <a:lnTo>
                    <a:pt x="1790" y="345"/>
                  </a:lnTo>
                  <a:lnTo>
                    <a:pt x="1807" y="329"/>
                  </a:lnTo>
                  <a:lnTo>
                    <a:pt x="1823" y="314"/>
                  </a:lnTo>
                  <a:lnTo>
                    <a:pt x="1838" y="299"/>
                  </a:lnTo>
                  <a:lnTo>
                    <a:pt x="1854" y="285"/>
                  </a:lnTo>
                  <a:lnTo>
                    <a:pt x="1869" y="271"/>
                  </a:lnTo>
                  <a:lnTo>
                    <a:pt x="1885" y="258"/>
                  </a:lnTo>
                  <a:lnTo>
                    <a:pt x="1900" y="246"/>
                  </a:lnTo>
                  <a:lnTo>
                    <a:pt x="1915" y="233"/>
                  </a:lnTo>
                  <a:lnTo>
                    <a:pt x="1930" y="221"/>
                  </a:lnTo>
                  <a:lnTo>
                    <a:pt x="1945" y="210"/>
                  </a:lnTo>
                  <a:lnTo>
                    <a:pt x="1960" y="199"/>
                  </a:lnTo>
                  <a:lnTo>
                    <a:pt x="1976" y="188"/>
                  </a:lnTo>
                  <a:lnTo>
                    <a:pt x="1991" y="178"/>
                  </a:lnTo>
                  <a:lnTo>
                    <a:pt x="2007" y="168"/>
                  </a:lnTo>
                  <a:lnTo>
                    <a:pt x="2024" y="158"/>
                  </a:lnTo>
                  <a:lnTo>
                    <a:pt x="2040" y="148"/>
                  </a:lnTo>
                  <a:lnTo>
                    <a:pt x="2057" y="139"/>
                  </a:lnTo>
                  <a:lnTo>
                    <a:pt x="2075" y="130"/>
                  </a:lnTo>
                  <a:lnTo>
                    <a:pt x="2093" y="121"/>
                  </a:lnTo>
                  <a:lnTo>
                    <a:pt x="2112" y="112"/>
                  </a:lnTo>
                  <a:lnTo>
                    <a:pt x="2131" y="103"/>
                  </a:lnTo>
                  <a:lnTo>
                    <a:pt x="2151" y="95"/>
                  </a:lnTo>
                  <a:lnTo>
                    <a:pt x="2199" y="74"/>
                  </a:lnTo>
                  <a:lnTo>
                    <a:pt x="2222" y="65"/>
                  </a:lnTo>
                  <a:lnTo>
                    <a:pt x="2244" y="57"/>
                  </a:lnTo>
                  <a:lnTo>
                    <a:pt x="2265" y="49"/>
                  </a:lnTo>
                  <a:lnTo>
                    <a:pt x="2285" y="41"/>
                  </a:lnTo>
                  <a:lnTo>
                    <a:pt x="2304" y="35"/>
                  </a:lnTo>
                  <a:lnTo>
                    <a:pt x="2323" y="28"/>
                  </a:lnTo>
                  <a:lnTo>
                    <a:pt x="2341" y="23"/>
                  </a:lnTo>
                  <a:lnTo>
                    <a:pt x="2358" y="18"/>
                  </a:lnTo>
                  <a:lnTo>
                    <a:pt x="2375" y="14"/>
                  </a:lnTo>
                  <a:lnTo>
                    <a:pt x="2392" y="10"/>
                  </a:lnTo>
                  <a:lnTo>
                    <a:pt x="2409" y="7"/>
                  </a:lnTo>
                  <a:lnTo>
                    <a:pt x="2425" y="4"/>
                  </a:lnTo>
                  <a:lnTo>
                    <a:pt x="2441" y="3"/>
                  </a:lnTo>
                  <a:lnTo>
                    <a:pt x="2457" y="2"/>
                  </a:lnTo>
                  <a:lnTo>
                    <a:pt x="2473" y="1"/>
                  </a:lnTo>
                  <a:lnTo>
                    <a:pt x="2489" y="0"/>
                  </a:lnTo>
                  <a:lnTo>
                    <a:pt x="2505" y="1"/>
                  </a:lnTo>
                  <a:lnTo>
                    <a:pt x="2522" y="2"/>
                  </a:lnTo>
                  <a:lnTo>
                    <a:pt x="2539" y="4"/>
                  </a:lnTo>
                  <a:lnTo>
                    <a:pt x="2556" y="6"/>
                  </a:lnTo>
                  <a:lnTo>
                    <a:pt x="2574" y="9"/>
                  </a:lnTo>
                  <a:lnTo>
                    <a:pt x="2592" y="12"/>
                  </a:lnTo>
                  <a:lnTo>
                    <a:pt x="2611" y="16"/>
                  </a:lnTo>
                  <a:lnTo>
                    <a:pt x="2631" y="20"/>
                  </a:lnTo>
                  <a:lnTo>
                    <a:pt x="2651" y="26"/>
                  </a:lnTo>
                  <a:lnTo>
                    <a:pt x="2672" y="31"/>
                  </a:lnTo>
                  <a:lnTo>
                    <a:pt x="2694" y="37"/>
                  </a:lnTo>
                  <a:lnTo>
                    <a:pt x="2717" y="44"/>
                  </a:lnTo>
                  <a:lnTo>
                    <a:pt x="2741" y="52"/>
                  </a:lnTo>
                  <a:lnTo>
                    <a:pt x="2766" y="60"/>
                  </a:lnTo>
                  <a:lnTo>
                    <a:pt x="2825" y="78"/>
                  </a:lnTo>
                  <a:lnTo>
                    <a:pt x="2851" y="88"/>
                  </a:lnTo>
                  <a:lnTo>
                    <a:pt x="2877" y="97"/>
                  </a:lnTo>
                  <a:lnTo>
                    <a:pt x="2901" y="106"/>
                  </a:lnTo>
                  <a:lnTo>
                    <a:pt x="2924" y="115"/>
                  </a:lnTo>
                  <a:lnTo>
                    <a:pt x="2945" y="124"/>
                  </a:lnTo>
                  <a:lnTo>
                    <a:pt x="2966" y="134"/>
                  </a:lnTo>
                  <a:lnTo>
                    <a:pt x="2985" y="143"/>
                  </a:lnTo>
                  <a:lnTo>
                    <a:pt x="3004" y="153"/>
                  </a:lnTo>
                  <a:lnTo>
                    <a:pt x="3021" y="163"/>
                  </a:lnTo>
                  <a:lnTo>
                    <a:pt x="3038" y="173"/>
                  </a:lnTo>
                  <a:lnTo>
                    <a:pt x="3055" y="184"/>
                  </a:lnTo>
                  <a:lnTo>
                    <a:pt x="3070" y="195"/>
                  </a:lnTo>
                  <a:lnTo>
                    <a:pt x="3085" y="206"/>
                  </a:lnTo>
                  <a:lnTo>
                    <a:pt x="3100" y="218"/>
                  </a:lnTo>
                  <a:lnTo>
                    <a:pt x="3114" y="231"/>
                  </a:lnTo>
                  <a:lnTo>
                    <a:pt x="3128" y="244"/>
                  </a:lnTo>
                  <a:lnTo>
                    <a:pt x="3142" y="258"/>
                  </a:lnTo>
                  <a:lnTo>
                    <a:pt x="3156" y="272"/>
                  </a:lnTo>
                  <a:lnTo>
                    <a:pt x="3169" y="288"/>
                  </a:lnTo>
                  <a:lnTo>
                    <a:pt x="3183" y="304"/>
                  </a:lnTo>
                  <a:lnTo>
                    <a:pt x="3197" y="320"/>
                  </a:lnTo>
                  <a:lnTo>
                    <a:pt x="3212" y="338"/>
                  </a:lnTo>
                  <a:lnTo>
                    <a:pt x="3226" y="357"/>
                  </a:lnTo>
                  <a:lnTo>
                    <a:pt x="3241" y="377"/>
                  </a:lnTo>
                  <a:lnTo>
                    <a:pt x="3257" y="398"/>
                  </a:lnTo>
                  <a:lnTo>
                    <a:pt x="3273" y="420"/>
                  </a:lnTo>
                  <a:lnTo>
                    <a:pt x="3290" y="444"/>
                  </a:lnTo>
                  <a:lnTo>
                    <a:pt x="3307" y="468"/>
                  </a:lnTo>
                  <a:lnTo>
                    <a:pt x="3326" y="494"/>
                  </a:lnTo>
                  <a:lnTo>
                    <a:pt x="3345" y="521"/>
                  </a:lnTo>
                  <a:lnTo>
                    <a:pt x="3379" y="570"/>
                  </a:lnTo>
                  <a:lnTo>
                    <a:pt x="3397" y="595"/>
                  </a:lnTo>
                  <a:lnTo>
                    <a:pt x="3413" y="620"/>
                  </a:lnTo>
                  <a:lnTo>
                    <a:pt x="3430" y="645"/>
                  </a:lnTo>
                  <a:lnTo>
                    <a:pt x="3447" y="671"/>
                  </a:lnTo>
                  <a:lnTo>
                    <a:pt x="3463" y="697"/>
                  </a:lnTo>
                  <a:lnTo>
                    <a:pt x="3479" y="723"/>
                  </a:lnTo>
                  <a:lnTo>
                    <a:pt x="3496" y="750"/>
                  </a:lnTo>
                  <a:lnTo>
                    <a:pt x="3512" y="776"/>
                  </a:lnTo>
                  <a:lnTo>
                    <a:pt x="3529" y="804"/>
                  </a:lnTo>
                  <a:lnTo>
                    <a:pt x="3545" y="831"/>
                  </a:lnTo>
                  <a:lnTo>
                    <a:pt x="3561" y="859"/>
                  </a:lnTo>
                  <a:lnTo>
                    <a:pt x="3578" y="888"/>
                  </a:lnTo>
                  <a:lnTo>
                    <a:pt x="3595" y="916"/>
                  </a:lnTo>
                  <a:lnTo>
                    <a:pt x="3611" y="945"/>
                  </a:lnTo>
                  <a:lnTo>
                    <a:pt x="3628" y="975"/>
                  </a:lnTo>
                  <a:lnTo>
                    <a:pt x="3645" y="1005"/>
                  </a:lnTo>
                  <a:lnTo>
                    <a:pt x="3662" y="1035"/>
                  </a:lnTo>
                  <a:lnTo>
                    <a:pt x="3680" y="1066"/>
                  </a:lnTo>
                  <a:lnTo>
                    <a:pt x="3697" y="1098"/>
                  </a:lnTo>
                  <a:lnTo>
                    <a:pt x="3715" y="1130"/>
                  </a:lnTo>
                  <a:lnTo>
                    <a:pt x="3733" y="1162"/>
                  </a:lnTo>
                  <a:lnTo>
                    <a:pt x="3752" y="1195"/>
                  </a:lnTo>
                  <a:lnTo>
                    <a:pt x="3771" y="1228"/>
                  </a:lnTo>
                  <a:lnTo>
                    <a:pt x="3790" y="1262"/>
                  </a:lnTo>
                  <a:lnTo>
                    <a:pt x="3809" y="1297"/>
                  </a:lnTo>
                  <a:lnTo>
                    <a:pt x="3829" y="1332"/>
                  </a:lnTo>
                  <a:lnTo>
                    <a:pt x="3849" y="1368"/>
                  </a:lnTo>
                  <a:lnTo>
                    <a:pt x="3870" y="1404"/>
                  </a:lnTo>
                  <a:lnTo>
                    <a:pt x="3891" y="1442"/>
                  </a:lnTo>
                  <a:lnTo>
                    <a:pt x="3913" y="1480"/>
                  </a:lnTo>
                  <a:lnTo>
                    <a:pt x="3938" y="1523"/>
                  </a:lnTo>
                  <a:lnTo>
                    <a:pt x="3951" y="1545"/>
                  </a:lnTo>
                  <a:lnTo>
                    <a:pt x="3963" y="1567"/>
                  </a:lnTo>
                  <a:lnTo>
                    <a:pt x="3976" y="1588"/>
                  </a:lnTo>
                  <a:lnTo>
                    <a:pt x="3989" y="1609"/>
                  </a:lnTo>
                  <a:lnTo>
                    <a:pt x="4001" y="1630"/>
                  </a:lnTo>
                  <a:lnTo>
                    <a:pt x="4013" y="1651"/>
                  </a:lnTo>
                  <a:lnTo>
                    <a:pt x="4026" y="1671"/>
                  </a:lnTo>
                  <a:lnTo>
                    <a:pt x="4038" y="1691"/>
                  </a:lnTo>
                  <a:lnTo>
                    <a:pt x="4049" y="1710"/>
                  </a:lnTo>
                  <a:lnTo>
                    <a:pt x="4061" y="1729"/>
                  </a:lnTo>
                  <a:lnTo>
                    <a:pt x="4073" y="1747"/>
                  </a:lnTo>
                  <a:lnTo>
                    <a:pt x="4083" y="1765"/>
                  </a:lnTo>
                  <a:lnTo>
                    <a:pt x="4094" y="1782"/>
                  </a:lnTo>
                  <a:lnTo>
                    <a:pt x="4105" y="1798"/>
                  </a:lnTo>
                  <a:lnTo>
                    <a:pt x="4115" y="1814"/>
                  </a:lnTo>
                  <a:lnTo>
                    <a:pt x="4124" y="1829"/>
                  </a:lnTo>
                  <a:lnTo>
                    <a:pt x="4133" y="1844"/>
                  </a:lnTo>
                  <a:lnTo>
                    <a:pt x="4142" y="1857"/>
                  </a:lnTo>
                  <a:lnTo>
                    <a:pt x="4150" y="1870"/>
                  </a:lnTo>
                  <a:lnTo>
                    <a:pt x="4157" y="1881"/>
                  </a:lnTo>
                  <a:lnTo>
                    <a:pt x="4164" y="1892"/>
                  </a:lnTo>
                  <a:lnTo>
                    <a:pt x="4171" y="1902"/>
                  </a:lnTo>
                  <a:lnTo>
                    <a:pt x="4176" y="1911"/>
                  </a:lnTo>
                  <a:lnTo>
                    <a:pt x="4181" y="1918"/>
                  </a:lnTo>
                  <a:lnTo>
                    <a:pt x="4186" y="1925"/>
                  </a:lnTo>
                  <a:lnTo>
                    <a:pt x="4189" y="1931"/>
                  </a:lnTo>
                  <a:lnTo>
                    <a:pt x="4192" y="1935"/>
                  </a:lnTo>
                  <a:lnTo>
                    <a:pt x="4194" y="1938"/>
                  </a:lnTo>
                  <a:lnTo>
                    <a:pt x="4195" y="1940"/>
                  </a:lnTo>
                  <a:lnTo>
                    <a:pt x="4196" y="1941"/>
                  </a:lnTo>
                </a:path>
              </a:pathLst>
            </a:custGeom>
            <a:noFill/>
            <a:ln w="20320" cap="flat" cmpd="sng">
              <a:solidFill>
                <a:srgbClr val="8000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14" name="Marcador de fecha 13">
            <a:extLst>
              <a:ext uri="{FF2B5EF4-FFF2-40B4-BE49-F238E27FC236}">
                <a16:creationId xmlns:a16="http://schemas.microsoft.com/office/drawing/2014/main" id="{541F7442-FA43-FAA5-3344-3B0B314620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 dirty="0"/>
              <a:t>21/05/2023</a:t>
            </a:r>
            <a:endParaRPr lang="es-ES" dirty="0"/>
          </a:p>
        </p:txBody>
      </p:sp>
      <p:sp>
        <p:nvSpPr>
          <p:cNvPr id="16" name="Marcador de número de diapositiva 15">
            <a:extLst>
              <a:ext uri="{FF2B5EF4-FFF2-40B4-BE49-F238E27FC236}">
                <a16:creationId xmlns:a16="http://schemas.microsoft.com/office/drawing/2014/main" id="{E70C7E5C-B4F6-069A-0EA5-FD0F8BB517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24</a:t>
            </a:fld>
            <a:endParaRPr lang="es-ES"/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Corrección de curvas cruzadas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CL" dirty="0"/>
              <a:t>Movimientos verticales de peso</a:t>
            </a:r>
          </a:p>
          <a:p>
            <a:pPr lvl="1"/>
            <a:r>
              <a:rPr lang="es-CL" dirty="0"/>
              <a:t>Corrección por seno</a:t>
            </a:r>
          </a:p>
          <a:p>
            <a:r>
              <a:rPr lang="es-CL" dirty="0"/>
              <a:t>Movimientos laterales de peso</a:t>
            </a:r>
          </a:p>
          <a:p>
            <a:pPr lvl="1"/>
            <a:r>
              <a:rPr lang="es-CL" dirty="0"/>
              <a:t>Corrección por coseno</a:t>
            </a:r>
          </a:p>
          <a:p>
            <a:r>
              <a:rPr lang="es-CL" dirty="0"/>
              <a:t>Ejercicios prácticos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A25DEFA-EA98-5AE3-6A1C-6DA1CA3AD8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3BDB429-0F2D-D00F-7B9D-98C2FCF62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y Estiba 3L</a:t>
            </a: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4677AD9-E383-B1F1-0C50-DA6CFDED6F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25</a:t>
            </a:fld>
            <a:endParaRPr lang="es-E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Rectangle 4"/>
          <p:cNvSpPr>
            <a:spLocks noChangeArrowheads="1"/>
          </p:cNvSpPr>
          <p:nvPr/>
        </p:nvSpPr>
        <p:spPr bwMode="auto">
          <a:xfrm flipV="1">
            <a:off x="171450" y="3963988"/>
            <a:ext cx="8799513" cy="2894012"/>
          </a:xfrm>
          <a:prstGeom prst="rect">
            <a:avLst/>
          </a:prstGeom>
          <a:solidFill>
            <a:srgbClr val="0080FF"/>
          </a:solidFill>
          <a:ln w="0">
            <a:solidFill>
              <a:srgbClr val="008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404813" y="230188"/>
            <a:ext cx="7885492" cy="1908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5900" dirty="0" err="1">
                <a:latin typeface="Arial" charset="0"/>
              </a:rPr>
              <a:t>Movimiento</a:t>
            </a:r>
            <a:r>
              <a:rPr lang="en-US" sz="5900" dirty="0">
                <a:latin typeface="Arial" charset="0"/>
              </a:rPr>
              <a:t> Horizontal </a:t>
            </a:r>
          </a:p>
          <a:p>
            <a:r>
              <a:rPr lang="en-US" sz="5900" dirty="0">
                <a:latin typeface="Arial" charset="0"/>
              </a:rPr>
              <a:t>de  Pesos</a:t>
            </a:r>
            <a:endParaRPr lang="en-US" dirty="0"/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1997075" y="1935163"/>
            <a:ext cx="4884738" cy="4284662"/>
            <a:chOff x="1258" y="1219"/>
            <a:chExt cx="3077" cy="2699"/>
          </a:xfrm>
        </p:grpSpPr>
        <p:sp>
          <p:nvSpPr>
            <p:cNvPr id="32774" name="Freeform 6"/>
            <p:cNvSpPr>
              <a:spLocks/>
            </p:cNvSpPr>
            <p:nvPr/>
          </p:nvSpPr>
          <p:spPr bwMode="auto">
            <a:xfrm>
              <a:off x="1258" y="1711"/>
              <a:ext cx="3077" cy="20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313"/>
                </a:cxn>
                <a:cxn ang="0">
                  <a:pos x="26" y="1474"/>
                </a:cxn>
                <a:cxn ang="0">
                  <a:pos x="107" y="1608"/>
                </a:cxn>
                <a:cxn ang="0">
                  <a:pos x="220" y="1755"/>
                </a:cxn>
                <a:cxn ang="0">
                  <a:pos x="321" y="1843"/>
                </a:cxn>
                <a:cxn ang="0">
                  <a:pos x="442" y="1910"/>
                </a:cxn>
                <a:cxn ang="0">
                  <a:pos x="589" y="1957"/>
                </a:cxn>
                <a:cxn ang="0">
                  <a:pos x="717" y="1977"/>
                </a:cxn>
                <a:cxn ang="0">
                  <a:pos x="944" y="2017"/>
                </a:cxn>
                <a:cxn ang="0">
                  <a:pos x="1152" y="2037"/>
                </a:cxn>
                <a:cxn ang="0">
                  <a:pos x="1862" y="2037"/>
                </a:cxn>
                <a:cxn ang="0">
                  <a:pos x="2137" y="2010"/>
                </a:cxn>
                <a:cxn ang="0">
                  <a:pos x="2372" y="1977"/>
                </a:cxn>
                <a:cxn ang="0">
                  <a:pos x="2566" y="1930"/>
                </a:cxn>
                <a:cxn ang="0">
                  <a:pos x="2714" y="1863"/>
                </a:cxn>
                <a:cxn ang="0">
                  <a:pos x="2814" y="1789"/>
                </a:cxn>
                <a:cxn ang="0">
                  <a:pos x="2928" y="1682"/>
                </a:cxn>
                <a:cxn ang="0">
                  <a:pos x="3002" y="1575"/>
                </a:cxn>
                <a:cxn ang="0">
                  <a:pos x="3056" y="1427"/>
                </a:cxn>
                <a:cxn ang="0">
                  <a:pos x="3076" y="1246"/>
                </a:cxn>
                <a:cxn ang="0">
                  <a:pos x="3076" y="0"/>
                </a:cxn>
                <a:cxn ang="0">
                  <a:pos x="0" y="0"/>
                </a:cxn>
              </a:cxnLst>
              <a:rect l="0" t="0" r="r" b="b"/>
              <a:pathLst>
                <a:path w="3077" h="2038">
                  <a:moveTo>
                    <a:pt x="0" y="0"/>
                  </a:moveTo>
                  <a:lnTo>
                    <a:pt x="0" y="1313"/>
                  </a:lnTo>
                  <a:lnTo>
                    <a:pt x="26" y="1474"/>
                  </a:lnTo>
                  <a:lnTo>
                    <a:pt x="107" y="1608"/>
                  </a:lnTo>
                  <a:lnTo>
                    <a:pt x="220" y="1755"/>
                  </a:lnTo>
                  <a:lnTo>
                    <a:pt x="321" y="1843"/>
                  </a:lnTo>
                  <a:lnTo>
                    <a:pt x="442" y="1910"/>
                  </a:lnTo>
                  <a:lnTo>
                    <a:pt x="589" y="1957"/>
                  </a:lnTo>
                  <a:lnTo>
                    <a:pt x="717" y="1977"/>
                  </a:lnTo>
                  <a:lnTo>
                    <a:pt x="944" y="2017"/>
                  </a:lnTo>
                  <a:lnTo>
                    <a:pt x="1152" y="2037"/>
                  </a:lnTo>
                  <a:lnTo>
                    <a:pt x="1862" y="2037"/>
                  </a:lnTo>
                  <a:lnTo>
                    <a:pt x="2137" y="2010"/>
                  </a:lnTo>
                  <a:lnTo>
                    <a:pt x="2372" y="1977"/>
                  </a:lnTo>
                  <a:lnTo>
                    <a:pt x="2566" y="1930"/>
                  </a:lnTo>
                  <a:lnTo>
                    <a:pt x="2714" y="1863"/>
                  </a:lnTo>
                  <a:lnTo>
                    <a:pt x="2814" y="1789"/>
                  </a:lnTo>
                  <a:lnTo>
                    <a:pt x="2928" y="1682"/>
                  </a:lnTo>
                  <a:lnTo>
                    <a:pt x="3002" y="1575"/>
                  </a:lnTo>
                  <a:lnTo>
                    <a:pt x="3056" y="1427"/>
                  </a:lnTo>
                  <a:lnTo>
                    <a:pt x="3076" y="1246"/>
                  </a:lnTo>
                  <a:lnTo>
                    <a:pt x="3076" y="0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32775" name="Line 7"/>
            <p:cNvSpPr>
              <a:spLocks noChangeShapeType="1"/>
            </p:cNvSpPr>
            <p:nvPr/>
          </p:nvSpPr>
          <p:spPr bwMode="auto">
            <a:xfrm flipV="1">
              <a:off x="2796" y="1219"/>
              <a:ext cx="0" cy="269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32777" name="Rectangle 9"/>
          <p:cNvSpPr>
            <a:spLocks noChangeArrowheads="1"/>
          </p:cNvSpPr>
          <p:nvPr/>
        </p:nvSpPr>
        <p:spPr bwMode="auto">
          <a:xfrm flipV="1">
            <a:off x="2520950" y="4884738"/>
            <a:ext cx="657225" cy="69532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3983038" y="4537075"/>
            <a:ext cx="536575" cy="441325"/>
            <a:chOff x="2509" y="2858"/>
            <a:chExt cx="338" cy="278"/>
          </a:xfrm>
        </p:grpSpPr>
        <p:sp>
          <p:nvSpPr>
            <p:cNvPr id="32778" name="Oval 10"/>
            <p:cNvSpPr>
              <a:spLocks noChangeArrowheads="1"/>
            </p:cNvSpPr>
            <p:nvPr/>
          </p:nvSpPr>
          <p:spPr bwMode="auto">
            <a:xfrm flipV="1">
              <a:off x="2740" y="2975"/>
              <a:ext cx="107" cy="84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2779" name="Text Box 11"/>
            <p:cNvSpPr txBox="1">
              <a:spLocks noChangeArrowheads="1"/>
            </p:cNvSpPr>
            <p:nvPr/>
          </p:nvSpPr>
          <p:spPr bwMode="auto">
            <a:xfrm>
              <a:off x="2509" y="2858"/>
              <a:ext cx="260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FF0000"/>
                  </a:solidFill>
                  <a:latin typeface="Arial" charset="0"/>
                </a:rPr>
                <a:t>B</a:t>
              </a:r>
              <a:endParaRPr lang="en-US"/>
            </a:p>
          </p:txBody>
        </p:sp>
      </p:grpSp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3949700" y="2154238"/>
            <a:ext cx="555625" cy="441325"/>
            <a:chOff x="2488" y="1357"/>
            <a:chExt cx="350" cy="278"/>
          </a:xfrm>
        </p:grpSpPr>
        <p:sp>
          <p:nvSpPr>
            <p:cNvPr id="32781" name="Oval 13"/>
            <p:cNvSpPr>
              <a:spLocks noChangeArrowheads="1"/>
            </p:cNvSpPr>
            <p:nvPr/>
          </p:nvSpPr>
          <p:spPr bwMode="auto">
            <a:xfrm flipV="1">
              <a:off x="2731" y="1462"/>
              <a:ext cx="107" cy="84"/>
            </a:xfrm>
            <a:prstGeom prst="ellipse">
              <a:avLst/>
            </a:prstGeom>
            <a:solidFill>
              <a:srgbClr val="FF00FF"/>
            </a:solidFill>
            <a:ln w="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2782" name="Text Box 14"/>
            <p:cNvSpPr txBox="1">
              <a:spLocks noChangeArrowheads="1"/>
            </p:cNvSpPr>
            <p:nvPr/>
          </p:nvSpPr>
          <p:spPr bwMode="auto">
            <a:xfrm>
              <a:off x="2488" y="1357"/>
              <a:ext cx="296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FF00FF"/>
                  </a:solidFill>
                  <a:latin typeface="Arial" charset="0"/>
                </a:rPr>
                <a:t>M</a:t>
              </a:r>
              <a:endParaRPr lang="en-US"/>
            </a:p>
          </p:txBody>
        </p:sp>
      </p:grpSp>
      <p:grpSp>
        <p:nvGrpSpPr>
          <p:cNvPr id="5" name="Group 18"/>
          <p:cNvGrpSpPr>
            <a:grpSpLocks/>
          </p:cNvGrpSpPr>
          <p:nvPr/>
        </p:nvGrpSpPr>
        <p:grpSpPr bwMode="auto">
          <a:xfrm>
            <a:off x="3922713" y="3275013"/>
            <a:ext cx="592137" cy="441325"/>
            <a:chOff x="2471" y="2063"/>
            <a:chExt cx="373" cy="278"/>
          </a:xfrm>
        </p:grpSpPr>
        <p:sp>
          <p:nvSpPr>
            <p:cNvPr id="32784" name="Oval 16"/>
            <p:cNvSpPr>
              <a:spLocks noChangeArrowheads="1"/>
            </p:cNvSpPr>
            <p:nvPr/>
          </p:nvSpPr>
          <p:spPr bwMode="auto">
            <a:xfrm flipV="1">
              <a:off x="2738" y="2180"/>
              <a:ext cx="106" cy="83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2785" name="Text Box 17"/>
            <p:cNvSpPr txBox="1">
              <a:spLocks noChangeArrowheads="1"/>
            </p:cNvSpPr>
            <p:nvPr/>
          </p:nvSpPr>
          <p:spPr bwMode="auto">
            <a:xfrm>
              <a:off x="2471" y="2063"/>
              <a:ext cx="284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endParaRPr lang="en-US"/>
            </a:p>
          </p:txBody>
        </p:sp>
      </p:grpSp>
      <p:grpSp>
        <p:nvGrpSpPr>
          <p:cNvPr id="6" name="Group 159"/>
          <p:cNvGrpSpPr>
            <a:grpSpLocks/>
          </p:cNvGrpSpPr>
          <p:nvPr/>
        </p:nvGrpSpPr>
        <p:grpSpPr bwMode="auto">
          <a:xfrm>
            <a:off x="2520950" y="3275013"/>
            <a:ext cx="2495550" cy="2305050"/>
            <a:chOff x="1588" y="2063"/>
            <a:chExt cx="1572" cy="1452"/>
          </a:xfrm>
        </p:grpSpPr>
        <p:grpSp>
          <p:nvGrpSpPr>
            <p:cNvPr id="7" name="Group 160"/>
            <p:cNvGrpSpPr>
              <a:grpSpLocks/>
            </p:cNvGrpSpPr>
            <p:nvPr/>
          </p:nvGrpSpPr>
          <p:grpSpPr bwMode="auto">
            <a:xfrm>
              <a:off x="1588" y="3077"/>
              <a:ext cx="671" cy="438"/>
              <a:chOff x="1588" y="3077"/>
              <a:chExt cx="671" cy="438"/>
            </a:xfrm>
          </p:grpSpPr>
          <p:sp>
            <p:nvSpPr>
              <p:cNvPr id="32929" name="Rectangle 161"/>
              <p:cNvSpPr>
                <a:spLocks noChangeArrowheads="1"/>
              </p:cNvSpPr>
              <p:nvPr/>
            </p:nvSpPr>
            <p:spPr bwMode="auto">
              <a:xfrm flipV="1">
                <a:off x="1588" y="3077"/>
                <a:ext cx="414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930" name="Rectangle 162"/>
              <p:cNvSpPr>
                <a:spLocks noChangeArrowheads="1"/>
              </p:cNvSpPr>
              <p:nvPr/>
            </p:nvSpPr>
            <p:spPr bwMode="auto">
              <a:xfrm flipV="1">
                <a:off x="1846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8" name="Group 163"/>
            <p:cNvGrpSpPr>
              <a:grpSpLocks/>
            </p:cNvGrpSpPr>
            <p:nvPr/>
          </p:nvGrpSpPr>
          <p:grpSpPr bwMode="auto">
            <a:xfrm>
              <a:off x="2471" y="2063"/>
              <a:ext cx="373" cy="278"/>
              <a:chOff x="2471" y="2063"/>
              <a:chExt cx="373" cy="278"/>
            </a:xfrm>
          </p:grpSpPr>
          <p:sp>
            <p:nvSpPr>
              <p:cNvPr id="32932" name="Oval 164"/>
              <p:cNvSpPr>
                <a:spLocks noChangeArrowheads="1"/>
              </p:cNvSpPr>
              <p:nvPr/>
            </p:nvSpPr>
            <p:spPr bwMode="auto">
              <a:xfrm flipV="1">
                <a:off x="2738" y="2180"/>
                <a:ext cx="106" cy="83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933" name="Text Box 165"/>
              <p:cNvSpPr txBox="1">
                <a:spLocks noChangeArrowheads="1"/>
              </p:cNvSpPr>
              <p:nvPr/>
            </p:nvSpPr>
            <p:spPr bwMode="auto">
              <a:xfrm>
                <a:off x="2471" y="2063"/>
                <a:ext cx="28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</p:grpSp>
        <p:grpSp>
          <p:nvGrpSpPr>
            <p:cNvPr id="9" name="Group 166"/>
            <p:cNvGrpSpPr>
              <a:grpSpLocks/>
            </p:cNvGrpSpPr>
            <p:nvPr/>
          </p:nvGrpSpPr>
          <p:grpSpPr bwMode="auto">
            <a:xfrm>
              <a:off x="2731" y="2079"/>
              <a:ext cx="429" cy="278"/>
              <a:chOff x="2731" y="2079"/>
              <a:chExt cx="429" cy="278"/>
            </a:xfrm>
          </p:grpSpPr>
          <p:sp>
            <p:nvSpPr>
              <p:cNvPr id="32935" name="Oval 167"/>
              <p:cNvSpPr>
                <a:spLocks noChangeArrowheads="1"/>
              </p:cNvSpPr>
              <p:nvPr/>
            </p:nvSpPr>
            <p:spPr bwMode="auto">
              <a:xfrm flipV="1">
                <a:off x="2731" y="2172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936" name="Text Box 168"/>
              <p:cNvSpPr txBox="1">
                <a:spLocks noChangeArrowheads="1"/>
              </p:cNvSpPr>
              <p:nvPr/>
            </p:nvSpPr>
            <p:spPr bwMode="auto">
              <a:xfrm>
                <a:off x="2796" y="2079"/>
                <a:ext cx="36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10" name="Group 169"/>
          <p:cNvGrpSpPr>
            <a:grpSpLocks/>
          </p:cNvGrpSpPr>
          <p:nvPr/>
        </p:nvGrpSpPr>
        <p:grpSpPr bwMode="auto">
          <a:xfrm>
            <a:off x="2930525" y="3275013"/>
            <a:ext cx="2138363" cy="2305050"/>
            <a:chOff x="1846" y="2063"/>
            <a:chExt cx="1347" cy="1452"/>
          </a:xfrm>
        </p:grpSpPr>
        <p:grpSp>
          <p:nvGrpSpPr>
            <p:cNvPr id="11" name="Group 170"/>
            <p:cNvGrpSpPr>
              <a:grpSpLocks/>
            </p:cNvGrpSpPr>
            <p:nvPr/>
          </p:nvGrpSpPr>
          <p:grpSpPr bwMode="auto">
            <a:xfrm>
              <a:off x="1846" y="3077"/>
              <a:ext cx="670" cy="438"/>
              <a:chOff x="1846" y="3077"/>
              <a:chExt cx="670" cy="438"/>
            </a:xfrm>
          </p:grpSpPr>
          <p:sp>
            <p:nvSpPr>
              <p:cNvPr id="32939" name="Rectangle 171"/>
              <p:cNvSpPr>
                <a:spLocks noChangeArrowheads="1"/>
              </p:cNvSpPr>
              <p:nvPr/>
            </p:nvSpPr>
            <p:spPr bwMode="auto">
              <a:xfrm flipV="1">
                <a:off x="1846" y="3077"/>
                <a:ext cx="413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940" name="Rectangle 172"/>
              <p:cNvSpPr>
                <a:spLocks noChangeArrowheads="1"/>
              </p:cNvSpPr>
              <p:nvPr/>
            </p:nvSpPr>
            <p:spPr bwMode="auto">
              <a:xfrm flipV="1">
                <a:off x="2103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2" name="Group 173"/>
            <p:cNvGrpSpPr>
              <a:grpSpLocks/>
            </p:cNvGrpSpPr>
            <p:nvPr/>
          </p:nvGrpSpPr>
          <p:grpSpPr bwMode="auto">
            <a:xfrm>
              <a:off x="2471" y="2063"/>
              <a:ext cx="722" cy="294"/>
              <a:chOff x="2471" y="2063"/>
              <a:chExt cx="722" cy="294"/>
            </a:xfrm>
          </p:grpSpPr>
          <p:grpSp>
            <p:nvGrpSpPr>
              <p:cNvPr id="13" name="Group 174"/>
              <p:cNvGrpSpPr>
                <a:grpSpLocks/>
              </p:cNvGrpSpPr>
              <p:nvPr/>
            </p:nvGrpSpPr>
            <p:grpSpPr bwMode="auto">
              <a:xfrm>
                <a:off x="2731" y="2079"/>
                <a:ext cx="429" cy="278"/>
                <a:chOff x="2731" y="2079"/>
                <a:chExt cx="429" cy="278"/>
              </a:xfrm>
            </p:grpSpPr>
            <p:sp>
              <p:nvSpPr>
                <p:cNvPr id="32943" name="Oval 175"/>
                <p:cNvSpPr>
                  <a:spLocks noChangeArrowheads="1"/>
                </p:cNvSpPr>
                <p:nvPr/>
              </p:nvSpPr>
              <p:spPr bwMode="auto">
                <a:xfrm flipV="1">
                  <a:off x="2731" y="2172"/>
                  <a:ext cx="107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44" name="Text Box 176"/>
                <p:cNvSpPr txBox="1">
                  <a:spLocks noChangeArrowheads="1"/>
                </p:cNvSpPr>
                <p:nvPr/>
              </p:nvSpPr>
              <p:spPr bwMode="auto">
                <a:xfrm>
                  <a:off x="2796" y="2079"/>
                  <a:ext cx="36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14" name="Group 177"/>
              <p:cNvGrpSpPr>
                <a:grpSpLocks/>
              </p:cNvGrpSpPr>
              <p:nvPr/>
            </p:nvGrpSpPr>
            <p:grpSpPr bwMode="auto">
              <a:xfrm>
                <a:off x="2765" y="2079"/>
                <a:ext cx="428" cy="278"/>
                <a:chOff x="2765" y="2079"/>
                <a:chExt cx="428" cy="278"/>
              </a:xfrm>
            </p:grpSpPr>
            <p:sp>
              <p:nvSpPr>
                <p:cNvPr id="32946" name="Oval 178"/>
                <p:cNvSpPr>
                  <a:spLocks noChangeArrowheads="1"/>
                </p:cNvSpPr>
                <p:nvPr/>
              </p:nvSpPr>
              <p:spPr bwMode="auto">
                <a:xfrm flipV="1">
                  <a:off x="2765" y="2172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47" name="Text Box 179"/>
                <p:cNvSpPr txBox="1">
                  <a:spLocks noChangeArrowheads="1"/>
                </p:cNvSpPr>
                <p:nvPr/>
              </p:nvSpPr>
              <p:spPr bwMode="auto">
                <a:xfrm>
                  <a:off x="2829" y="2079"/>
                  <a:ext cx="36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15" name="Group 180"/>
              <p:cNvGrpSpPr>
                <a:grpSpLocks/>
              </p:cNvGrpSpPr>
              <p:nvPr/>
            </p:nvGrpSpPr>
            <p:grpSpPr bwMode="auto">
              <a:xfrm>
                <a:off x="2471" y="2063"/>
                <a:ext cx="373" cy="278"/>
                <a:chOff x="2471" y="2063"/>
                <a:chExt cx="373" cy="278"/>
              </a:xfrm>
            </p:grpSpPr>
            <p:sp>
              <p:nvSpPr>
                <p:cNvPr id="32949" name="Oval 181"/>
                <p:cNvSpPr>
                  <a:spLocks noChangeArrowheads="1"/>
                </p:cNvSpPr>
                <p:nvPr/>
              </p:nvSpPr>
              <p:spPr bwMode="auto">
                <a:xfrm flipV="1">
                  <a:off x="2738" y="2180"/>
                  <a:ext cx="106" cy="83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50" name="Text Box 182"/>
                <p:cNvSpPr txBox="1">
                  <a:spLocks noChangeArrowheads="1"/>
                </p:cNvSpPr>
                <p:nvPr/>
              </p:nvSpPr>
              <p:spPr bwMode="auto">
                <a:xfrm>
                  <a:off x="2471" y="2063"/>
                  <a:ext cx="28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</p:grpSp>
      <p:grpSp>
        <p:nvGrpSpPr>
          <p:cNvPr id="16" name="Group 183"/>
          <p:cNvGrpSpPr>
            <a:grpSpLocks/>
          </p:cNvGrpSpPr>
          <p:nvPr/>
        </p:nvGrpSpPr>
        <p:grpSpPr bwMode="auto">
          <a:xfrm>
            <a:off x="3338513" y="3275013"/>
            <a:ext cx="1782762" cy="2305050"/>
            <a:chOff x="2103" y="2063"/>
            <a:chExt cx="1123" cy="1452"/>
          </a:xfrm>
        </p:grpSpPr>
        <p:sp>
          <p:nvSpPr>
            <p:cNvPr id="32952" name="Rectangle 184"/>
            <p:cNvSpPr>
              <a:spLocks noChangeArrowheads="1"/>
            </p:cNvSpPr>
            <p:nvPr/>
          </p:nvSpPr>
          <p:spPr bwMode="auto">
            <a:xfrm flipV="1">
              <a:off x="2103" y="3077"/>
              <a:ext cx="413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17" name="Group 185"/>
            <p:cNvGrpSpPr>
              <a:grpSpLocks/>
            </p:cNvGrpSpPr>
            <p:nvPr/>
          </p:nvGrpSpPr>
          <p:grpSpPr bwMode="auto">
            <a:xfrm>
              <a:off x="2471" y="2063"/>
              <a:ext cx="755" cy="294"/>
              <a:chOff x="2471" y="2063"/>
              <a:chExt cx="755" cy="294"/>
            </a:xfrm>
          </p:grpSpPr>
          <p:grpSp>
            <p:nvGrpSpPr>
              <p:cNvPr id="18" name="Group 186"/>
              <p:cNvGrpSpPr>
                <a:grpSpLocks/>
              </p:cNvGrpSpPr>
              <p:nvPr/>
            </p:nvGrpSpPr>
            <p:grpSpPr bwMode="auto">
              <a:xfrm>
                <a:off x="2731" y="2079"/>
                <a:ext cx="462" cy="278"/>
                <a:chOff x="2731" y="2079"/>
                <a:chExt cx="462" cy="278"/>
              </a:xfrm>
            </p:grpSpPr>
            <p:grpSp>
              <p:nvGrpSpPr>
                <p:cNvPr id="19" name="Group 187"/>
                <p:cNvGrpSpPr>
                  <a:grpSpLocks/>
                </p:cNvGrpSpPr>
                <p:nvPr/>
              </p:nvGrpSpPr>
              <p:grpSpPr bwMode="auto">
                <a:xfrm>
                  <a:off x="2731" y="2079"/>
                  <a:ext cx="429" cy="278"/>
                  <a:chOff x="2731" y="2079"/>
                  <a:chExt cx="429" cy="278"/>
                </a:xfrm>
              </p:grpSpPr>
              <p:sp>
                <p:nvSpPr>
                  <p:cNvPr id="32956" name="Oval 188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731" y="2172"/>
                    <a:ext cx="107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FFFF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32957" name="Text Box 18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796" y="2079"/>
                    <a:ext cx="364" cy="278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FFFFFF"/>
                        </a:solidFill>
                        <a:latin typeface="Arial" charset="0"/>
                      </a:rPr>
                      <a:t>G</a:t>
                    </a:r>
                    <a:r>
                      <a:rPr lang="en-US" sz="2700" baseline="-25000">
                        <a:solidFill>
                          <a:srgbClr val="FFFFFF"/>
                        </a:solidFill>
                        <a:latin typeface="Arial" charset="0"/>
                      </a:rPr>
                      <a:t>2</a:t>
                    </a:r>
                    <a:endParaRPr lang="en-US"/>
                  </a:p>
                </p:txBody>
              </p:sp>
            </p:grpSp>
            <p:grpSp>
              <p:nvGrpSpPr>
                <p:cNvPr id="20" name="Group 190"/>
                <p:cNvGrpSpPr>
                  <a:grpSpLocks/>
                </p:cNvGrpSpPr>
                <p:nvPr/>
              </p:nvGrpSpPr>
              <p:grpSpPr bwMode="auto">
                <a:xfrm>
                  <a:off x="2765" y="2079"/>
                  <a:ext cx="428" cy="278"/>
                  <a:chOff x="2765" y="2079"/>
                  <a:chExt cx="428" cy="278"/>
                </a:xfrm>
              </p:grpSpPr>
              <p:sp>
                <p:nvSpPr>
                  <p:cNvPr id="32959" name="Oval 191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765" y="2172"/>
                    <a:ext cx="107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FFFF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32960" name="Text Box 19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829" y="2079"/>
                    <a:ext cx="364" cy="278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FFFFFF"/>
                        </a:solidFill>
                        <a:latin typeface="Arial" charset="0"/>
                      </a:rPr>
                      <a:t>G</a:t>
                    </a:r>
                    <a:r>
                      <a:rPr lang="en-US" sz="2700" baseline="-25000">
                        <a:solidFill>
                          <a:srgbClr val="FFFFFF"/>
                        </a:solidFill>
                        <a:latin typeface="Arial" charset="0"/>
                      </a:rPr>
                      <a:t>2</a:t>
                    </a:r>
                    <a:endParaRPr lang="en-US"/>
                  </a:p>
                </p:txBody>
              </p:sp>
            </p:grpSp>
          </p:grpSp>
          <p:grpSp>
            <p:nvGrpSpPr>
              <p:cNvPr id="21" name="Group 193"/>
              <p:cNvGrpSpPr>
                <a:grpSpLocks/>
              </p:cNvGrpSpPr>
              <p:nvPr/>
            </p:nvGrpSpPr>
            <p:grpSpPr bwMode="auto">
              <a:xfrm>
                <a:off x="2471" y="2063"/>
                <a:ext cx="373" cy="278"/>
                <a:chOff x="2471" y="2063"/>
                <a:chExt cx="373" cy="278"/>
              </a:xfrm>
            </p:grpSpPr>
            <p:sp>
              <p:nvSpPr>
                <p:cNvPr id="32962" name="Oval 194"/>
                <p:cNvSpPr>
                  <a:spLocks noChangeArrowheads="1"/>
                </p:cNvSpPr>
                <p:nvPr/>
              </p:nvSpPr>
              <p:spPr bwMode="auto">
                <a:xfrm flipV="1">
                  <a:off x="2738" y="2180"/>
                  <a:ext cx="106" cy="83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63" name="Text Box 195"/>
                <p:cNvSpPr txBox="1">
                  <a:spLocks noChangeArrowheads="1"/>
                </p:cNvSpPr>
                <p:nvPr/>
              </p:nvSpPr>
              <p:spPr bwMode="auto">
                <a:xfrm>
                  <a:off x="2471" y="2063"/>
                  <a:ext cx="28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  <p:grpSp>
            <p:nvGrpSpPr>
              <p:cNvPr id="22" name="Group 196"/>
              <p:cNvGrpSpPr>
                <a:grpSpLocks/>
              </p:cNvGrpSpPr>
              <p:nvPr/>
            </p:nvGrpSpPr>
            <p:grpSpPr bwMode="auto">
              <a:xfrm>
                <a:off x="2798" y="2079"/>
                <a:ext cx="428" cy="278"/>
                <a:chOff x="2798" y="2079"/>
                <a:chExt cx="428" cy="278"/>
              </a:xfrm>
            </p:grpSpPr>
            <p:sp>
              <p:nvSpPr>
                <p:cNvPr id="32965" name="Oval 197"/>
                <p:cNvSpPr>
                  <a:spLocks noChangeArrowheads="1"/>
                </p:cNvSpPr>
                <p:nvPr/>
              </p:nvSpPr>
              <p:spPr bwMode="auto">
                <a:xfrm flipV="1">
                  <a:off x="2798" y="2172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66" name="Text Box 198"/>
                <p:cNvSpPr txBox="1">
                  <a:spLocks noChangeArrowheads="1"/>
                </p:cNvSpPr>
                <p:nvPr/>
              </p:nvSpPr>
              <p:spPr bwMode="auto">
                <a:xfrm>
                  <a:off x="2862" y="2079"/>
                  <a:ext cx="36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</p:grpSp>
        <p:sp>
          <p:nvSpPr>
            <p:cNvPr id="32967" name="Rectangle 199"/>
            <p:cNvSpPr>
              <a:spLocks noChangeArrowheads="1"/>
            </p:cNvSpPr>
            <p:nvPr/>
          </p:nvSpPr>
          <p:spPr bwMode="auto">
            <a:xfrm flipV="1">
              <a:off x="2360" y="3077"/>
              <a:ext cx="414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3" name="Group 200"/>
          <p:cNvGrpSpPr>
            <a:grpSpLocks/>
          </p:cNvGrpSpPr>
          <p:nvPr/>
        </p:nvGrpSpPr>
        <p:grpSpPr bwMode="auto">
          <a:xfrm>
            <a:off x="4156075" y="3300413"/>
            <a:ext cx="1019175" cy="2279650"/>
            <a:chOff x="2618" y="2079"/>
            <a:chExt cx="642" cy="1436"/>
          </a:xfrm>
        </p:grpSpPr>
        <p:grpSp>
          <p:nvGrpSpPr>
            <p:cNvPr id="24" name="Group 201"/>
            <p:cNvGrpSpPr>
              <a:grpSpLocks/>
            </p:cNvGrpSpPr>
            <p:nvPr/>
          </p:nvGrpSpPr>
          <p:grpSpPr bwMode="auto">
            <a:xfrm>
              <a:off x="2832" y="2079"/>
              <a:ext cx="428" cy="278"/>
              <a:chOff x="2832" y="2079"/>
              <a:chExt cx="428" cy="278"/>
            </a:xfrm>
          </p:grpSpPr>
          <p:sp>
            <p:nvSpPr>
              <p:cNvPr id="32970" name="Oval 202"/>
              <p:cNvSpPr>
                <a:spLocks noChangeArrowheads="1"/>
              </p:cNvSpPr>
              <p:nvPr/>
            </p:nvSpPr>
            <p:spPr bwMode="auto">
              <a:xfrm flipV="1">
                <a:off x="2832" y="2172"/>
                <a:ext cx="106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971" name="Text Box 203"/>
              <p:cNvSpPr txBox="1">
                <a:spLocks noChangeArrowheads="1"/>
              </p:cNvSpPr>
              <p:nvPr/>
            </p:nvSpPr>
            <p:spPr bwMode="auto">
              <a:xfrm>
                <a:off x="2896" y="2079"/>
                <a:ext cx="36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  <p:sp>
          <p:nvSpPr>
            <p:cNvPr id="32972" name="Rectangle 204"/>
            <p:cNvSpPr>
              <a:spLocks noChangeArrowheads="1"/>
            </p:cNvSpPr>
            <p:nvPr/>
          </p:nvSpPr>
          <p:spPr bwMode="auto">
            <a:xfrm flipV="1">
              <a:off x="2618" y="3077"/>
              <a:ext cx="413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5" name="Group 205"/>
          <p:cNvGrpSpPr>
            <a:grpSpLocks/>
          </p:cNvGrpSpPr>
          <p:nvPr/>
        </p:nvGrpSpPr>
        <p:grpSpPr bwMode="auto">
          <a:xfrm>
            <a:off x="4495800" y="3300413"/>
            <a:ext cx="723900" cy="2279650"/>
            <a:chOff x="2832" y="2079"/>
            <a:chExt cx="456" cy="1436"/>
          </a:xfrm>
        </p:grpSpPr>
        <p:grpSp>
          <p:nvGrpSpPr>
            <p:cNvPr id="26" name="Group 206"/>
            <p:cNvGrpSpPr>
              <a:grpSpLocks/>
            </p:cNvGrpSpPr>
            <p:nvPr/>
          </p:nvGrpSpPr>
          <p:grpSpPr bwMode="auto">
            <a:xfrm>
              <a:off x="2832" y="2079"/>
              <a:ext cx="428" cy="278"/>
              <a:chOff x="2832" y="2079"/>
              <a:chExt cx="428" cy="278"/>
            </a:xfrm>
          </p:grpSpPr>
          <p:sp>
            <p:nvSpPr>
              <p:cNvPr id="32975" name="Oval 207"/>
              <p:cNvSpPr>
                <a:spLocks noChangeArrowheads="1"/>
              </p:cNvSpPr>
              <p:nvPr/>
            </p:nvSpPr>
            <p:spPr bwMode="auto">
              <a:xfrm flipV="1">
                <a:off x="2832" y="2172"/>
                <a:ext cx="106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976" name="Text Box 208"/>
              <p:cNvSpPr txBox="1">
                <a:spLocks noChangeArrowheads="1"/>
              </p:cNvSpPr>
              <p:nvPr/>
            </p:nvSpPr>
            <p:spPr bwMode="auto">
              <a:xfrm>
                <a:off x="2896" y="2079"/>
                <a:ext cx="36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  <p:sp>
          <p:nvSpPr>
            <p:cNvPr id="32977" name="Rectangle 209"/>
            <p:cNvSpPr>
              <a:spLocks noChangeArrowheads="1"/>
            </p:cNvSpPr>
            <p:nvPr/>
          </p:nvSpPr>
          <p:spPr bwMode="auto">
            <a:xfrm flipV="1">
              <a:off x="2875" y="3077"/>
              <a:ext cx="413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7" name="Group 210"/>
          <p:cNvGrpSpPr>
            <a:grpSpLocks/>
          </p:cNvGrpSpPr>
          <p:nvPr/>
        </p:nvGrpSpPr>
        <p:grpSpPr bwMode="auto">
          <a:xfrm>
            <a:off x="4495800" y="3300413"/>
            <a:ext cx="1133475" cy="2279650"/>
            <a:chOff x="2832" y="2079"/>
            <a:chExt cx="714" cy="1436"/>
          </a:xfrm>
        </p:grpSpPr>
        <p:grpSp>
          <p:nvGrpSpPr>
            <p:cNvPr id="28" name="Group 211"/>
            <p:cNvGrpSpPr>
              <a:grpSpLocks/>
            </p:cNvGrpSpPr>
            <p:nvPr/>
          </p:nvGrpSpPr>
          <p:grpSpPr bwMode="auto">
            <a:xfrm>
              <a:off x="2832" y="2079"/>
              <a:ext cx="461" cy="278"/>
              <a:chOff x="2832" y="2079"/>
              <a:chExt cx="461" cy="278"/>
            </a:xfrm>
          </p:grpSpPr>
          <p:grpSp>
            <p:nvGrpSpPr>
              <p:cNvPr id="29" name="Group 212"/>
              <p:cNvGrpSpPr>
                <a:grpSpLocks/>
              </p:cNvGrpSpPr>
              <p:nvPr/>
            </p:nvGrpSpPr>
            <p:grpSpPr bwMode="auto">
              <a:xfrm>
                <a:off x="2832" y="2079"/>
                <a:ext cx="428" cy="278"/>
                <a:chOff x="2832" y="2079"/>
                <a:chExt cx="428" cy="278"/>
              </a:xfrm>
            </p:grpSpPr>
            <p:sp>
              <p:nvSpPr>
                <p:cNvPr id="32981" name="Oval 213"/>
                <p:cNvSpPr>
                  <a:spLocks noChangeArrowheads="1"/>
                </p:cNvSpPr>
                <p:nvPr/>
              </p:nvSpPr>
              <p:spPr bwMode="auto">
                <a:xfrm flipV="1">
                  <a:off x="2832" y="2172"/>
                  <a:ext cx="106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82" name="Text Box 214"/>
                <p:cNvSpPr txBox="1">
                  <a:spLocks noChangeArrowheads="1"/>
                </p:cNvSpPr>
                <p:nvPr/>
              </p:nvSpPr>
              <p:spPr bwMode="auto">
                <a:xfrm>
                  <a:off x="2896" y="2079"/>
                  <a:ext cx="36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30" name="Group 215"/>
              <p:cNvGrpSpPr>
                <a:grpSpLocks/>
              </p:cNvGrpSpPr>
              <p:nvPr/>
            </p:nvGrpSpPr>
            <p:grpSpPr bwMode="auto">
              <a:xfrm>
                <a:off x="2832" y="2079"/>
                <a:ext cx="428" cy="278"/>
                <a:chOff x="2832" y="2079"/>
                <a:chExt cx="428" cy="278"/>
              </a:xfrm>
            </p:grpSpPr>
            <p:sp>
              <p:nvSpPr>
                <p:cNvPr id="32984" name="Oval 216"/>
                <p:cNvSpPr>
                  <a:spLocks noChangeArrowheads="1"/>
                </p:cNvSpPr>
                <p:nvPr/>
              </p:nvSpPr>
              <p:spPr bwMode="auto">
                <a:xfrm flipV="1">
                  <a:off x="2832" y="2172"/>
                  <a:ext cx="106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85" name="Text Box 217"/>
                <p:cNvSpPr txBox="1">
                  <a:spLocks noChangeArrowheads="1"/>
                </p:cNvSpPr>
                <p:nvPr/>
              </p:nvSpPr>
              <p:spPr bwMode="auto">
                <a:xfrm>
                  <a:off x="2896" y="2079"/>
                  <a:ext cx="36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31" name="Group 218"/>
              <p:cNvGrpSpPr>
                <a:grpSpLocks/>
              </p:cNvGrpSpPr>
              <p:nvPr/>
            </p:nvGrpSpPr>
            <p:grpSpPr bwMode="auto">
              <a:xfrm>
                <a:off x="2865" y="2079"/>
                <a:ext cx="428" cy="278"/>
                <a:chOff x="2865" y="2079"/>
                <a:chExt cx="428" cy="278"/>
              </a:xfrm>
            </p:grpSpPr>
            <p:sp>
              <p:nvSpPr>
                <p:cNvPr id="32987" name="Oval 219"/>
                <p:cNvSpPr>
                  <a:spLocks noChangeArrowheads="1"/>
                </p:cNvSpPr>
                <p:nvPr/>
              </p:nvSpPr>
              <p:spPr bwMode="auto">
                <a:xfrm flipV="1">
                  <a:off x="2865" y="2172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88" name="Text Box 220"/>
                <p:cNvSpPr txBox="1">
                  <a:spLocks noChangeArrowheads="1"/>
                </p:cNvSpPr>
                <p:nvPr/>
              </p:nvSpPr>
              <p:spPr bwMode="auto">
                <a:xfrm>
                  <a:off x="2929" y="2079"/>
                  <a:ext cx="36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</p:grpSp>
        <p:grpSp>
          <p:nvGrpSpPr>
            <p:cNvPr id="32928" name="Group 221"/>
            <p:cNvGrpSpPr>
              <a:grpSpLocks/>
            </p:cNvGrpSpPr>
            <p:nvPr/>
          </p:nvGrpSpPr>
          <p:grpSpPr bwMode="auto">
            <a:xfrm>
              <a:off x="2875" y="3077"/>
              <a:ext cx="671" cy="438"/>
              <a:chOff x="2875" y="3077"/>
              <a:chExt cx="671" cy="438"/>
            </a:xfrm>
          </p:grpSpPr>
          <p:sp>
            <p:nvSpPr>
              <p:cNvPr id="32990" name="Rectangle 222"/>
              <p:cNvSpPr>
                <a:spLocks noChangeArrowheads="1"/>
              </p:cNvSpPr>
              <p:nvPr/>
            </p:nvSpPr>
            <p:spPr bwMode="auto">
              <a:xfrm flipV="1">
                <a:off x="2875" y="3077"/>
                <a:ext cx="413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991" name="Rectangle 223"/>
              <p:cNvSpPr>
                <a:spLocks noChangeArrowheads="1"/>
              </p:cNvSpPr>
              <p:nvPr/>
            </p:nvSpPr>
            <p:spPr bwMode="auto">
              <a:xfrm flipV="1">
                <a:off x="3132" y="3077"/>
                <a:ext cx="414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32931" name="Group 224"/>
          <p:cNvGrpSpPr>
            <a:grpSpLocks/>
          </p:cNvGrpSpPr>
          <p:nvPr/>
        </p:nvGrpSpPr>
        <p:grpSpPr bwMode="auto">
          <a:xfrm>
            <a:off x="4495800" y="3300413"/>
            <a:ext cx="1541463" cy="2279650"/>
            <a:chOff x="2832" y="2079"/>
            <a:chExt cx="971" cy="1436"/>
          </a:xfrm>
        </p:grpSpPr>
        <p:grpSp>
          <p:nvGrpSpPr>
            <p:cNvPr id="32934" name="Group 225"/>
            <p:cNvGrpSpPr>
              <a:grpSpLocks/>
            </p:cNvGrpSpPr>
            <p:nvPr/>
          </p:nvGrpSpPr>
          <p:grpSpPr bwMode="auto">
            <a:xfrm>
              <a:off x="2832" y="2079"/>
              <a:ext cx="494" cy="278"/>
              <a:chOff x="2832" y="2079"/>
              <a:chExt cx="494" cy="278"/>
            </a:xfrm>
          </p:grpSpPr>
          <p:grpSp>
            <p:nvGrpSpPr>
              <p:cNvPr id="32937" name="Group 226"/>
              <p:cNvGrpSpPr>
                <a:grpSpLocks/>
              </p:cNvGrpSpPr>
              <p:nvPr/>
            </p:nvGrpSpPr>
            <p:grpSpPr bwMode="auto">
              <a:xfrm>
                <a:off x="2832" y="2079"/>
                <a:ext cx="428" cy="278"/>
                <a:chOff x="2832" y="2079"/>
                <a:chExt cx="428" cy="278"/>
              </a:xfrm>
            </p:grpSpPr>
            <p:sp>
              <p:nvSpPr>
                <p:cNvPr id="32995" name="Oval 227"/>
                <p:cNvSpPr>
                  <a:spLocks noChangeArrowheads="1"/>
                </p:cNvSpPr>
                <p:nvPr/>
              </p:nvSpPr>
              <p:spPr bwMode="auto">
                <a:xfrm flipV="1">
                  <a:off x="2832" y="2172"/>
                  <a:ext cx="106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96" name="Text Box 228"/>
                <p:cNvSpPr txBox="1">
                  <a:spLocks noChangeArrowheads="1"/>
                </p:cNvSpPr>
                <p:nvPr/>
              </p:nvSpPr>
              <p:spPr bwMode="auto">
                <a:xfrm>
                  <a:off x="2896" y="2079"/>
                  <a:ext cx="36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32938" name="Group 229"/>
              <p:cNvGrpSpPr>
                <a:grpSpLocks/>
              </p:cNvGrpSpPr>
              <p:nvPr/>
            </p:nvGrpSpPr>
            <p:grpSpPr bwMode="auto">
              <a:xfrm>
                <a:off x="2832" y="2079"/>
                <a:ext cx="428" cy="278"/>
                <a:chOff x="2832" y="2079"/>
                <a:chExt cx="428" cy="278"/>
              </a:xfrm>
            </p:grpSpPr>
            <p:sp>
              <p:nvSpPr>
                <p:cNvPr id="32998" name="Oval 230"/>
                <p:cNvSpPr>
                  <a:spLocks noChangeArrowheads="1"/>
                </p:cNvSpPr>
                <p:nvPr/>
              </p:nvSpPr>
              <p:spPr bwMode="auto">
                <a:xfrm flipV="1">
                  <a:off x="2832" y="2172"/>
                  <a:ext cx="106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2999" name="Text Box 231"/>
                <p:cNvSpPr txBox="1">
                  <a:spLocks noChangeArrowheads="1"/>
                </p:cNvSpPr>
                <p:nvPr/>
              </p:nvSpPr>
              <p:spPr bwMode="auto">
                <a:xfrm>
                  <a:off x="2896" y="2079"/>
                  <a:ext cx="36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32941" name="Group 232"/>
              <p:cNvGrpSpPr>
                <a:grpSpLocks/>
              </p:cNvGrpSpPr>
              <p:nvPr/>
            </p:nvGrpSpPr>
            <p:grpSpPr bwMode="auto">
              <a:xfrm>
                <a:off x="2865" y="2079"/>
                <a:ext cx="428" cy="278"/>
                <a:chOff x="2865" y="2079"/>
                <a:chExt cx="428" cy="278"/>
              </a:xfrm>
            </p:grpSpPr>
            <p:sp>
              <p:nvSpPr>
                <p:cNvPr id="33001" name="Oval 233"/>
                <p:cNvSpPr>
                  <a:spLocks noChangeArrowheads="1"/>
                </p:cNvSpPr>
                <p:nvPr/>
              </p:nvSpPr>
              <p:spPr bwMode="auto">
                <a:xfrm flipV="1">
                  <a:off x="2865" y="2172"/>
                  <a:ext cx="107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3002" name="Text Box 234"/>
                <p:cNvSpPr txBox="1">
                  <a:spLocks noChangeArrowheads="1"/>
                </p:cNvSpPr>
                <p:nvPr/>
              </p:nvSpPr>
              <p:spPr bwMode="auto">
                <a:xfrm>
                  <a:off x="2929" y="2079"/>
                  <a:ext cx="36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32942" name="Group 235"/>
              <p:cNvGrpSpPr>
                <a:grpSpLocks/>
              </p:cNvGrpSpPr>
              <p:nvPr/>
            </p:nvGrpSpPr>
            <p:grpSpPr bwMode="auto">
              <a:xfrm>
                <a:off x="2898" y="2079"/>
                <a:ext cx="428" cy="278"/>
                <a:chOff x="2898" y="2079"/>
                <a:chExt cx="428" cy="278"/>
              </a:xfrm>
            </p:grpSpPr>
            <p:sp>
              <p:nvSpPr>
                <p:cNvPr id="33004" name="Oval 236"/>
                <p:cNvSpPr>
                  <a:spLocks noChangeArrowheads="1"/>
                </p:cNvSpPr>
                <p:nvPr/>
              </p:nvSpPr>
              <p:spPr bwMode="auto">
                <a:xfrm flipV="1">
                  <a:off x="2898" y="2172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33005" name="Text Box 237"/>
                <p:cNvSpPr txBox="1">
                  <a:spLocks noChangeArrowheads="1"/>
                </p:cNvSpPr>
                <p:nvPr/>
              </p:nvSpPr>
              <p:spPr bwMode="auto">
                <a:xfrm>
                  <a:off x="2962" y="2079"/>
                  <a:ext cx="36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</p:grpSp>
        <p:grpSp>
          <p:nvGrpSpPr>
            <p:cNvPr id="32945" name="Group 238"/>
            <p:cNvGrpSpPr>
              <a:grpSpLocks/>
            </p:cNvGrpSpPr>
            <p:nvPr/>
          </p:nvGrpSpPr>
          <p:grpSpPr bwMode="auto">
            <a:xfrm>
              <a:off x="3132" y="3077"/>
              <a:ext cx="671" cy="438"/>
              <a:chOff x="3132" y="3077"/>
              <a:chExt cx="671" cy="438"/>
            </a:xfrm>
          </p:grpSpPr>
          <p:sp>
            <p:nvSpPr>
              <p:cNvPr id="33007" name="Rectangle 239"/>
              <p:cNvSpPr>
                <a:spLocks noChangeArrowheads="1"/>
              </p:cNvSpPr>
              <p:nvPr/>
            </p:nvSpPr>
            <p:spPr bwMode="auto">
              <a:xfrm flipV="1">
                <a:off x="3132" y="3077"/>
                <a:ext cx="414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3008" name="Rectangle 240"/>
              <p:cNvSpPr>
                <a:spLocks noChangeArrowheads="1"/>
              </p:cNvSpPr>
              <p:nvPr/>
            </p:nvSpPr>
            <p:spPr bwMode="auto">
              <a:xfrm flipV="1">
                <a:off x="3390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32948" name="Group 241"/>
          <p:cNvGrpSpPr>
            <a:grpSpLocks/>
          </p:cNvGrpSpPr>
          <p:nvPr/>
        </p:nvGrpSpPr>
        <p:grpSpPr bwMode="auto">
          <a:xfrm>
            <a:off x="4600575" y="3300413"/>
            <a:ext cx="1844675" cy="2279650"/>
            <a:chOff x="2898" y="2079"/>
            <a:chExt cx="1162" cy="1436"/>
          </a:xfrm>
        </p:grpSpPr>
        <p:grpSp>
          <p:nvGrpSpPr>
            <p:cNvPr id="32951" name="Group 242"/>
            <p:cNvGrpSpPr>
              <a:grpSpLocks/>
            </p:cNvGrpSpPr>
            <p:nvPr/>
          </p:nvGrpSpPr>
          <p:grpSpPr bwMode="auto">
            <a:xfrm>
              <a:off x="2898" y="2079"/>
              <a:ext cx="428" cy="278"/>
              <a:chOff x="2898" y="2079"/>
              <a:chExt cx="428" cy="278"/>
            </a:xfrm>
          </p:grpSpPr>
          <p:sp>
            <p:nvSpPr>
              <p:cNvPr id="33011" name="Oval 243"/>
              <p:cNvSpPr>
                <a:spLocks noChangeArrowheads="1"/>
              </p:cNvSpPr>
              <p:nvPr/>
            </p:nvSpPr>
            <p:spPr bwMode="auto">
              <a:xfrm flipV="1">
                <a:off x="2898" y="2172"/>
                <a:ext cx="107" cy="84"/>
              </a:xfrm>
              <a:prstGeom prst="ellipse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3012" name="Text Box 244"/>
              <p:cNvSpPr txBox="1">
                <a:spLocks noChangeArrowheads="1"/>
              </p:cNvSpPr>
              <p:nvPr/>
            </p:nvSpPr>
            <p:spPr bwMode="auto">
              <a:xfrm>
                <a:off x="2962" y="2079"/>
                <a:ext cx="36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FF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FFFF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  <p:sp>
          <p:nvSpPr>
            <p:cNvPr id="33013" name="Rectangle 245"/>
            <p:cNvSpPr>
              <a:spLocks noChangeArrowheads="1"/>
            </p:cNvSpPr>
            <p:nvPr/>
          </p:nvSpPr>
          <p:spPr bwMode="auto">
            <a:xfrm flipV="1">
              <a:off x="3390" y="3077"/>
              <a:ext cx="413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3014" name="Rectangle 246"/>
            <p:cNvSpPr>
              <a:spLocks noChangeArrowheads="1"/>
            </p:cNvSpPr>
            <p:nvPr/>
          </p:nvSpPr>
          <p:spPr bwMode="auto">
            <a:xfrm flipV="1">
              <a:off x="3647" y="3077"/>
              <a:ext cx="413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32953" name="Group 247"/>
            <p:cNvGrpSpPr>
              <a:grpSpLocks/>
            </p:cNvGrpSpPr>
            <p:nvPr/>
          </p:nvGrpSpPr>
          <p:grpSpPr bwMode="auto">
            <a:xfrm>
              <a:off x="2932" y="2079"/>
              <a:ext cx="428" cy="278"/>
              <a:chOff x="2932" y="2079"/>
              <a:chExt cx="428" cy="278"/>
            </a:xfrm>
          </p:grpSpPr>
          <p:sp>
            <p:nvSpPr>
              <p:cNvPr id="33016" name="Oval 248"/>
              <p:cNvSpPr>
                <a:spLocks noChangeArrowheads="1"/>
              </p:cNvSpPr>
              <p:nvPr/>
            </p:nvSpPr>
            <p:spPr bwMode="auto">
              <a:xfrm flipV="1">
                <a:off x="2932" y="2172"/>
                <a:ext cx="106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3017" name="Text Box 249"/>
              <p:cNvSpPr txBox="1">
                <a:spLocks noChangeArrowheads="1"/>
              </p:cNvSpPr>
              <p:nvPr/>
            </p:nvSpPr>
            <p:spPr bwMode="auto">
              <a:xfrm>
                <a:off x="2996" y="2079"/>
                <a:ext cx="36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32954" name="Group 250"/>
          <p:cNvGrpSpPr>
            <a:grpSpLocks/>
          </p:cNvGrpSpPr>
          <p:nvPr/>
        </p:nvGrpSpPr>
        <p:grpSpPr bwMode="auto">
          <a:xfrm>
            <a:off x="4398963" y="3614738"/>
            <a:ext cx="858837" cy="615950"/>
            <a:chOff x="2771" y="2277"/>
            <a:chExt cx="541" cy="388"/>
          </a:xfrm>
        </p:grpSpPr>
        <p:sp>
          <p:nvSpPr>
            <p:cNvPr id="33019" name="Freeform 251"/>
            <p:cNvSpPr>
              <a:spLocks/>
            </p:cNvSpPr>
            <p:nvPr/>
          </p:nvSpPr>
          <p:spPr bwMode="auto">
            <a:xfrm>
              <a:off x="2771" y="2277"/>
              <a:ext cx="246" cy="82"/>
            </a:xfrm>
            <a:custGeom>
              <a:avLst/>
              <a:gdLst/>
              <a:ahLst/>
              <a:cxnLst>
                <a:cxn ang="0">
                  <a:pos x="1" y="5"/>
                </a:cxn>
                <a:cxn ang="0">
                  <a:pos x="1" y="7"/>
                </a:cxn>
                <a:cxn ang="0">
                  <a:pos x="0" y="9"/>
                </a:cxn>
                <a:cxn ang="0">
                  <a:pos x="0" y="11"/>
                </a:cxn>
                <a:cxn ang="0">
                  <a:pos x="0" y="14"/>
                </a:cxn>
                <a:cxn ang="0">
                  <a:pos x="0" y="16"/>
                </a:cxn>
                <a:cxn ang="0">
                  <a:pos x="1" y="27"/>
                </a:cxn>
                <a:cxn ang="0">
                  <a:pos x="5" y="39"/>
                </a:cxn>
                <a:cxn ang="0">
                  <a:pos x="12" y="50"/>
                </a:cxn>
                <a:cxn ang="0">
                  <a:pos x="21" y="59"/>
                </a:cxn>
                <a:cxn ang="0">
                  <a:pos x="31" y="65"/>
                </a:cxn>
                <a:cxn ang="0">
                  <a:pos x="44" y="69"/>
                </a:cxn>
                <a:cxn ang="0">
                  <a:pos x="53" y="69"/>
                </a:cxn>
                <a:cxn ang="0">
                  <a:pos x="56" y="69"/>
                </a:cxn>
                <a:cxn ang="0">
                  <a:pos x="59" y="69"/>
                </a:cxn>
                <a:cxn ang="0">
                  <a:pos x="62" y="68"/>
                </a:cxn>
                <a:cxn ang="0">
                  <a:pos x="65" y="67"/>
                </a:cxn>
                <a:cxn ang="0">
                  <a:pos x="68" y="66"/>
                </a:cxn>
                <a:cxn ang="0">
                  <a:pos x="74" y="63"/>
                </a:cxn>
                <a:cxn ang="0">
                  <a:pos x="82" y="55"/>
                </a:cxn>
                <a:cxn ang="0">
                  <a:pos x="90" y="47"/>
                </a:cxn>
                <a:cxn ang="0">
                  <a:pos x="97" y="39"/>
                </a:cxn>
                <a:cxn ang="0">
                  <a:pos x="103" y="30"/>
                </a:cxn>
                <a:cxn ang="0">
                  <a:pos x="109" y="21"/>
                </a:cxn>
                <a:cxn ang="0">
                  <a:pos x="114" y="12"/>
                </a:cxn>
                <a:cxn ang="0">
                  <a:pos x="115" y="25"/>
                </a:cxn>
                <a:cxn ang="0">
                  <a:pos x="116" y="36"/>
                </a:cxn>
                <a:cxn ang="0">
                  <a:pos x="117" y="47"/>
                </a:cxn>
                <a:cxn ang="0">
                  <a:pos x="119" y="57"/>
                </a:cxn>
                <a:cxn ang="0">
                  <a:pos x="120" y="68"/>
                </a:cxn>
                <a:cxn ang="0">
                  <a:pos x="121" y="79"/>
                </a:cxn>
                <a:cxn ang="0">
                  <a:pos x="123" y="69"/>
                </a:cxn>
                <a:cxn ang="0">
                  <a:pos x="125" y="58"/>
                </a:cxn>
                <a:cxn ang="0">
                  <a:pos x="127" y="47"/>
                </a:cxn>
                <a:cxn ang="0">
                  <a:pos x="128" y="35"/>
                </a:cxn>
                <a:cxn ang="0">
                  <a:pos x="129" y="25"/>
                </a:cxn>
                <a:cxn ang="0">
                  <a:pos x="131" y="13"/>
                </a:cxn>
                <a:cxn ang="0">
                  <a:pos x="135" y="17"/>
                </a:cxn>
                <a:cxn ang="0">
                  <a:pos x="141" y="26"/>
                </a:cxn>
                <a:cxn ang="0">
                  <a:pos x="147" y="35"/>
                </a:cxn>
                <a:cxn ang="0">
                  <a:pos x="154" y="43"/>
                </a:cxn>
                <a:cxn ang="0">
                  <a:pos x="161" y="51"/>
                </a:cxn>
                <a:cxn ang="0">
                  <a:pos x="169" y="59"/>
                </a:cxn>
                <a:cxn ang="0">
                  <a:pos x="177" y="63"/>
                </a:cxn>
                <a:cxn ang="0">
                  <a:pos x="179" y="64"/>
                </a:cxn>
                <a:cxn ang="0">
                  <a:pos x="182" y="65"/>
                </a:cxn>
                <a:cxn ang="0">
                  <a:pos x="185" y="66"/>
                </a:cxn>
                <a:cxn ang="0">
                  <a:pos x="188" y="66"/>
                </a:cxn>
                <a:cxn ang="0">
                  <a:pos x="191" y="66"/>
                </a:cxn>
                <a:cxn ang="0">
                  <a:pos x="199" y="66"/>
                </a:cxn>
                <a:cxn ang="0">
                  <a:pos x="211" y="63"/>
                </a:cxn>
                <a:cxn ang="0">
                  <a:pos x="222" y="57"/>
                </a:cxn>
                <a:cxn ang="0">
                  <a:pos x="232" y="49"/>
                </a:cxn>
                <a:cxn ang="0">
                  <a:pos x="239" y="39"/>
                </a:cxn>
                <a:cxn ang="0">
                  <a:pos x="243" y="27"/>
                </a:cxn>
                <a:cxn ang="0">
                  <a:pos x="245" y="15"/>
                </a:cxn>
                <a:cxn ang="0">
                  <a:pos x="245" y="11"/>
                </a:cxn>
                <a:cxn ang="0">
                  <a:pos x="245" y="9"/>
                </a:cxn>
                <a:cxn ang="0">
                  <a:pos x="245" y="7"/>
                </a:cxn>
                <a:cxn ang="0">
                  <a:pos x="244" y="5"/>
                </a:cxn>
                <a:cxn ang="0">
                  <a:pos x="244" y="3"/>
                </a:cxn>
                <a:cxn ang="0">
                  <a:pos x="243" y="1"/>
                </a:cxn>
              </a:cxnLst>
              <a:rect l="0" t="0" r="r" b="b"/>
              <a:pathLst>
                <a:path w="246" h="82">
                  <a:moveTo>
                    <a:pt x="2" y="3"/>
                  </a:moveTo>
                  <a:lnTo>
                    <a:pt x="1" y="4"/>
                  </a:lnTo>
                  <a:lnTo>
                    <a:pt x="1" y="4"/>
                  </a:lnTo>
                  <a:lnTo>
                    <a:pt x="1" y="5"/>
                  </a:lnTo>
                  <a:lnTo>
                    <a:pt x="1" y="5"/>
                  </a:lnTo>
                  <a:lnTo>
                    <a:pt x="1" y="5"/>
                  </a:lnTo>
                  <a:lnTo>
                    <a:pt x="1" y="6"/>
                  </a:lnTo>
                  <a:lnTo>
                    <a:pt x="1" y="6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8"/>
                  </a:lnTo>
                  <a:lnTo>
                    <a:pt x="1" y="8"/>
                  </a:lnTo>
                  <a:lnTo>
                    <a:pt x="1" y="9"/>
                  </a:lnTo>
                  <a:lnTo>
                    <a:pt x="0" y="9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23"/>
                  </a:lnTo>
                  <a:lnTo>
                    <a:pt x="1" y="25"/>
                  </a:lnTo>
                  <a:lnTo>
                    <a:pt x="1" y="27"/>
                  </a:lnTo>
                  <a:lnTo>
                    <a:pt x="1" y="30"/>
                  </a:lnTo>
                  <a:lnTo>
                    <a:pt x="2" y="33"/>
                  </a:lnTo>
                  <a:lnTo>
                    <a:pt x="3" y="35"/>
                  </a:lnTo>
                  <a:lnTo>
                    <a:pt x="4" y="37"/>
                  </a:lnTo>
                  <a:lnTo>
                    <a:pt x="5" y="39"/>
                  </a:lnTo>
                  <a:lnTo>
                    <a:pt x="6" y="42"/>
                  </a:lnTo>
                  <a:lnTo>
                    <a:pt x="7" y="44"/>
                  </a:lnTo>
                  <a:lnTo>
                    <a:pt x="9" y="46"/>
                  </a:lnTo>
                  <a:lnTo>
                    <a:pt x="10" y="48"/>
                  </a:lnTo>
                  <a:lnTo>
                    <a:pt x="12" y="50"/>
                  </a:lnTo>
                  <a:lnTo>
                    <a:pt x="13" y="52"/>
                  </a:lnTo>
                  <a:lnTo>
                    <a:pt x="15" y="54"/>
                  </a:lnTo>
                  <a:lnTo>
                    <a:pt x="17" y="55"/>
                  </a:lnTo>
                  <a:lnTo>
                    <a:pt x="19" y="57"/>
                  </a:lnTo>
                  <a:lnTo>
                    <a:pt x="21" y="59"/>
                  </a:lnTo>
                  <a:lnTo>
                    <a:pt x="23" y="60"/>
                  </a:lnTo>
                  <a:lnTo>
                    <a:pt x="25" y="61"/>
                  </a:lnTo>
                  <a:lnTo>
                    <a:pt x="27" y="63"/>
                  </a:lnTo>
                  <a:lnTo>
                    <a:pt x="29" y="64"/>
                  </a:lnTo>
                  <a:lnTo>
                    <a:pt x="31" y="65"/>
                  </a:lnTo>
                  <a:lnTo>
                    <a:pt x="34" y="66"/>
                  </a:lnTo>
                  <a:lnTo>
                    <a:pt x="36" y="67"/>
                  </a:lnTo>
                  <a:lnTo>
                    <a:pt x="39" y="67"/>
                  </a:lnTo>
                  <a:lnTo>
                    <a:pt x="41" y="68"/>
                  </a:lnTo>
                  <a:lnTo>
                    <a:pt x="44" y="69"/>
                  </a:lnTo>
                  <a:lnTo>
                    <a:pt x="46" y="69"/>
                  </a:lnTo>
                  <a:lnTo>
                    <a:pt x="49" y="69"/>
                  </a:lnTo>
                  <a:lnTo>
                    <a:pt x="52" y="69"/>
                  </a:lnTo>
                  <a:lnTo>
                    <a:pt x="53" y="69"/>
                  </a:lnTo>
                  <a:lnTo>
                    <a:pt x="53" y="69"/>
                  </a:lnTo>
                  <a:lnTo>
                    <a:pt x="54" y="69"/>
                  </a:lnTo>
                  <a:lnTo>
                    <a:pt x="55" y="69"/>
                  </a:lnTo>
                  <a:lnTo>
                    <a:pt x="55" y="69"/>
                  </a:lnTo>
                  <a:lnTo>
                    <a:pt x="56" y="69"/>
                  </a:lnTo>
                  <a:lnTo>
                    <a:pt x="56" y="69"/>
                  </a:lnTo>
                  <a:lnTo>
                    <a:pt x="57" y="69"/>
                  </a:lnTo>
                  <a:lnTo>
                    <a:pt x="57" y="69"/>
                  </a:lnTo>
                  <a:lnTo>
                    <a:pt x="58" y="69"/>
                  </a:lnTo>
                  <a:lnTo>
                    <a:pt x="59" y="69"/>
                  </a:lnTo>
                  <a:lnTo>
                    <a:pt x="59" y="69"/>
                  </a:lnTo>
                  <a:lnTo>
                    <a:pt x="60" y="68"/>
                  </a:lnTo>
                  <a:lnTo>
                    <a:pt x="61" y="68"/>
                  </a:lnTo>
                  <a:lnTo>
                    <a:pt x="61" y="68"/>
                  </a:lnTo>
                  <a:lnTo>
                    <a:pt x="62" y="68"/>
                  </a:lnTo>
                  <a:lnTo>
                    <a:pt x="62" y="68"/>
                  </a:lnTo>
                  <a:lnTo>
                    <a:pt x="63" y="68"/>
                  </a:lnTo>
                  <a:lnTo>
                    <a:pt x="63" y="68"/>
                  </a:lnTo>
                  <a:lnTo>
                    <a:pt x="64" y="67"/>
                  </a:lnTo>
                  <a:lnTo>
                    <a:pt x="65" y="67"/>
                  </a:lnTo>
                  <a:lnTo>
                    <a:pt x="65" y="67"/>
                  </a:lnTo>
                  <a:lnTo>
                    <a:pt x="66" y="67"/>
                  </a:lnTo>
                  <a:lnTo>
                    <a:pt x="66" y="67"/>
                  </a:lnTo>
                  <a:lnTo>
                    <a:pt x="67" y="67"/>
                  </a:lnTo>
                  <a:lnTo>
                    <a:pt x="67" y="67"/>
                  </a:lnTo>
                  <a:lnTo>
                    <a:pt x="68" y="66"/>
                  </a:lnTo>
                  <a:lnTo>
                    <a:pt x="69" y="66"/>
                  </a:lnTo>
                  <a:lnTo>
                    <a:pt x="69" y="66"/>
                  </a:lnTo>
                  <a:lnTo>
                    <a:pt x="70" y="66"/>
                  </a:lnTo>
                  <a:lnTo>
                    <a:pt x="71" y="66"/>
                  </a:lnTo>
                  <a:lnTo>
                    <a:pt x="74" y="63"/>
                  </a:lnTo>
                  <a:lnTo>
                    <a:pt x="75" y="61"/>
                  </a:lnTo>
                  <a:lnTo>
                    <a:pt x="77" y="60"/>
                  </a:lnTo>
                  <a:lnTo>
                    <a:pt x="79" y="58"/>
                  </a:lnTo>
                  <a:lnTo>
                    <a:pt x="81" y="57"/>
                  </a:lnTo>
                  <a:lnTo>
                    <a:pt x="82" y="55"/>
                  </a:lnTo>
                  <a:lnTo>
                    <a:pt x="84" y="53"/>
                  </a:lnTo>
                  <a:lnTo>
                    <a:pt x="85" y="52"/>
                  </a:lnTo>
                  <a:lnTo>
                    <a:pt x="87" y="50"/>
                  </a:lnTo>
                  <a:lnTo>
                    <a:pt x="88" y="49"/>
                  </a:lnTo>
                  <a:lnTo>
                    <a:pt x="90" y="47"/>
                  </a:lnTo>
                  <a:lnTo>
                    <a:pt x="91" y="45"/>
                  </a:lnTo>
                  <a:lnTo>
                    <a:pt x="93" y="44"/>
                  </a:lnTo>
                  <a:lnTo>
                    <a:pt x="94" y="42"/>
                  </a:lnTo>
                  <a:lnTo>
                    <a:pt x="95" y="41"/>
                  </a:lnTo>
                  <a:lnTo>
                    <a:pt x="97" y="39"/>
                  </a:lnTo>
                  <a:lnTo>
                    <a:pt x="98" y="37"/>
                  </a:lnTo>
                  <a:lnTo>
                    <a:pt x="99" y="35"/>
                  </a:lnTo>
                  <a:lnTo>
                    <a:pt x="101" y="34"/>
                  </a:lnTo>
                  <a:lnTo>
                    <a:pt x="102" y="32"/>
                  </a:lnTo>
                  <a:lnTo>
                    <a:pt x="103" y="30"/>
                  </a:lnTo>
                  <a:lnTo>
                    <a:pt x="104" y="29"/>
                  </a:lnTo>
                  <a:lnTo>
                    <a:pt x="105" y="27"/>
                  </a:lnTo>
                  <a:lnTo>
                    <a:pt x="107" y="25"/>
                  </a:lnTo>
                  <a:lnTo>
                    <a:pt x="108" y="23"/>
                  </a:lnTo>
                  <a:lnTo>
                    <a:pt x="109" y="21"/>
                  </a:lnTo>
                  <a:lnTo>
                    <a:pt x="110" y="19"/>
                  </a:lnTo>
                  <a:lnTo>
                    <a:pt x="111" y="18"/>
                  </a:lnTo>
                  <a:lnTo>
                    <a:pt x="112" y="16"/>
                  </a:lnTo>
                  <a:lnTo>
                    <a:pt x="113" y="14"/>
                  </a:lnTo>
                  <a:lnTo>
                    <a:pt x="114" y="12"/>
                  </a:lnTo>
                  <a:lnTo>
                    <a:pt x="114" y="16"/>
                  </a:lnTo>
                  <a:lnTo>
                    <a:pt x="114" y="19"/>
                  </a:lnTo>
                  <a:lnTo>
                    <a:pt x="115" y="21"/>
                  </a:lnTo>
                  <a:lnTo>
                    <a:pt x="115" y="23"/>
                  </a:lnTo>
                  <a:lnTo>
                    <a:pt x="115" y="25"/>
                  </a:lnTo>
                  <a:lnTo>
                    <a:pt x="115" y="27"/>
                  </a:lnTo>
                  <a:lnTo>
                    <a:pt x="116" y="29"/>
                  </a:lnTo>
                  <a:lnTo>
                    <a:pt x="116" y="31"/>
                  </a:lnTo>
                  <a:lnTo>
                    <a:pt x="116" y="34"/>
                  </a:lnTo>
                  <a:lnTo>
                    <a:pt x="116" y="36"/>
                  </a:lnTo>
                  <a:lnTo>
                    <a:pt x="117" y="38"/>
                  </a:lnTo>
                  <a:lnTo>
                    <a:pt x="117" y="40"/>
                  </a:lnTo>
                  <a:lnTo>
                    <a:pt x="117" y="42"/>
                  </a:lnTo>
                  <a:lnTo>
                    <a:pt x="117" y="45"/>
                  </a:lnTo>
                  <a:lnTo>
                    <a:pt x="117" y="47"/>
                  </a:lnTo>
                  <a:lnTo>
                    <a:pt x="118" y="49"/>
                  </a:lnTo>
                  <a:lnTo>
                    <a:pt x="118" y="51"/>
                  </a:lnTo>
                  <a:lnTo>
                    <a:pt x="118" y="53"/>
                  </a:lnTo>
                  <a:lnTo>
                    <a:pt x="119" y="55"/>
                  </a:lnTo>
                  <a:lnTo>
                    <a:pt x="119" y="57"/>
                  </a:lnTo>
                  <a:lnTo>
                    <a:pt x="119" y="59"/>
                  </a:lnTo>
                  <a:lnTo>
                    <a:pt x="119" y="62"/>
                  </a:lnTo>
                  <a:lnTo>
                    <a:pt x="119" y="64"/>
                  </a:lnTo>
                  <a:lnTo>
                    <a:pt x="120" y="66"/>
                  </a:lnTo>
                  <a:lnTo>
                    <a:pt x="120" y="68"/>
                  </a:lnTo>
                  <a:lnTo>
                    <a:pt x="120" y="70"/>
                  </a:lnTo>
                  <a:lnTo>
                    <a:pt x="120" y="73"/>
                  </a:lnTo>
                  <a:lnTo>
                    <a:pt x="121" y="75"/>
                  </a:lnTo>
                  <a:lnTo>
                    <a:pt x="121" y="77"/>
                  </a:lnTo>
                  <a:lnTo>
                    <a:pt x="121" y="79"/>
                  </a:lnTo>
                  <a:lnTo>
                    <a:pt x="121" y="81"/>
                  </a:lnTo>
                  <a:lnTo>
                    <a:pt x="122" y="77"/>
                  </a:lnTo>
                  <a:lnTo>
                    <a:pt x="123" y="74"/>
                  </a:lnTo>
                  <a:lnTo>
                    <a:pt x="123" y="72"/>
                  </a:lnTo>
                  <a:lnTo>
                    <a:pt x="123" y="69"/>
                  </a:lnTo>
                  <a:lnTo>
                    <a:pt x="124" y="67"/>
                  </a:lnTo>
                  <a:lnTo>
                    <a:pt x="124" y="65"/>
                  </a:lnTo>
                  <a:lnTo>
                    <a:pt x="124" y="63"/>
                  </a:lnTo>
                  <a:lnTo>
                    <a:pt x="125" y="60"/>
                  </a:lnTo>
                  <a:lnTo>
                    <a:pt x="125" y="58"/>
                  </a:lnTo>
                  <a:lnTo>
                    <a:pt x="125" y="55"/>
                  </a:lnTo>
                  <a:lnTo>
                    <a:pt x="126" y="53"/>
                  </a:lnTo>
                  <a:lnTo>
                    <a:pt x="126" y="51"/>
                  </a:lnTo>
                  <a:lnTo>
                    <a:pt x="126" y="49"/>
                  </a:lnTo>
                  <a:lnTo>
                    <a:pt x="127" y="47"/>
                  </a:lnTo>
                  <a:lnTo>
                    <a:pt x="127" y="44"/>
                  </a:lnTo>
                  <a:lnTo>
                    <a:pt x="127" y="42"/>
                  </a:lnTo>
                  <a:lnTo>
                    <a:pt x="127" y="40"/>
                  </a:lnTo>
                  <a:lnTo>
                    <a:pt x="128" y="37"/>
                  </a:lnTo>
                  <a:lnTo>
                    <a:pt x="128" y="35"/>
                  </a:lnTo>
                  <a:lnTo>
                    <a:pt x="128" y="33"/>
                  </a:lnTo>
                  <a:lnTo>
                    <a:pt x="129" y="31"/>
                  </a:lnTo>
                  <a:lnTo>
                    <a:pt x="129" y="29"/>
                  </a:lnTo>
                  <a:lnTo>
                    <a:pt x="129" y="27"/>
                  </a:lnTo>
                  <a:lnTo>
                    <a:pt x="129" y="25"/>
                  </a:lnTo>
                  <a:lnTo>
                    <a:pt x="130" y="22"/>
                  </a:lnTo>
                  <a:lnTo>
                    <a:pt x="130" y="20"/>
                  </a:lnTo>
                  <a:lnTo>
                    <a:pt x="130" y="18"/>
                  </a:lnTo>
                  <a:lnTo>
                    <a:pt x="130" y="16"/>
                  </a:lnTo>
                  <a:lnTo>
                    <a:pt x="131" y="13"/>
                  </a:lnTo>
                  <a:lnTo>
                    <a:pt x="131" y="11"/>
                  </a:lnTo>
                  <a:lnTo>
                    <a:pt x="131" y="9"/>
                  </a:lnTo>
                  <a:lnTo>
                    <a:pt x="133" y="13"/>
                  </a:lnTo>
                  <a:lnTo>
                    <a:pt x="134" y="15"/>
                  </a:lnTo>
                  <a:lnTo>
                    <a:pt x="135" y="17"/>
                  </a:lnTo>
                  <a:lnTo>
                    <a:pt x="136" y="19"/>
                  </a:lnTo>
                  <a:lnTo>
                    <a:pt x="137" y="21"/>
                  </a:lnTo>
                  <a:lnTo>
                    <a:pt x="138" y="22"/>
                  </a:lnTo>
                  <a:lnTo>
                    <a:pt x="139" y="24"/>
                  </a:lnTo>
                  <a:lnTo>
                    <a:pt x="141" y="26"/>
                  </a:lnTo>
                  <a:lnTo>
                    <a:pt x="142" y="28"/>
                  </a:lnTo>
                  <a:lnTo>
                    <a:pt x="143" y="29"/>
                  </a:lnTo>
                  <a:lnTo>
                    <a:pt x="144" y="31"/>
                  </a:lnTo>
                  <a:lnTo>
                    <a:pt x="145" y="33"/>
                  </a:lnTo>
                  <a:lnTo>
                    <a:pt x="147" y="35"/>
                  </a:lnTo>
                  <a:lnTo>
                    <a:pt x="148" y="36"/>
                  </a:lnTo>
                  <a:lnTo>
                    <a:pt x="149" y="38"/>
                  </a:lnTo>
                  <a:lnTo>
                    <a:pt x="151" y="40"/>
                  </a:lnTo>
                  <a:lnTo>
                    <a:pt x="152" y="41"/>
                  </a:lnTo>
                  <a:lnTo>
                    <a:pt x="154" y="43"/>
                  </a:lnTo>
                  <a:lnTo>
                    <a:pt x="155" y="45"/>
                  </a:lnTo>
                  <a:lnTo>
                    <a:pt x="157" y="46"/>
                  </a:lnTo>
                  <a:lnTo>
                    <a:pt x="158" y="48"/>
                  </a:lnTo>
                  <a:lnTo>
                    <a:pt x="160" y="49"/>
                  </a:lnTo>
                  <a:lnTo>
                    <a:pt x="161" y="51"/>
                  </a:lnTo>
                  <a:lnTo>
                    <a:pt x="163" y="53"/>
                  </a:lnTo>
                  <a:lnTo>
                    <a:pt x="165" y="54"/>
                  </a:lnTo>
                  <a:lnTo>
                    <a:pt x="166" y="55"/>
                  </a:lnTo>
                  <a:lnTo>
                    <a:pt x="168" y="57"/>
                  </a:lnTo>
                  <a:lnTo>
                    <a:pt x="169" y="59"/>
                  </a:lnTo>
                  <a:lnTo>
                    <a:pt x="171" y="60"/>
                  </a:lnTo>
                  <a:lnTo>
                    <a:pt x="173" y="61"/>
                  </a:lnTo>
                  <a:lnTo>
                    <a:pt x="175" y="63"/>
                  </a:lnTo>
                  <a:lnTo>
                    <a:pt x="176" y="63"/>
                  </a:lnTo>
                  <a:lnTo>
                    <a:pt x="177" y="63"/>
                  </a:lnTo>
                  <a:lnTo>
                    <a:pt x="177" y="64"/>
                  </a:lnTo>
                  <a:lnTo>
                    <a:pt x="177" y="64"/>
                  </a:lnTo>
                  <a:lnTo>
                    <a:pt x="178" y="64"/>
                  </a:lnTo>
                  <a:lnTo>
                    <a:pt x="179" y="64"/>
                  </a:lnTo>
                  <a:lnTo>
                    <a:pt x="179" y="64"/>
                  </a:lnTo>
                  <a:lnTo>
                    <a:pt x="180" y="65"/>
                  </a:lnTo>
                  <a:lnTo>
                    <a:pt x="181" y="65"/>
                  </a:lnTo>
                  <a:lnTo>
                    <a:pt x="181" y="65"/>
                  </a:lnTo>
                  <a:lnTo>
                    <a:pt x="181" y="65"/>
                  </a:lnTo>
                  <a:lnTo>
                    <a:pt x="182" y="65"/>
                  </a:lnTo>
                  <a:lnTo>
                    <a:pt x="183" y="65"/>
                  </a:lnTo>
                  <a:lnTo>
                    <a:pt x="183" y="65"/>
                  </a:lnTo>
                  <a:lnTo>
                    <a:pt x="184" y="65"/>
                  </a:lnTo>
                  <a:lnTo>
                    <a:pt x="185" y="65"/>
                  </a:lnTo>
                  <a:lnTo>
                    <a:pt x="185" y="66"/>
                  </a:lnTo>
                  <a:lnTo>
                    <a:pt x="186" y="66"/>
                  </a:lnTo>
                  <a:lnTo>
                    <a:pt x="186" y="66"/>
                  </a:lnTo>
                  <a:lnTo>
                    <a:pt x="187" y="66"/>
                  </a:lnTo>
                  <a:lnTo>
                    <a:pt x="187" y="66"/>
                  </a:lnTo>
                  <a:lnTo>
                    <a:pt x="188" y="66"/>
                  </a:lnTo>
                  <a:lnTo>
                    <a:pt x="189" y="66"/>
                  </a:lnTo>
                  <a:lnTo>
                    <a:pt x="189" y="66"/>
                  </a:lnTo>
                  <a:lnTo>
                    <a:pt x="190" y="66"/>
                  </a:lnTo>
                  <a:lnTo>
                    <a:pt x="191" y="66"/>
                  </a:lnTo>
                  <a:lnTo>
                    <a:pt x="191" y="66"/>
                  </a:lnTo>
                  <a:lnTo>
                    <a:pt x="192" y="66"/>
                  </a:lnTo>
                  <a:lnTo>
                    <a:pt x="192" y="66"/>
                  </a:lnTo>
                  <a:lnTo>
                    <a:pt x="193" y="66"/>
                  </a:lnTo>
                  <a:lnTo>
                    <a:pt x="194" y="67"/>
                  </a:lnTo>
                  <a:lnTo>
                    <a:pt x="199" y="66"/>
                  </a:lnTo>
                  <a:lnTo>
                    <a:pt x="201" y="66"/>
                  </a:lnTo>
                  <a:lnTo>
                    <a:pt x="204" y="65"/>
                  </a:lnTo>
                  <a:lnTo>
                    <a:pt x="207" y="65"/>
                  </a:lnTo>
                  <a:lnTo>
                    <a:pt x="209" y="64"/>
                  </a:lnTo>
                  <a:lnTo>
                    <a:pt x="211" y="63"/>
                  </a:lnTo>
                  <a:lnTo>
                    <a:pt x="214" y="62"/>
                  </a:lnTo>
                  <a:lnTo>
                    <a:pt x="216" y="61"/>
                  </a:lnTo>
                  <a:lnTo>
                    <a:pt x="218" y="60"/>
                  </a:lnTo>
                  <a:lnTo>
                    <a:pt x="220" y="59"/>
                  </a:lnTo>
                  <a:lnTo>
                    <a:pt x="222" y="57"/>
                  </a:lnTo>
                  <a:lnTo>
                    <a:pt x="224" y="56"/>
                  </a:lnTo>
                  <a:lnTo>
                    <a:pt x="226" y="55"/>
                  </a:lnTo>
                  <a:lnTo>
                    <a:pt x="228" y="53"/>
                  </a:lnTo>
                  <a:lnTo>
                    <a:pt x="230" y="51"/>
                  </a:lnTo>
                  <a:lnTo>
                    <a:pt x="232" y="49"/>
                  </a:lnTo>
                  <a:lnTo>
                    <a:pt x="233" y="47"/>
                  </a:lnTo>
                  <a:lnTo>
                    <a:pt x="235" y="45"/>
                  </a:lnTo>
                  <a:lnTo>
                    <a:pt x="236" y="43"/>
                  </a:lnTo>
                  <a:lnTo>
                    <a:pt x="238" y="41"/>
                  </a:lnTo>
                  <a:lnTo>
                    <a:pt x="239" y="39"/>
                  </a:lnTo>
                  <a:lnTo>
                    <a:pt x="240" y="37"/>
                  </a:lnTo>
                  <a:lnTo>
                    <a:pt x="241" y="35"/>
                  </a:lnTo>
                  <a:lnTo>
                    <a:pt x="242" y="32"/>
                  </a:lnTo>
                  <a:lnTo>
                    <a:pt x="243" y="30"/>
                  </a:lnTo>
                  <a:lnTo>
                    <a:pt x="243" y="27"/>
                  </a:lnTo>
                  <a:lnTo>
                    <a:pt x="244" y="25"/>
                  </a:lnTo>
                  <a:lnTo>
                    <a:pt x="245" y="22"/>
                  </a:lnTo>
                  <a:lnTo>
                    <a:pt x="245" y="20"/>
                  </a:lnTo>
                  <a:lnTo>
                    <a:pt x="245" y="17"/>
                  </a:lnTo>
                  <a:lnTo>
                    <a:pt x="245" y="15"/>
                  </a:lnTo>
                  <a:lnTo>
                    <a:pt x="245" y="13"/>
                  </a:lnTo>
                  <a:lnTo>
                    <a:pt x="245" y="13"/>
                  </a:lnTo>
                  <a:lnTo>
                    <a:pt x="245" y="13"/>
                  </a:lnTo>
                  <a:lnTo>
                    <a:pt x="245" y="12"/>
                  </a:lnTo>
                  <a:lnTo>
                    <a:pt x="245" y="11"/>
                  </a:lnTo>
                  <a:lnTo>
                    <a:pt x="245" y="11"/>
                  </a:lnTo>
                  <a:lnTo>
                    <a:pt x="245" y="11"/>
                  </a:lnTo>
                  <a:lnTo>
                    <a:pt x="245" y="10"/>
                  </a:lnTo>
                  <a:lnTo>
                    <a:pt x="245" y="10"/>
                  </a:lnTo>
                  <a:lnTo>
                    <a:pt x="245" y="9"/>
                  </a:lnTo>
                  <a:lnTo>
                    <a:pt x="245" y="9"/>
                  </a:lnTo>
                  <a:lnTo>
                    <a:pt x="245" y="8"/>
                  </a:lnTo>
                  <a:lnTo>
                    <a:pt x="245" y="8"/>
                  </a:lnTo>
                  <a:lnTo>
                    <a:pt x="245" y="7"/>
                  </a:lnTo>
                  <a:lnTo>
                    <a:pt x="245" y="7"/>
                  </a:lnTo>
                  <a:lnTo>
                    <a:pt x="245" y="7"/>
                  </a:lnTo>
                  <a:lnTo>
                    <a:pt x="245" y="6"/>
                  </a:lnTo>
                  <a:lnTo>
                    <a:pt x="245" y="6"/>
                  </a:lnTo>
                  <a:lnTo>
                    <a:pt x="244" y="5"/>
                  </a:lnTo>
                  <a:lnTo>
                    <a:pt x="244" y="5"/>
                  </a:lnTo>
                  <a:lnTo>
                    <a:pt x="244" y="4"/>
                  </a:lnTo>
                  <a:lnTo>
                    <a:pt x="244" y="4"/>
                  </a:lnTo>
                  <a:lnTo>
                    <a:pt x="244" y="3"/>
                  </a:lnTo>
                  <a:lnTo>
                    <a:pt x="244" y="3"/>
                  </a:lnTo>
                  <a:lnTo>
                    <a:pt x="244" y="3"/>
                  </a:lnTo>
                  <a:lnTo>
                    <a:pt x="244" y="2"/>
                  </a:lnTo>
                  <a:lnTo>
                    <a:pt x="244" y="2"/>
                  </a:lnTo>
                  <a:lnTo>
                    <a:pt x="243" y="1"/>
                  </a:lnTo>
                  <a:lnTo>
                    <a:pt x="243" y="1"/>
                  </a:lnTo>
                  <a:lnTo>
                    <a:pt x="243" y="1"/>
                  </a:lnTo>
                  <a:lnTo>
                    <a:pt x="243" y="0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33020" name="Text Box 252"/>
            <p:cNvSpPr txBox="1">
              <a:spLocks noChangeArrowheads="1"/>
            </p:cNvSpPr>
            <p:nvPr/>
          </p:nvSpPr>
          <p:spPr bwMode="auto">
            <a:xfrm>
              <a:off x="2780" y="2387"/>
              <a:ext cx="532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sp>
        <p:nvSpPr>
          <p:cNvPr id="32" name="Marcador de fecha 31">
            <a:extLst>
              <a:ext uri="{FF2B5EF4-FFF2-40B4-BE49-F238E27FC236}">
                <a16:creationId xmlns:a16="http://schemas.microsoft.com/office/drawing/2014/main" id="{B666711B-AC1E-3782-C76B-770891C93F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33" name="Marcador de pie de página 32">
            <a:extLst>
              <a:ext uri="{FF2B5EF4-FFF2-40B4-BE49-F238E27FC236}">
                <a16:creationId xmlns:a16="http://schemas.microsoft.com/office/drawing/2014/main" id="{3AD8F400-0897-42FC-2AB5-D5EC10F6E0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y Estiba 3L</a:t>
            </a:r>
          </a:p>
        </p:txBody>
      </p:sp>
      <p:sp>
        <p:nvSpPr>
          <p:cNvPr id="34" name="Marcador de número de diapositiva 33">
            <a:extLst>
              <a:ext uri="{FF2B5EF4-FFF2-40B4-BE49-F238E27FC236}">
                <a16:creationId xmlns:a16="http://schemas.microsoft.com/office/drawing/2014/main" id="{85417921-6FFC-1D21-2792-206326BE22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26</a:t>
            </a:fld>
            <a:endParaRPr lang="es-ES"/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2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0" y="0"/>
            <a:ext cx="3640138" cy="1482725"/>
            <a:chOff x="0" y="0"/>
            <a:chExt cx="2293" cy="934"/>
          </a:xfrm>
        </p:grpSpPr>
        <p:sp>
          <p:nvSpPr>
            <p:cNvPr id="33796" name="Text Box 4"/>
            <p:cNvSpPr txBox="1">
              <a:spLocks noChangeArrowheads="1"/>
            </p:cNvSpPr>
            <p:nvPr/>
          </p:nvSpPr>
          <p:spPr bwMode="auto">
            <a:xfrm>
              <a:off x="0" y="0"/>
              <a:ext cx="2235" cy="4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4900">
                  <a:solidFill>
                    <a:srgbClr val="0000FF"/>
                  </a:solidFill>
                  <a:latin typeface="Arial" charset="0"/>
                </a:rPr>
                <a:t>GG</a:t>
              </a:r>
              <a:r>
                <a:rPr lang="en-US" sz="49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r>
                <a:rPr lang="en-US" sz="4900">
                  <a:solidFill>
                    <a:srgbClr val="0000FF"/>
                  </a:solidFill>
                  <a:latin typeface="Arial" charset="0"/>
                </a:rPr>
                <a:t> = w x d</a:t>
              </a:r>
              <a:endParaRPr lang="en-US">
                <a:solidFill>
                  <a:srgbClr val="0000FF"/>
                </a:solidFill>
              </a:endParaRPr>
            </a:p>
          </p:txBody>
        </p:sp>
        <p:sp>
          <p:nvSpPr>
            <p:cNvPr id="33797" name="Text Box 5"/>
            <p:cNvSpPr txBox="1">
              <a:spLocks noChangeArrowheads="1"/>
            </p:cNvSpPr>
            <p:nvPr/>
          </p:nvSpPr>
          <p:spPr bwMode="auto">
            <a:xfrm>
              <a:off x="1599" y="476"/>
              <a:ext cx="559" cy="4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4900">
                  <a:solidFill>
                    <a:srgbClr val="0000FF"/>
                  </a:solidFill>
                  <a:latin typeface="Arial" charset="0"/>
                </a:rPr>
                <a:t>W</a:t>
              </a:r>
              <a:r>
                <a:rPr lang="en-US" sz="4900" baseline="-25000">
                  <a:solidFill>
                    <a:srgbClr val="0000FF"/>
                  </a:solidFill>
                  <a:latin typeface="Arial" charset="0"/>
                </a:rPr>
                <a:t>f</a:t>
              </a:r>
              <a:endParaRPr lang="en-US"/>
            </a:p>
          </p:txBody>
        </p:sp>
        <p:sp>
          <p:nvSpPr>
            <p:cNvPr id="33798" name="Line 6"/>
            <p:cNvSpPr>
              <a:spLocks noChangeShapeType="1"/>
            </p:cNvSpPr>
            <p:nvPr/>
          </p:nvSpPr>
          <p:spPr bwMode="auto">
            <a:xfrm>
              <a:off x="1454" y="498"/>
              <a:ext cx="839" cy="0"/>
            </a:xfrm>
            <a:prstGeom prst="line">
              <a:avLst/>
            </a:prstGeom>
            <a:noFill/>
            <a:ln w="27305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33800" name="Text Box 8"/>
          <p:cNvSpPr txBox="1">
            <a:spLocks noChangeArrowheads="1"/>
          </p:cNvSpPr>
          <p:nvPr/>
        </p:nvSpPr>
        <p:spPr bwMode="auto">
          <a:xfrm>
            <a:off x="73025" y="2103438"/>
            <a:ext cx="4397358" cy="1415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Donde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;</a:t>
            </a:r>
            <a:br>
              <a:rPr lang="en-US" sz="4300" dirty="0">
                <a:solidFill>
                  <a:srgbClr val="0000FF"/>
                </a:solidFill>
                <a:latin typeface="Arial" charset="0"/>
              </a:rPr>
            </a:br>
            <a:r>
              <a:rPr lang="en-US" sz="4300" dirty="0">
                <a:solidFill>
                  <a:srgbClr val="0000FF"/>
                </a:solidFill>
                <a:latin typeface="Arial" charset="0"/>
              </a:rPr>
              <a:t>w = Peso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movido</a:t>
            </a:r>
            <a:endParaRPr lang="en-US" dirty="0"/>
          </a:p>
        </p:txBody>
      </p:sp>
      <p:sp>
        <p:nvSpPr>
          <p:cNvPr id="33801" name="Text Box 9"/>
          <p:cNvSpPr txBox="1">
            <a:spLocks noChangeArrowheads="1"/>
          </p:cNvSpPr>
          <p:nvPr/>
        </p:nvSpPr>
        <p:spPr bwMode="auto">
          <a:xfrm>
            <a:off x="41275" y="3325813"/>
            <a:ext cx="5315879" cy="754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4300" dirty="0">
                <a:solidFill>
                  <a:srgbClr val="0000FF"/>
                </a:solidFill>
                <a:latin typeface="Arial" charset="0"/>
              </a:rPr>
              <a:t>d =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Distancia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movida</a:t>
            </a:r>
            <a:endParaRPr lang="en-US" dirty="0"/>
          </a:p>
        </p:txBody>
      </p:sp>
      <p:sp>
        <p:nvSpPr>
          <p:cNvPr id="33802" name="Text Box 10"/>
          <p:cNvSpPr txBox="1">
            <a:spLocks noChangeArrowheads="1"/>
          </p:cNvSpPr>
          <p:nvPr/>
        </p:nvSpPr>
        <p:spPr bwMode="auto">
          <a:xfrm>
            <a:off x="73025" y="4035425"/>
            <a:ext cx="6683240" cy="754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W</a:t>
            </a:r>
            <a:r>
              <a:rPr lang="en-US" sz="4300" baseline="-25000" dirty="0" err="1">
                <a:solidFill>
                  <a:srgbClr val="0000FF"/>
                </a:solidFill>
                <a:latin typeface="Arial" charset="0"/>
              </a:rPr>
              <a:t>f</a:t>
            </a:r>
            <a:r>
              <a:rPr lang="en-US" sz="4300" baseline="-25000" dirty="0">
                <a:solidFill>
                  <a:srgbClr val="0000FF"/>
                </a:solidFill>
                <a:latin typeface="Arial" charset="0"/>
              </a:rPr>
              <a:t> 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=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Desplazamiento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 Final</a:t>
            </a:r>
            <a:endParaRPr lang="en-US" dirty="0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7D4B6B0F-A758-40C5-2F71-6A346EFEA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8EE0B5BF-174E-A006-8577-E46494EA85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y Estiba 3L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5CC958E-B0B9-8257-7C2E-620DF5BAD5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27</a:t>
            </a:fld>
            <a:endParaRPr lang="es-ES"/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00" grpId="0" autoUpdateAnimBg="0"/>
      <p:bldP spid="33801" grpId="0" autoUpdateAnimBg="0"/>
      <p:bldP spid="33802" grpId="0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ChangeArrowheads="1"/>
          </p:cNvSpPr>
          <p:nvPr/>
        </p:nvSpPr>
        <p:spPr bwMode="auto">
          <a:xfrm flipV="1">
            <a:off x="171450" y="3963988"/>
            <a:ext cx="8799513" cy="2894012"/>
          </a:xfrm>
          <a:prstGeom prst="rect">
            <a:avLst/>
          </a:prstGeom>
          <a:solidFill>
            <a:srgbClr val="0080FF"/>
          </a:solidFill>
          <a:ln w="0">
            <a:solidFill>
              <a:srgbClr val="008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2" name="Group 17"/>
          <p:cNvGrpSpPr>
            <a:grpSpLocks/>
          </p:cNvGrpSpPr>
          <p:nvPr/>
        </p:nvGrpSpPr>
        <p:grpSpPr bwMode="auto">
          <a:xfrm>
            <a:off x="2520950" y="3275013"/>
            <a:ext cx="2495550" cy="2305050"/>
            <a:chOff x="1588" y="2063"/>
            <a:chExt cx="1572" cy="1452"/>
          </a:xfrm>
        </p:grpSpPr>
        <p:grpSp>
          <p:nvGrpSpPr>
            <p:cNvPr id="3" name="Group 18"/>
            <p:cNvGrpSpPr>
              <a:grpSpLocks/>
            </p:cNvGrpSpPr>
            <p:nvPr/>
          </p:nvGrpSpPr>
          <p:grpSpPr bwMode="auto">
            <a:xfrm>
              <a:off x="1588" y="3077"/>
              <a:ext cx="671" cy="438"/>
              <a:chOff x="1588" y="3077"/>
              <a:chExt cx="671" cy="438"/>
            </a:xfrm>
          </p:grpSpPr>
          <p:sp>
            <p:nvSpPr>
              <p:cNvPr id="131091" name="Rectangle 19"/>
              <p:cNvSpPr>
                <a:spLocks noChangeArrowheads="1"/>
              </p:cNvSpPr>
              <p:nvPr/>
            </p:nvSpPr>
            <p:spPr bwMode="auto">
              <a:xfrm flipV="1">
                <a:off x="1588" y="3077"/>
                <a:ext cx="414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1092" name="Rectangle 20"/>
              <p:cNvSpPr>
                <a:spLocks noChangeArrowheads="1"/>
              </p:cNvSpPr>
              <p:nvPr/>
            </p:nvSpPr>
            <p:spPr bwMode="auto">
              <a:xfrm flipV="1">
                <a:off x="1846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" name="Group 21"/>
            <p:cNvGrpSpPr>
              <a:grpSpLocks/>
            </p:cNvGrpSpPr>
            <p:nvPr/>
          </p:nvGrpSpPr>
          <p:grpSpPr bwMode="auto">
            <a:xfrm>
              <a:off x="2471" y="2063"/>
              <a:ext cx="373" cy="278"/>
              <a:chOff x="2471" y="2063"/>
              <a:chExt cx="373" cy="278"/>
            </a:xfrm>
          </p:grpSpPr>
          <p:sp>
            <p:nvSpPr>
              <p:cNvPr id="131094" name="Oval 22"/>
              <p:cNvSpPr>
                <a:spLocks noChangeArrowheads="1"/>
              </p:cNvSpPr>
              <p:nvPr/>
            </p:nvSpPr>
            <p:spPr bwMode="auto">
              <a:xfrm flipV="1">
                <a:off x="2738" y="2180"/>
                <a:ext cx="106" cy="83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1095" name="Text Box 23"/>
              <p:cNvSpPr txBox="1">
                <a:spLocks noChangeArrowheads="1"/>
              </p:cNvSpPr>
              <p:nvPr/>
            </p:nvSpPr>
            <p:spPr bwMode="auto">
              <a:xfrm>
                <a:off x="2471" y="2063"/>
                <a:ext cx="28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</p:grpSp>
        <p:grpSp>
          <p:nvGrpSpPr>
            <p:cNvPr id="5" name="Group 24"/>
            <p:cNvGrpSpPr>
              <a:grpSpLocks/>
            </p:cNvGrpSpPr>
            <p:nvPr/>
          </p:nvGrpSpPr>
          <p:grpSpPr bwMode="auto">
            <a:xfrm>
              <a:off x="2731" y="2079"/>
              <a:ext cx="429" cy="278"/>
              <a:chOff x="2731" y="2079"/>
              <a:chExt cx="429" cy="278"/>
            </a:xfrm>
          </p:grpSpPr>
          <p:sp>
            <p:nvSpPr>
              <p:cNvPr id="131097" name="Oval 25"/>
              <p:cNvSpPr>
                <a:spLocks noChangeArrowheads="1"/>
              </p:cNvSpPr>
              <p:nvPr/>
            </p:nvSpPr>
            <p:spPr bwMode="auto">
              <a:xfrm flipV="1">
                <a:off x="2731" y="2172"/>
                <a:ext cx="107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1098" name="Text Box 26"/>
              <p:cNvSpPr txBox="1">
                <a:spLocks noChangeArrowheads="1"/>
              </p:cNvSpPr>
              <p:nvPr/>
            </p:nvSpPr>
            <p:spPr bwMode="auto">
              <a:xfrm>
                <a:off x="2796" y="2079"/>
                <a:ext cx="36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</p:grpSp>
      <p:grpSp>
        <p:nvGrpSpPr>
          <p:cNvPr id="6" name="Group 4"/>
          <p:cNvGrpSpPr>
            <a:grpSpLocks/>
          </p:cNvGrpSpPr>
          <p:nvPr/>
        </p:nvGrpSpPr>
        <p:grpSpPr bwMode="auto">
          <a:xfrm>
            <a:off x="1997075" y="1935163"/>
            <a:ext cx="4884738" cy="4284662"/>
            <a:chOff x="1258" y="1219"/>
            <a:chExt cx="3077" cy="2699"/>
          </a:xfrm>
        </p:grpSpPr>
        <p:sp>
          <p:nvSpPr>
            <p:cNvPr id="131077" name="Freeform 5"/>
            <p:cNvSpPr>
              <a:spLocks/>
            </p:cNvSpPr>
            <p:nvPr/>
          </p:nvSpPr>
          <p:spPr bwMode="auto">
            <a:xfrm>
              <a:off x="1258" y="1711"/>
              <a:ext cx="3077" cy="203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313"/>
                </a:cxn>
                <a:cxn ang="0">
                  <a:pos x="26" y="1474"/>
                </a:cxn>
                <a:cxn ang="0">
                  <a:pos x="107" y="1608"/>
                </a:cxn>
                <a:cxn ang="0">
                  <a:pos x="220" y="1755"/>
                </a:cxn>
                <a:cxn ang="0">
                  <a:pos x="321" y="1843"/>
                </a:cxn>
                <a:cxn ang="0">
                  <a:pos x="442" y="1910"/>
                </a:cxn>
                <a:cxn ang="0">
                  <a:pos x="589" y="1957"/>
                </a:cxn>
                <a:cxn ang="0">
                  <a:pos x="717" y="1977"/>
                </a:cxn>
                <a:cxn ang="0">
                  <a:pos x="944" y="2017"/>
                </a:cxn>
                <a:cxn ang="0">
                  <a:pos x="1152" y="2037"/>
                </a:cxn>
                <a:cxn ang="0">
                  <a:pos x="1862" y="2037"/>
                </a:cxn>
                <a:cxn ang="0">
                  <a:pos x="2137" y="2010"/>
                </a:cxn>
                <a:cxn ang="0">
                  <a:pos x="2372" y="1977"/>
                </a:cxn>
                <a:cxn ang="0">
                  <a:pos x="2566" y="1930"/>
                </a:cxn>
                <a:cxn ang="0">
                  <a:pos x="2714" y="1863"/>
                </a:cxn>
                <a:cxn ang="0">
                  <a:pos x="2814" y="1789"/>
                </a:cxn>
                <a:cxn ang="0">
                  <a:pos x="2928" y="1682"/>
                </a:cxn>
                <a:cxn ang="0">
                  <a:pos x="3002" y="1575"/>
                </a:cxn>
                <a:cxn ang="0">
                  <a:pos x="3056" y="1427"/>
                </a:cxn>
                <a:cxn ang="0">
                  <a:pos x="3076" y="1246"/>
                </a:cxn>
                <a:cxn ang="0">
                  <a:pos x="3076" y="0"/>
                </a:cxn>
                <a:cxn ang="0">
                  <a:pos x="0" y="0"/>
                </a:cxn>
              </a:cxnLst>
              <a:rect l="0" t="0" r="r" b="b"/>
              <a:pathLst>
                <a:path w="3077" h="2038">
                  <a:moveTo>
                    <a:pt x="0" y="0"/>
                  </a:moveTo>
                  <a:lnTo>
                    <a:pt x="0" y="1313"/>
                  </a:lnTo>
                  <a:lnTo>
                    <a:pt x="26" y="1474"/>
                  </a:lnTo>
                  <a:lnTo>
                    <a:pt x="107" y="1608"/>
                  </a:lnTo>
                  <a:lnTo>
                    <a:pt x="220" y="1755"/>
                  </a:lnTo>
                  <a:lnTo>
                    <a:pt x="321" y="1843"/>
                  </a:lnTo>
                  <a:lnTo>
                    <a:pt x="442" y="1910"/>
                  </a:lnTo>
                  <a:lnTo>
                    <a:pt x="589" y="1957"/>
                  </a:lnTo>
                  <a:lnTo>
                    <a:pt x="717" y="1977"/>
                  </a:lnTo>
                  <a:lnTo>
                    <a:pt x="944" y="2017"/>
                  </a:lnTo>
                  <a:lnTo>
                    <a:pt x="1152" y="2037"/>
                  </a:lnTo>
                  <a:lnTo>
                    <a:pt x="1862" y="2037"/>
                  </a:lnTo>
                  <a:lnTo>
                    <a:pt x="2137" y="2010"/>
                  </a:lnTo>
                  <a:lnTo>
                    <a:pt x="2372" y="1977"/>
                  </a:lnTo>
                  <a:lnTo>
                    <a:pt x="2566" y="1930"/>
                  </a:lnTo>
                  <a:lnTo>
                    <a:pt x="2714" y="1863"/>
                  </a:lnTo>
                  <a:lnTo>
                    <a:pt x="2814" y="1789"/>
                  </a:lnTo>
                  <a:lnTo>
                    <a:pt x="2928" y="1682"/>
                  </a:lnTo>
                  <a:lnTo>
                    <a:pt x="3002" y="1575"/>
                  </a:lnTo>
                  <a:lnTo>
                    <a:pt x="3056" y="1427"/>
                  </a:lnTo>
                  <a:lnTo>
                    <a:pt x="3076" y="1246"/>
                  </a:lnTo>
                  <a:lnTo>
                    <a:pt x="3076" y="0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 w="6794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131078" name="Line 6"/>
            <p:cNvSpPr>
              <a:spLocks noChangeShapeType="1"/>
            </p:cNvSpPr>
            <p:nvPr/>
          </p:nvSpPr>
          <p:spPr bwMode="auto">
            <a:xfrm flipV="1">
              <a:off x="2796" y="1219"/>
              <a:ext cx="0" cy="2699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31075" name="Text Box 3"/>
          <p:cNvSpPr txBox="1">
            <a:spLocks noChangeArrowheads="1"/>
          </p:cNvSpPr>
          <p:nvPr/>
        </p:nvSpPr>
        <p:spPr bwMode="auto">
          <a:xfrm>
            <a:off x="404813" y="230188"/>
            <a:ext cx="854432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4800" dirty="0" err="1">
                <a:latin typeface="Arial" charset="0"/>
              </a:rPr>
              <a:t>Movimiento</a:t>
            </a:r>
            <a:r>
              <a:rPr lang="en-US" sz="4800" dirty="0">
                <a:latin typeface="Arial" charset="0"/>
              </a:rPr>
              <a:t> horizontal de peso</a:t>
            </a:r>
            <a:endParaRPr lang="en-US" sz="1400" dirty="0"/>
          </a:p>
        </p:txBody>
      </p:sp>
      <p:sp>
        <p:nvSpPr>
          <p:cNvPr id="131079" name="Rectangle 7"/>
          <p:cNvSpPr>
            <a:spLocks noChangeArrowheads="1"/>
          </p:cNvSpPr>
          <p:nvPr/>
        </p:nvSpPr>
        <p:spPr bwMode="auto">
          <a:xfrm flipV="1">
            <a:off x="2520950" y="4884738"/>
            <a:ext cx="657225" cy="69532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7" name="Group 8"/>
          <p:cNvGrpSpPr>
            <a:grpSpLocks/>
          </p:cNvGrpSpPr>
          <p:nvPr/>
        </p:nvGrpSpPr>
        <p:grpSpPr bwMode="auto">
          <a:xfrm>
            <a:off x="3983038" y="4537075"/>
            <a:ext cx="536575" cy="441325"/>
            <a:chOff x="2509" y="2858"/>
            <a:chExt cx="338" cy="278"/>
          </a:xfrm>
        </p:grpSpPr>
        <p:sp>
          <p:nvSpPr>
            <p:cNvPr id="131081" name="Oval 9"/>
            <p:cNvSpPr>
              <a:spLocks noChangeArrowheads="1"/>
            </p:cNvSpPr>
            <p:nvPr/>
          </p:nvSpPr>
          <p:spPr bwMode="auto">
            <a:xfrm flipV="1">
              <a:off x="2740" y="2975"/>
              <a:ext cx="107" cy="84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1082" name="Text Box 10"/>
            <p:cNvSpPr txBox="1">
              <a:spLocks noChangeArrowheads="1"/>
            </p:cNvSpPr>
            <p:nvPr/>
          </p:nvSpPr>
          <p:spPr bwMode="auto">
            <a:xfrm>
              <a:off x="2509" y="2858"/>
              <a:ext cx="260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FF0000"/>
                  </a:solidFill>
                  <a:latin typeface="Arial" charset="0"/>
                </a:rPr>
                <a:t>B</a:t>
              </a:r>
              <a:endParaRPr lang="en-US"/>
            </a:p>
          </p:txBody>
        </p:sp>
      </p:grpSp>
      <p:grpSp>
        <p:nvGrpSpPr>
          <p:cNvPr id="8" name="Group 11"/>
          <p:cNvGrpSpPr>
            <a:grpSpLocks/>
          </p:cNvGrpSpPr>
          <p:nvPr/>
        </p:nvGrpSpPr>
        <p:grpSpPr bwMode="auto">
          <a:xfrm>
            <a:off x="3949700" y="2154238"/>
            <a:ext cx="555625" cy="441325"/>
            <a:chOff x="2488" y="1357"/>
            <a:chExt cx="350" cy="278"/>
          </a:xfrm>
        </p:grpSpPr>
        <p:sp>
          <p:nvSpPr>
            <p:cNvPr id="131084" name="Oval 12"/>
            <p:cNvSpPr>
              <a:spLocks noChangeArrowheads="1"/>
            </p:cNvSpPr>
            <p:nvPr/>
          </p:nvSpPr>
          <p:spPr bwMode="auto">
            <a:xfrm flipV="1">
              <a:off x="2731" y="1462"/>
              <a:ext cx="107" cy="84"/>
            </a:xfrm>
            <a:prstGeom prst="ellipse">
              <a:avLst/>
            </a:prstGeom>
            <a:solidFill>
              <a:srgbClr val="FF00FF"/>
            </a:solidFill>
            <a:ln w="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1085" name="Text Box 13"/>
            <p:cNvSpPr txBox="1">
              <a:spLocks noChangeArrowheads="1"/>
            </p:cNvSpPr>
            <p:nvPr/>
          </p:nvSpPr>
          <p:spPr bwMode="auto">
            <a:xfrm>
              <a:off x="2488" y="1357"/>
              <a:ext cx="296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FF00FF"/>
                  </a:solidFill>
                  <a:latin typeface="Arial" charset="0"/>
                </a:rPr>
                <a:t>M</a:t>
              </a:r>
              <a:endParaRPr lang="en-US"/>
            </a:p>
          </p:txBody>
        </p:sp>
      </p:grpSp>
      <p:grpSp>
        <p:nvGrpSpPr>
          <p:cNvPr id="9" name="Group 14"/>
          <p:cNvGrpSpPr>
            <a:grpSpLocks/>
          </p:cNvGrpSpPr>
          <p:nvPr/>
        </p:nvGrpSpPr>
        <p:grpSpPr bwMode="auto">
          <a:xfrm>
            <a:off x="3922713" y="3275013"/>
            <a:ext cx="592137" cy="441325"/>
            <a:chOff x="2471" y="2063"/>
            <a:chExt cx="373" cy="278"/>
          </a:xfrm>
        </p:grpSpPr>
        <p:sp>
          <p:nvSpPr>
            <p:cNvPr id="131087" name="Oval 15"/>
            <p:cNvSpPr>
              <a:spLocks noChangeArrowheads="1"/>
            </p:cNvSpPr>
            <p:nvPr/>
          </p:nvSpPr>
          <p:spPr bwMode="auto">
            <a:xfrm flipV="1">
              <a:off x="2738" y="2180"/>
              <a:ext cx="106" cy="83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1088" name="Text Box 16"/>
            <p:cNvSpPr txBox="1">
              <a:spLocks noChangeArrowheads="1"/>
            </p:cNvSpPr>
            <p:nvPr/>
          </p:nvSpPr>
          <p:spPr bwMode="auto">
            <a:xfrm>
              <a:off x="2471" y="2063"/>
              <a:ext cx="284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endParaRPr lang="en-US"/>
            </a:p>
          </p:txBody>
        </p:sp>
      </p:grpSp>
      <p:grpSp>
        <p:nvGrpSpPr>
          <p:cNvPr id="10" name="Group 27"/>
          <p:cNvGrpSpPr>
            <a:grpSpLocks/>
          </p:cNvGrpSpPr>
          <p:nvPr/>
        </p:nvGrpSpPr>
        <p:grpSpPr bwMode="auto">
          <a:xfrm>
            <a:off x="2930525" y="3275013"/>
            <a:ext cx="2138363" cy="2305050"/>
            <a:chOff x="1846" y="2063"/>
            <a:chExt cx="1347" cy="1452"/>
          </a:xfrm>
        </p:grpSpPr>
        <p:grpSp>
          <p:nvGrpSpPr>
            <p:cNvPr id="11" name="Group 28"/>
            <p:cNvGrpSpPr>
              <a:grpSpLocks/>
            </p:cNvGrpSpPr>
            <p:nvPr/>
          </p:nvGrpSpPr>
          <p:grpSpPr bwMode="auto">
            <a:xfrm>
              <a:off x="1846" y="3077"/>
              <a:ext cx="670" cy="438"/>
              <a:chOff x="1846" y="3077"/>
              <a:chExt cx="670" cy="438"/>
            </a:xfrm>
          </p:grpSpPr>
          <p:sp>
            <p:nvSpPr>
              <p:cNvPr id="131101" name="Rectangle 29"/>
              <p:cNvSpPr>
                <a:spLocks noChangeArrowheads="1"/>
              </p:cNvSpPr>
              <p:nvPr/>
            </p:nvSpPr>
            <p:spPr bwMode="auto">
              <a:xfrm flipV="1">
                <a:off x="1846" y="3077"/>
                <a:ext cx="413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1102" name="Rectangle 30"/>
              <p:cNvSpPr>
                <a:spLocks noChangeArrowheads="1"/>
              </p:cNvSpPr>
              <p:nvPr/>
            </p:nvSpPr>
            <p:spPr bwMode="auto">
              <a:xfrm flipV="1">
                <a:off x="2103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2" name="Group 31"/>
            <p:cNvGrpSpPr>
              <a:grpSpLocks/>
            </p:cNvGrpSpPr>
            <p:nvPr/>
          </p:nvGrpSpPr>
          <p:grpSpPr bwMode="auto">
            <a:xfrm>
              <a:off x="2471" y="2063"/>
              <a:ext cx="722" cy="294"/>
              <a:chOff x="2471" y="2063"/>
              <a:chExt cx="722" cy="294"/>
            </a:xfrm>
          </p:grpSpPr>
          <p:grpSp>
            <p:nvGrpSpPr>
              <p:cNvPr id="13" name="Group 32"/>
              <p:cNvGrpSpPr>
                <a:grpSpLocks/>
              </p:cNvGrpSpPr>
              <p:nvPr/>
            </p:nvGrpSpPr>
            <p:grpSpPr bwMode="auto">
              <a:xfrm>
                <a:off x="2731" y="2079"/>
                <a:ext cx="429" cy="278"/>
                <a:chOff x="2731" y="2079"/>
                <a:chExt cx="429" cy="278"/>
              </a:xfrm>
            </p:grpSpPr>
            <p:sp>
              <p:nvSpPr>
                <p:cNvPr id="131105" name="Oval 33"/>
                <p:cNvSpPr>
                  <a:spLocks noChangeArrowheads="1"/>
                </p:cNvSpPr>
                <p:nvPr/>
              </p:nvSpPr>
              <p:spPr bwMode="auto">
                <a:xfrm flipV="1">
                  <a:off x="2731" y="2172"/>
                  <a:ext cx="107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06" name="Text Box 34"/>
                <p:cNvSpPr txBox="1">
                  <a:spLocks noChangeArrowheads="1"/>
                </p:cNvSpPr>
                <p:nvPr/>
              </p:nvSpPr>
              <p:spPr bwMode="auto">
                <a:xfrm>
                  <a:off x="2796" y="2079"/>
                  <a:ext cx="36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14" name="Group 35"/>
              <p:cNvGrpSpPr>
                <a:grpSpLocks/>
              </p:cNvGrpSpPr>
              <p:nvPr/>
            </p:nvGrpSpPr>
            <p:grpSpPr bwMode="auto">
              <a:xfrm>
                <a:off x="2765" y="2079"/>
                <a:ext cx="428" cy="278"/>
                <a:chOff x="2765" y="2079"/>
                <a:chExt cx="428" cy="278"/>
              </a:xfrm>
            </p:grpSpPr>
            <p:sp>
              <p:nvSpPr>
                <p:cNvPr id="131108" name="Oval 36"/>
                <p:cNvSpPr>
                  <a:spLocks noChangeArrowheads="1"/>
                </p:cNvSpPr>
                <p:nvPr/>
              </p:nvSpPr>
              <p:spPr bwMode="auto">
                <a:xfrm flipV="1">
                  <a:off x="2765" y="2172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09" name="Text Box 37"/>
                <p:cNvSpPr txBox="1">
                  <a:spLocks noChangeArrowheads="1"/>
                </p:cNvSpPr>
                <p:nvPr/>
              </p:nvSpPr>
              <p:spPr bwMode="auto">
                <a:xfrm>
                  <a:off x="2829" y="2079"/>
                  <a:ext cx="36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15" name="Group 38"/>
              <p:cNvGrpSpPr>
                <a:grpSpLocks/>
              </p:cNvGrpSpPr>
              <p:nvPr/>
            </p:nvGrpSpPr>
            <p:grpSpPr bwMode="auto">
              <a:xfrm>
                <a:off x="2471" y="2063"/>
                <a:ext cx="373" cy="278"/>
                <a:chOff x="2471" y="2063"/>
                <a:chExt cx="373" cy="278"/>
              </a:xfrm>
            </p:grpSpPr>
            <p:sp>
              <p:nvSpPr>
                <p:cNvPr id="131111" name="Oval 39"/>
                <p:cNvSpPr>
                  <a:spLocks noChangeArrowheads="1"/>
                </p:cNvSpPr>
                <p:nvPr/>
              </p:nvSpPr>
              <p:spPr bwMode="auto">
                <a:xfrm flipV="1">
                  <a:off x="2738" y="2180"/>
                  <a:ext cx="106" cy="83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12" name="Text Box 40"/>
                <p:cNvSpPr txBox="1">
                  <a:spLocks noChangeArrowheads="1"/>
                </p:cNvSpPr>
                <p:nvPr/>
              </p:nvSpPr>
              <p:spPr bwMode="auto">
                <a:xfrm>
                  <a:off x="2471" y="2063"/>
                  <a:ext cx="28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</p:grpSp>
      </p:grpSp>
      <p:grpSp>
        <p:nvGrpSpPr>
          <p:cNvPr id="16" name="Group 41"/>
          <p:cNvGrpSpPr>
            <a:grpSpLocks/>
          </p:cNvGrpSpPr>
          <p:nvPr/>
        </p:nvGrpSpPr>
        <p:grpSpPr bwMode="auto">
          <a:xfrm>
            <a:off x="3338513" y="3275013"/>
            <a:ext cx="1782762" cy="2305050"/>
            <a:chOff x="2103" y="2063"/>
            <a:chExt cx="1123" cy="1452"/>
          </a:xfrm>
        </p:grpSpPr>
        <p:sp>
          <p:nvSpPr>
            <p:cNvPr id="131114" name="Rectangle 42"/>
            <p:cNvSpPr>
              <a:spLocks noChangeArrowheads="1"/>
            </p:cNvSpPr>
            <p:nvPr/>
          </p:nvSpPr>
          <p:spPr bwMode="auto">
            <a:xfrm flipV="1">
              <a:off x="2103" y="3077"/>
              <a:ext cx="413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17" name="Group 43"/>
            <p:cNvGrpSpPr>
              <a:grpSpLocks/>
            </p:cNvGrpSpPr>
            <p:nvPr/>
          </p:nvGrpSpPr>
          <p:grpSpPr bwMode="auto">
            <a:xfrm>
              <a:off x="2471" y="2063"/>
              <a:ext cx="755" cy="294"/>
              <a:chOff x="2471" y="2063"/>
              <a:chExt cx="755" cy="294"/>
            </a:xfrm>
          </p:grpSpPr>
          <p:grpSp>
            <p:nvGrpSpPr>
              <p:cNvPr id="18" name="Group 44"/>
              <p:cNvGrpSpPr>
                <a:grpSpLocks/>
              </p:cNvGrpSpPr>
              <p:nvPr/>
            </p:nvGrpSpPr>
            <p:grpSpPr bwMode="auto">
              <a:xfrm>
                <a:off x="2731" y="2079"/>
                <a:ext cx="462" cy="278"/>
                <a:chOff x="2731" y="2079"/>
                <a:chExt cx="462" cy="278"/>
              </a:xfrm>
            </p:grpSpPr>
            <p:grpSp>
              <p:nvGrpSpPr>
                <p:cNvPr id="19" name="Group 45"/>
                <p:cNvGrpSpPr>
                  <a:grpSpLocks/>
                </p:cNvGrpSpPr>
                <p:nvPr/>
              </p:nvGrpSpPr>
              <p:grpSpPr bwMode="auto">
                <a:xfrm>
                  <a:off x="2731" y="2079"/>
                  <a:ext cx="429" cy="278"/>
                  <a:chOff x="2731" y="2079"/>
                  <a:chExt cx="429" cy="278"/>
                </a:xfrm>
              </p:grpSpPr>
              <p:sp>
                <p:nvSpPr>
                  <p:cNvPr id="131118" name="Oval 46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731" y="2172"/>
                    <a:ext cx="107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FFFF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31119" name="Text Box 4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796" y="2079"/>
                    <a:ext cx="364" cy="278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FFFFFF"/>
                        </a:solidFill>
                        <a:latin typeface="Arial" charset="0"/>
                      </a:rPr>
                      <a:t>G</a:t>
                    </a:r>
                    <a:r>
                      <a:rPr lang="en-US" sz="2700" baseline="-25000">
                        <a:solidFill>
                          <a:srgbClr val="FFFFFF"/>
                        </a:solidFill>
                        <a:latin typeface="Arial" charset="0"/>
                      </a:rPr>
                      <a:t>2</a:t>
                    </a:r>
                    <a:endParaRPr lang="en-US"/>
                  </a:p>
                </p:txBody>
              </p:sp>
            </p:grpSp>
            <p:grpSp>
              <p:nvGrpSpPr>
                <p:cNvPr id="20" name="Group 48"/>
                <p:cNvGrpSpPr>
                  <a:grpSpLocks/>
                </p:cNvGrpSpPr>
                <p:nvPr/>
              </p:nvGrpSpPr>
              <p:grpSpPr bwMode="auto">
                <a:xfrm>
                  <a:off x="2765" y="2079"/>
                  <a:ext cx="428" cy="278"/>
                  <a:chOff x="2765" y="2079"/>
                  <a:chExt cx="428" cy="278"/>
                </a:xfrm>
              </p:grpSpPr>
              <p:sp>
                <p:nvSpPr>
                  <p:cNvPr id="131121" name="Oval 49"/>
                  <p:cNvSpPr>
                    <a:spLocks noChangeArrowheads="1"/>
                  </p:cNvSpPr>
                  <p:nvPr/>
                </p:nvSpPr>
                <p:spPr bwMode="auto">
                  <a:xfrm flipV="1">
                    <a:off x="2765" y="2172"/>
                    <a:ext cx="107" cy="84"/>
                  </a:xfrm>
                  <a:prstGeom prst="ellipse">
                    <a:avLst/>
                  </a:prstGeom>
                  <a:solidFill>
                    <a:srgbClr val="FFFFFF"/>
                  </a:solidFill>
                  <a:ln w="0">
                    <a:solidFill>
                      <a:srgbClr val="FFFFFF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es-CL"/>
                  </a:p>
                </p:txBody>
              </p:sp>
              <p:sp>
                <p:nvSpPr>
                  <p:cNvPr id="131122" name="Text Box 50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829" y="2079"/>
                    <a:ext cx="364" cy="278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>
                    <a:spAutoFit/>
                  </a:bodyPr>
                  <a:lstStyle/>
                  <a:p>
                    <a:r>
                      <a:rPr lang="en-US" sz="2700">
                        <a:solidFill>
                          <a:srgbClr val="FFFFFF"/>
                        </a:solidFill>
                        <a:latin typeface="Arial" charset="0"/>
                      </a:rPr>
                      <a:t>G</a:t>
                    </a:r>
                    <a:r>
                      <a:rPr lang="en-US" sz="2700" baseline="-25000">
                        <a:solidFill>
                          <a:srgbClr val="FFFFFF"/>
                        </a:solidFill>
                        <a:latin typeface="Arial" charset="0"/>
                      </a:rPr>
                      <a:t>2</a:t>
                    </a:r>
                    <a:endParaRPr lang="en-US"/>
                  </a:p>
                </p:txBody>
              </p:sp>
            </p:grpSp>
          </p:grpSp>
          <p:grpSp>
            <p:nvGrpSpPr>
              <p:cNvPr id="21" name="Group 51"/>
              <p:cNvGrpSpPr>
                <a:grpSpLocks/>
              </p:cNvGrpSpPr>
              <p:nvPr/>
            </p:nvGrpSpPr>
            <p:grpSpPr bwMode="auto">
              <a:xfrm>
                <a:off x="2471" y="2063"/>
                <a:ext cx="373" cy="278"/>
                <a:chOff x="2471" y="2063"/>
                <a:chExt cx="373" cy="278"/>
              </a:xfrm>
            </p:grpSpPr>
            <p:sp>
              <p:nvSpPr>
                <p:cNvPr id="131124" name="Oval 52"/>
                <p:cNvSpPr>
                  <a:spLocks noChangeArrowheads="1"/>
                </p:cNvSpPr>
                <p:nvPr/>
              </p:nvSpPr>
              <p:spPr bwMode="auto">
                <a:xfrm flipV="1">
                  <a:off x="2738" y="2180"/>
                  <a:ext cx="106" cy="83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25" name="Text Box 53"/>
                <p:cNvSpPr txBox="1">
                  <a:spLocks noChangeArrowheads="1"/>
                </p:cNvSpPr>
                <p:nvPr/>
              </p:nvSpPr>
              <p:spPr bwMode="auto">
                <a:xfrm>
                  <a:off x="2471" y="2063"/>
                  <a:ext cx="28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endParaRPr lang="en-US"/>
                </a:p>
              </p:txBody>
            </p:sp>
          </p:grpSp>
          <p:grpSp>
            <p:nvGrpSpPr>
              <p:cNvPr id="22" name="Group 54"/>
              <p:cNvGrpSpPr>
                <a:grpSpLocks/>
              </p:cNvGrpSpPr>
              <p:nvPr/>
            </p:nvGrpSpPr>
            <p:grpSpPr bwMode="auto">
              <a:xfrm>
                <a:off x="2798" y="2079"/>
                <a:ext cx="428" cy="278"/>
                <a:chOff x="2798" y="2079"/>
                <a:chExt cx="428" cy="278"/>
              </a:xfrm>
            </p:grpSpPr>
            <p:sp>
              <p:nvSpPr>
                <p:cNvPr id="131127" name="Oval 55"/>
                <p:cNvSpPr>
                  <a:spLocks noChangeArrowheads="1"/>
                </p:cNvSpPr>
                <p:nvPr/>
              </p:nvSpPr>
              <p:spPr bwMode="auto">
                <a:xfrm flipV="1">
                  <a:off x="2798" y="2172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28" name="Text Box 56"/>
                <p:cNvSpPr txBox="1">
                  <a:spLocks noChangeArrowheads="1"/>
                </p:cNvSpPr>
                <p:nvPr/>
              </p:nvSpPr>
              <p:spPr bwMode="auto">
                <a:xfrm>
                  <a:off x="2862" y="2079"/>
                  <a:ext cx="36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</p:grpSp>
        <p:sp>
          <p:nvSpPr>
            <p:cNvPr id="131129" name="Rectangle 57"/>
            <p:cNvSpPr>
              <a:spLocks noChangeArrowheads="1"/>
            </p:cNvSpPr>
            <p:nvPr/>
          </p:nvSpPr>
          <p:spPr bwMode="auto">
            <a:xfrm flipV="1">
              <a:off x="2360" y="3077"/>
              <a:ext cx="414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3" name="Group 58"/>
          <p:cNvGrpSpPr>
            <a:grpSpLocks/>
          </p:cNvGrpSpPr>
          <p:nvPr/>
        </p:nvGrpSpPr>
        <p:grpSpPr bwMode="auto">
          <a:xfrm>
            <a:off x="4156075" y="3300413"/>
            <a:ext cx="1019175" cy="2279650"/>
            <a:chOff x="2618" y="2079"/>
            <a:chExt cx="642" cy="1436"/>
          </a:xfrm>
        </p:grpSpPr>
        <p:grpSp>
          <p:nvGrpSpPr>
            <p:cNvPr id="24" name="Group 59"/>
            <p:cNvGrpSpPr>
              <a:grpSpLocks/>
            </p:cNvGrpSpPr>
            <p:nvPr/>
          </p:nvGrpSpPr>
          <p:grpSpPr bwMode="auto">
            <a:xfrm>
              <a:off x="2832" y="2079"/>
              <a:ext cx="428" cy="278"/>
              <a:chOff x="2832" y="2079"/>
              <a:chExt cx="428" cy="278"/>
            </a:xfrm>
          </p:grpSpPr>
          <p:sp>
            <p:nvSpPr>
              <p:cNvPr id="131132" name="Oval 60"/>
              <p:cNvSpPr>
                <a:spLocks noChangeArrowheads="1"/>
              </p:cNvSpPr>
              <p:nvPr/>
            </p:nvSpPr>
            <p:spPr bwMode="auto">
              <a:xfrm flipV="1">
                <a:off x="2832" y="2172"/>
                <a:ext cx="106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1133" name="Text Box 61"/>
              <p:cNvSpPr txBox="1">
                <a:spLocks noChangeArrowheads="1"/>
              </p:cNvSpPr>
              <p:nvPr/>
            </p:nvSpPr>
            <p:spPr bwMode="auto">
              <a:xfrm>
                <a:off x="2896" y="2079"/>
                <a:ext cx="36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  <p:sp>
          <p:nvSpPr>
            <p:cNvPr id="131134" name="Rectangle 62"/>
            <p:cNvSpPr>
              <a:spLocks noChangeArrowheads="1"/>
            </p:cNvSpPr>
            <p:nvPr/>
          </p:nvSpPr>
          <p:spPr bwMode="auto">
            <a:xfrm flipV="1">
              <a:off x="2618" y="3077"/>
              <a:ext cx="413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5" name="Group 63"/>
          <p:cNvGrpSpPr>
            <a:grpSpLocks/>
          </p:cNvGrpSpPr>
          <p:nvPr/>
        </p:nvGrpSpPr>
        <p:grpSpPr bwMode="auto">
          <a:xfrm>
            <a:off x="4495800" y="3300413"/>
            <a:ext cx="723900" cy="2279650"/>
            <a:chOff x="2832" y="2079"/>
            <a:chExt cx="456" cy="1436"/>
          </a:xfrm>
        </p:grpSpPr>
        <p:grpSp>
          <p:nvGrpSpPr>
            <p:cNvPr id="26" name="Group 64"/>
            <p:cNvGrpSpPr>
              <a:grpSpLocks/>
            </p:cNvGrpSpPr>
            <p:nvPr/>
          </p:nvGrpSpPr>
          <p:grpSpPr bwMode="auto">
            <a:xfrm>
              <a:off x="2832" y="2079"/>
              <a:ext cx="428" cy="278"/>
              <a:chOff x="2832" y="2079"/>
              <a:chExt cx="428" cy="278"/>
            </a:xfrm>
          </p:grpSpPr>
          <p:sp>
            <p:nvSpPr>
              <p:cNvPr id="131137" name="Oval 65"/>
              <p:cNvSpPr>
                <a:spLocks noChangeArrowheads="1"/>
              </p:cNvSpPr>
              <p:nvPr/>
            </p:nvSpPr>
            <p:spPr bwMode="auto">
              <a:xfrm flipV="1">
                <a:off x="2832" y="2172"/>
                <a:ext cx="106" cy="84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1138" name="Text Box 66"/>
              <p:cNvSpPr txBox="1">
                <a:spLocks noChangeArrowheads="1"/>
              </p:cNvSpPr>
              <p:nvPr/>
            </p:nvSpPr>
            <p:spPr bwMode="auto">
              <a:xfrm>
                <a:off x="2896" y="2079"/>
                <a:ext cx="36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2</a:t>
                </a:r>
                <a:endParaRPr lang="en-US"/>
              </a:p>
            </p:txBody>
          </p:sp>
        </p:grpSp>
        <p:sp>
          <p:nvSpPr>
            <p:cNvPr id="131139" name="Rectangle 67"/>
            <p:cNvSpPr>
              <a:spLocks noChangeArrowheads="1"/>
            </p:cNvSpPr>
            <p:nvPr/>
          </p:nvSpPr>
          <p:spPr bwMode="auto">
            <a:xfrm flipV="1">
              <a:off x="2875" y="3077"/>
              <a:ext cx="413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7" name="Group 68"/>
          <p:cNvGrpSpPr>
            <a:grpSpLocks/>
          </p:cNvGrpSpPr>
          <p:nvPr/>
        </p:nvGrpSpPr>
        <p:grpSpPr bwMode="auto">
          <a:xfrm>
            <a:off x="4495800" y="3300413"/>
            <a:ext cx="1133475" cy="2279650"/>
            <a:chOff x="2832" y="2079"/>
            <a:chExt cx="714" cy="1436"/>
          </a:xfrm>
        </p:grpSpPr>
        <p:grpSp>
          <p:nvGrpSpPr>
            <p:cNvPr id="28" name="Group 69"/>
            <p:cNvGrpSpPr>
              <a:grpSpLocks/>
            </p:cNvGrpSpPr>
            <p:nvPr/>
          </p:nvGrpSpPr>
          <p:grpSpPr bwMode="auto">
            <a:xfrm>
              <a:off x="2832" y="2079"/>
              <a:ext cx="461" cy="278"/>
              <a:chOff x="2832" y="2079"/>
              <a:chExt cx="461" cy="278"/>
            </a:xfrm>
          </p:grpSpPr>
          <p:grpSp>
            <p:nvGrpSpPr>
              <p:cNvPr id="29" name="Group 70"/>
              <p:cNvGrpSpPr>
                <a:grpSpLocks/>
              </p:cNvGrpSpPr>
              <p:nvPr/>
            </p:nvGrpSpPr>
            <p:grpSpPr bwMode="auto">
              <a:xfrm>
                <a:off x="2832" y="2079"/>
                <a:ext cx="428" cy="278"/>
                <a:chOff x="2832" y="2079"/>
                <a:chExt cx="428" cy="278"/>
              </a:xfrm>
            </p:grpSpPr>
            <p:sp>
              <p:nvSpPr>
                <p:cNvPr id="131143" name="Oval 71"/>
                <p:cNvSpPr>
                  <a:spLocks noChangeArrowheads="1"/>
                </p:cNvSpPr>
                <p:nvPr/>
              </p:nvSpPr>
              <p:spPr bwMode="auto">
                <a:xfrm flipV="1">
                  <a:off x="2832" y="2172"/>
                  <a:ext cx="106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44" name="Text Box 72"/>
                <p:cNvSpPr txBox="1">
                  <a:spLocks noChangeArrowheads="1"/>
                </p:cNvSpPr>
                <p:nvPr/>
              </p:nvSpPr>
              <p:spPr bwMode="auto">
                <a:xfrm>
                  <a:off x="2896" y="2079"/>
                  <a:ext cx="36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30" name="Group 73"/>
              <p:cNvGrpSpPr>
                <a:grpSpLocks/>
              </p:cNvGrpSpPr>
              <p:nvPr/>
            </p:nvGrpSpPr>
            <p:grpSpPr bwMode="auto">
              <a:xfrm>
                <a:off x="2832" y="2079"/>
                <a:ext cx="428" cy="278"/>
                <a:chOff x="2832" y="2079"/>
                <a:chExt cx="428" cy="278"/>
              </a:xfrm>
            </p:grpSpPr>
            <p:sp>
              <p:nvSpPr>
                <p:cNvPr id="131146" name="Oval 74"/>
                <p:cNvSpPr>
                  <a:spLocks noChangeArrowheads="1"/>
                </p:cNvSpPr>
                <p:nvPr/>
              </p:nvSpPr>
              <p:spPr bwMode="auto">
                <a:xfrm flipV="1">
                  <a:off x="2832" y="2172"/>
                  <a:ext cx="106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47" name="Text Box 75"/>
                <p:cNvSpPr txBox="1">
                  <a:spLocks noChangeArrowheads="1"/>
                </p:cNvSpPr>
                <p:nvPr/>
              </p:nvSpPr>
              <p:spPr bwMode="auto">
                <a:xfrm>
                  <a:off x="2896" y="2079"/>
                  <a:ext cx="36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31" name="Group 76"/>
              <p:cNvGrpSpPr>
                <a:grpSpLocks/>
              </p:cNvGrpSpPr>
              <p:nvPr/>
            </p:nvGrpSpPr>
            <p:grpSpPr bwMode="auto">
              <a:xfrm>
                <a:off x="2865" y="2079"/>
                <a:ext cx="428" cy="278"/>
                <a:chOff x="2865" y="2079"/>
                <a:chExt cx="428" cy="278"/>
              </a:xfrm>
            </p:grpSpPr>
            <p:sp>
              <p:nvSpPr>
                <p:cNvPr id="131149" name="Oval 77"/>
                <p:cNvSpPr>
                  <a:spLocks noChangeArrowheads="1"/>
                </p:cNvSpPr>
                <p:nvPr/>
              </p:nvSpPr>
              <p:spPr bwMode="auto">
                <a:xfrm flipV="1">
                  <a:off x="2865" y="2172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50" name="Text Box 78"/>
                <p:cNvSpPr txBox="1">
                  <a:spLocks noChangeArrowheads="1"/>
                </p:cNvSpPr>
                <p:nvPr/>
              </p:nvSpPr>
              <p:spPr bwMode="auto">
                <a:xfrm>
                  <a:off x="2929" y="2079"/>
                  <a:ext cx="36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</p:grpSp>
        <p:grpSp>
          <p:nvGrpSpPr>
            <p:cNvPr id="131072" name="Group 79"/>
            <p:cNvGrpSpPr>
              <a:grpSpLocks/>
            </p:cNvGrpSpPr>
            <p:nvPr/>
          </p:nvGrpSpPr>
          <p:grpSpPr bwMode="auto">
            <a:xfrm>
              <a:off x="2875" y="3077"/>
              <a:ext cx="671" cy="438"/>
              <a:chOff x="2875" y="3077"/>
              <a:chExt cx="671" cy="438"/>
            </a:xfrm>
          </p:grpSpPr>
          <p:sp>
            <p:nvSpPr>
              <p:cNvPr id="131152" name="Rectangle 80"/>
              <p:cNvSpPr>
                <a:spLocks noChangeArrowheads="1"/>
              </p:cNvSpPr>
              <p:nvPr/>
            </p:nvSpPr>
            <p:spPr bwMode="auto">
              <a:xfrm flipV="1">
                <a:off x="2875" y="3077"/>
                <a:ext cx="413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1153" name="Rectangle 81"/>
              <p:cNvSpPr>
                <a:spLocks noChangeArrowheads="1"/>
              </p:cNvSpPr>
              <p:nvPr/>
            </p:nvSpPr>
            <p:spPr bwMode="auto">
              <a:xfrm flipV="1">
                <a:off x="3132" y="3077"/>
                <a:ext cx="414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131073" name="Group 82"/>
          <p:cNvGrpSpPr>
            <a:grpSpLocks/>
          </p:cNvGrpSpPr>
          <p:nvPr/>
        </p:nvGrpSpPr>
        <p:grpSpPr bwMode="auto">
          <a:xfrm>
            <a:off x="4495800" y="3300413"/>
            <a:ext cx="1541463" cy="2279650"/>
            <a:chOff x="2832" y="2079"/>
            <a:chExt cx="971" cy="1436"/>
          </a:xfrm>
        </p:grpSpPr>
        <p:grpSp>
          <p:nvGrpSpPr>
            <p:cNvPr id="131076" name="Group 83"/>
            <p:cNvGrpSpPr>
              <a:grpSpLocks/>
            </p:cNvGrpSpPr>
            <p:nvPr/>
          </p:nvGrpSpPr>
          <p:grpSpPr bwMode="auto">
            <a:xfrm>
              <a:off x="2832" y="2079"/>
              <a:ext cx="494" cy="278"/>
              <a:chOff x="2832" y="2079"/>
              <a:chExt cx="494" cy="278"/>
            </a:xfrm>
          </p:grpSpPr>
          <p:grpSp>
            <p:nvGrpSpPr>
              <p:cNvPr id="131080" name="Group 84"/>
              <p:cNvGrpSpPr>
                <a:grpSpLocks/>
              </p:cNvGrpSpPr>
              <p:nvPr/>
            </p:nvGrpSpPr>
            <p:grpSpPr bwMode="auto">
              <a:xfrm>
                <a:off x="2832" y="2079"/>
                <a:ext cx="428" cy="278"/>
                <a:chOff x="2832" y="2079"/>
                <a:chExt cx="428" cy="278"/>
              </a:xfrm>
            </p:grpSpPr>
            <p:sp>
              <p:nvSpPr>
                <p:cNvPr id="131157" name="Oval 85"/>
                <p:cNvSpPr>
                  <a:spLocks noChangeArrowheads="1"/>
                </p:cNvSpPr>
                <p:nvPr/>
              </p:nvSpPr>
              <p:spPr bwMode="auto">
                <a:xfrm flipV="1">
                  <a:off x="2832" y="2172"/>
                  <a:ext cx="106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58" name="Text Box 86"/>
                <p:cNvSpPr txBox="1">
                  <a:spLocks noChangeArrowheads="1"/>
                </p:cNvSpPr>
                <p:nvPr/>
              </p:nvSpPr>
              <p:spPr bwMode="auto">
                <a:xfrm>
                  <a:off x="2896" y="2079"/>
                  <a:ext cx="36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131083" name="Group 87"/>
              <p:cNvGrpSpPr>
                <a:grpSpLocks/>
              </p:cNvGrpSpPr>
              <p:nvPr/>
            </p:nvGrpSpPr>
            <p:grpSpPr bwMode="auto">
              <a:xfrm>
                <a:off x="2832" y="2079"/>
                <a:ext cx="428" cy="278"/>
                <a:chOff x="2832" y="2079"/>
                <a:chExt cx="428" cy="278"/>
              </a:xfrm>
            </p:grpSpPr>
            <p:sp>
              <p:nvSpPr>
                <p:cNvPr id="131160" name="Oval 88"/>
                <p:cNvSpPr>
                  <a:spLocks noChangeArrowheads="1"/>
                </p:cNvSpPr>
                <p:nvPr/>
              </p:nvSpPr>
              <p:spPr bwMode="auto">
                <a:xfrm flipV="1">
                  <a:off x="2832" y="2172"/>
                  <a:ext cx="106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61" name="Text Box 89"/>
                <p:cNvSpPr txBox="1">
                  <a:spLocks noChangeArrowheads="1"/>
                </p:cNvSpPr>
                <p:nvPr/>
              </p:nvSpPr>
              <p:spPr bwMode="auto">
                <a:xfrm>
                  <a:off x="2896" y="2079"/>
                  <a:ext cx="36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131086" name="Group 90"/>
              <p:cNvGrpSpPr>
                <a:grpSpLocks/>
              </p:cNvGrpSpPr>
              <p:nvPr/>
            </p:nvGrpSpPr>
            <p:grpSpPr bwMode="auto">
              <a:xfrm>
                <a:off x="2865" y="2079"/>
                <a:ext cx="428" cy="278"/>
                <a:chOff x="2865" y="2079"/>
                <a:chExt cx="428" cy="278"/>
              </a:xfrm>
            </p:grpSpPr>
            <p:sp>
              <p:nvSpPr>
                <p:cNvPr id="131163" name="Oval 91"/>
                <p:cNvSpPr>
                  <a:spLocks noChangeArrowheads="1"/>
                </p:cNvSpPr>
                <p:nvPr/>
              </p:nvSpPr>
              <p:spPr bwMode="auto">
                <a:xfrm flipV="1">
                  <a:off x="2865" y="2172"/>
                  <a:ext cx="107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64" name="Text Box 92"/>
                <p:cNvSpPr txBox="1">
                  <a:spLocks noChangeArrowheads="1"/>
                </p:cNvSpPr>
                <p:nvPr/>
              </p:nvSpPr>
              <p:spPr bwMode="auto">
                <a:xfrm>
                  <a:off x="2929" y="2079"/>
                  <a:ext cx="36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grpSp>
            <p:nvGrpSpPr>
              <p:cNvPr id="131089" name="Group 93"/>
              <p:cNvGrpSpPr>
                <a:grpSpLocks/>
              </p:cNvGrpSpPr>
              <p:nvPr/>
            </p:nvGrpSpPr>
            <p:grpSpPr bwMode="auto">
              <a:xfrm>
                <a:off x="2898" y="2079"/>
                <a:ext cx="428" cy="278"/>
                <a:chOff x="2898" y="2079"/>
                <a:chExt cx="428" cy="278"/>
              </a:xfrm>
            </p:grpSpPr>
            <p:sp>
              <p:nvSpPr>
                <p:cNvPr id="131166" name="Oval 94"/>
                <p:cNvSpPr>
                  <a:spLocks noChangeArrowheads="1"/>
                </p:cNvSpPr>
                <p:nvPr/>
              </p:nvSpPr>
              <p:spPr bwMode="auto">
                <a:xfrm flipV="1">
                  <a:off x="2898" y="2172"/>
                  <a:ext cx="107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67" name="Text Box 95"/>
                <p:cNvSpPr txBox="1">
                  <a:spLocks noChangeArrowheads="1"/>
                </p:cNvSpPr>
                <p:nvPr/>
              </p:nvSpPr>
              <p:spPr bwMode="auto">
                <a:xfrm>
                  <a:off x="2962" y="2079"/>
                  <a:ext cx="36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</p:grpSp>
        <p:grpSp>
          <p:nvGrpSpPr>
            <p:cNvPr id="131090" name="Group 96"/>
            <p:cNvGrpSpPr>
              <a:grpSpLocks/>
            </p:cNvGrpSpPr>
            <p:nvPr/>
          </p:nvGrpSpPr>
          <p:grpSpPr bwMode="auto">
            <a:xfrm>
              <a:off x="3132" y="3077"/>
              <a:ext cx="671" cy="438"/>
              <a:chOff x="3132" y="3077"/>
              <a:chExt cx="671" cy="438"/>
            </a:xfrm>
          </p:grpSpPr>
          <p:sp>
            <p:nvSpPr>
              <p:cNvPr id="131169" name="Rectangle 97"/>
              <p:cNvSpPr>
                <a:spLocks noChangeArrowheads="1"/>
              </p:cNvSpPr>
              <p:nvPr/>
            </p:nvSpPr>
            <p:spPr bwMode="auto">
              <a:xfrm flipV="1">
                <a:off x="3132" y="3077"/>
                <a:ext cx="414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1170" name="Rectangle 98"/>
              <p:cNvSpPr>
                <a:spLocks noChangeArrowheads="1"/>
              </p:cNvSpPr>
              <p:nvPr/>
            </p:nvSpPr>
            <p:spPr bwMode="auto">
              <a:xfrm flipV="1">
                <a:off x="3390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grpSp>
        <p:nvGrpSpPr>
          <p:cNvPr id="131093" name="Group 108"/>
          <p:cNvGrpSpPr>
            <a:grpSpLocks/>
          </p:cNvGrpSpPr>
          <p:nvPr/>
        </p:nvGrpSpPr>
        <p:grpSpPr bwMode="auto">
          <a:xfrm>
            <a:off x="4398963" y="3614738"/>
            <a:ext cx="858837" cy="615950"/>
            <a:chOff x="2771" y="2277"/>
            <a:chExt cx="541" cy="388"/>
          </a:xfrm>
        </p:grpSpPr>
        <p:sp>
          <p:nvSpPr>
            <p:cNvPr id="131181" name="Freeform 109"/>
            <p:cNvSpPr>
              <a:spLocks/>
            </p:cNvSpPr>
            <p:nvPr/>
          </p:nvSpPr>
          <p:spPr bwMode="auto">
            <a:xfrm>
              <a:off x="2771" y="2277"/>
              <a:ext cx="246" cy="82"/>
            </a:xfrm>
            <a:custGeom>
              <a:avLst/>
              <a:gdLst/>
              <a:ahLst/>
              <a:cxnLst>
                <a:cxn ang="0">
                  <a:pos x="1" y="5"/>
                </a:cxn>
                <a:cxn ang="0">
                  <a:pos x="1" y="7"/>
                </a:cxn>
                <a:cxn ang="0">
                  <a:pos x="0" y="9"/>
                </a:cxn>
                <a:cxn ang="0">
                  <a:pos x="0" y="11"/>
                </a:cxn>
                <a:cxn ang="0">
                  <a:pos x="0" y="14"/>
                </a:cxn>
                <a:cxn ang="0">
                  <a:pos x="0" y="16"/>
                </a:cxn>
                <a:cxn ang="0">
                  <a:pos x="1" y="27"/>
                </a:cxn>
                <a:cxn ang="0">
                  <a:pos x="5" y="39"/>
                </a:cxn>
                <a:cxn ang="0">
                  <a:pos x="12" y="50"/>
                </a:cxn>
                <a:cxn ang="0">
                  <a:pos x="21" y="59"/>
                </a:cxn>
                <a:cxn ang="0">
                  <a:pos x="31" y="65"/>
                </a:cxn>
                <a:cxn ang="0">
                  <a:pos x="44" y="69"/>
                </a:cxn>
                <a:cxn ang="0">
                  <a:pos x="53" y="69"/>
                </a:cxn>
                <a:cxn ang="0">
                  <a:pos x="56" y="69"/>
                </a:cxn>
                <a:cxn ang="0">
                  <a:pos x="59" y="69"/>
                </a:cxn>
                <a:cxn ang="0">
                  <a:pos x="62" y="68"/>
                </a:cxn>
                <a:cxn ang="0">
                  <a:pos x="65" y="67"/>
                </a:cxn>
                <a:cxn ang="0">
                  <a:pos x="68" y="66"/>
                </a:cxn>
                <a:cxn ang="0">
                  <a:pos x="74" y="63"/>
                </a:cxn>
                <a:cxn ang="0">
                  <a:pos x="82" y="55"/>
                </a:cxn>
                <a:cxn ang="0">
                  <a:pos x="90" y="47"/>
                </a:cxn>
                <a:cxn ang="0">
                  <a:pos x="97" y="39"/>
                </a:cxn>
                <a:cxn ang="0">
                  <a:pos x="103" y="30"/>
                </a:cxn>
                <a:cxn ang="0">
                  <a:pos x="109" y="21"/>
                </a:cxn>
                <a:cxn ang="0">
                  <a:pos x="114" y="12"/>
                </a:cxn>
                <a:cxn ang="0">
                  <a:pos x="115" y="25"/>
                </a:cxn>
                <a:cxn ang="0">
                  <a:pos x="116" y="36"/>
                </a:cxn>
                <a:cxn ang="0">
                  <a:pos x="117" y="47"/>
                </a:cxn>
                <a:cxn ang="0">
                  <a:pos x="119" y="57"/>
                </a:cxn>
                <a:cxn ang="0">
                  <a:pos x="120" y="68"/>
                </a:cxn>
                <a:cxn ang="0">
                  <a:pos x="121" y="79"/>
                </a:cxn>
                <a:cxn ang="0">
                  <a:pos x="123" y="69"/>
                </a:cxn>
                <a:cxn ang="0">
                  <a:pos x="125" y="58"/>
                </a:cxn>
                <a:cxn ang="0">
                  <a:pos x="127" y="47"/>
                </a:cxn>
                <a:cxn ang="0">
                  <a:pos x="128" y="35"/>
                </a:cxn>
                <a:cxn ang="0">
                  <a:pos x="129" y="25"/>
                </a:cxn>
                <a:cxn ang="0">
                  <a:pos x="131" y="13"/>
                </a:cxn>
                <a:cxn ang="0">
                  <a:pos x="135" y="17"/>
                </a:cxn>
                <a:cxn ang="0">
                  <a:pos x="141" y="26"/>
                </a:cxn>
                <a:cxn ang="0">
                  <a:pos x="147" y="35"/>
                </a:cxn>
                <a:cxn ang="0">
                  <a:pos x="154" y="43"/>
                </a:cxn>
                <a:cxn ang="0">
                  <a:pos x="161" y="51"/>
                </a:cxn>
                <a:cxn ang="0">
                  <a:pos x="169" y="59"/>
                </a:cxn>
                <a:cxn ang="0">
                  <a:pos x="177" y="63"/>
                </a:cxn>
                <a:cxn ang="0">
                  <a:pos x="179" y="64"/>
                </a:cxn>
                <a:cxn ang="0">
                  <a:pos x="182" y="65"/>
                </a:cxn>
                <a:cxn ang="0">
                  <a:pos x="185" y="66"/>
                </a:cxn>
                <a:cxn ang="0">
                  <a:pos x="188" y="66"/>
                </a:cxn>
                <a:cxn ang="0">
                  <a:pos x="191" y="66"/>
                </a:cxn>
                <a:cxn ang="0">
                  <a:pos x="199" y="66"/>
                </a:cxn>
                <a:cxn ang="0">
                  <a:pos x="211" y="63"/>
                </a:cxn>
                <a:cxn ang="0">
                  <a:pos x="222" y="57"/>
                </a:cxn>
                <a:cxn ang="0">
                  <a:pos x="232" y="49"/>
                </a:cxn>
                <a:cxn ang="0">
                  <a:pos x="239" y="39"/>
                </a:cxn>
                <a:cxn ang="0">
                  <a:pos x="243" y="27"/>
                </a:cxn>
                <a:cxn ang="0">
                  <a:pos x="245" y="15"/>
                </a:cxn>
                <a:cxn ang="0">
                  <a:pos x="245" y="11"/>
                </a:cxn>
                <a:cxn ang="0">
                  <a:pos x="245" y="9"/>
                </a:cxn>
                <a:cxn ang="0">
                  <a:pos x="245" y="7"/>
                </a:cxn>
                <a:cxn ang="0">
                  <a:pos x="244" y="5"/>
                </a:cxn>
                <a:cxn ang="0">
                  <a:pos x="244" y="3"/>
                </a:cxn>
                <a:cxn ang="0">
                  <a:pos x="243" y="1"/>
                </a:cxn>
              </a:cxnLst>
              <a:rect l="0" t="0" r="r" b="b"/>
              <a:pathLst>
                <a:path w="246" h="82">
                  <a:moveTo>
                    <a:pt x="2" y="3"/>
                  </a:moveTo>
                  <a:lnTo>
                    <a:pt x="1" y="4"/>
                  </a:lnTo>
                  <a:lnTo>
                    <a:pt x="1" y="4"/>
                  </a:lnTo>
                  <a:lnTo>
                    <a:pt x="1" y="5"/>
                  </a:lnTo>
                  <a:lnTo>
                    <a:pt x="1" y="5"/>
                  </a:lnTo>
                  <a:lnTo>
                    <a:pt x="1" y="5"/>
                  </a:lnTo>
                  <a:lnTo>
                    <a:pt x="1" y="6"/>
                  </a:lnTo>
                  <a:lnTo>
                    <a:pt x="1" y="6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8"/>
                  </a:lnTo>
                  <a:lnTo>
                    <a:pt x="1" y="8"/>
                  </a:lnTo>
                  <a:lnTo>
                    <a:pt x="1" y="9"/>
                  </a:lnTo>
                  <a:lnTo>
                    <a:pt x="0" y="9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0" y="23"/>
                  </a:lnTo>
                  <a:lnTo>
                    <a:pt x="1" y="25"/>
                  </a:lnTo>
                  <a:lnTo>
                    <a:pt x="1" y="27"/>
                  </a:lnTo>
                  <a:lnTo>
                    <a:pt x="1" y="30"/>
                  </a:lnTo>
                  <a:lnTo>
                    <a:pt x="2" y="33"/>
                  </a:lnTo>
                  <a:lnTo>
                    <a:pt x="3" y="35"/>
                  </a:lnTo>
                  <a:lnTo>
                    <a:pt x="4" y="37"/>
                  </a:lnTo>
                  <a:lnTo>
                    <a:pt x="5" y="39"/>
                  </a:lnTo>
                  <a:lnTo>
                    <a:pt x="6" y="42"/>
                  </a:lnTo>
                  <a:lnTo>
                    <a:pt x="7" y="44"/>
                  </a:lnTo>
                  <a:lnTo>
                    <a:pt x="9" y="46"/>
                  </a:lnTo>
                  <a:lnTo>
                    <a:pt x="10" y="48"/>
                  </a:lnTo>
                  <a:lnTo>
                    <a:pt x="12" y="50"/>
                  </a:lnTo>
                  <a:lnTo>
                    <a:pt x="13" y="52"/>
                  </a:lnTo>
                  <a:lnTo>
                    <a:pt x="15" y="54"/>
                  </a:lnTo>
                  <a:lnTo>
                    <a:pt x="17" y="55"/>
                  </a:lnTo>
                  <a:lnTo>
                    <a:pt x="19" y="57"/>
                  </a:lnTo>
                  <a:lnTo>
                    <a:pt x="21" y="59"/>
                  </a:lnTo>
                  <a:lnTo>
                    <a:pt x="23" y="60"/>
                  </a:lnTo>
                  <a:lnTo>
                    <a:pt x="25" y="61"/>
                  </a:lnTo>
                  <a:lnTo>
                    <a:pt x="27" y="63"/>
                  </a:lnTo>
                  <a:lnTo>
                    <a:pt x="29" y="64"/>
                  </a:lnTo>
                  <a:lnTo>
                    <a:pt x="31" y="65"/>
                  </a:lnTo>
                  <a:lnTo>
                    <a:pt x="34" y="66"/>
                  </a:lnTo>
                  <a:lnTo>
                    <a:pt x="36" y="67"/>
                  </a:lnTo>
                  <a:lnTo>
                    <a:pt x="39" y="67"/>
                  </a:lnTo>
                  <a:lnTo>
                    <a:pt x="41" y="68"/>
                  </a:lnTo>
                  <a:lnTo>
                    <a:pt x="44" y="69"/>
                  </a:lnTo>
                  <a:lnTo>
                    <a:pt x="46" y="69"/>
                  </a:lnTo>
                  <a:lnTo>
                    <a:pt x="49" y="69"/>
                  </a:lnTo>
                  <a:lnTo>
                    <a:pt x="52" y="69"/>
                  </a:lnTo>
                  <a:lnTo>
                    <a:pt x="53" y="69"/>
                  </a:lnTo>
                  <a:lnTo>
                    <a:pt x="53" y="69"/>
                  </a:lnTo>
                  <a:lnTo>
                    <a:pt x="54" y="69"/>
                  </a:lnTo>
                  <a:lnTo>
                    <a:pt x="55" y="69"/>
                  </a:lnTo>
                  <a:lnTo>
                    <a:pt x="55" y="69"/>
                  </a:lnTo>
                  <a:lnTo>
                    <a:pt x="56" y="69"/>
                  </a:lnTo>
                  <a:lnTo>
                    <a:pt x="56" y="69"/>
                  </a:lnTo>
                  <a:lnTo>
                    <a:pt x="57" y="69"/>
                  </a:lnTo>
                  <a:lnTo>
                    <a:pt x="57" y="69"/>
                  </a:lnTo>
                  <a:lnTo>
                    <a:pt x="58" y="69"/>
                  </a:lnTo>
                  <a:lnTo>
                    <a:pt x="59" y="69"/>
                  </a:lnTo>
                  <a:lnTo>
                    <a:pt x="59" y="69"/>
                  </a:lnTo>
                  <a:lnTo>
                    <a:pt x="60" y="68"/>
                  </a:lnTo>
                  <a:lnTo>
                    <a:pt x="61" y="68"/>
                  </a:lnTo>
                  <a:lnTo>
                    <a:pt x="61" y="68"/>
                  </a:lnTo>
                  <a:lnTo>
                    <a:pt x="62" y="68"/>
                  </a:lnTo>
                  <a:lnTo>
                    <a:pt x="62" y="68"/>
                  </a:lnTo>
                  <a:lnTo>
                    <a:pt x="63" y="68"/>
                  </a:lnTo>
                  <a:lnTo>
                    <a:pt x="63" y="68"/>
                  </a:lnTo>
                  <a:lnTo>
                    <a:pt x="64" y="67"/>
                  </a:lnTo>
                  <a:lnTo>
                    <a:pt x="65" y="67"/>
                  </a:lnTo>
                  <a:lnTo>
                    <a:pt x="65" y="67"/>
                  </a:lnTo>
                  <a:lnTo>
                    <a:pt x="66" y="67"/>
                  </a:lnTo>
                  <a:lnTo>
                    <a:pt x="66" y="67"/>
                  </a:lnTo>
                  <a:lnTo>
                    <a:pt x="67" y="67"/>
                  </a:lnTo>
                  <a:lnTo>
                    <a:pt x="67" y="67"/>
                  </a:lnTo>
                  <a:lnTo>
                    <a:pt x="68" y="66"/>
                  </a:lnTo>
                  <a:lnTo>
                    <a:pt x="69" y="66"/>
                  </a:lnTo>
                  <a:lnTo>
                    <a:pt x="69" y="66"/>
                  </a:lnTo>
                  <a:lnTo>
                    <a:pt x="70" y="66"/>
                  </a:lnTo>
                  <a:lnTo>
                    <a:pt x="71" y="66"/>
                  </a:lnTo>
                  <a:lnTo>
                    <a:pt x="74" y="63"/>
                  </a:lnTo>
                  <a:lnTo>
                    <a:pt x="75" y="61"/>
                  </a:lnTo>
                  <a:lnTo>
                    <a:pt x="77" y="60"/>
                  </a:lnTo>
                  <a:lnTo>
                    <a:pt x="79" y="58"/>
                  </a:lnTo>
                  <a:lnTo>
                    <a:pt x="81" y="57"/>
                  </a:lnTo>
                  <a:lnTo>
                    <a:pt x="82" y="55"/>
                  </a:lnTo>
                  <a:lnTo>
                    <a:pt x="84" y="53"/>
                  </a:lnTo>
                  <a:lnTo>
                    <a:pt x="85" y="52"/>
                  </a:lnTo>
                  <a:lnTo>
                    <a:pt x="87" y="50"/>
                  </a:lnTo>
                  <a:lnTo>
                    <a:pt x="88" y="49"/>
                  </a:lnTo>
                  <a:lnTo>
                    <a:pt x="90" y="47"/>
                  </a:lnTo>
                  <a:lnTo>
                    <a:pt x="91" y="45"/>
                  </a:lnTo>
                  <a:lnTo>
                    <a:pt x="93" y="44"/>
                  </a:lnTo>
                  <a:lnTo>
                    <a:pt x="94" y="42"/>
                  </a:lnTo>
                  <a:lnTo>
                    <a:pt x="95" y="41"/>
                  </a:lnTo>
                  <a:lnTo>
                    <a:pt x="97" y="39"/>
                  </a:lnTo>
                  <a:lnTo>
                    <a:pt x="98" y="37"/>
                  </a:lnTo>
                  <a:lnTo>
                    <a:pt x="99" y="35"/>
                  </a:lnTo>
                  <a:lnTo>
                    <a:pt x="101" y="34"/>
                  </a:lnTo>
                  <a:lnTo>
                    <a:pt x="102" y="32"/>
                  </a:lnTo>
                  <a:lnTo>
                    <a:pt x="103" y="30"/>
                  </a:lnTo>
                  <a:lnTo>
                    <a:pt x="104" y="29"/>
                  </a:lnTo>
                  <a:lnTo>
                    <a:pt x="105" y="27"/>
                  </a:lnTo>
                  <a:lnTo>
                    <a:pt x="107" y="25"/>
                  </a:lnTo>
                  <a:lnTo>
                    <a:pt x="108" y="23"/>
                  </a:lnTo>
                  <a:lnTo>
                    <a:pt x="109" y="21"/>
                  </a:lnTo>
                  <a:lnTo>
                    <a:pt x="110" y="19"/>
                  </a:lnTo>
                  <a:lnTo>
                    <a:pt x="111" y="18"/>
                  </a:lnTo>
                  <a:lnTo>
                    <a:pt x="112" y="16"/>
                  </a:lnTo>
                  <a:lnTo>
                    <a:pt x="113" y="14"/>
                  </a:lnTo>
                  <a:lnTo>
                    <a:pt x="114" y="12"/>
                  </a:lnTo>
                  <a:lnTo>
                    <a:pt x="114" y="16"/>
                  </a:lnTo>
                  <a:lnTo>
                    <a:pt x="114" y="19"/>
                  </a:lnTo>
                  <a:lnTo>
                    <a:pt x="115" y="21"/>
                  </a:lnTo>
                  <a:lnTo>
                    <a:pt x="115" y="23"/>
                  </a:lnTo>
                  <a:lnTo>
                    <a:pt x="115" y="25"/>
                  </a:lnTo>
                  <a:lnTo>
                    <a:pt x="115" y="27"/>
                  </a:lnTo>
                  <a:lnTo>
                    <a:pt x="116" y="29"/>
                  </a:lnTo>
                  <a:lnTo>
                    <a:pt x="116" y="31"/>
                  </a:lnTo>
                  <a:lnTo>
                    <a:pt x="116" y="34"/>
                  </a:lnTo>
                  <a:lnTo>
                    <a:pt x="116" y="36"/>
                  </a:lnTo>
                  <a:lnTo>
                    <a:pt x="117" y="38"/>
                  </a:lnTo>
                  <a:lnTo>
                    <a:pt x="117" y="40"/>
                  </a:lnTo>
                  <a:lnTo>
                    <a:pt x="117" y="42"/>
                  </a:lnTo>
                  <a:lnTo>
                    <a:pt x="117" y="45"/>
                  </a:lnTo>
                  <a:lnTo>
                    <a:pt x="117" y="47"/>
                  </a:lnTo>
                  <a:lnTo>
                    <a:pt x="118" y="49"/>
                  </a:lnTo>
                  <a:lnTo>
                    <a:pt x="118" y="51"/>
                  </a:lnTo>
                  <a:lnTo>
                    <a:pt x="118" y="53"/>
                  </a:lnTo>
                  <a:lnTo>
                    <a:pt x="119" y="55"/>
                  </a:lnTo>
                  <a:lnTo>
                    <a:pt x="119" y="57"/>
                  </a:lnTo>
                  <a:lnTo>
                    <a:pt x="119" y="59"/>
                  </a:lnTo>
                  <a:lnTo>
                    <a:pt x="119" y="62"/>
                  </a:lnTo>
                  <a:lnTo>
                    <a:pt x="119" y="64"/>
                  </a:lnTo>
                  <a:lnTo>
                    <a:pt x="120" y="66"/>
                  </a:lnTo>
                  <a:lnTo>
                    <a:pt x="120" y="68"/>
                  </a:lnTo>
                  <a:lnTo>
                    <a:pt x="120" y="70"/>
                  </a:lnTo>
                  <a:lnTo>
                    <a:pt x="120" y="73"/>
                  </a:lnTo>
                  <a:lnTo>
                    <a:pt x="121" y="75"/>
                  </a:lnTo>
                  <a:lnTo>
                    <a:pt x="121" y="77"/>
                  </a:lnTo>
                  <a:lnTo>
                    <a:pt x="121" y="79"/>
                  </a:lnTo>
                  <a:lnTo>
                    <a:pt x="121" y="81"/>
                  </a:lnTo>
                  <a:lnTo>
                    <a:pt x="122" y="77"/>
                  </a:lnTo>
                  <a:lnTo>
                    <a:pt x="123" y="74"/>
                  </a:lnTo>
                  <a:lnTo>
                    <a:pt x="123" y="72"/>
                  </a:lnTo>
                  <a:lnTo>
                    <a:pt x="123" y="69"/>
                  </a:lnTo>
                  <a:lnTo>
                    <a:pt x="124" y="67"/>
                  </a:lnTo>
                  <a:lnTo>
                    <a:pt x="124" y="65"/>
                  </a:lnTo>
                  <a:lnTo>
                    <a:pt x="124" y="63"/>
                  </a:lnTo>
                  <a:lnTo>
                    <a:pt x="125" y="60"/>
                  </a:lnTo>
                  <a:lnTo>
                    <a:pt x="125" y="58"/>
                  </a:lnTo>
                  <a:lnTo>
                    <a:pt x="125" y="55"/>
                  </a:lnTo>
                  <a:lnTo>
                    <a:pt x="126" y="53"/>
                  </a:lnTo>
                  <a:lnTo>
                    <a:pt x="126" y="51"/>
                  </a:lnTo>
                  <a:lnTo>
                    <a:pt x="126" y="49"/>
                  </a:lnTo>
                  <a:lnTo>
                    <a:pt x="127" y="47"/>
                  </a:lnTo>
                  <a:lnTo>
                    <a:pt x="127" y="44"/>
                  </a:lnTo>
                  <a:lnTo>
                    <a:pt x="127" y="42"/>
                  </a:lnTo>
                  <a:lnTo>
                    <a:pt x="127" y="40"/>
                  </a:lnTo>
                  <a:lnTo>
                    <a:pt x="128" y="37"/>
                  </a:lnTo>
                  <a:lnTo>
                    <a:pt x="128" y="35"/>
                  </a:lnTo>
                  <a:lnTo>
                    <a:pt x="128" y="33"/>
                  </a:lnTo>
                  <a:lnTo>
                    <a:pt x="129" y="31"/>
                  </a:lnTo>
                  <a:lnTo>
                    <a:pt x="129" y="29"/>
                  </a:lnTo>
                  <a:lnTo>
                    <a:pt x="129" y="27"/>
                  </a:lnTo>
                  <a:lnTo>
                    <a:pt x="129" y="25"/>
                  </a:lnTo>
                  <a:lnTo>
                    <a:pt x="130" y="22"/>
                  </a:lnTo>
                  <a:lnTo>
                    <a:pt x="130" y="20"/>
                  </a:lnTo>
                  <a:lnTo>
                    <a:pt x="130" y="18"/>
                  </a:lnTo>
                  <a:lnTo>
                    <a:pt x="130" y="16"/>
                  </a:lnTo>
                  <a:lnTo>
                    <a:pt x="131" y="13"/>
                  </a:lnTo>
                  <a:lnTo>
                    <a:pt x="131" y="11"/>
                  </a:lnTo>
                  <a:lnTo>
                    <a:pt x="131" y="9"/>
                  </a:lnTo>
                  <a:lnTo>
                    <a:pt x="133" y="13"/>
                  </a:lnTo>
                  <a:lnTo>
                    <a:pt x="134" y="15"/>
                  </a:lnTo>
                  <a:lnTo>
                    <a:pt x="135" y="17"/>
                  </a:lnTo>
                  <a:lnTo>
                    <a:pt x="136" y="19"/>
                  </a:lnTo>
                  <a:lnTo>
                    <a:pt x="137" y="21"/>
                  </a:lnTo>
                  <a:lnTo>
                    <a:pt x="138" y="22"/>
                  </a:lnTo>
                  <a:lnTo>
                    <a:pt x="139" y="24"/>
                  </a:lnTo>
                  <a:lnTo>
                    <a:pt x="141" y="26"/>
                  </a:lnTo>
                  <a:lnTo>
                    <a:pt x="142" y="28"/>
                  </a:lnTo>
                  <a:lnTo>
                    <a:pt x="143" y="29"/>
                  </a:lnTo>
                  <a:lnTo>
                    <a:pt x="144" y="31"/>
                  </a:lnTo>
                  <a:lnTo>
                    <a:pt x="145" y="33"/>
                  </a:lnTo>
                  <a:lnTo>
                    <a:pt x="147" y="35"/>
                  </a:lnTo>
                  <a:lnTo>
                    <a:pt x="148" y="36"/>
                  </a:lnTo>
                  <a:lnTo>
                    <a:pt x="149" y="38"/>
                  </a:lnTo>
                  <a:lnTo>
                    <a:pt x="151" y="40"/>
                  </a:lnTo>
                  <a:lnTo>
                    <a:pt x="152" y="41"/>
                  </a:lnTo>
                  <a:lnTo>
                    <a:pt x="154" y="43"/>
                  </a:lnTo>
                  <a:lnTo>
                    <a:pt x="155" y="45"/>
                  </a:lnTo>
                  <a:lnTo>
                    <a:pt x="157" y="46"/>
                  </a:lnTo>
                  <a:lnTo>
                    <a:pt x="158" y="48"/>
                  </a:lnTo>
                  <a:lnTo>
                    <a:pt x="160" y="49"/>
                  </a:lnTo>
                  <a:lnTo>
                    <a:pt x="161" y="51"/>
                  </a:lnTo>
                  <a:lnTo>
                    <a:pt x="163" y="53"/>
                  </a:lnTo>
                  <a:lnTo>
                    <a:pt x="165" y="54"/>
                  </a:lnTo>
                  <a:lnTo>
                    <a:pt x="166" y="55"/>
                  </a:lnTo>
                  <a:lnTo>
                    <a:pt x="168" y="57"/>
                  </a:lnTo>
                  <a:lnTo>
                    <a:pt x="169" y="59"/>
                  </a:lnTo>
                  <a:lnTo>
                    <a:pt x="171" y="60"/>
                  </a:lnTo>
                  <a:lnTo>
                    <a:pt x="173" y="61"/>
                  </a:lnTo>
                  <a:lnTo>
                    <a:pt x="175" y="63"/>
                  </a:lnTo>
                  <a:lnTo>
                    <a:pt x="176" y="63"/>
                  </a:lnTo>
                  <a:lnTo>
                    <a:pt x="177" y="63"/>
                  </a:lnTo>
                  <a:lnTo>
                    <a:pt x="177" y="64"/>
                  </a:lnTo>
                  <a:lnTo>
                    <a:pt x="177" y="64"/>
                  </a:lnTo>
                  <a:lnTo>
                    <a:pt x="178" y="64"/>
                  </a:lnTo>
                  <a:lnTo>
                    <a:pt x="179" y="64"/>
                  </a:lnTo>
                  <a:lnTo>
                    <a:pt x="179" y="64"/>
                  </a:lnTo>
                  <a:lnTo>
                    <a:pt x="180" y="65"/>
                  </a:lnTo>
                  <a:lnTo>
                    <a:pt x="181" y="65"/>
                  </a:lnTo>
                  <a:lnTo>
                    <a:pt x="181" y="65"/>
                  </a:lnTo>
                  <a:lnTo>
                    <a:pt x="181" y="65"/>
                  </a:lnTo>
                  <a:lnTo>
                    <a:pt x="182" y="65"/>
                  </a:lnTo>
                  <a:lnTo>
                    <a:pt x="183" y="65"/>
                  </a:lnTo>
                  <a:lnTo>
                    <a:pt x="183" y="65"/>
                  </a:lnTo>
                  <a:lnTo>
                    <a:pt x="184" y="65"/>
                  </a:lnTo>
                  <a:lnTo>
                    <a:pt x="185" y="65"/>
                  </a:lnTo>
                  <a:lnTo>
                    <a:pt x="185" y="66"/>
                  </a:lnTo>
                  <a:lnTo>
                    <a:pt x="186" y="66"/>
                  </a:lnTo>
                  <a:lnTo>
                    <a:pt x="186" y="66"/>
                  </a:lnTo>
                  <a:lnTo>
                    <a:pt x="187" y="66"/>
                  </a:lnTo>
                  <a:lnTo>
                    <a:pt x="187" y="66"/>
                  </a:lnTo>
                  <a:lnTo>
                    <a:pt x="188" y="66"/>
                  </a:lnTo>
                  <a:lnTo>
                    <a:pt x="189" y="66"/>
                  </a:lnTo>
                  <a:lnTo>
                    <a:pt x="189" y="66"/>
                  </a:lnTo>
                  <a:lnTo>
                    <a:pt x="190" y="66"/>
                  </a:lnTo>
                  <a:lnTo>
                    <a:pt x="191" y="66"/>
                  </a:lnTo>
                  <a:lnTo>
                    <a:pt x="191" y="66"/>
                  </a:lnTo>
                  <a:lnTo>
                    <a:pt x="192" y="66"/>
                  </a:lnTo>
                  <a:lnTo>
                    <a:pt x="192" y="66"/>
                  </a:lnTo>
                  <a:lnTo>
                    <a:pt x="193" y="66"/>
                  </a:lnTo>
                  <a:lnTo>
                    <a:pt x="194" y="67"/>
                  </a:lnTo>
                  <a:lnTo>
                    <a:pt x="199" y="66"/>
                  </a:lnTo>
                  <a:lnTo>
                    <a:pt x="201" y="66"/>
                  </a:lnTo>
                  <a:lnTo>
                    <a:pt x="204" y="65"/>
                  </a:lnTo>
                  <a:lnTo>
                    <a:pt x="207" y="65"/>
                  </a:lnTo>
                  <a:lnTo>
                    <a:pt x="209" y="64"/>
                  </a:lnTo>
                  <a:lnTo>
                    <a:pt x="211" y="63"/>
                  </a:lnTo>
                  <a:lnTo>
                    <a:pt x="214" y="62"/>
                  </a:lnTo>
                  <a:lnTo>
                    <a:pt x="216" y="61"/>
                  </a:lnTo>
                  <a:lnTo>
                    <a:pt x="218" y="60"/>
                  </a:lnTo>
                  <a:lnTo>
                    <a:pt x="220" y="59"/>
                  </a:lnTo>
                  <a:lnTo>
                    <a:pt x="222" y="57"/>
                  </a:lnTo>
                  <a:lnTo>
                    <a:pt x="224" y="56"/>
                  </a:lnTo>
                  <a:lnTo>
                    <a:pt x="226" y="55"/>
                  </a:lnTo>
                  <a:lnTo>
                    <a:pt x="228" y="53"/>
                  </a:lnTo>
                  <a:lnTo>
                    <a:pt x="230" y="51"/>
                  </a:lnTo>
                  <a:lnTo>
                    <a:pt x="232" y="49"/>
                  </a:lnTo>
                  <a:lnTo>
                    <a:pt x="233" y="47"/>
                  </a:lnTo>
                  <a:lnTo>
                    <a:pt x="235" y="45"/>
                  </a:lnTo>
                  <a:lnTo>
                    <a:pt x="236" y="43"/>
                  </a:lnTo>
                  <a:lnTo>
                    <a:pt x="238" y="41"/>
                  </a:lnTo>
                  <a:lnTo>
                    <a:pt x="239" y="39"/>
                  </a:lnTo>
                  <a:lnTo>
                    <a:pt x="240" y="37"/>
                  </a:lnTo>
                  <a:lnTo>
                    <a:pt x="241" y="35"/>
                  </a:lnTo>
                  <a:lnTo>
                    <a:pt x="242" y="32"/>
                  </a:lnTo>
                  <a:lnTo>
                    <a:pt x="243" y="30"/>
                  </a:lnTo>
                  <a:lnTo>
                    <a:pt x="243" y="27"/>
                  </a:lnTo>
                  <a:lnTo>
                    <a:pt x="244" y="25"/>
                  </a:lnTo>
                  <a:lnTo>
                    <a:pt x="245" y="22"/>
                  </a:lnTo>
                  <a:lnTo>
                    <a:pt x="245" y="20"/>
                  </a:lnTo>
                  <a:lnTo>
                    <a:pt x="245" y="17"/>
                  </a:lnTo>
                  <a:lnTo>
                    <a:pt x="245" y="15"/>
                  </a:lnTo>
                  <a:lnTo>
                    <a:pt x="245" y="13"/>
                  </a:lnTo>
                  <a:lnTo>
                    <a:pt x="245" y="13"/>
                  </a:lnTo>
                  <a:lnTo>
                    <a:pt x="245" y="13"/>
                  </a:lnTo>
                  <a:lnTo>
                    <a:pt x="245" y="12"/>
                  </a:lnTo>
                  <a:lnTo>
                    <a:pt x="245" y="11"/>
                  </a:lnTo>
                  <a:lnTo>
                    <a:pt x="245" y="11"/>
                  </a:lnTo>
                  <a:lnTo>
                    <a:pt x="245" y="11"/>
                  </a:lnTo>
                  <a:lnTo>
                    <a:pt x="245" y="10"/>
                  </a:lnTo>
                  <a:lnTo>
                    <a:pt x="245" y="10"/>
                  </a:lnTo>
                  <a:lnTo>
                    <a:pt x="245" y="9"/>
                  </a:lnTo>
                  <a:lnTo>
                    <a:pt x="245" y="9"/>
                  </a:lnTo>
                  <a:lnTo>
                    <a:pt x="245" y="8"/>
                  </a:lnTo>
                  <a:lnTo>
                    <a:pt x="245" y="8"/>
                  </a:lnTo>
                  <a:lnTo>
                    <a:pt x="245" y="7"/>
                  </a:lnTo>
                  <a:lnTo>
                    <a:pt x="245" y="7"/>
                  </a:lnTo>
                  <a:lnTo>
                    <a:pt x="245" y="7"/>
                  </a:lnTo>
                  <a:lnTo>
                    <a:pt x="245" y="6"/>
                  </a:lnTo>
                  <a:lnTo>
                    <a:pt x="245" y="6"/>
                  </a:lnTo>
                  <a:lnTo>
                    <a:pt x="244" y="5"/>
                  </a:lnTo>
                  <a:lnTo>
                    <a:pt x="244" y="5"/>
                  </a:lnTo>
                  <a:lnTo>
                    <a:pt x="244" y="4"/>
                  </a:lnTo>
                  <a:lnTo>
                    <a:pt x="244" y="4"/>
                  </a:lnTo>
                  <a:lnTo>
                    <a:pt x="244" y="3"/>
                  </a:lnTo>
                  <a:lnTo>
                    <a:pt x="244" y="3"/>
                  </a:lnTo>
                  <a:lnTo>
                    <a:pt x="244" y="3"/>
                  </a:lnTo>
                  <a:lnTo>
                    <a:pt x="244" y="2"/>
                  </a:lnTo>
                  <a:lnTo>
                    <a:pt x="244" y="2"/>
                  </a:lnTo>
                  <a:lnTo>
                    <a:pt x="243" y="1"/>
                  </a:lnTo>
                  <a:lnTo>
                    <a:pt x="243" y="1"/>
                  </a:lnTo>
                  <a:lnTo>
                    <a:pt x="243" y="1"/>
                  </a:lnTo>
                  <a:lnTo>
                    <a:pt x="243" y="0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131182" name="Text Box 110"/>
            <p:cNvSpPr txBox="1">
              <a:spLocks noChangeArrowheads="1"/>
            </p:cNvSpPr>
            <p:nvPr/>
          </p:nvSpPr>
          <p:spPr bwMode="auto">
            <a:xfrm>
              <a:off x="2780" y="2387"/>
              <a:ext cx="532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31096" name="Group 112"/>
          <p:cNvGrpSpPr>
            <a:grpSpLocks/>
          </p:cNvGrpSpPr>
          <p:nvPr/>
        </p:nvGrpSpPr>
        <p:grpSpPr bwMode="auto">
          <a:xfrm>
            <a:off x="2514600" y="3300413"/>
            <a:ext cx="3930650" cy="2279650"/>
            <a:chOff x="1584" y="2079"/>
            <a:chExt cx="2476" cy="1436"/>
          </a:xfrm>
        </p:grpSpPr>
        <p:grpSp>
          <p:nvGrpSpPr>
            <p:cNvPr id="131099" name="Group 99"/>
            <p:cNvGrpSpPr>
              <a:grpSpLocks/>
            </p:cNvGrpSpPr>
            <p:nvPr/>
          </p:nvGrpSpPr>
          <p:grpSpPr bwMode="auto">
            <a:xfrm>
              <a:off x="2898" y="2079"/>
              <a:ext cx="1162" cy="1436"/>
              <a:chOff x="2898" y="2079"/>
              <a:chExt cx="1162" cy="1436"/>
            </a:xfrm>
          </p:grpSpPr>
          <p:grpSp>
            <p:nvGrpSpPr>
              <p:cNvPr id="131100" name="Group 100"/>
              <p:cNvGrpSpPr>
                <a:grpSpLocks/>
              </p:cNvGrpSpPr>
              <p:nvPr/>
            </p:nvGrpSpPr>
            <p:grpSpPr bwMode="auto">
              <a:xfrm>
                <a:off x="2898" y="2079"/>
                <a:ext cx="428" cy="278"/>
                <a:chOff x="2898" y="2079"/>
                <a:chExt cx="428" cy="278"/>
              </a:xfrm>
            </p:grpSpPr>
            <p:sp>
              <p:nvSpPr>
                <p:cNvPr id="131173" name="Oval 101"/>
                <p:cNvSpPr>
                  <a:spLocks noChangeArrowheads="1"/>
                </p:cNvSpPr>
                <p:nvPr/>
              </p:nvSpPr>
              <p:spPr bwMode="auto">
                <a:xfrm flipV="1">
                  <a:off x="2898" y="2172"/>
                  <a:ext cx="107" cy="84"/>
                </a:xfrm>
                <a:prstGeom prst="ellipse">
                  <a:avLst/>
                </a:prstGeom>
                <a:solidFill>
                  <a:srgbClr val="FFFFFF"/>
                </a:solidFill>
                <a:ln w="0">
                  <a:solidFill>
                    <a:srgbClr val="FFFF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74" name="Text Box 102"/>
                <p:cNvSpPr txBox="1">
                  <a:spLocks noChangeArrowheads="1"/>
                </p:cNvSpPr>
                <p:nvPr/>
              </p:nvSpPr>
              <p:spPr bwMode="auto">
                <a:xfrm>
                  <a:off x="2962" y="2079"/>
                  <a:ext cx="36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FFFF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FFFF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  <p:sp>
            <p:nvSpPr>
              <p:cNvPr id="131175" name="Rectangle 103"/>
              <p:cNvSpPr>
                <a:spLocks noChangeArrowheads="1"/>
              </p:cNvSpPr>
              <p:nvPr/>
            </p:nvSpPr>
            <p:spPr bwMode="auto">
              <a:xfrm flipV="1">
                <a:off x="3390" y="3077"/>
                <a:ext cx="413" cy="438"/>
              </a:xfrm>
              <a:prstGeom prst="rect">
                <a:avLst/>
              </a:prstGeom>
              <a:solidFill>
                <a:srgbClr val="FFFFFF"/>
              </a:solidFill>
              <a:ln w="0">
                <a:solidFill>
                  <a:srgbClr val="FFFFFF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1176" name="Rectangle 104"/>
              <p:cNvSpPr>
                <a:spLocks noChangeArrowheads="1"/>
              </p:cNvSpPr>
              <p:nvPr/>
            </p:nvSpPr>
            <p:spPr bwMode="auto">
              <a:xfrm flipV="1">
                <a:off x="3647" y="3077"/>
                <a:ext cx="413" cy="438"/>
              </a:xfrm>
              <a:prstGeom prst="rect">
                <a:avLst/>
              </a:prstGeom>
              <a:solidFill>
                <a:srgbClr val="008000"/>
              </a:solidFill>
              <a:ln w="0">
                <a:solidFill>
                  <a:srgbClr val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grpSp>
            <p:nvGrpSpPr>
              <p:cNvPr id="131103" name="Group 105"/>
              <p:cNvGrpSpPr>
                <a:grpSpLocks/>
              </p:cNvGrpSpPr>
              <p:nvPr/>
            </p:nvGrpSpPr>
            <p:grpSpPr bwMode="auto">
              <a:xfrm>
                <a:off x="2932" y="2079"/>
                <a:ext cx="428" cy="278"/>
                <a:chOff x="2932" y="2079"/>
                <a:chExt cx="428" cy="278"/>
              </a:xfrm>
            </p:grpSpPr>
            <p:sp>
              <p:nvSpPr>
                <p:cNvPr id="131178" name="Oval 106"/>
                <p:cNvSpPr>
                  <a:spLocks noChangeArrowheads="1"/>
                </p:cNvSpPr>
                <p:nvPr/>
              </p:nvSpPr>
              <p:spPr bwMode="auto">
                <a:xfrm flipV="1">
                  <a:off x="2932" y="2172"/>
                  <a:ext cx="106" cy="84"/>
                </a:xfrm>
                <a:prstGeom prst="ellipse">
                  <a:avLst/>
                </a:prstGeom>
                <a:solidFill>
                  <a:srgbClr val="0000FF"/>
                </a:solidFill>
                <a:ln w="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31179" name="Text Box 107"/>
                <p:cNvSpPr txBox="1">
                  <a:spLocks noChangeArrowheads="1"/>
                </p:cNvSpPr>
                <p:nvPr/>
              </p:nvSpPr>
              <p:spPr bwMode="auto">
                <a:xfrm>
                  <a:off x="2996" y="2079"/>
                  <a:ext cx="364" cy="27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 anchor="ctr">
                  <a:spAutoFit/>
                </a:bodyPr>
                <a:lstStyle/>
                <a:p>
                  <a:r>
                    <a:rPr lang="en-US" sz="2700">
                      <a:solidFill>
                        <a:srgbClr val="0000FF"/>
                      </a:solidFill>
                      <a:latin typeface="Arial" charset="0"/>
                    </a:rPr>
                    <a:t>G</a:t>
                  </a:r>
                  <a:r>
                    <a:rPr lang="en-US" sz="2700" baseline="-25000">
                      <a:solidFill>
                        <a:srgbClr val="0000FF"/>
                      </a:solidFill>
                      <a:latin typeface="Arial" charset="0"/>
                    </a:rPr>
                    <a:t>2</a:t>
                  </a:r>
                  <a:endParaRPr lang="en-US"/>
                </a:p>
              </p:txBody>
            </p:sp>
          </p:grpSp>
        </p:grpSp>
        <p:sp>
          <p:nvSpPr>
            <p:cNvPr id="131183" name="Rectangle 111"/>
            <p:cNvSpPr>
              <a:spLocks noChangeArrowheads="1"/>
            </p:cNvSpPr>
            <p:nvPr/>
          </p:nvSpPr>
          <p:spPr bwMode="auto">
            <a:xfrm flipV="1">
              <a:off x="1584" y="3072"/>
              <a:ext cx="414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000000"/>
              </a:solidFill>
              <a:prstDash val="sysDot"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31104" name="Group 113"/>
          <p:cNvGrpSpPr>
            <a:grpSpLocks/>
          </p:cNvGrpSpPr>
          <p:nvPr/>
        </p:nvGrpSpPr>
        <p:grpSpPr bwMode="auto">
          <a:xfrm>
            <a:off x="3211513" y="5016500"/>
            <a:ext cx="2551112" cy="441325"/>
            <a:chOff x="2023" y="3160"/>
            <a:chExt cx="1607" cy="278"/>
          </a:xfrm>
        </p:grpSpPr>
        <p:sp>
          <p:nvSpPr>
            <p:cNvPr id="131186" name="Text Box 114"/>
            <p:cNvSpPr txBox="1">
              <a:spLocks noChangeArrowheads="1"/>
            </p:cNvSpPr>
            <p:nvPr/>
          </p:nvSpPr>
          <p:spPr bwMode="auto">
            <a:xfrm>
              <a:off x="2780" y="3160"/>
              <a:ext cx="680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latin typeface="Arial" charset="0"/>
                </a:rPr>
                <a:t>24 FT</a:t>
              </a:r>
              <a:endParaRPr lang="en-US" dirty="0"/>
            </a:p>
          </p:txBody>
        </p:sp>
        <p:sp>
          <p:nvSpPr>
            <p:cNvPr id="131187" name="Line 115"/>
            <p:cNvSpPr>
              <a:spLocks noChangeShapeType="1"/>
            </p:cNvSpPr>
            <p:nvPr/>
          </p:nvSpPr>
          <p:spPr bwMode="auto">
            <a:xfrm>
              <a:off x="3394" y="3302"/>
              <a:ext cx="236" cy="0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1188" name="Line 116"/>
            <p:cNvSpPr>
              <a:spLocks noChangeShapeType="1"/>
            </p:cNvSpPr>
            <p:nvPr/>
          </p:nvSpPr>
          <p:spPr bwMode="auto">
            <a:xfrm flipH="1">
              <a:off x="2023" y="3314"/>
              <a:ext cx="733" cy="0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31189" name="Text Box 117"/>
          <p:cNvSpPr txBox="1">
            <a:spLocks noChangeArrowheads="1"/>
          </p:cNvSpPr>
          <p:nvPr/>
        </p:nvSpPr>
        <p:spPr bwMode="auto">
          <a:xfrm>
            <a:off x="5708650" y="4508500"/>
            <a:ext cx="869950" cy="44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2700" dirty="0">
                <a:latin typeface="Arial" charset="0"/>
              </a:rPr>
              <a:t>34 T</a:t>
            </a:r>
            <a:endParaRPr lang="en-US" dirty="0"/>
          </a:p>
        </p:txBody>
      </p:sp>
      <p:sp>
        <p:nvSpPr>
          <p:cNvPr id="131190" name="Text Box 118"/>
          <p:cNvSpPr txBox="1">
            <a:spLocks noChangeArrowheads="1"/>
          </p:cNvSpPr>
          <p:nvPr/>
        </p:nvSpPr>
        <p:spPr bwMode="auto">
          <a:xfrm>
            <a:off x="4638675" y="2836863"/>
            <a:ext cx="2155825" cy="44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2700">
                <a:latin typeface="Arial" charset="0"/>
              </a:rPr>
              <a:t>Wo = 3000 T</a:t>
            </a:r>
            <a:endParaRPr lang="en-US"/>
          </a:p>
        </p:txBody>
      </p:sp>
      <p:grpSp>
        <p:nvGrpSpPr>
          <p:cNvPr id="131107" name="Group 123"/>
          <p:cNvGrpSpPr>
            <a:grpSpLocks/>
          </p:cNvGrpSpPr>
          <p:nvPr/>
        </p:nvGrpSpPr>
        <p:grpSpPr bwMode="auto">
          <a:xfrm>
            <a:off x="4953000" y="1219200"/>
            <a:ext cx="2667000" cy="1092200"/>
            <a:chOff x="3120" y="768"/>
            <a:chExt cx="1680" cy="688"/>
          </a:xfrm>
        </p:grpSpPr>
        <p:sp>
          <p:nvSpPr>
            <p:cNvPr id="131192" name="Text Box 120"/>
            <p:cNvSpPr txBox="1">
              <a:spLocks noChangeArrowheads="1"/>
            </p:cNvSpPr>
            <p:nvPr/>
          </p:nvSpPr>
          <p:spPr bwMode="auto">
            <a:xfrm>
              <a:off x="3120" y="768"/>
              <a:ext cx="1671" cy="3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600">
                  <a:latin typeface="Arial" charset="0"/>
                </a:rPr>
                <a:t>GG</a:t>
              </a:r>
              <a:r>
                <a:rPr lang="en-US" sz="3600" baseline="-25000">
                  <a:latin typeface="Arial" charset="0"/>
                </a:rPr>
                <a:t>2</a:t>
              </a:r>
              <a:r>
                <a:rPr lang="en-US" sz="3600">
                  <a:latin typeface="Arial" charset="0"/>
                </a:rPr>
                <a:t> = w x d</a:t>
              </a:r>
              <a:endParaRPr lang="en-US" sz="3200"/>
            </a:p>
          </p:txBody>
        </p:sp>
        <p:sp>
          <p:nvSpPr>
            <p:cNvPr id="131193" name="Text Box 121"/>
            <p:cNvSpPr txBox="1">
              <a:spLocks noChangeArrowheads="1"/>
            </p:cNvSpPr>
            <p:nvPr/>
          </p:nvSpPr>
          <p:spPr bwMode="auto">
            <a:xfrm>
              <a:off x="4176" y="1104"/>
              <a:ext cx="441" cy="3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600">
                  <a:latin typeface="Arial" charset="0"/>
                </a:rPr>
                <a:t>W</a:t>
              </a:r>
              <a:r>
                <a:rPr lang="en-US" sz="3600" baseline="-25000">
                  <a:latin typeface="Arial" charset="0"/>
                </a:rPr>
                <a:t>f</a:t>
              </a:r>
              <a:endParaRPr lang="en-US"/>
            </a:p>
          </p:txBody>
        </p:sp>
        <p:sp>
          <p:nvSpPr>
            <p:cNvPr id="131194" name="Line 122"/>
            <p:cNvSpPr>
              <a:spLocks noChangeShapeType="1"/>
            </p:cNvSpPr>
            <p:nvPr/>
          </p:nvSpPr>
          <p:spPr bwMode="auto">
            <a:xfrm>
              <a:off x="3923" y="1077"/>
              <a:ext cx="877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32" name="Marcador de fecha 31">
            <a:extLst>
              <a:ext uri="{FF2B5EF4-FFF2-40B4-BE49-F238E27FC236}">
                <a16:creationId xmlns:a16="http://schemas.microsoft.com/office/drawing/2014/main" id="{C70D0D78-B0C3-E5CB-37D7-4813CD7939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33" name="Marcador de pie de página 32">
            <a:extLst>
              <a:ext uri="{FF2B5EF4-FFF2-40B4-BE49-F238E27FC236}">
                <a16:creationId xmlns:a16="http://schemas.microsoft.com/office/drawing/2014/main" id="{D9AAD520-662F-A316-ACEB-CE5DAB3BDB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y Estiba 3L</a:t>
            </a:r>
          </a:p>
        </p:txBody>
      </p:sp>
      <p:sp>
        <p:nvSpPr>
          <p:cNvPr id="34" name="Marcador de número de diapositiva 33">
            <a:extLst>
              <a:ext uri="{FF2B5EF4-FFF2-40B4-BE49-F238E27FC236}">
                <a16:creationId xmlns:a16="http://schemas.microsoft.com/office/drawing/2014/main" id="{53AAEDC1-889A-A9AD-4EEE-D2A3CD659B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28</a:t>
            </a:fld>
            <a:endParaRPr lang="es-ES"/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1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1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1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31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31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31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31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31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079" grpId="0" animBg="1"/>
      <p:bldP spid="131189" grpId="0" autoUpdateAnimBg="0"/>
      <p:bldP spid="131190" grpId="0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103" name="Freeform 7"/>
          <p:cNvSpPr>
            <a:spLocks/>
          </p:cNvSpPr>
          <p:nvPr/>
        </p:nvSpPr>
        <p:spPr bwMode="auto">
          <a:xfrm>
            <a:off x="168275" y="528638"/>
            <a:ext cx="3313113" cy="2195512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891"/>
              </a:cxn>
              <a:cxn ang="0">
                <a:pos x="18" y="1001"/>
              </a:cxn>
              <a:cxn ang="0">
                <a:pos x="73" y="1091"/>
              </a:cxn>
              <a:cxn ang="0">
                <a:pos x="150" y="1191"/>
              </a:cxn>
              <a:cxn ang="0">
                <a:pos x="218" y="1251"/>
              </a:cxn>
              <a:cxn ang="0">
                <a:pos x="300" y="1296"/>
              </a:cxn>
              <a:cxn ang="0">
                <a:pos x="400" y="1328"/>
              </a:cxn>
              <a:cxn ang="0">
                <a:pos x="486" y="1341"/>
              </a:cxn>
              <a:cxn ang="0">
                <a:pos x="641" y="1369"/>
              </a:cxn>
              <a:cxn ang="0">
                <a:pos x="782" y="1382"/>
              </a:cxn>
              <a:cxn ang="0">
                <a:pos x="1263" y="1382"/>
              </a:cxn>
              <a:cxn ang="0">
                <a:pos x="1450" y="1364"/>
              </a:cxn>
              <a:cxn ang="0">
                <a:pos x="1609" y="1341"/>
              </a:cxn>
              <a:cxn ang="0">
                <a:pos x="1741" y="1310"/>
              </a:cxn>
              <a:cxn ang="0">
                <a:pos x="1841" y="1264"/>
              </a:cxn>
              <a:cxn ang="0">
                <a:pos x="1909" y="1214"/>
              </a:cxn>
              <a:cxn ang="0">
                <a:pos x="1986" y="1141"/>
              </a:cxn>
              <a:cxn ang="0">
                <a:pos x="2036" y="1069"/>
              </a:cxn>
              <a:cxn ang="0">
                <a:pos x="2072" y="969"/>
              </a:cxn>
              <a:cxn ang="0">
                <a:pos x="2086" y="846"/>
              </a:cxn>
              <a:cxn ang="0">
                <a:pos x="2086" y="0"/>
              </a:cxn>
              <a:cxn ang="0">
                <a:pos x="0" y="0"/>
              </a:cxn>
            </a:cxnLst>
            <a:rect l="0" t="0" r="r" b="b"/>
            <a:pathLst>
              <a:path w="2087" h="1383">
                <a:moveTo>
                  <a:pt x="0" y="0"/>
                </a:moveTo>
                <a:lnTo>
                  <a:pt x="0" y="891"/>
                </a:lnTo>
                <a:lnTo>
                  <a:pt x="18" y="1001"/>
                </a:lnTo>
                <a:lnTo>
                  <a:pt x="73" y="1091"/>
                </a:lnTo>
                <a:lnTo>
                  <a:pt x="150" y="1191"/>
                </a:lnTo>
                <a:lnTo>
                  <a:pt x="218" y="1251"/>
                </a:lnTo>
                <a:lnTo>
                  <a:pt x="300" y="1296"/>
                </a:lnTo>
                <a:lnTo>
                  <a:pt x="400" y="1328"/>
                </a:lnTo>
                <a:lnTo>
                  <a:pt x="486" y="1341"/>
                </a:lnTo>
                <a:lnTo>
                  <a:pt x="641" y="1369"/>
                </a:lnTo>
                <a:lnTo>
                  <a:pt x="782" y="1382"/>
                </a:lnTo>
                <a:lnTo>
                  <a:pt x="1263" y="1382"/>
                </a:lnTo>
                <a:lnTo>
                  <a:pt x="1450" y="1364"/>
                </a:lnTo>
                <a:lnTo>
                  <a:pt x="1609" y="1341"/>
                </a:lnTo>
                <a:lnTo>
                  <a:pt x="1741" y="1310"/>
                </a:lnTo>
                <a:lnTo>
                  <a:pt x="1841" y="1264"/>
                </a:lnTo>
                <a:lnTo>
                  <a:pt x="1909" y="1214"/>
                </a:lnTo>
                <a:lnTo>
                  <a:pt x="1986" y="1141"/>
                </a:lnTo>
                <a:lnTo>
                  <a:pt x="2036" y="1069"/>
                </a:lnTo>
                <a:lnTo>
                  <a:pt x="2072" y="969"/>
                </a:lnTo>
                <a:lnTo>
                  <a:pt x="2086" y="846"/>
                </a:lnTo>
                <a:lnTo>
                  <a:pt x="2086" y="0"/>
                </a:lnTo>
                <a:lnTo>
                  <a:pt x="0" y="0"/>
                </a:lnTo>
              </a:path>
            </a:pathLst>
          </a:custGeom>
          <a:solidFill>
            <a:schemeClr val="folHlink"/>
          </a:solidFill>
          <a:ln w="6794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132104" name="Line 8"/>
          <p:cNvSpPr>
            <a:spLocks noChangeShapeType="1"/>
          </p:cNvSpPr>
          <p:nvPr/>
        </p:nvSpPr>
        <p:spPr bwMode="auto">
          <a:xfrm flipV="1">
            <a:off x="1812925" y="0"/>
            <a:ext cx="0" cy="2905125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32105" name="Rectangle 9"/>
          <p:cNvSpPr>
            <a:spLocks noChangeArrowheads="1"/>
          </p:cNvSpPr>
          <p:nvPr/>
        </p:nvSpPr>
        <p:spPr bwMode="auto">
          <a:xfrm flipV="1">
            <a:off x="512763" y="2000250"/>
            <a:ext cx="446087" cy="47307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2" name="Group 10"/>
          <p:cNvGrpSpPr>
            <a:grpSpLocks/>
          </p:cNvGrpSpPr>
          <p:nvPr/>
        </p:nvGrpSpPr>
        <p:grpSpPr bwMode="auto">
          <a:xfrm>
            <a:off x="1474788" y="1751013"/>
            <a:ext cx="393700" cy="325437"/>
            <a:chOff x="929" y="1103"/>
            <a:chExt cx="248" cy="205"/>
          </a:xfrm>
        </p:grpSpPr>
        <p:sp>
          <p:nvSpPr>
            <p:cNvPr id="132107" name="Oval 11"/>
            <p:cNvSpPr>
              <a:spLocks noChangeArrowheads="1"/>
            </p:cNvSpPr>
            <p:nvPr/>
          </p:nvSpPr>
          <p:spPr bwMode="auto">
            <a:xfrm flipV="1">
              <a:off x="1105" y="1191"/>
              <a:ext cx="72" cy="57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2108" name="Text Box 12"/>
            <p:cNvSpPr txBox="1">
              <a:spLocks noChangeArrowheads="1"/>
            </p:cNvSpPr>
            <p:nvPr/>
          </p:nvSpPr>
          <p:spPr bwMode="auto">
            <a:xfrm>
              <a:off x="929" y="1103"/>
              <a:ext cx="212" cy="2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1800">
                  <a:solidFill>
                    <a:srgbClr val="FF0000"/>
                  </a:solidFill>
                  <a:latin typeface="Arial" charset="0"/>
                </a:rPr>
                <a:t>B</a:t>
              </a:r>
              <a:endParaRPr lang="en-US"/>
            </a:p>
          </p:txBody>
        </p:sp>
      </p:grpSp>
      <p:grpSp>
        <p:nvGrpSpPr>
          <p:cNvPr id="3" name="Group 13"/>
          <p:cNvGrpSpPr>
            <a:grpSpLocks/>
          </p:cNvGrpSpPr>
          <p:nvPr/>
        </p:nvGrpSpPr>
        <p:grpSpPr bwMode="auto">
          <a:xfrm>
            <a:off x="1452563" y="134938"/>
            <a:ext cx="406400" cy="325437"/>
            <a:chOff x="915" y="85"/>
            <a:chExt cx="256" cy="205"/>
          </a:xfrm>
        </p:grpSpPr>
        <p:sp>
          <p:nvSpPr>
            <p:cNvPr id="132110" name="Oval 14"/>
            <p:cNvSpPr>
              <a:spLocks noChangeArrowheads="1"/>
            </p:cNvSpPr>
            <p:nvPr/>
          </p:nvSpPr>
          <p:spPr bwMode="auto">
            <a:xfrm flipV="1">
              <a:off x="1098" y="165"/>
              <a:ext cx="73" cy="57"/>
            </a:xfrm>
            <a:prstGeom prst="ellipse">
              <a:avLst/>
            </a:prstGeom>
            <a:solidFill>
              <a:srgbClr val="FF00FF"/>
            </a:solidFill>
            <a:ln w="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2111" name="Text Box 15"/>
            <p:cNvSpPr txBox="1">
              <a:spLocks noChangeArrowheads="1"/>
            </p:cNvSpPr>
            <p:nvPr/>
          </p:nvSpPr>
          <p:spPr bwMode="auto">
            <a:xfrm>
              <a:off x="915" y="85"/>
              <a:ext cx="236" cy="2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1800">
                  <a:solidFill>
                    <a:srgbClr val="FF00FF"/>
                  </a:solidFill>
                  <a:latin typeface="Arial" charset="0"/>
                </a:rPr>
                <a:t>M</a:t>
              </a:r>
              <a:endParaRPr lang="en-US"/>
            </a:p>
          </p:txBody>
        </p:sp>
      </p:grpSp>
      <p:grpSp>
        <p:nvGrpSpPr>
          <p:cNvPr id="4" name="Group 16"/>
          <p:cNvGrpSpPr>
            <a:grpSpLocks/>
          </p:cNvGrpSpPr>
          <p:nvPr/>
        </p:nvGrpSpPr>
        <p:grpSpPr bwMode="auto">
          <a:xfrm>
            <a:off x="1435100" y="893763"/>
            <a:ext cx="430213" cy="325437"/>
            <a:chOff x="904" y="563"/>
            <a:chExt cx="271" cy="205"/>
          </a:xfrm>
        </p:grpSpPr>
        <p:sp>
          <p:nvSpPr>
            <p:cNvPr id="132113" name="Oval 17"/>
            <p:cNvSpPr>
              <a:spLocks noChangeArrowheads="1"/>
            </p:cNvSpPr>
            <p:nvPr/>
          </p:nvSpPr>
          <p:spPr bwMode="auto">
            <a:xfrm flipV="1">
              <a:off x="1103" y="652"/>
              <a:ext cx="72" cy="56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2114" name="Text Box 18"/>
            <p:cNvSpPr txBox="1">
              <a:spLocks noChangeArrowheads="1"/>
            </p:cNvSpPr>
            <p:nvPr/>
          </p:nvSpPr>
          <p:spPr bwMode="auto">
            <a:xfrm>
              <a:off x="904" y="563"/>
              <a:ext cx="228" cy="2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1800">
                  <a:solidFill>
                    <a:srgbClr val="0000FF"/>
                  </a:solidFill>
                  <a:latin typeface="Arial" charset="0"/>
                </a:rPr>
                <a:t>G</a:t>
              </a:r>
              <a:endParaRPr lang="en-US"/>
            </a:p>
          </p:txBody>
        </p:sp>
      </p:grpSp>
      <p:sp>
        <p:nvSpPr>
          <p:cNvPr id="132115" name="Rectangle 19"/>
          <p:cNvSpPr>
            <a:spLocks noChangeArrowheads="1"/>
          </p:cNvSpPr>
          <p:nvPr/>
        </p:nvSpPr>
        <p:spPr bwMode="auto">
          <a:xfrm flipV="1">
            <a:off x="2730500" y="2000250"/>
            <a:ext cx="444500" cy="47307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5" name="Group 20"/>
          <p:cNvGrpSpPr>
            <a:grpSpLocks/>
          </p:cNvGrpSpPr>
          <p:nvPr/>
        </p:nvGrpSpPr>
        <p:grpSpPr bwMode="auto">
          <a:xfrm>
            <a:off x="1958975" y="912813"/>
            <a:ext cx="485775" cy="325437"/>
            <a:chOff x="1234" y="575"/>
            <a:chExt cx="306" cy="205"/>
          </a:xfrm>
        </p:grpSpPr>
        <p:sp>
          <p:nvSpPr>
            <p:cNvPr id="132117" name="Oval 21"/>
            <p:cNvSpPr>
              <a:spLocks noChangeArrowheads="1"/>
            </p:cNvSpPr>
            <p:nvPr/>
          </p:nvSpPr>
          <p:spPr bwMode="auto">
            <a:xfrm flipV="1">
              <a:off x="1234" y="647"/>
              <a:ext cx="73" cy="57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2118" name="Text Box 22"/>
            <p:cNvSpPr txBox="1">
              <a:spLocks noChangeArrowheads="1"/>
            </p:cNvSpPr>
            <p:nvPr/>
          </p:nvSpPr>
          <p:spPr bwMode="auto">
            <a:xfrm>
              <a:off x="1259" y="575"/>
              <a:ext cx="281" cy="2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18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18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sp>
        <p:nvSpPr>
          <p:cNvPr id="132119" name="Rectangle 23"/>
          <p:cNvSpPr>
            <a:spLocks noChangeArrowheads="1"/>
          </p:cNvSpPr>
          <p:nvPr/>
        </p:nvSpPr>
        <p:spPr bwMode="auto">
          <a:xfrm flipV="1">
            <a:off x="512763" y="2000250"/>
            <a:ext cx="446087" cy="473075"/>
          </a:xfrm>
          <a:prstGeom prst="rect">
            <a:avLst/>
          </a:prstGeom>
          <a:solidFill>
            <a:schemeClr val="folHlink"/>
          </a:solidFill>
          <a:ln w="0">
            <a:solidFill>
              <a:srgbClr val="000000"/>
            </a:solidFill>
            <a:prstDash val="lgDash"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6" name="Group 24"/>
          <p:cNvGrpSpPr>
            <a:grpSpLocks/>
          </p:cNvGrpSpPr>
          <p:nvPr/>
        </p:nvGrpSpPr>
        <p:grpSpPr bwMode="auto">
          <a:xfrm>
            <a:off x="1435100" y="893763"/>
            <a:ext cx="430213" cy="325437"/>
            <a:chOff x="904" y="563"/>
            <a:chExt cx="271" cy="205"/>
          </a:xfrm>
        </p:grpSpPr>
        <p:sp>
          <p:nvSpPr>
            <p:cNvPr id="132121" name="Oval 25"/>
            <p:cNvSpPr>
              <a:spLocks noChangeArrowheads="1"/>
            </p:cNvSpPr>
            <p:nvPr/>
          </p:nvSpPr>
          <p:spPr bwMode="auto">
            <a:xfrm flipV="1">
              <a:off x="1103" y="652"/>
              <a:ext cx="72" cy="56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2122" name="Text Box 26"/>
            <p:cNvSpPr txBox="1">
              <a:spLocks noChangeArrowheads="1"/>
            </p:cNvSpPr>
            <p:nvPr/>
          </p:nvSpPr>
          <p:spPr bwMode="auto">
            <a:xfrm>
              <a:off x="904" y="563"/>
              <a:ext cx="228" cy="2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1800">
                  <a:solidFill>
                    <a:srgbClr val="0000FF"/>
                  </a:solidFill>
                  <a:latin typeface="Arial" charset="0"/>
                </a:rPr>
                <a:t>G</a:t>
              </a:r>
              <a:endParaRPr lang="en-US"/>
            </a:p>
          </p:txBody>
        </p:sp>
      </p:grpSp>
      <p:grpSp>
        <p:nvGrpSpPr>
          <p:cNvPr id="7" name="Group 27"/>
          <p:cNvGrpSpPr>
            <a:grpSpLocks/>
          </p:cNvGrpSpPr>
          <p:nvPr/>
        </p:nvGrpSpPr>
        <p:grpSpPr bwMode="auto">
          <a:xfrm>
            <a:off x="1766888" y="1190625"/>
            <a:ext cx="623887" cy="428625"/>
            <a:chOff x="1113" y="750"/>
            <a:chExt cx="393" cy="270"/>
          </a:xfrm>
        </p:grpSpPr>
        <p:sp>
          <p:nvSpPr>
            <p:cNvPr id="132124" name="Freeform 28"/>
            <p:cNvSpPr>
              <a:spLocks/>
            </p:cNvSpPr>
            <p:nvPr/>
          </p:nvSpPr>
          <p:spPr bwMode="auto">
            <a:xfrm>
              <a:off x="1126" y="750"/>
              <a:ext cx="167" cy="56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0" y="4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0" y="9"/>
                </a:cxn>
                <a:cxn ang="0">
                  <a:pos x="0" y="10"/>
                </a:cxn>
                <a:cxn ang="0">
                  <a:pos x="0" y="18"/>
                </a:cxn>
                <a:cxn ang="0">
                  <a:pos x="3" y="26"/>
                </a:cxn>
                <a:cxn ang="0">
                  <a:pos x="7" y="34"/>
                </a:cxn>
                <a:cxn ang="0">
                  <a:pos x="13" y="40"/>
                </a:cxn>
                <a:cxn ang="0">
                  <a:pos x="21" y="44"/>
                </a:cxn>
                <a:cxn ang="0">
                  <a:pos x="29" y="46"/>
                </a:cxn>
                <a:cxn ang="0">
                  <a:pos x="36" y="46"/>
                </a:cxn>
                <a:cxn ang="0">
                  <a:pos x="38" y="46"/>
                </a:cxn>
                <a:cxn ang="0">
                  <a:pos x="40" y="46"/>
                </a:cxn>
                <a:cxn ang="0">
                  <a:pos x="42" y="46"/>
                </a:cxn>
                <a:cxn ang="0">
                  <a:pos x="44" y="45"/>
                </a:cxn>
                <a:cxn ang="0">
                  <a:pos x="46" y="45"/>
                </a:cxn>
                <a:cxn ang="0">
                  <a:pos x="50" y="42"/>
                </a:cxn>
                <a:cxn ang="0">
                  <a:pos x="55" y="37"/>
                </a:cxn>
                <a:cxn ang="0">
                  <a:pos x="60" y="32"/>
                </a:cxn>
                <a:cxn ang="0">
                  <a:pos x="65" y="26"/>
                </a:cxn>
                <a:cxn ang="0">
                  <a:pos x="69" y="20"/>
                </a:cxn>
                <a:cxn ang="0">
                  <a:pos x="73" y="14"/>
                </a:cxn>
                <a:cxn ang="0">
                  <a:pos x="77" y="8"/>
                </a:cxn>
                <a:cxn ang="0">
                  <a:pos x="78" y="16"/>
                </a:cxn>
                <a:cxn ang="0">
                  <a:pos x="78" y="24"/>
                </a:cxn>
                <a:cxn ang="0">
                  <a:pos x="79" y="31"/>
                </a:cxn>
                <a:cxn ang="0">
                  <a:pos x="80" y="38"/>
                </a:cxn>
                <a:cxn ang="0">
                  <a:pos x="81" y="46"/>
                </a:cxn>
                <a:cxn ang="0">
                  <a:pos x="82" y="53"/>
                </a:cxn>
                <a:cxn ang="0">
                  <a:pos x="83" y="47"/>
                </a:cxn>
                <a:cxn ang="0">
                  <a:pos x="84" y="39"/>
                </a:cxn>
                <a:cxn ang="0">
                  <a:pos x="86" y="31"/>
                </a:cxn>
                <a:cxn ang="0">
                  <a:pos x="86" y="24"/>
                </a:cxn>
                <a:cxn ang="0">
                  <a:pos x="87" y="16"/>
                </a:cxn>
                <a:cxn ang="0">
                  <a:pos x="88" y="9"/>
                </a:cxn>
                <a:cxn ang="0">
                  <a:pos x="91" y="11"/>
                </a:cxn>
                <a:cxn ang="0">
                  <a:pos x="95" y="17"/>
                </a:cxn>
                <a:cxn ang="0">
                  <a:pos x="99" y="23"/>
                </a:cxn>
                <a:cxn ang="0">
                  <a:pos x="104" y="29"/>
                </a:cxn>
                <a:cxn ang="0">
                  <a:pos x="109" y="34"/>
                </a:cxn>
                <a:cxn ang="0">
                  <a:pos x="114" y="39"/>
                </a:cxn>
                <a:cxn ang="0">
                  <a:pos x="119" y="43"/>
                </a:cxn>
                <a:cxn ang="0">
                  <a:pos x="121" y="43"/>
                </a:cxn>
                <a:cxn ang="0">
                  <a:pos x="123" y="44"/>
                </a:cxn>
                <a:cxn ang="0">
                  <a:pos x="125" y="44"/>
                </a:cxn>
                <a:cxn ang="0">
                  <a:pos x="127" y="44"/>
                </a:cxn>
                <a:cxn ang="0">
                  <a:pos x="129" y="44"/>
                </a:cxn>
                <a:cxn ang="0">
                  <a:pos x="134" y="44"/>
                </a:cxn>
                <a:cxn ang="0">
                  <a:pos x="143" y="42"/>
                </a:cxn>
                <a:cxn ang="0">
                  <a:pos x="150" y="39"/>
                </a:cxn>
                <a:cxn ang="0">
                  <a:pos x="157" y="33"/>
                </a:cxn>
                <a:cxn ang="0">
                  <a:pos x="162" y="26"/>
                </a:cxn>
                <a:cxn ang="0">
                  <a:pos x="165" y="18"/>
                </a:cxn>
                <a:cxn ang="0">
                  <a:pos x="166" y="10"/>
                </a:cxn>
                <a:cxn ang="0">
                  <a:pos x="166" y="8"/>
                </a:cxn>
                <a:cxn ang="0">
                  <a:pos x="166" y="6"/>
                </a:cxn>
                <a:cxn ang="0">
                  <a:pos x="166" y="4"/>
                </a:cxn>
                <a:cxn ang="0">
                  <a:pos x="165" y="3"/>
                </a:cxn>
                <a:cxn ang="0">
                  <a:pos x="165" y="2"/>
                </a:cxn>
                <a:cxn ang="0">
                  <a:pos x="165" y="0"/>
                </a:cxn>
              </a:cxnLst>
              <a:rect l="0" t="0" r="r" b="b"/>
              <a:pathLst>
                <a:path w="167" h="56">
                  <a:moveTo>
                    <a:pt x="1" y="2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7"/>
                  </a:lnTo>
                  <a:lnTo>
                    <a:pt x="0" y="7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9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8"/>
                  </a:lnTo>
                  <a:lnTo>
                    <a:pt x="0" y="20"/>
                  </a:lnTo>
                  <a:lnTo>
                    <a:pt x="1" y="22"/>
                  </a:lnTo>
                  <a:lnTo>
                    <a:pt x="2" y="23"/>
                  </a:lnTo>
                  <a:lnTo>
                    <a:pt x="2" y="25"/>
                  </a:lnTo>
                  <a:lnTo>
                    <a:pt x="3" y="26"/>
                  </a:lnTo>
                  <a:lnTo>
                    <a:pt x="4" y="28"/>
                  </a:lnTo>
                  <a:lnTo>
                    <a:pt x="4" y="29"/>
                  </a:lnTo>
                  <a:lnTo>
                    <a:pt x="5" y="31"/>
                  </a:lnTo>
                  <a:lnTo>
                    <a:pt x="6" y="32"/>
                  </a:lnTo>
                  <a:lnTo>
                    <a:pt x="7" y="34"/>
                  </a:lnTo>
                  <a:lnTo>
                    <a:pt x="8" y="35"/>
                  </a:lnTo>
                  <a:lnTo>
                    <a:pt x="10" y="36"/>
                  </a:lnTo>
                  <a:lnTo>
                    <a:pt x="11" y="37"/>
                  </a:lnTo>
                  <a:lnTo>
                    <a:pt x="12" y="38"/>
                  </a:lnTo>
                  <a:lnTo>
                    <a:pt x="13" y="40"/>
                  </a:lnTo>
                  <a:lnTo>
                    <a:pt x="15" y="40"/>
                  </a:lnTo>
                  <a:lnTo>
                    <a:pt x="16" y="42"/>
                  </a:lnTo>
                  <a:lnTo>
                    <a:pt x="18" y="42"/>
                  </a:lnTo>
                  <a:lnTo>
                    <a:pt x="19" y="43"/>
                  </a:lnTo>
                  <a:lnTo>
                    <a:pt x="21" y="44"/>
                  </a:lnTo>
                  <a:lnTo>
                    <a:pt x="22" y="44"/>
                  </a:lnTo>
                  <a:lnTo>
                    <a:pt x="24" y="45"/>
                  </a:lnTo>
                  <a:lnTo>
                    <a:pt x="26" y="46"/>
                  </a:lnTo>
                  <a:lnTo>
                    <a:pt x="27" y="46"/>
                  </a:lnTo>
                  <a:lnTo>
                    <a:pt x="29" y="46"/>
                  </a:lnTo>
                  <a:lnTo>
                    <a:pt x="31" y="46"/>
                  </a:lnTo>
                  <a:lnTo>
                    <a:pt x="32" y="46"/>
                  </a:lnTo>
                  <a:lnTo>
                    <a:pt x="34" y="47"/>
                  </a:lnTo>
                  <a:lnTo>
                    <a:pt x="35" y="46"/>
                  </a:lnTo>
                  <a:lnTo>
                    <a:pt x="36" y="46"/>
                  </a:lnTo>
                  <a:lnTo>
                    <a:pt x="36" y="46"/>
                  </a:lnTo>
                  <a:lnTo>
                    <a:pt x="36" y="46"/>
                  </a:lnTo>
                  <a:lnTo>
                    <a:pt x="37" y="46"/>
                  </a:lnTo>
                  <a:lnTo>
                    <a:pt x="37" y="46"/>
                  </a:lnTo>
                  <a:lnTo>
                    <a:pt x="38" y="46"/>
                  </a:lnTo>
                  <a:lnTo>
                    <a:pt x="38" y="46"/>
                  </a:lnTo>
                  <a:lnTo>
                    <a:pt x="38" y="46"/>
                  </a:lnTo>
                  <a:lnTo>
                    <a:pt x="39" y="46"/>
                  </a:lnTo>
                  <a:lnTo>
                    <a:pt x="39" y="46"/>
                  </a:lnTo>
                  <a:lnTo>
                    <a:pt x="40" y="46"/>
                  </a:lnTo>
                  <a:lnTo>
                    <a:pt x="40" y="46"/>
                  </a:lnTo>
                  <a:lnTo>
                    <a:pt x="40" y="46"/>
                  </a:lnTo>
                  <a:lnTo>
                    <a:pt x="41" y="46"/>
                  </a:lnTo>
                  <a:lnTo>
                    <a:pt x="41" y="46"/>
                  </a:lnTo>
                  <a:lnTo>
                    <a:pt x="42" y="46"/>
                  </a:lnTo>
                  <a:lnTo>
                    <a:pt x="42" y="46"/>
                  </a:lnTo>
                  <a:lnTo>
                    <a:pt x="42" y="46"/>
                  </a:lnTo>
                  <a:lnTo>
                    <a:pt x="43" y="45"/>
                  </a:lnTo>
                  <a:lnTo>
                    <a:pt x="43" y="45"/>
                  </a:lnTo>
                  <a:lnTo>
                    <a:pt x="44" y="45"/>
                  </a:lnTo>
                  <a:lnTo>
                    <a:pt x="44" y="45"/>
                  </a:lnTo>
                  <a:lnTo>
                    <a:pt x="44" y="45"/>
                  </a:lnTo>
                  <a:lnTo>
                    <a:pt x="45" y="45"/>
                  </a:lnTo>
                  <a:lnTo>
                    <a:pt x="45" y="45"/>
                  </a:lnTo>
                  <a:lnTo>
                    <a:pt x="46" y="45"/>
                  </a:lnTo>
                  <a:lnTo>
                    <a:pt x="46" y="44"/>
                  </a:lnTo>
                  <a:lnTo>
                    <a:pt x="46" y="44"/>
                  </a:lnTo>
                  <a:lnTo>
                    <a:pt x="47" y="44"/>
                  </a:lnTo>
                  <a:lnTo>
                    <a:pt x="47" y="44"/>
                  </a:lnTo>
                  <a:lnTo>
                    <a:pt x="50" y="42"/>
                  </a:lnTo>
                  <a:lnTo>
                    <a:pt x="50" y="41"/>
                  </a:lnTo>
                  <a:lnTo>
                    <a:pt x="52" y="40"/>
                  </a:lnTo>
                  <a:lnTo>
                    <a:pt x="53" y="39"/>
                  </a:lnTo>
                  <a:lnTo>
                    <a:pt x="54" y="38"/>
                  </a:lnTo>
                  <a:lnTo>
                    <a:pt x="55" y="37"/>
                  </a:lnTo>
                  <a:lnTo>
                    <a:pt x="56" y="36"/>
                  </a:lnTo>
                  <a:lnTo>
                    <a:pt x="57" y="35"/>
                  </a:lnTo>
                  <a:lnTo>
                    <a:pt x="58" y="34"/>
                  </a:lnTo>
                  <a:lnTo>
                    <a:pt x="59" y="32"/>
                  </a:lnTo>
                  <a:lnTo>
                    <a:pt x="60" y="32"/>
                  </a:lnTo>
                  <a:lnTo>
                    <a:pt x="61" y="30"/>
                  </a:lnTo>
                  <a:lnTo>
                    <a:pt x="62" y="29"/>
                  </a:lnTo>
                  <a:lnTo>
                    <a:pt x="63" y="28"/>
                  </a:lnTo>
                  <a:lnTo>
                    <a:pt x="64" y="27"/>
                  </a:lnTo>
                  <a:lnTo>
                    <a:pt x="65" y="26"/>
                  </a:lnTo>
                  <a:lnTo>
                    <a:pt x="66" y="25"/>
                  </a:lnTo>
                  <a:lnTo>
                    <a:pt x="67" y="24"/>
                  </a:lnTo>
                  <a:lnTo>
                    <a:pt x="68" y="22"/>
                  </a:lnTo>
                  <a:lnTo>
                    <a:pt x="68" y="21"/>
                  </a:lnTo>
                  <a:lnTo>
                    <a:pt x="69" y="20"/>
                  </a:lnTo>
                  <a:lnTo>
                    <a:pt x="70" y="19"/>
                  </a:lnTo>
                  <a:lnTo>
                    <a:pt x="71" y="18"/>
                  </a:lnTo>
                  <a:lnTo>
                    <a:pt x="72" y="16"/>
                  </a:lnTo>
                  <a:lnTo>
                    <a:pt x="72" y="15"/>
                  </a:lnTo>
                  <a:lnTo>
                    <a:pt x="73" y="14"/>
                  </a:lnTo>
                  <a:lnTo>
                    <a:pt x="74" y="13"/>
                  </a:lnTo>
                  <a:lnTo>
                    <a:pt x="74" y="12"/>
                  </a:lnTo>
                  <a:lnTo>
                    <a:pt x="75" y="10"/>
                  </a:lnTo>
                  <a:lnTo>
                    <a:pt x="76" y="9"/>
                  </a:lnTo>
                  <a:lnTo>
                    <a:pt x="77" y="8"/>
                  </a:lnTo>
                  <a:lnTo>
                    <a:pt x="77" y="11"/>
                  </a:lnTo>
                  <a:lnTo>
                    <a:pt x="77" y="12"/>
                  </a:lnTo>
                  <a:lnTo>
                    <a:pt x="77" y="14"/>
                  </a:lnTo>
                  <a:lnTo>
                    <a:pt x="77" y="15"/>
                  </a:lnTo>
                  <a:lnTo>
                    <a:pt x="78" y="16"/>
                  </a:lnTo>
                  <a:lnTo>
                    <a:pt x="78" y="18"/>
                  </a:lnTo>
                  <a:lnTo>
                    <a:pt x="78" y="20"/>
                  </a:lnTo>
                  <a:lnTo>
                    <a:pt x="78" y="21"/>
                  </a:lnTo>
                  <a:lnTo>
                    <a:pt x="78" y="22"/>
                  </a:lnTo>
                  <a:lnTo>
                    <a:pt x="78" y="24"/>
                  </a:lnTo>
                  <a:lnTo>
                    <a:pt x="78" y="25"/>
                  </a:lnTo>
                  <a:lnTo>
                    <a:pt x="79" y="27"/>
                  </a:lnTo>
                  <a:lnTo>
                    <a:pt x="79" y="28"/>
                  </a:lnTo>
                  <a:lnTo>
                    <a:pt x="79" y="30"/>
                  </a:lnTo>
                  <a:lnTo>
                    <a:pt x="79" y="31"/>
                  </a:lnTo>
                  <a:lnTo>
                    <a:pt x="79" y="33"/>
                  </a:lnTo>
                  <a:lnTo>
                    <a:pt x="80" y="34"/>
                  </a:lnTo>
                  <a:lnTo>
                    <a:pt x="80" y="36"/>
                  </a:lnTo>
                  <a:lnTo>
                    <a:pt x="80" y="37"/>
                  </a:lnTo>
                  <a:lnTo>
                    <a:pt x="80" y="38"/>
                  </a:lnTo>
                  <a:lnTo>
                    <a:pt x="80" y="40"/>
                  </a:lnTo>
                  <a:lnTo>
                    <a:pt x="80" y="42"/>
                  </a:lnTo>
                  <a:lnTo>
                    <a:pt x="80" y="43"/>
                  </a:lnTo>
                  <a:lnTo>
                    <a:pt x="81" y="44"/>
                  </a:lnTo>
                  <a:lnTo>
                    <a:pt x="81" y="46"/>
                  </a:lnTo>
                  <a:lnTo>
                    <a:pt x="81" y="47"/>
                  </a:lnTo>
                  <a:lnTo>
                    <a:pt x="81" y="49"/>
                  </a:lnTo>
                  <a:lnTo>
                    <a:pt x="81" y="50"/>
                  </a:lnTo>
                  <a:lnTo>
                    <a:pt x="82" y="52"/>
                  </a:lnTo>
                  <a:lnTo>
                    <a:pt x="82" y="53"/>
                  </a:lnTo>
                  <a:lnTo>
                    <a:pt x="82" y="55"/>
                  </a:lnTo>
                  <a:lnTo>
                    <a:pt x="82" y="51"/>
                  </a:lnTo>
                  <a:lnTo>
                    <a:pt x="83" y="50"/>
                  </a:lnTo>
                  <a:lnTo>
                    <a:pt x="83" y="48"/>
                  </a:lnTo>
                  <a:lnTo>
                    <a:pt x="83" y="47"/>
                  </a:lnTo>
                  <a:lnTo>
                    <a:pt x="84" y="45"/>
                  </a:lnTo>
                  <a:lnTo>
                    <a:pt x="84" y="44"/>
                  </a:lnTo>
                  <a:lnTo>
                    <a:pt x="84" y="42"/>
                  </a:lnTo>
                  <a:lnTo>
                    <a:pt x="84" y="40"/>
                  </a:lnTo>
                  <a:lnTo>
                    <a:pt x="84" y="39"/>
                  </a:lnTo>
                  <a:lnTo>
                    <a:pt x="84" y="37"/>
                  </a:lnTo>
                  <a:lnTo>
                    <a:pt x="85" y="36"/>
                  </a:lnTo>
                  <a:lnTo>
                    <a:pt x="85" y="34"/>
                  </a:lnTo>
                  <a:lnTo>
                    <a:pt x="85" y="33"/>
                  </a:lnTo>
                  <a:lnTo>
                    <a:pt x="86" y="31"/>
                  </a:lnTo>
                  <a:lnTo>
                    <a:pt x="86" y="30"/>
                  </a:lnTo>
                  <a:lnTo>
                    <a:pt x="86" y="28"/>
                  </a:lnTo>
                  <a:lnTo>
                    <a:pt x="86" y="27"/>
                  </a:lnTo>
                  <a:lnTo>
                    <a:pt x="86" y="25"/>
                  </a:lnTo>
                  <a:lnTo>
                    <a:pt x="86" y="24"/>
                  </a:lnTo>
                  <a:lnTo>
                    <a:pt x="86" y="22"/>
                  </a:lnTo>
                  <a:lnTo>
                    <a:pt x="87" y="21"/>
                  </a:lnTo>
                  <a:lnTo>
                    <a:pt x="87" y="19"/>
                  </a:lnTo>
                  <a:lnTo>
                    <a:pt x="87" y="18"/>
                  </a:lnTo>
                  <a:lnTo>
                    <a:pt x="87" y="16"/>
                  </a:lnTo>
                  <a:lnTo>
                    <a:pt x="88" y="15"/>
                  </a:lnTo>
                  <a:lnTo>
                    <a:pt x="88" y="14"/>
                  </a:lnTo>
                  <a:lnTo>
                    <a:pt x="88" y="12"/>
                  </a:lnTo>
                  <a:lnTo>
                    <a:pt x="88" y="10"/>
                  </a:lnTo>
                  <a:lnTo>
                    <a:pt x="88" y="9"/>
                  </a:lnTo>
                  <a:lnTo>
                    <a:pt x="88" y="8"/>
                  </a:lnTo>
                  <a:lnTo>
                    <a:pt x="89" y="6"/>
                  </a:lnTo>
                  <a:lnTo>
                    <a:pt x="90" y="9"/>
                  </a:lnTo>
                  <a:lnTo>
                    <a:pt x="90" y="10"/>
                  </a:lnTo>
                  <a:lnTo>
                    <a:pt x="91" y="11"/>
                  </a:lnTo>
                  <a:lnTo>
                    <a:pt x="92" y="12"/>
                  </a:lnTo>
                  <a:lnTo>
                    <a:pt x="93" y="14"/>
                  </a:lnTo>
                  <a:lnTo>
                    <a:pt x="94" y="15"/>
                  </a:lnTo>
                  <a:lnTo>
                    <a:pt x="94" y="16"/>
                  </a:lnTo>
                  <a:lnTo>
                    <a:pt x="95" y="17"/>
                  </a:lnTo>
                  <a:lnTo>
                    <a:pt x="96" y="18"/>
                  </a:lnTo>
                  <a:lnTo>
                    <a:pt x="97" y="20"/>
                  </a:lnTo>
                  <a:lnTo>
                    <a:pt x="98" y="21"/>
                  </a:lnTo>
                  <a:lnTo>
                    <a:pt x="98" y="22"/>
                  </a:lnTo>
                  <a:lnTo>
                    <a:pt x="99" y="23"/>
                  </a:lnTo>
                  <a:lnTo>
                    <a:pt x="100" y="24"/>
                  </a:lnTo>
                  <a:lnTo>
                    <a:pt x="101" y="26"/>
                  </a:lnTo>
                  <a:lnTo>
                    <a:pt x="102" y="26"/>
                  </a:lnTo>
                  <a:lnTo>
                    <a:pt x="103" y="28"/>
                  </a:lnTo>
                  <a:lnTo>
                    <a:pt x="104" y="29"/>
                  </a:lnTo>
                  <a:lnTo>
                    <a:pt x="105" y="30"/>
                  </a:lnTo>
                  <a:lnTo>
                    <a:pt x="106" y="31"/>
                  </a:lnTo>
                  <a:lnTo>
                    <a:pt x="107" y="32"/>
                  </a:lnTo>
                  <a:lnTo>
                    <a:pt x="108" y="33"/>
                  </a:lnTo>
                  <a:lnTo>
                    <a:pt x="109" y="34"/>
                  </a:lnTo>
                  <a:lnTo>
                    <a:pt x="110" y="35"/>
                  </a:lnTo>
                  <a:lnTo>
                    <a:pt x="111" y="36"/>
                  </a:lnTo>
                  <a:lnTo>
                    <a:pt x="112" y="37"/>
                  </a:lnTo>
                  <a:lnTo>
                    <a:pt x="114" y="38"/>
                  </a:lnTo>
                  <a:lnTo>
                    <a:pt x="114" y="39"/>
                  </a:lnTo>
                  <a:lnTo>
                    <a:pt x="116" y="40"/>
                  </a:lnTo>
                  <a:lnTo>
                    <a:pt x="117" y="41"/>
                  </a:lnTo>
                  <a:lnTo>
                    <a:pt x="118" y="42"/>
                  </a:lnTo>
                  <a:lnTo>
                    <a:pt x="119" y="42"/>
                  </a:lnTo>
                  <a:lnTo>
                    <a:pt x="119" y="43"/>
                  </a:lnTo>
                  <a:lnTo>
                    <a:pt x="120" y="43"/>
                  </a:lnTo>
                  <a:lnTo>
                    <a:pt x="120" y="43"/>
                  </a:lnTo>
                  <a:lnTo>
                    <a:pt x="120" y="43"/>
                  </a:lnTo>
                  <a:lnTo>
                    <a:pt x="121" y="43"/>
                  </a:lnTo>
                  <a:lnTo>
                    <a:pt x="121" y="43"/>
                  </a:lnTo>
                  <a:lnTo>
                    <a:pt x="122" y="43"/>
                  </a:lnTo>
                  <a:lnTo>
                    <a:pt x="122" y="44"/>
                  </a:lnTo>
                  <a:lnTo>
                    <a:pt x="122" y="44"/>
                  </a:lnTo>
                  <a:lnTo>
                    <a:pt x="123" y="44"/>
                  </a:lnTo>
                  <a:lnTo>
                    <a:pt x="123" y="44"/>
                  </a:lnTo>
                  <a:lnTo>
                    <a:pt x="124" y="44"/>
                  </a:lnTo>
                  <a:lnTo>
                    <a:pt x="124" y="44"/>
                  </a:lnTo>
                  <a:lnTo>
                    <a:pt x="124" y="44"/>
                  </a:lnTo>
                  <a:lnTo>
                    <a:pt x="125" y="44"/>
                  </a:lnTo>
                  <a:lnTo>
                    <a:pt x="125" y="44"/>
                  </a:lnTo>
                  <a:lnTo>
                    <a:pt x="126" y="44"/>
                  </a:lnTo>
                  <a:lnTo>
                    <a:pt x="126" y="44"/>
                  </a:lnTo>
                  <a:lnTo>
                    <a:pt x="126" y="44"/>
                  </a:lnTo>
                  <a:lnTo>
                    <a:pt x="127" y="44"/>
                  </a:lnTo>
                  <a:lnTo>
                    <a:pt x="127" y="44"/>
                  </a:lnTo>
                  <a:lnTo>
                    <a:pt x="128" y="44"/>
                  </a:lnTo>
                  <a:lnTo>
                    <a:pt x="128" y="44"/>
                  </a:lnTo>
                  <a:lnTo>
                    <a:pt x="128" y="44"/>
                  </a:lnTo>
                  <a:lnTo>
                    <a:pt x="129" y="44"/>
                  </a:lnTo>
                  <a:lnTo>
                    <a:pt x="129" y="44"/>
                  </a:lnTo>
                  <a:lnTo>
                    <a:pt x="130" y="44"/>
                  </a:lnTo>
                  <a:lnTo>
                    <a:pt x="130" y="44"/>
                  </a:lnTo>
                  <a:lnTo>
                    <a:pt x="130" y="44"/>
                  </a:lnTo>
                  <a:lnTo>
                    <a:pt x="131" y="45"/>
                  </a:lnTo>
                  <a:lnTo>
                    <a:pt x="134" y="44"/>
                  </a:lnTo>
                  <a:lnTo>
                    <a:pt x="136" y="44"/>
                  </a:lnTo>
                  <a:lnTo>
                    <a:pt x="138" y="44"/>
                  </a:lnTo>
                  <a:lnTo>
                    <a:pt x="140" y="44"/>
                  </a:lnTo>
                  <a:lnTo>
                    <a:pt x="141" y="43"/>
                  </a:lnTo>
                  <a:lnTo>
                    <a:pt x="143" y="42"/>
                  </a:lnTo>
                  <a:lnTo>
                    <a:pt x="144" y="42"/>
                  </a:lnTo>
                  <a:lnTo>
                    <a:pt x="146" y="41"/>
                  </a:lnTo>
                  <a:lnTo>
                    <a:pt x="148" y="40"/>
                  </a:lnTo>
                  <a:lnTo>
                    <a:pt x="149" y="40"/>
                  </a:lnTo>
                  <a:lnTo>
                    <a:pt x="150" y="39"/>
                  </a:lnTo>
                  <a:lnTo>
                    <a:pt x="152" y="38"/>
                  </a:lnTo>
                  <a:lnTo>
                    <a:pt x="153" y="36"/>
                  </a:lnTo>
                  <a:lnTo>
                    <a:pt x="154" y="36"/>
                  </a:lnTo>
                  <a:lnTo>
                    <a:pt x="156" y="34"/>
                  </a:lnTo>
                  <a:lnTo>
                    <a:pt x="157" y="33"/>
                  </a:lnTo>
                  <a:lnTo>
                    <a:pt x="158" y="32"/>
                  </a:lnTo>
                  <a:lnTo>
                    <a:pt x="159" y="30"/>
                  </a:lnTo>
                  <a:lnTo>
                    <a:pt x="160" y="29"/>
                  </a:lnTo>
                  <a:lnTo>
                    <a:pt x="161" y="28"/>
                  </a:lnTo>
                  <a:lnTo>
                    <a:pt x="162" y="26"/>
                  </a:lnTo>
                  <a:lnTo>
                    <a:pt x="162" y="25"/>
                  </a:lnTo>
                  <a:lnTo>
                    <a:pt x="163" y="23"/>
                  </a:lnTo>
                  <a:lnTo>
                    <a:pt x="164" y="22"/>
                  </a:lnTo>
                  <a:lnTo>
                    <a:pt x="164" y="20"/>
                  </a:lnTo>
                  <a:lnTo>
                    <a:pt x="165" y="18"/>
                  </a:lnTo>
                  <a:lnTo>
                    <a:pt x="165" y="16"/>
                  </a:lnTo>
                  <a:lnTo>
                    <a:pt x="165" y="15"/>
                  </a:lnTo>
                  <a:lnTo>
                    <a:pt x="166" y="13"/>
                  </a:lnTo>
                  <a:lnTo>
                    <a:pt x="166" y="11"/>
                  </a:lnTo>
                  <a:lnTo>
                    <a:pt x="166" y="10"/>
                  </a:lnTo>
                  <a:lnTo>
                    <a:pt x="166" y="9"/>
                  </a:lnTo>
                  <a:lnTo>
                    <a:pt x="166" y="8"/>
                  </a:lnTo>
                  <a:lnTo>
                    <a:pt x="166" y="8"/>
                  </a:lnTo>
                  <a:lnTo>
                    <a:pt x="166" y="8"/>
                  </a:lnTo>
                  <a:lnTo>
                    <a:pt x="166" y="8"/>
                  </a:lnTo>
                  <a:lnTo>
                    <a:pt x="166" y="7"/>
                  </a:lnTo>
                  <a:lnTo>
                    <a:pt x="166" y="7"/>
                  </a:lnTo>
                  <a:lnTo>
                    <a:pt x="166" y="6"/>
                  </a:lnTo>
                  <a:lnTo>
                    <a:pt x="166" y="6"/>
                  </a:lnTo>
                  <a:lnTo>
                    <a:pt x="166" y="6"/>
                  </a:lnTo>
                  <a:lnTo>
                    <a:pt x="166" y="6"/>
                  </a:lnTo>
                  <a:lnTo>
                    <a:pt x="166" y="5"/>
                  </a:lnTo>
                  <a:lnTo>
                    <a:pt x="166" y="5"/>
                  </a:lnTo>
                  <a:lnTo>
                    <a:pt x="166" y="5"/>
                  </a:lnTo>
                  <a:lnTo>
                    <a:pt x="166" y="4"/>
                  </a:lnTo>
                  <a:lnTo>
                    <a:pt x="166" y="4"/>
                  </a:lnTo>
                  <a:lnTo>
                    <a:pt x="165" y="4"/>
                  </a:lnTo>
                  <a:lnTo>
                    <a:pt x="165" y="4"/>
                  </a:lnTo>
                  <a:lnTo>
                    <a:pt x="165" y="3"/>
                  </a:lnTo>
                  <a:lnTo>
                    <a:pt x="165" y="3"/>
                  </a:lnTo>
                  <a:lnTo>
                    <a:pt x="165" y="3"/>
                  </a:lnTo>
                  <a:lnTo>
                    <a:pt x="165" y="2"/>
                  </a:lnTo>
                  <a:lnTo>
                    <a:pt x="165" y="2"/>
                  </a:lnTo>
                  <a:lnTo>
                    <a:pt x="165" y="2"/>
                  </a:lnTo>
                  <a:lnTo>
                    <a:pt x="165" y="2"/>
                  </a:lnTo>
                  <a:lnTo>
                    <a:pt x="165" y="1"/>
                  </a:lnTo>
                  <a:lnTo>
                    <a:pt x="165" y="1"/>
                  </a:lnTo>
                  <a:lnTo>
                    <a:pt x="165" y="0"/>
                  </a:lnTo>
                  <a:lnTo>
                    <a:pt x="165" y="0"/>
                  </a:lnTo>
                  <a:lnTo>
                    <a:pt x="165" y="0"/>
                  </a:lnTo>
                  <a:lnTo>
                    <a:pt x="165" y="0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132125" name="Text Box 29"/>
            <p:cNvSpPr txBox="1">
              <a:spLocks noChangeArrowheads="1"/>
            </p:cNvSpPr>
            <p:nvPr/>
          </p:nvSpPr>
          <p:spPr bwMode="auto">
            <a:xfrm>
              <a:off x="1113" y="815"/>
              <a:ext cx="393" cy="2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1800">
                  <a:solidFill>
                    <a:srgbClr val="0000FF"/>
                  </a:solidFill>
                  <a:latin typeface="Arial" charset="0"/>
                </a:rPr>
                <a:t>GG</a:t>
              </a:r>
              <a:r>
                <a:rPr lang="en-US" sz="18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sp>
        <p:nvSpPr>
          <p:cNvPr id="132126" name="Text Box 30"/>
          <p:cNvSpPr txBox="1">
            <a:spLocks noChangeArrowheads="1"/>
          </p:cNvSpPr>
          <p:nvPr/>
        </p:nvSpPr>
        <p:spPr bwMode="auto">
          <a:xfrm>
            <a:off x="2644775" y="1731963"/>
            <a:ext cx="641350" cy="325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1800">
                <a:latin typeface="Arial" charset="0"/>
              </a:rPr>
              <a:t>34 T</a:t>
            </a:r>
            <a:endParaRPr lang="en-US"/>
          </a:p>
        </p:txBody>
      </p:sp>
      <p:grpSp>
        <p:nvGrpSpPr>
          <p:cNvPr id="8" name="Group 31"/>
          <p:cNvGrpSpPr>
            <a:grpSpLocks/>
          </p:cNvGrpSpPr>
          <p:nvPr/>
        </p:nvGrpSpPr>
        <p:grpSpPr bwMode="auto">
          <a:xfrm>
            <a:off x="981075" y="2076450"/>
            <a:ext cx="1730375" cy="369888"/>
            <a:chOff x="618" y="1308"/>
            <a:chExt cx="1090" cy="233"/>
          </a:xfrm>
        </p:grpSpPr>
        <p:sp>
          <p:nvSpPr>
            <p:cNvPr id="132128" name="Text Box 32"/>
            <p:cNvSpPr txBox="1">
              <a:spLocks noChangeArrowheads="1"/>
            </p:cNvSpPr>
            <p:nvPr/>
          </p:nvSpPr>
          <p:spPr bwMode="auto">
            <a:xfrm>
              <a:off x="1113" y="1308"/>
              <a:ext cx="512" cy="2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1800" dirty="0">
                  <a:latin typeface="Arial" charset="0"/>
                </a:rPr>
                <a:t>24 pie</a:t>
              </a:r>
              <a:endParaRPr lang="en-US" dirty="0"/>
            </a:p>
          </p:txBody>
        </p:sp>
        <p:sp>
          <p:nvSpPr>
            <p:cNvPr id="132129" name="Line 33"/>
            <p:cNvSpPr>
              <a:spLocks noChangeShapeType="1"/>
            </p:cNvSpPr>
            <p:nvPr/>
          </p:nvSpPr>
          <p:spPr bwMode="auto">
            <a:xfrm>
              <a:off x="1548" y="1413"/>
              <a:ext cx="160" cy="0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2130" name="Line 34"/>
            <p:cNvSpPr>
              <a:spLocks noChangeShapeType="1"/>
            </p:cNvSpPr>
            <p:nvPr/>
          </p:nvSpPr>
          <p:spPr bwMode="auto">
            <a:xfrm flipH="1">
              <a:off x="618" y="1421"/>
              <a:ext cx="497" cy="0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32131" name="Text Box 35"/>
          <p:cNvSpPr txBox="1">
            <a:spLocks noChangeArrowheads="1"/>
          </p:cNvSpPr>
          <p:nvPr/>
        </p:nvSpPr>
        <p:spPr bwMode="auto">
          <a:xfrm>
            <a:off x="1919288" y="598488"/>
            <a:ext cx="1498600" cy="325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1800">
                <a:latin typeface="Arial" charset="0"/>
              </a:rPr>
              <a:t>Wo = 3000 T</a:t>
            </a:r>
            <a:endParaRPr lang="en-US"/>
          </a:p>
        </p:txBody>
      </p:sp>
      <p:grpSp>
        <p:nvGrpSpPr>
          <p:cNvPr id="9" name="Group 40"/>
          <p:cNvGrpSpPr>
            <a:grpSpLocks/>
          </p:cNvGrpSpPr>
          <p:nvPr/>
        </p:nvGrpSpPr>
        <p:grpSpPr bwMode="auto">
          <a:xfrm>
            <a:off x="642938" y="3576638"/>
            <a:ext cx="4445000" cy="671512"/>
            <a:chOff x="405" y="2253"/>
            <a:chExt cx="2800" cy="423"/>
          </a:xfrm>
        </p:grpSpPr>
        <p:sp>
          <p:nvSpPr>
            <p:cNvPr id="132137" name="Text Box 41"/>
            <p:cNvSpPr txBox="1">
              <a:spLocks noChangeArrowheads="1"/>
            </p:cNvSpPr>
            <p:nvPr/>
          </p:nvSpPr>
          <p:spPr bwMode="auto">
            <a:xfrm>
              <a:off x="405" y="2253"/>
              <a:ext cx="2121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>
                  <a:latin typeface="Arial" charset="0"/>
                </a:rPr>
                <a:t>GG</a:t>
              </a:r>
              <a:r>
                <a:rPr lang="en-US" sz="3800" baseline="-25000">
                  <a:latin typeface="Arial" charset="0"/>
                </a:rPr>
                <a:t>2</a:t>
              </a:r>
              <a:r>
                <a:rPr lang="en-US" sz="3800">
                  <a:latin typeface="Arial" charset="0"/>
                </a:rPr>
                <a:t> =          x  </a:t>
              </a:r>
              <a:endParaRPr lang="en-US"/>
            </a:p>
          </p:txBody>
        </p:sp>
        <p:sp>
          <p:nvSpPr>
            <p:cNvPr id="132138" name="Line 42"/>
            <p:cNvSpPr>
              <a:spLocks noChangeShapeType="1"/>
            </p:cNvSpPr>
            <p:nvPr/>
          </p:nvSpPr>
          <p:spPr bwMode="auto">
            <a:xfrm>
              <a:off x="1517" y="2676"/>
              <a:ext cx="1688" cy="0"/>
            </a:xfrm>
            <a:prstGeom prst="line">
              <a:avLst/>
            </a:prstGeom>
            <a:noFill/>
            <a:ln w="2730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32139" name="Text Box 43"/>
          <p:cNvSpPr txBox="1">
            <a:spLocks noChangeArrowheads="1"/>
          </p:cNvSpPr>
          <p:nvPr/>
        </p:nvSpPr>
        <p:spPr bwMode="auto">
          <a:xfrm>
            <a:off x="2349500" y="3641725"/>
            <a:ext cx="1047750" cy="53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400">
                <a:latin typeface="Arial" charset="0"/>
              </a:rPr>
              <a:t>34 T</a:t>
            </a:r>
            <a:endParaRPr lang="en-US" sz="2000"/>
          </a:p>
        </p:txBody>
      </p:sp>
      <p:sp>
        <p:nvSpPr>
          <p:cNvPr id="132140" name="Text Box 44"/>
          <p:cNvSpPr txBox="1">
            <a:spLocks noChangeArrowheads="1"/>
          </p:cNvSpPr>
          <p:nvPr/>
        </p:nvSpPr>
        <p:spPr bwMode="auto">
          <a:xfrm>
            <a:off x="3776663" y="3641725"/>
            <a:ext cx="1370888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400" dirty="0">
                <a:latin typeface="Arial" charset="0"/>
              </a:rPr>
              <a:t>24 pie</a:t>
            </a:r>
            <a:endParaRPr lang="en-US" sz="2000" dirty="0"/>
          </a:p>
        </p:txBody>
      </p:sp>
      <p:sp>
        <p:nvSpPr>
          <p:cNvPr id="132141" name="Text Box 45"/>
          <p:cNvSpPr txBox="1">
            <a:spLocks noChangeArrowheads="1"/>
          </p:cNvSpPr>
          <p:nvPr/>
        </p:nvSpPr>
        <p:spPr bwMode="auto">
          <a:xfrm>
            <a:off x="2932113" y="4318000"/>
            <a:ext cx="1527175" cy="53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400">
                <a:latin typeface="Arial" charset="0"/>
              </a:rPr>
              <a:t>3000 T</a:t>
            </a:r>
            <a:endParaRPr lang="en-US" sz="2000"/>
          </a:p>
        </p:txBody>
      </p:sp>
      <p:sp>
        <p:nvSpPr>
          <p:cNvPr id="132142" name="Text Box 46"/>
          <p:cNvSpPr txBox="1">
            <a:spLocks noChangeArrowheads="1"/>
          </p:cNvSpPr>
          <p:nvPr/>
        </p:nvSpPr>
        <p:spPr bwMode="auto">
          <a:xfrm>
            <a:off x="642938" y="5084763"/>
            <a:ext cx="3409908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 dirty="0">
                <a:latin typeface="Arial" charset="0"/>
              </a:rPr>
              <a:t>GG</a:t>
            </a:r>
            <a:r>
              <a:rPr lang="en-US" sz="3800" baseline="-25000" dirty="0">
                <a:latin typeface="Arial" charset="0"/>
              </a:rPr>
              <a:t>2</a:t>
            </a:r>
            <a:r>
              <a:rPr lang="en-US" sz="3800" dirty="0">
                <a:latin typeface="Arial" charset="0"/>
              </a:rPr>
              <a:t> = 0.27 pie</a:t>
            </a:r>
            <a:endParaRPr lang="en-US" dirty="0"/>
          </a:p>
        </p:txBody>
      </p:sp>
      <p:grpSp>
        <p:nvGrpSpPr>
          <p:cNvPr id="10" name="Group 50"/>
          <p:cNvGrpSpPr>
            <a:grpSpLocks/>
          </p:cNvGrpSpPr>
          <p:nvPr/>
        </p:nvGrpSpPr>
        <p:grpSpPr bwMode="auto">
          <a:xfrm>
            <a:off x="4953000" y="1219200"/>
            <a:ext cx="2667000" cy="1092200"/>
            <a:chOff x="3120" y="768"/>
            <a:chExt cx="1680" cy="688"/>
          </a:xfrm>
        </p:grpSpPr>
        <p:sp>
          <p:nvSpPr>
            <p:cNvPr id="132147" name="Text Box 51"/>
            <p:cNvSpPr txBox="1">
              <a:spLocks noChangeArrowheads="1"/>
            </p:cNvSpPr>
            <p:nvPr/>
          </p:nvSpPr>
          <p:spPr bwMode="auto">
            <a:xfrm>
              <a:off x="3120" y="768"/>
              <a:ext cx="1671" cy="3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600">
                  <a:latin typeface="Arial" charset="0"/>
                </a:rPr>
                <a:t>GG</a:t>
              </a:r>
              <a:r>
                <a:rPr lang="en-US" sz="3600" baseline="-25000">
                  <a:latin typeface="Arial" charset="0"/>
                </a:rPr>
                <a:t>2</a:t>
              </a:r>
              <a:r>
                <a:rPr lang="en-US" sz="3600">
                  <a:latin typeface="Arial" charset="0"/>
                </a:rPr>
                <a:t> = w x d</a:t>
              </a:r>
              <a:endParaRPr lang="en-US" sz="3200"/>
            </a:p>
          </p:txBody>
        </p:sp>
        <p:sp>
          <p:nvSpPr>
            <p:cNvPr id="132148" name="Text Box 52"/>
            <p:cNvSpPr txBox="1">
              <a:spLocks noChangeArrowheads="1"/>
            </p:cNvSpPr>
            <p:nvPr/>
          </p:nvSpPr>
          <p:spPr bwMode="auto">
            <a:xfrm>
              <a:off x="4176" y="1104"/>
              <a:ext cx="441" cy="3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600">
                  <a:latin typeface="Arial" charset="0"/>
                </a:rPr>
                <a:t>W</a:t>
              </a:r>
              <a:r>
                <a:rPr lang="en-US" sz="3600" baseline="-25000">
                  <a:latin typeface="Arial" charset="0"/>
                </a:rPr>
                <a:t>f</a:t>
              </a:r>
              <a:endParaRPr lang="en-US"/>
            </a:p>
          </p:txBody>
        </p:sp>
        <p:sp>
          <p:nvSpPr>
            <p:cNvPr id="132149" name="Line 53"/>
            <p:cNvSpPr>
              <a:spLocks noChangeShapeType="1"/>
            </p:cNvSpPr>
            <p:nvPr/>
          </p:nvSpPr>
          <p:spPr bwMode="auto">
            <a:xfrm>
              <a:off x="3923" y="1077"/>
              <a:ext cx="877" cy="0"/>
            </a:xfrm>
            <a:prstGeom prst="line">
              <a:avLst/>
            </a:prstGeom>
            <a:noFill/>
            <a:ln w="381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1" name="Marcador de fecha 10">
            <a:extLst>
              <a:ext uri="{FF2B5EF4-FFF2-40B4-BE49-F238E27FC236}">
                <a16:creationId xmlns:a16="http://schemas.microsoft.com/office/drawing/2014/main" id="{96A5689C-75D8-5021-88A0-7836F1299C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12" name="Marcador de pie de página 11">
            <a:extLst>
              <a:ext uri="{FF2B5EF4-FFF2-40B4-BE49-F238E27FC236}">
                <a16:creationId xmlns:a16="http://schemas.microsoft.com/office/drawing/2014/main" id="{8BF1A254-8E8A-3AAC-501F-A037D95894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y Estiba 3L</a:t>
            </a:r>
          </a:p>
        </p:txBody>
      </p:sp>
      <p:sp>
        <p:nvSpPr>
          <p:cNvPr id="13" name="Marcador de número de diapositiva 12">
            <a:extLst>
              <a:ext uri="{FF2B5EF4-FFF2-40B4-BE49-F238E27FC236}">
                <a16:creationId xmlns:a16="http://schemas.microsoft.com/office/drawing/2014/main" id="{E8445F71-2028-4833-0435-1546B5D289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29</a:t>
            </a:fld>
            <a:endParaRPr lang="es-E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2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2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32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2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2139" grpId="0" autoUpdateAnimBg="0"/>
      <p:bldP spid="132140" grpId="0" autoUpdateAnimBg="0"/>
      <p:bldP spid="132141" grpId="0" autoUpdateAnimBg="0"/>
      <p:bldP spid="132142" grpId="0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333375" y="82550"/>
            <a:ext cx="7455887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n-US" sz="5400" dirty="0">
                <a:latin typeface="Arial" charset="0"/>
              </a:rPr>
              <a:t>Peso Horizontal </a:t>
            </a:r>
            <a:br>
              <a:rPr lang="en-US" sz="5400" dirty="0">
                <a:latin typeface="Arial" charset="0"/>
              </a:rPr>
            </a:br>
            <a:r>
              <a:rPr lang="en-US" sz="5400" dirty="0" err="1">
                <a:latin typeface="Arial" charset="0"/>
              </a:rPr>
              <a:t>Agregados</a:t>
            </a:r>
            <a:r>
              <a:rPr lang="en-US" sz="5400" dirty="0">
                <a:latin typeface="Arial" charset="0"/>
              </a:rPr>
              <a:t> y </a:t>
            </a:r>
            <a:r>
              <a:rPr lang="en-US" sz="5400" dirty="0" err="1">
                <a:latin typeface="Arial" charset="0"/>
              </a:rPr>
              <a:t>removidos</a:t>
            </a:r>
            <a:endParaRPr lang="en-US" dirty="0"/>
          </a:p>
        </p:txBody>
      </p:sp>
      <p:sp>
        <p:nvSpPr>
          <p:cNvPr id="38917" name="Rectangle 5"/>
          <p:cNvSpPr>
            <a:spLocks noChangeArrowheads="1"/>
          </p:cNvSpPr>
          <p:nvPr/>
        </p:nvSpPr>
        <p:spPr bwMode="auto">
          <a:xfrm flipV="1">
            <a:off x="171450" y="3944938"/>
            <a:ext cx="8799513" cy="2913062"/>
          </a:xfrm>
          <a:prstGeom prst="rect">
            <a:avLst/>
          </a:prstGeom>
          <a:solidFill>
            <a:srgbClr val="0080FF"/>
          </a:solidFill>
          <a:ln w="0">
            <a:solidFill>
              <a:srgbClr val="008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2" name="Group 18"/>
          <p:cNvGrpSpPr>
            <a:grpSpLocks/>
          </p:cNvGrpSpPr>
          <p:nvPr/>
        </p:nvGrpSpPr>
        <p:grpSpPr bwMode="auto">
          <a:xfrm>
            <a:off x="1997075" y="1935163"/>
            <a:ext cx="4884738" cy="4284662"/>
            <a:chOff x="1258" y="1219"/>
            <a:chExt cx="3077" cy="2699"/>
          </a:xfrm>
        </p:grpSpPr>
        <p:grpSp>
          <p:nvGrpSpPr>
            <p:cNvPr id="3" name="Group 8"/>
            <p:cNvGrpSpPr>
              <a:grpSpLocks/>
            </p:cNvGrpSpPr>
            <p:nvPr/>
          </p:nvGrpSpPr>
          <p:grpSpPr bwMode="auto">
            <a:xfrm>
              <a:off x="1258" y="1219"/>
              <a:ext cx="3077" cy="2699"/>
              <a:chOff x="1258" y="1219"/>
              <a:chExt cx="3077" cy="2699"/>
            </a:xfrm>
          </p:grpSpPr>
          <p:sp>
            <p:nvSpPr>
              <p:cNvPr id="38918" name="Freeform 6"/>
              <p:cNvSpPr>
                <a:spLocks/>
              </p:cNvSpPr>
              <p:nvPr/>
            </p:nvSpPr>
            <p:spPr bwMode="auto">
              <a:xfrm>
                <a:off x="1258" y="1711"/>
                <a:ext cx="3077" cy="203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313"/>
                  </a:cxn>
                  <a:cxn ang="0">
                    <a:pos x="26" y="1474"/>
                  </a:cxn>
                  <a:cxn ang="0">
                    <a:pos x="107" y="1608"/>
                  </a:cxn>
                  <a:cxn ang="0">
                    <a:pos x="220" y="1755"/>
                  </a:cxn>
                  <a:cxn ang="0">
                    <a:pos x="321" y="1843"/>
                  </a:cxn>
                  <a:cxn ang="0">
                    <a:pos x="442" y="1910"/>
                  </a:cxn>
                  <a:cxn ang="0">
                    <a:pos x="589" y="1957"/>
                  </a:cxn>
                  <a:cxn ang="0">
                    <a:pos x="717" y="1977"/>
                  </a:cxn>
                  <a:cxn ang="0">
                    <a:pos x="944" y="2017"/>
                  </a:cxn>
                  <a:cxn ang="0">
                    <a:pos x="1152" y="2037"/>
                  </a:cxn>
                  <a:cxn ang="0">
                    <a:pos x="1862" y="2037"/>
                  </a:cxn>
                  <a:cxn ang="0">
                    <a:pos x="2137" y="2010"/>
                  </a:cxn>
                  <a:cxn ang="0">
                    <a:pos x="2372" y="1977"/>
                  </a:cxn>
                  <a:cxn ang="0">
                    <a:pos x="2566" y="1930"/>
                  </a:cxn>
                  <a:cxn ang="0">
                    <a:pos x="2714" y="1863"/>
                  </a:cxn>
                  <a:cxn ang="0">
                    <a:pos x="2814" y="1789"/>
                  </a:cxn>
                  <a:cxn ang="0">
                    <a:pos x="2928" y="1682"/>
                  </a:cxn>
                  <a:cxn ang="0">
                    <a:pos x="3002" y="1575"/>
                  </a:cxn>
                  <a:cxn ang="0">
                    <a:pos x="3056" y="1427"/>
                  </a:cxn>
                  <a:cxn ang="0">
                    <a:pos x="3076" y="1246"/>
                  </a:cxn>
                  <a:cxn ang="0">
                    <a:pos x="3076" y="0"/>
                  </a:cxn>
                  <a:cxn ang="0">
                    <a:pos x="0" y="0"/>
                  </a:cxn>
                </a:cxnLst>
                <a:rect l="0" t="0" r="r" b="b"/>
                <a:pathLst>
                  <a:path w="3077" h="2038">
                    <a:moveTo>
                      <a:pt x="0" y="0"/>
                    </a:moveTo>
                    <a:lnTo>
                      <a:pt x="0" y="1313"/>
                    </a:lnTo>
                    <a:lnTo>
                      <a:pt x="26" y="1474"/>
                    </a:lnTo>
                    <a:lnTo>
                      <a:pt x="107" y="1608"/>
                    </a:lnTo>
                    <a:lnTo>
                      <a:pt x="220" y="1755"/>
                    </a:lnTo>
                    <a:lnTo>
                      <a:pt x="321" y="1843"/>
                    </a:lnTo>
                    <a:lnTo>
                      <a:pt x="442" y="1910"/>
                    </a:lnTo>
                    <a:lnTo>
                      <a:pt x="589" y="1957"/>
                    </a:lnTo>
                    <a:lnTo>
                      <a:pt x="717" y="1977"/>
                    </a:lnTo>
                    <a:lnTo>
                      <a:pt x="944" y="2017"/>
                    </a:lnTo>
                    <a:lnTo>
                      <a:pt x="1152" y="2037"/>
                    </a:lnTo>
                    <a:lnTo>
                      <a:pt x="1862" y="2037"/>
                    </a:lnTo>
                    <a:lnTo>
                      <a:pt x="2137" y="2010"/>
                    </a:lnTo>
                    <a:lnTo>
                      <a:pt x="2372" y="1977"/>
                    </a:lnTo>
                    <a:lnTo>
                      <a:pt x="2566" y="1930"/>
                    </a:lnTo>
                    <a:lnTo>
                      <a:pt x="2714" y="1863"/>
                    </a:lnTo>
                    <a:lnTo>
                      <a:pt x="2814" y="1789"/>
                    </a:lnTo>
                    <a:lnTo>
                      <a:pt x="2928" y="1682"/>
                    </a:lnTo>
                    <a:lnTo>
                      <a:pt x="3002" y="1575"/>
                    </a:lnTo>
                    <a:lnTo>
                      <a:pt x="3056" y="1427"/>
                    </a:lnTo>
                    <a:lnTo>
                      <a:pt x="3076" y="1246"/>
                    </a:lnTo>
                    <a:lnTo>
                      <a:pt x="3076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38919" name="Line 7"/>
              <p:cNvSpPr>
                <a:spLocks noChangeShapeType="1"/>
              </p:cNvSpPr>
              <p:nvPr/>
            </p:nvSpPr>
            <p:spPr bwMode="auto">
              <a:xfrm flipV="1">
                <a:off x="2796" y="1219"/>
                <a:ext cx="0" cy="2699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" name="Group 11"/>
            <p:cNvGrpSpPr>
              <a:grpSpLocks/>
            </p:cNvGrpSpPr>
            <p:nvPr/>
          </p:nvGrpSpPr>
          <p:grpSpPr bwMode="auto">
            <a:xfrm>
              <a:off x="2509" y="2858"/>
              <a:ext cx="338" cy="278"/>
              <a:chOff x="2509" y="2858"/>
              <a:chExt cx="338" cy="278"/>
            </a:xfrm>
          </p:grpSpPr>
          <p:sp>
            <p:nvSpPr>
              <p:cNvPr id="38921" name="Oval 9"/>
              <p:cNvSpPr>
                <a:spLocks noChangeArrowheads="1"/>
              </p:cNvSpPr>
              <p:nvPr/>
            </p:nvSpPr>
            <p:spPr bwMode="auto">
              <a:xfrm flipV="1">
                <a:off x="2740" y="2975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8922" name="Text Box 10"/>
              <p:cNvSpPr txBox="1">
                <a:spLocks noChangeArrowheads="1"/>
              </p:cNvSpPr>
              <p:nvPr/>
            </p:nvSpPr>
            <p:spPr bwMode="auto">
              <a:xfrm>
                <a:off x="2509" y="2858"/>
                <a:ext cx="260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</p:grpSp>
        <p:grpSp>
          <p:nvGrpSpPr>
            <p:cNvPr id="5" name="Group 14"/>
            <p:cNvGrpSpPr>
              <a:grpSpLocks/>
            </p:cNvGrpSpPr>
            <p:nvPr/>
          </p:nvGrpSpPr>
          <p:grpSpPr bwMode="auto">
            <a:xfrm>
              <a:off x="2488" y="1357"/>
              <a:ext cx="350" cy="278"/>
              <a:chOff x="2488" y="1357"/>
              <a:chExt cx="350" cy="278"/>
            </a:xfrm>
          </p:grpSpPr>
          <p:sp>
            <p:nvSpPr>
              <p:cNvPr id="38924" name="Oval 12"/>
              <p:cNvSpPr>
                <a:spLocks noChangeArrowheads="1"/>
              </p:cNvSpPr>
              <p:nvPr/>
            </p:nvSpPr>
            <p:spPr bwMode="auto">
              <a:xfrm flipV="1">
                <a:off x="2731" y="1462"/>
                <a:ext cx="107" cy="84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8925" name="Text Box 13"/>
              <p:cNvSpPr txBox="1">
                <a:spLocks noChangeArrowheads="1"/>
              </p:cNvSpPr>
              <p:nvPr/>
            </p:nvSpPr>
            <p:spPr bwMode="auto">
              <a:xfrm>
                <a:off x="2488" y="1357"/>
                <a:ext cx="29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</p:grpSp>
        <p:grpSp>
          <p:nvGrpSpPr>
            <p:cNvPr id="6" name="Group 17"/>
            <p:cNvGrpSpPr>
              <a:grpSpLocks/>
            </p:cNvGrpSpPr>
            <p:nvPr/>
          </p:nvGrpSpPr>
          <p:grpSpPr bwMode="auto">
            <a:xfrm>
              <a:off x="2471" y="2063"/>
              <a:ext cx="373" cy="278"/>
              <a:chOff x="2471" y="2063"/>
              <a:chExt cx="373" cy="278"/>
            </a:xfrm>
          </p:grpSpPr>
          <p:sp>
            <p:nvSpPr>
              <p:cNvPr id="38927" name="Oval 15"/>
              <p:cNvSpPr>
                <a:spLocks noChangeArrowheads="1"/>
              </p:cNvSpPr>
              <p:nvPr/>
            </p:nvSpPr>
            <p:spPr bwMode="auto">
              <a:xfrm flipV="1">
                <a:off x="2738" y="2180"/>
                <a:ext cx="106" cy="83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8928" name="Text Box 16"/>
              <p:cNvSpPr txBox="1">
                <a:spLocks noChangeArrowheads="1"/>
              </p:cNvSpPr>
              <p:nvPr/>
            </p:nvSpPr>
            <p:spPr bwMode="auto">
              <a:xfrm>
                <a:off x="2471" y="2063"/>
                <a:ext cx="28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</p:grpSp>
      </p:grpSp>
      <p:sp>
        <p:nvSpPr>
          <p:cNvPr id="39081" name="Rectangle 169"/>
          <p:cNvSpPr>
            <a:spLocks noChangeArrowheads="1"/>
          </p:cNvSpPr>
          <p:nvPr/>
        </p:nvSpPr>
        <p:spPr bwMode="auto">
          <a:xfrm flipV="1">
            <a:off x="8280400" y="1052513"/>
            <a:ext cx="657225" cy="69532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7" name="Group 173"/>
          <p:cNvGrpSpPr>
            <a:grpSpLocks/>
          </p:cNvGrpSpPr>
          <p:nvPr/>
        </p:nvGrpSpPr>
        <p:grpSpPr bwMode="auto">
          <a:xfrm>
            <a:off x="7808913" y="1290638"/>
            <a:ext cx="892175" cy="933450"/>
            <a:chOff x="4919" y="813"/>
            <a:chExt cx="562" cy="588"/>
          </a:xfrm>
        </p:grpSpPr>
        <p:sp>
          <p:nvSpPr>
            <p:cNvPr id="39086" name="Rectangle 174"/>
            <p:cNvSpPr>
              <a:spLocks noChangeArrowheads="1"/>
            </p:cNvSpPr>
            <p:nvPr/>
          </p:nvSpPr>
          <p:spPr bwMode="auto">
            <a:xfrm flipV="1">
              <a:off x="5068" y="813"/>
              <a:ext cx="413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087" name="Rectangle 175"/>
            <p:cNvSpPr>
              <a:spLocks noChangeArrowheads="1"/>
            </p:cNvSpPr>
            <p:nvPr/>
          </p:nvSpPr>
          <p:spPr bwMode="auto">
            <a:xfrm flipV="1">
              <a:off x="4919" y="963"/>
              <a:ext cx="414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8" name="Group 179"/>
          <p:cNvGrpSpPr>
            <a:grpSpLocks/>
          </p:cNvGrpSpPr>
          <p:nvPr/>
        </p:nvGrpSpPr>
        <p:grpSpPr bwMode="auto">
          <a:xfrm>
            <a:off x="7337425" y="1766888"/>
            <a:ext cx="892175" cy="935037"/>
            <a:chOff x="4622" y="1113"/>
            <a:chExt cx="562" cy="589"/>
          </a:xfrm>
        </p:grpSpPr>
        <p:sp>
          <p:nvSpPr>
            <p:cNvPr id="39092" name="Rectangle 180"/>
            <p:cNvSpPr>
              <a:spLocks noChangeArrowheads="1"/>
            </p:cNvSpPr>
            <p:nvPr/>
          </p:nvSpPr>
          <p:spPr bwMode="auto">
            <a:xfrm flipV="1">
              <a:off x="4770" y="1113"/>
              <a:ext cx="414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093" name="Rectangle 181"/>
            <p:cNvSpPr>
              <a:spLocks noChangeArrowheads="1"/>
            </p:cNvSpPr>
            <p:nvPr/>
          </p:nvSpPr>
          <p:spPr bwMode="auto">
            <a:xfrm flipV="1">
              <a:off x="4622" y="1264"/>
              <a:ext cx="414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9" name="Group 185"/>
          <p:cNvGrpSpPr>
            <a:grpSpLocks/>
          </p:cNvGrpSpPr>
          <p:nvPr/>
        </p:nvGrpSpPr>
        <p:grpSpPr bwMode="auto">
          <a:xfrm>
            <a:off x="6864350" y="2244725"/>
            <a:ext cx="893763" cy="933450"/>
            <a:chOff x="4324" y="1414"/>
            <a:chExt cx="563" cy="588"/>
          </a:xfrm>
        </p:grpSpPr>
        <p:sp>
          <p:nvSpPr>
            <p:cNvPr id="39098" name="Rectangle 186"/>
            <p:cNvSpPr>
              <a:spLocks noChangeArrowheads="1"/>
            </p:cNvSpPr>
            <p:nvPr/>
          </p:nvSpPr>
          <p:spPr bwMode="auto">
            <a:xfrm flipV="1">
              <a:off x="4473" y="1414"/>
              <a:ext cx="414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099" name="Rectangle 187"/>
            <p:cNvSpPr>
              <a:spLocks noChangeArrowheads="1"/>
            </p:cNvSpPr>
            <p:nvPr/>
          </p:nvSpPr>
          <p:spPr bwMode="auto">
            <a:xfrm flipV="1">
              <a:off x="4324" y="1564"/>
              <a:ext cx="414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39101" name="Rectangle 189"/>
          <p:cNvSpPr>
            <a:spLocks noChangeArrowheads="1"/>
          </p:cNvSpPr>
          <p:nvPr/>
        </p:nvSpPr>
        <p:spPr bwMode="auto">
          <a:xfrm flipV="1">
            <a:off x="6392863" y="2959100"/>
            <a:ext cx="657225" cy="69532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39102" name="Rectangle 190"/>
          <p:cNvSpPr>
            <a:spLocks noChangeArrowheads="1"/>
          </p:cNvSpPr>
          <p:nvPr/>
        </p:nvSpPr>
        <p:spPr bwMode="auto">
          <a:xfrm flipV="1">
            <a:off x="6157913" y="3197225"/>
            <a:ext cx="655637" cy="69532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10" name="Group 191"/>
          <p:cNvGrpSpPr>
            <a:grpSpLocks/>
          </p:cNvGrpSpPr>
          <p:nvPr/>
        </p:nvGrpSpPr>
        <p:grpSpPr bwMode="auto">
          <a:xfrm>
            <a:off x="4343400" y="3287713"/>
            <a:ext cx="661988" cy="441325"/>
            <a:chOff x="2736" y="2071"/>
            <a:chExt cx="417" cy="278"/>
          </a:xfrm>
        </p:grpSpPr>
        <p:sp>
          <p:nvSpPr>
            <p:cNvPr id="39104" name="Oval 192"/>
            <p:cNvSpPr>
              <a:spLocks noChangeArrowheads="1"/>
            </p:cNvSpPr>
            <p:nvPr/>
          </p:nvSpPr>
          <p:spPr bwMode="auto">
            <a:xfrm flipV="1">
              <a:off x="2736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105" name="Text Box 193"/>
            <p:cNvSpPr txBox="1">
              <a:spLocks noChangeArrowheads="1"/>
            </p:cNvSpPr>
            <p:nvPr/>
          </p:nvSpPr>
          <p:spPr bwMode="auto">
            <a:xfrm>
              <a:off x="2789" y="2071"/>
              <a:ext cx="364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1" name="Group 195"/>
          <p:cNvGrpSpPr>
            <a:grpSpLocks/>
          </p:cNvGrpSpPr>
          <p:nvPr/>
        </p:nvGrpSpPr>
        <p:grpSpPr bwMode="auto">
          <a:xfrm>
            <a:off x="4346575" y="3287713"/>
            <a:ext cx="722313" cy="441325"/>
            <a:chOff x="2738" y="2071"/>
            <a:chExt cx="455" cy="278"/>
          </a:xfrm>
        </p:grpSpPr>
        <p:sp>
          <p:nvSpPr>
            <p:cNvPr id="39108" name="Oval 196"/>
            <p:cNvSpPr>
              <a:spLocks noChangeArrowheads="1"/>
            </p:cNvSpPr>
            <p:nvPr/>
          </p:nvSpPr>
          <p:spPr bwMode="auto">
            <a:xfrm flipV="1">
              <a:off x="2738" y="2180"/>
              <a:ext cx="107" cy="83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109" name="Oval 197"/>
            <p:cNvSpPr>
              <a:spLocks noChangeArrowheads="1"/>
            </p:cNvSpPr>
            <p:nvPr/>
          </p:nvSpPr>
          <p:spPr bwMode="auto">
            <a:xfrm flipV="1">
              <a:off x="2777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110" name="Text Box 198"/>
            <p:cNvSpPr txBox="1">
              <a:spLocks noChangeArrowheads="1"/>
            </p:cNvSpPr>
            <p:nvPr/>
          </p:nvSpPr>
          <p:spPr bwMode="auto">
            <a:xfrm>
              <a:off x="2829" y="2071"/>
              <a:ext cx="364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2" name="Group 202"/>
          <p:cNvGrpSpPr>
            <a:grpSpLocks/>
          </p:cNvGrpSpPr>
          <p:nvPr/>
        </p:nvGrpSpPr>
        <p:grpSpPr bwMode="auto">
          <a:xfrm>
            <a:off x="4471988" y="3287713"/>
            <a:ext cx="661987" cy="441325"/>
            <a:chOff x="2817" y="2071"/>
            <a:chExt cx="417" cy="278"/>
          </a:xfrm>
        </p:grpSpPr>
        <p:sp>
          <p:nvSpPr>
            <p:cNvPr id="39115" name="Oval 203"/>
            <p:cNvSpPr>
              <a:spLocks noChangeArrowheads="1"/>
            </p:cNvSpPr>
            <p:nvPr/>
          </p:nvSpPr>
          <p:spPr bwMode="auto">
            <a:xfrm flipV="1">
              <a:off x="2817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116" name="Text Box 204"/>
            <p:cNvSpPr txBox="1">
              <a:spLocks noChangeArrowheads="1"/>
            </p:cNvSpPr>
            <p:nvPr/>
          </p:nvSpPr>
          <p:spPr bwMode="auto">
            <a:xfrm>
              <a:off x="2870" y="2071"/>
              <a:ext cx="364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3" name="Group 211"/>
          <p:cNvGrpSpPr>
            <a:grpSpLocks/>
          </p:cNvGrpSpPr>
          <p:nvPr/>
        </p:nvGrpSpPr>
        <p:grpSpPr bwMode="auto">
          <a:xfrm>
            <a:off x="4537075" y="3287713"/>
            <a:ext cx="660400" cy="441325"/>
            <a:chOff x="2858" y="2071"/>
            <a:chExt cx="416" cy="278"/>
          </a:xfrm>
        </p:grpSpPr>
        <p:sp>
          <p:nvSpPr>
            <p:cNvPr id="39124" name="Oval 212"/>
            <p:cNvSpPr>
              <a:spLocks noChangeArrowheads="1"/>
            </p:cNvSpPr>
            <p:nvPr/>
          </p:nvSpPr>
          <p:spPr bwMode="auto">
            <a:xfrm flipV="1">
              <a:off x="2858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125" name="Text Box 213"/>
            <p:cNvSpPr txBox="1">
              <a:spLocks noChangeArrowheads="1"/>
            </p:cNvSpPr>
            <p:nvPr/>
          </p:nvSpPr>
          <p:spPr bwMode="auto">
            <a:xfrm>
              <a:off x="2910" y="2071"/>
              <a:ext cx="364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4" name="Group 214"/>
          <p:cNvGrpSpPr>
            <a:grpSpLocks/>
          </p:cNvGrpSpPr>
          <p:nvPr/>
        </p:nvGrpSpPr>
        <p:grpSpPr bwMode="auto">
          <a:xfrm>
            <a:off x="4568825" y="3287713"/>
            <a:ext cx="660400" cy="441325"/>
            <a:chOff x="2878" y="2071"/>
            <a:chExt cx="416" cy="278"/>
          </a:xfrm>
        </p:grpSpPr>
        <p:sp>
          <p:nvSpPr>
            <p:cNvPr id="39127" name="Oval 215"/>
            <p:cNvSpPr>
              <a:spLocks noChangeArrowheads="1"/>
            </p:cNvSpPr>
            <p:nvPr/>
          </p:nvSpPr>
          <p:spPr bwMode="auto">
            <a:xfrm flipV="1">
              <a:off x="2878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128" name="Text Box 216"/>
            <p:cNvSpPr txBox="1">
              <a:spLocks noChangeArrowheads="1"/>
            </p:cNvSpPr>
            <p:nvPr/>
          </p:nvSpPr>
          <p:spPr bwMode="auto">
            <a:xfrm>
              <a:off x="2930" y="2071"/>
              <a:ext cx="364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5" name="Group 217"/>
          <p:cNvGrpSpPr>
            <a:grpSpLocks/>
          </p:cNvGrpSpPr>
          <p:nvPr/>
        </p:nvGrpSpPr>
        <p:grpSpPr bwMode="auto">
          <a:xfrm>
            <a:off x="4362450" y="3652838"/>
            <a:ext cx="860425" cy="615950"/>
            <a:chOff x="2748" y="2301"/>
            <a:chExt cx="542" cy="388"/>
          </a:xfrm>
        </p:grpSpPr>
        <p:sp>
          <p:nvSpPr>
            <p:cNvPr id="39130" name="Freeform 218"/>
            <p:cNvSpPr>
              <a:spLocks/>
            </p:cNvSpPr>
            <p:nvPr/>
          </p:nvSpPr>
          <p:spPr bwMode="auto">
            <a:xfrm>
              <a:off x="2748" y="2301"/>
              <a:ext cx="247" cy="82"/>
            </a:xfrm>
            <a:custGeom>
              <a:avLst/>
              <a:gdLst/>
              <a:ahLst/>
              <a:cxnLst>
                <a:cxn ang="0">
                  <a:pos x="2" y="5"/>
                </a:cxn>
                <a:cxn ang="0">
                  <a:pos x="1" y="7"/>
                </a:cxn>
                <a:cxn ang="0">
                  <a:pos x="1" y="9"/>
                </a:cxn>
                <a:cxn ang="0">
                  <a:pos x="0" y="11"/>
                </a:cxn>
                <a:cxn ang="0">
                  <a:pos x="0" y="14"/>
                </a:cxn>
                <a:cxn ang="0">
                  <a:pos x="0" y="16"/>
                </a:cxn>
                <a:cxn ang="0">
                  <a:pos x="1" y="27"/>
                </a:cxn>
                <a:cxn ang="0">
                  <a:pos x="5" y="39"/>
                </a:cxn>
                <a:cxn ang="0">
                  <a:pos x="12" y="50"/>
                </a:cxn>
                <a:cxn ang="0">
                  <a:pos x="21" y="59"/>
                </a:cxn>
                <a:cxn ang="0">
                  <a:pos x="32" y="65"/>
                </a:cxn>
                <a:cxn ang="0">
                  <a:pos x="44" y="68"/>
                </a:cxn>
                <a:cxn ang="0">
                  <a:pos x="54" y="69"/>
                </a:cxn>
                <a:cxn ang="0">
                  <a:pos x="56" y="69"/>
                </a:cxn>
                <a:cxn ang="0">
                  <a:pos x="60" y="68"/>
                </a:cxn>
                <a:cxn ang="0">
                  <a:pos x="62" y="68"/>
                </a:cxn>
                <a:cxn ang="0">
                  <a:pos x="66" y="67"/>
                </a:cxn>
                <a:cxn ang="0">
                  <a:pos x="68" y="66"/>
                </a:cxn>
                <a:cxn ang="0">
                  <a:pos x="74" y="62"/>
                </a:cxn>
                <a:cxn ang="0">
                  <a:pos x="82" y="55"/>
                </a:cxn>
                <a:cxn ang="0">
                  <a:pos x="90" y="47"/>
                </a:cxn>
                <a:cxn ang="0">
                  <a:pos x="97" y="39"/>
                </a:cxn>
                <a:cxn ang="0">
                  <a:pos x="104" y="30"/>
                </a:cxn>
                <a:cxn ang="0">
                  <a:pos x="109" y="21"/>
                </a:cxn>
                <a:cxn ang="0">
                  <a:pos x="114" y="12"/>
                </a:cxn>
                <a:cxn ang="0">
                  <a:pos x="116" y="25"/>
                </a:cxn>
                <a:cxn ang="0">
                  <a:pos x="117" y="35"/>
                </a:cxn>
                <a:cxn ang="0">
                  <a:pos x="118" y="46"/>
                </a:cxn>
                <a:cxn ang="0">
                  <a:pos x="119" y="57"/>
                </a:cxn>
                <a:cxn ang="0">
                  <a:pos x="120" y="68"/>
                </a:cxn>
                <a:cxn ang="0">
                  <a:pos x="122" y="79"/>
                </a:cxn>
                <a:cxn ang="0">
                  <a:pos x="124" y="69"/>
                </a:cxn>
                <a:cxn ang="0">
                  <a:pos x="126" y="57"/>
                </a:cxn>
                <a:cxn ang="0">
                  <a:pos x="127" y="46"/>
                </a:cxn>
                <a:cxn ang="0">
                  <a:pos x="129" y="35"/>
                </a:cxn>
                <a:cxn ang="0">
                  <a:pos x="130" y="25"/>
                </a:cxn>
                <a:cxn ang="0">
                  <a:pos x="131" y="13"/>
                </a:cxn>
                <a:cxn ang="0">
                  <a:pos x="136" y="17"/>
                </a:cxn>
                <a:cxn ang="0">
                  <a:pos x="141" y="26"/>
                </a:cxn>
                <a:cxn ang="0">
                  <a:pos x="147" y="34"/>
                </a:cxn>
                <a:cxn ang="0">
                  <a:pos x="154" y="43"/>
                </a:cxn>
                <a:cxn ang="0">
                  <a:pos x="162" y="51"/>
                </a:cxn>
                <a:cxn ang="0">
                  <a:pos x="170" y="58"/>
                </a:cxn>
                <a:cxn ang="0">
                  <a:pos x="177" y="63"/>
                </a:cxn>
                <a:cxn ang="0">
                  <a:pos x="180" y="64"/>
                </a:cxn>
                <a:cxn ang="0">
                  <a:pos x="182" y="65"/>
                </a:cxn>
                <a:cxn ang="0">
                  <a:pos x="186" y="65"/>
                </a:cxn>
                <a:cxn ang="0">
                  <a:pos x="188" y="66"/>
                </a:cxn>
                <a:cxn ang="0">
                  <a:pos x="192" y="66"/>
                </a:cxn>
                <a:cxn ang="0">
                  <a:pos x="199" y="66"/>
                </a:cxn>
                <a:cxn ang="0">
                  <a:pos x="212" y="63"/>
                </a:cxn>
                <a:cxn ang="0">
                  <a:pos x="222" y="57"/>
                </a:cxn>
                <a:cxn ang="0">
                  <a:pos x="232" y="49"/>
                </a:cxn>
                <a:cxn ang="0">
                  <a:pos x="239" y="39"/>
                </a:cxn>
                <a:cxn ang="0">
                  <a:pos x="244" y="27"/>
                </a:cxn>
                <a:cxn ang="0">
                  <a:pos x="246" y="15"/>
                </a:cxn>
                <a:cxn ang="0">
                  <a:pos x="245" y="11"/>
                </a:cxn>
                <a:cxn ang="0">
                  <a:pos x="245" y="9"/>
                </a:cxn>
                <a:cxn ang="0">
                  <a:pos x="245" y="7"/>
                </a:cxn>
                <a:cxn ang="0">
                  <a:pos x="245" y="5"/>
                </a:cxn>
                <a:cxn ang="0">
                  <a:pos x="244" y="3"/>
                </a:cxn>
                <a:cxn ang="0">
                  <a:pos x="244" y="0"/>
                </a:cxn>
              </a:cxnLst>
              <a:rect l="0" t="0" r="r" b="b"/>
              <a:pathLst>
                <a:path w="247" h="82">
                  <a:moveTo>
                    <a:pt x="2" y="3"/>
                  </a:moveTo>
                  <a:lnTo>
                    <a:pt x="2" y="3"/>
                  </a:lnTo>
                  <a:lnTo>
                    <a:pt x="2" y="4"/>
                  </a:lnTo>
                  <a:lnTo>
                    <a:pt x="2" y="4"/>
                  </a:lnTo>
                  <a:lnTo>
                    <a:pt x="2" y="5"/>
                  </a:lnTo>
                  <a:lnTo>
                    <a:pt x="2" y="5"/>
                  </a:lnTo>
                  <a:lnTo>
                    <a:pt x="1" y="5"/>
                  </a:lnTo>
                  <a:lnTo>
                    <a:pt x="1" y="6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8"/>
                  </a:lnTo>
                  <a:lnTo>
                    <a:pt x="1" y="8"/>
                  </a:lnTo>
                  <a:lnTo>
                    <a:pt x="1" y="9"/>
                  </a:lnTo>
                  <a:lnTo>
                    <a:pt x="1" y="9"/>
                  </a:lnTo>
                  <a:lnTo>
                    <a:pt x="1" y="10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7"/>
                  </a:lnTo>
                  <a:lnTo>
                    <a:pt x="0" y="22"/>
                  </a:lnTo>
                  <a:lnTo>
                    <a:pt x="1" y="25"/>
                  </a:lnTo>
                  <a:lnTo>
                    <a:pt x="1" y="27"/>
                  </a:lnTo>
                  <a:lnTo>
                    <a:pt x="2" y="30"/>
                  </a:lnTo>
                  <a:lnTo>
                    <a:pt x="2" y="32"/>
                  </a:lnTo>
                  <a:lnTo>
                    <a:pt x="3" y="35"/>
                  </a:lnTo>
                  <a:lnTo>
                    <a:pt x="4" y="37"/>
                  </a:lnTo>
                  <a:lnTo>
                    <a:pt x="5" y="39"/>
                  </a:lnTo>
                  <a:lnTo>
                    <a:pt x="6" y="42"/>
                  </a:lnTo>
                  <a:lnTo>
                    <a:pt x="8" y="44"/>
                  </a:lnTo>
                  <a:lnTo>
                    <a:pt x="9" y="46"/>
                  </a:lnTo>
                  <a:lnTo>
                    <a:pt x="10" y="48"/>
                  </a:lnTo>
                  <a:lnTo>
                    <a:pt x="12" y="50"/>
                  </a:lnTo>
                  <a:lnTo>
                    <a:pt x="14" y="52"/>
                  </a:lnTo>
                  <a:lnTo>
                    <a:pt x="15" y="54"/>
                  </a:lnTo>
                  <a:lnTo>
                    <a:pt x="17" y="55"/>
                  </a:lnTo>
                  <a:lnTo>
                    <a:pt x="19" y="57"/>
                  </a:lnTo>
                  <a:lnTo>
                    <a:pt x="21" y="59"/>
                  </a:lnTo>
                  <a:lnTo>
                    <a:pt x="23" y="60"/>
                  </a:lnTo>
                  <a:lnTo>
                    <a:pt x="25" y="61"/>
                  </a:lnTo>
                  <a:lnTo>
                    <a:pt x="27" y="63"/>
                  </a:lnTo>
                  <a:lnTo>
                    <a:pt x="30" y="64"/>
                  </a:lnTo>
                  <a:lnTo>
                    <a:pt x="32" y="65"/>
                  </a:lnTo>
                  <a:lnTo>
                    <a:pt x="34" y="66"/>
                  </a:lnTo>
                  <a:lnTo>
                    <a:pt x="36" y="67"/>
                  </a:lnTo>
                  <a:lnTo>
                    <a:pt x="39" y="67"/>
                  </a:lnTo>
                  <a:lnTo>
                    <a:pt x="42" y="68"/>
                  </a:lnTo>
                  <a:lnTo>
                    <a:pt x="44" y="68"/>
                  </a:lnTo>
                  <a:lnTo>
                    <a:pt x="46" y="69"/>
                  </a:lnTo>
                  <a:lnTo>
                    <a:pt x="49" y="69"/>
                  </a:lnTo>
                  <a:lnTo>
                    <a:pt x="52" y="69"/>
                  </a:lnTo>
                  <a:lnTo>
                    <a:pt x="53" y="69"/>
                  </a:lnTo>
                  <a:lnTo>
                    <a:pt x="54" y="69"/>
                  </a:lnTo>
                  <a:lnTo>
                    <a:pt x="54" y="69"/>
                  </a:lnTo>
                  <a:lnTo>
                    <a:pt x="55" y="69"/>
                  </a:lnTo>
                  <a:lnTo>
                    <a:pt x="55" y="69"/>
                  </a:lnTo>
                  <a:lnTo>
                    <a:pt x="56" y="69"/>
                  </a:lnTo>
                  <a:lnTo>
                    <a:pt x="56" y="69"/>
                  </a:lnTo>
                  <a:lnTo>
                    <a:pt x="57" y="69"/>
                  </a:lnTo>
                  <a:lnTo>
                    <a:pt x="58" y="69"/>
                  </a:lnTo>
                  <a:lnTo>
                    <a:pt x="58" y="68"/>
                  </a:lnTo>
                  <a:lnTo>
                    <a:pt x="59" y="68"/>
                  </a:lnTo>
                  <a:lnTo>
                    <a:pt x="60" y="68"/>
                  </a:lnTo>
                  <a:lnTo>
                    <a:pt x="60" y="68"/>
                  </a:lnTo>
                  <a:lnTo>
                    <a:pt x="61" y="68"/>
                  </a:lnTo>
                  <a:lnTo>
                    <a:pt x="61" y="68"/>
                  </a:lnTo>
                  <a:lnTo>
                    <a:pt x="62" y="68"/>
                  </a:lnTo>
                  <a:lnTo>
                    <a:pt x="62" y="68"/>
                  </a:lnTo>
                  <a:lnTo>
                    <a:pt x="63" y="67"/>
                  </a:lnTo>
                  <a:lnTo>
                    <a:pt x="64" y="67"/>
                  </a:lnTo>
                  <a:lnTo>
                    <a:pt x="64" y="67"/>
                  </a:lnTo>
                  <a:lnTo>
                    <a:pt x="65" y="67"/>
                  </a:lnTo>
                  <a:lnTo>
                    <a:pt x="66" y="67"/>
                  </a:lnTo>
                  <a:lnTo>
                    <a:pt x="66" y="67"/>
                  </a:lnTo>
                  <a:lnTo>
                    <a:pt x="66" y="67"/>
                  </a:lnTo>
                  <a:lnTo>
                    <a:pt x="67" y="67"/>
                  </a:lnTo>
                  <a:lnTo>
                    <a:pt x="68" y="66"/>
                  </a:lnTo>
                  <a:lnTo>
                    <a:pt x="68" y="66"/>
                  </a:lnTo>
                  <a:lnTo>
                    <a:pt x="69" y="66"/>
                  </a:lnTo>
                  <a:lnTo>
                    <a:pt x="70" y="66"/>
                  </a:lnTo>
                  <a:lnTo>
                    <a:pt x="70" y="65"/>
                  </a:lnTo>
                  <a:lnTo>
                    <a:pt x="71" y="65"/>
                  </a:lnTo>
                  <a:lnTo>
                    <a:pt x="74" y="62"/>
                  </a:lnTo>
                  <a:lnTo>
                    <a:pt x="76" y="61"/>
                  </a:lnTo>
                  <a:lnTo>
                    <a:pt x="78" y="59"/>
                  </a:lnTo>
                  <a:lnTo>
                    <a:pt x="79" y="58"/>
                  </a:lnTo>
                  <a:lnTo>
                    <a:pt x="81" y="56"/>
                  </a:lnTo>
                  <a:lnTo>
                    <a:pt x="82" y="55"/>
                  </a:lnTo>
                  <a:lnTo>
                    <a:pt x="84" y="53"/>
                  </a:lnTo>
                  <a:lnTo>
                    <a:pt x="86" y="51"/>
                  </a:lnTo>
                  <a:lnTo>
                    <a:pt x="87" y="50"/>
                  </a:lnTo>
                  <a:lnTo>
                    <a:pt x="89" y="48"/>
                  </a:lnTo>
                  <a:lnTo>
                    <a:pt x="90" y="47"/>
                  </a:lnTo>
                  <a:lnTo>
                    <a:pt x="92" y="45"/>
                  </a:lnTo>
                  <a:lnTo>
                    <a:pt x="93" y="43"/>
                  </a:lnTo>
                  <a:lnTo>
                    <a:pt x="94" y="42"/>
                  </a:lnTo>
                  <a:lnTo>
                    <a:pt x="96" y="40"/>
                  </a:lnTo>
                  <a:lnTo>
                    <a:pt x="97" y="39"/>
                  </a:lnTo>
                  <a:lnTo>
                    <a:pt x="98" y="37"/>
                  </a:lnTo>
                  <a:lnTo>
                    <a:pt x="100" y="35"/>
                  </a:lnTo>
                  <a:lnTo>
                    <a:pt x="101" y="33"/>
                  </a:lnTo>
                  <a:lnTo>
                    <a:pt x="102" y="32"/>
                  </a:lnTo>
                  <a:lnTo>
                    <a:pt x="104" y="30"/>
                  </a:lnTo>
                  <a:lnTo>
                    <a:pt x="105" y="28"/>
                  </a:lnTo>
                  <a:lnTo>
                    <a:pt x="106" y="27"/>
                  </a:lnTo>
                  <a:lnTo>
                    <a:pt x="107" y="25"/>
                  </a:lnTo>
                  <a:lnTo>
                    <a:pt x="108" y="23"/>
                  </a:lnTo>
                  <a:lnTo>
                    <a:pt x="109" y="21"/>
                  </a:lnTo>
                  <a:lnTo>
                    <a:pt x="110" y="19"/>
                  </a:lnTo>
                  <a:lnTo>
                    <a:pt x="111" y="17"/>
                  </a:lnTo>
                  <a:lnTo>
                    <a:pt x="112" y="16"/>
                  </a:lnTo>
                  <a:lnTo>
                    <a:pt x="113" y="14"/>
                  </a:lnTo>
                  <a:lnTo>
                    <a:pt x="114" y="12"/>
                  </a:lnTo>
                  <a:lnTo>
                    <a:pt x="115" y="16"/>
                  </a:lnTo>
                  <a:lnTo>
                    <a:pt x="115" y="18"/>
                  </a:lnTo>
                  <a:lnTo>
                    <a:pt x="115" y="21"/>
                  </a:lnTo>
                  <a:lnTo>
                    <a:pt x="115" y="23"/>
                  </a:lnTo>
                  <a:lnTo>
                    <a:pt x="116" y="25"/>
                  </a:lnTo>
                  <a:lnTo>
                    <a:pt x="116" y="27"/>
                  </a:lnTo>
                  <a:lnTo>
                    <a:pt x="116" y="29"/>
                  </a:lnTo>
                  <a:lnTo>
                    <a:pt x="116" y="31"/>
                  </a:lnTo>
                  <a:lnTo>
                    <a:pt x="116" y="33"/>
                  </a:lnTo>
                  <a:lnTo>
                    <a:pt x="117" y="35"/>
                  </a:lnTo>
                  <a:lnTo>
                    <a:pt x="117" y="38"/>
                  </a:lnTo>
                  <a:lnTo>
                    <a:pt x="117" y="40"/>
                  </a:lnTo>
                  <a:lnTo>
                    <a:pt x="118" y="42"/>
                  </a:lnTo>
                  <a:lnTo>
                    <a:pt x="118" y="44"/>
                  </a:lnTo>
                  <a:lnTo>
                    <a:pt x="118" y="46"/>
                  </a:lnTo>
                  <a:lnTo>
                    <a:pt x="118" y="48"/>
                  </a:lnTo>
                  <a:lnTo>
                    <a:pt x="118" y="51"/>
                  </a:lnTo>
                  <a:lnTo>
                    <a:pt x="119" y="53"/>
                  </a:lnTo>
                  <a:lnTo>
                    <a:pt x="119" y="55"/>
                  </a:lnTo>
                  <a:lnTo>
                    <a:pt x="119" y="57"/>
                  </a:lnTo>
                  <a:lnTo>
                    <a:pt x="120" y="59"/>
                  </a:lnTo>
                  <a:lnTo>
                    <a:pt x="120" y="61"/>
                  </a:lnTo>
                  <a:lnTo>
                    <a:pt x="120" y="63"/>
                  </a:lnTo>
                  <a:lnTo>
                    <a:pt x="120" y="65"/>
                  </a:lnTo>
                  <a:lnTo>
                    <a:pt x="120" y="68"/>
                  </a:lnTo>
                  <a:lnTo>
                    <a:pt x="121" y="70"/>
                  </a:lnTo>
                  <a:lnTo>
                    <a:pt x="121" y="72"/>
                  </a:lnTo>
                  <a:lnTo>
                    <a:pt x="121" y="74"/>
                  </a:lnTo>
                  <a:lnTo>
                    <a:pt x="121" y="77"/>
                  </a:lnTo>
                  <a:lnTo>
                    <a:pt x="122" y="79"/>
                  </a:lnTo>
                  <a:lnTo>
                    <a:pt x="122" y="81"/>
                  </a:lnTo>
                  <a:lnTo>
                    <a:pt x="123" y="76"/>
                  </a:lnTo>
                  <a:lnTo>
                    <a:pt x="123" y="74"/>
                  </a:lnTo>
                  <a:lnTo>
                    <a:pt x="124" y="71"/>
                  </a:lnTo>
                  <a:lnTo>
                    <a:pt x="124" y="69"/>
                  </a:lnTo>
                  <a:lnTo>
                    <a:pt x="124" y="67"/>
                  </a:lnTo>
                  <a:lnTo>
                    <a:pt x="125" y="64"/>
                  </a:lnTo>
                  <a:lnTo>
                    <a:pt x="125" y="62"/>
                  </a:lnTo>
                  <a:lnTo>
                    <a:pt x="125" y="60"/>
                  </a:lnTo>
                  <a:lnTo>
                    <a:pt x="126" y="57"/>
                  </a:lnTo>
                  <a:lnTo>
                    <a:pt x="126" y="55"/>
                  </a:lnTo>
                  <a:lnTo>
                    <a:pt x="126" y="53"/>
                  </a:lnTo>
                  <a:lnTo>
                    <a:pt x="127" y="51"/>
                  </a:lnTo>
                  <a:lnTo>
                    <a:pt x="127" y="49"/>
                  </a:lnTo>
                  <a:lnTo>
                    <a:pt x="127" y="46"/>
                  </a:lnTo>
                  <a:lnTo>
                    <a:pt x="128" y="44"/>
                  </a:lnTo>
                  <a:lnTo>
                    <a:pt x="128" y="42"/>
                  </a:lnTo>
                  <a:lnTo>
                    <a:pt x="128" y="40"/>
                  </a:lnTo>
                  <a:lnTo>
                    <a:pt x="128" y="37"/>
                  </a:lnTo>
                  <a:lnTo>
                    <a:pt x="129" y="35"/>
                  </a:lnTo>
                  <a:lnTo>
                    <a:pt x="129" y="33"/>
                  </a:lnTo>
                  <a:lnTo>
                    <a:pt x="129" y="31"/>
                  </a:lnTo>
                  <a:lnTo>
                    <a:pt x="130" y="29"/>
                  </a:lnTo>
                  <a:lnTo>
                    <a:pt x="130" y="27"/>
                  </a:lnTo>
                  <a:lnTo>
                    <a:pt x="130" y="25"/>
                  </a:lnTo>
                  <a:lnTo>
                    <a:pt x="130" y="22"/>
                  </a:lnTo>
                  <a:lnTo>
                    <a:pt x="130" y="20"/>
                  </a:lnTo>
                  <a:lnTo>
                    <a:pt x="131" y="18"/>
                  </a:lnTo>
                  <a:lnTo>
                    <a:pt x="131" y="16"/>
                  </a:lnTo>
                  <a:lnTo>
                    <a:pt x="131" y="13"/>
                  </a:lnTo>
                  <a:lnTo>
                    <a:pt x="132" y="11"/>
                  </a:lnTo>
                  <a:lnTo>
                    <a:pt x="132" y="9"/>
                  </a:lnTo>
                  <a:lnTo>
                    <a:pt x="134" y="13"/>
                  </a:lnTo>
                  <a:lnTo>
                    <a:pt x="135" y="15"/>
                  </a:lnTo>
                  <a:lnTo>
                    <a:pt x="136" y="17"/>
                  </a:lnTo>
                  <a:lnTo>
                    <a:pt x="137" y="19"/>
                  </a:lnTo>
                  <a:lnTo>
                    <a:pt x="138" y="20"/>
                  </a:lnTo>
                  <a:lnTo>
                    <a:pt x="139" y="22"/>
                  </a:lnTo>
                  <a:lnTo>
                    <a:pt x="140" y="24"/>
                  </a:lnTo>
                  <a:lnTo>
                    <a:pt x="141" y="26"/>
                  </a:lnTo>
                  <a:lnTo>
                    <a:pt x="142" y="27"/>
                  </a:lnTo>
                  <a:lnTo>
                    <a:pt x="144" y="29"/>
                  </a:lnTo>
                  <a:lnTo>
                    <a:pt x="145" y="31"/>
                  </a:lnTo>
                  <a:lnTo>
                    <a:pt x="146" y="33"/>
                  </a:lnTo>
                  <a:lnTo>
                    <a:pt x="147" y="34"/>
                  </a:lnTo>
                  <a:lnTo>
                    <a:pt x="148" y="36"/>
                  </a:lnTo>
                  <a:lnTo>
                    <a:pt x="150" y="38"/>
                  </a:lnTo>
                  <a:lnTo>
                    <a:pt x="151" y="39"/>
                  </a:lnTo>
                  <a:lnTo>
                    <a:pt x="153" y="41"/>
                  </a:lnTo>
                  <a:lnTo>
                    <a:pt x="154" y="43"/>
                  </a:lnTo>
                  <a:lnTo>
                    <a:pt x="156" y="44"/>
                  </a:lnTo>
                  <a:lnTo>
                    <a:pt x="157" y="46"/>
                  </a:lnTo>
                  <a:lnTo>
                    <a:pt x="158" y="47"/>
                  </a:lnTo>
                  <a:lnTo>
                    <a:pt x="160" y="49"/>
                  </a:lnTo>
                  <a:lnTo>
                    <a:pt x="162" y="51"/>
                  </a:lnTo>
                  <a:lnTo>
                    <a:pt x="163" y="52"/>
                  </a:lnTo>
                  <a:lnTo>
                    <a:pt x="165" y="53"/>
                  </a:lnTo>
                  <a:lnTo>
                    <a:pt x="166" y="55"/>
                  </a:lnTo>
                  <a:lnTo>
                    <a:pt x="168" y="57"/>
                  </a:lnTo>
                  <a:lnTo>
                    <a:pt x="170" y="58"/>
                  </a:lnTo>
                  <a:lnTo>
                    <a:pt x="172" y="59"/>
                  </a:lnTo>
                  <a:lnTo>
                    <a:pt x="173" y="61"/>
                  </a:lnTo>
                  <a:lnTo>
                    <a:pt x="175" y="63"/>
                  </a:lnTo>
                  <a:lnTo>
                    <a:pt x="176" y="63"/>
                  </a:lnTo>
                  <a:lnTo>
                    <a:pt x="177" y="63"/>
                  </a:lnTo>
                  <a:lnTo>
                    <a:pt x="177" y="63"/>
                  </a:lnTo>
                  <a:lnTo>
                    <a:pt x="178" y="63"/>
                  </a:lnTo>
                  <a:lnTo>
                    <a:pt x="178" y="64"/>
                  </a:lnTo>
                  <a:lnTo>
                    <a:pt x="179" y="64"/>
                  </a:lnTo>
                  <a:lnTo>
                    <a:pt x="180" y="64"/>
                  </a:lnTo>
                  <a:lnTo>
                    <a:pt x="180" y="64"/>
                  </a:lnTo>
                  <a:lnTo>
                    <a:pt x="181" y="64"/>
                  </a:lnTo>
                  <a:lnTo>
                    <a:pt x="181" y="65"/>
                  </a:lnTo>
                  <a:lnTo>
                    <a:pt x="182" y="65"/>
                  </a:lnTo>
                  <a:lnTo>
                    <a:pt x="182" y="65"/>
                  </a:lnTo>
                  <a:lnTo>
                    <a:pt x="183" y="65"/>
                  </a:lnTo>
                  <a:lnTo>
                    <a:pt x="184" y="65"/>
                  </a:lnTo>
                  <a:lnTo>
                    <a:pt x="184" y="65"/>
                  </a:lnTo>
                  <a:lnTo>
                    <a:pt x="185" y="65"/>
                  </a:lnTo>
                  <a:lnTo>
                    <a:pt x="186" y="65"/>
                  </a:lnTo>
                  <a:lnTo>
                    <a:pt x="186" y="65"/>
                  </a:lnTo>
                  <a:lnTo>
                    <a:pt x="187" y="65"/>
                  </a:lnTo>
                  <a:lnTo>
                    <a:pt x="187" y="65"/>
                  </a:lnTo>
                  <a:lnTo>
                    <a:pt x="188" y="66"/>
                  </a:lnTo>
                  <a:lnTo>
                    <a:pt x="188" y="66"/>
                  </a:lnTo>
                  <a:lnTo>
                    <a:pt x="189" y="66"/>
                  </a:lnTo>
                  <a:lnTo>
                    <a:pt x="190" y="66"/>
                  </a:lnTo>
                  <a:lnTo>
                    <a:pt x="190" y="66"/>
                  </a:lnTo>
                  <a:lnTo>
                    <a:pt x="191" y="66"/>
                  </a:lnTo>
                  <a:lnTo>
                    <a:pt x="192" y="66"/>
                  </a:lnTo>
                  <a:lnTo>
                    <a:pt x="192" y="66"/>
                  </a:lnTo>
                  <a:lnTo>
                    <a:pt x="193" y="66"/>
                  </a:lnTo>
                  <a:lnTo>
                    <a:pt x="193" y="66"/>
                  </a:lnTo>
                  <a:lnTo>
                    <a:pt x="194" y="66"/>
                  </a:lnTo>
                  <a:lnTo>
                    <a:pt x="199" y="66"/>
                  </a:lnTo>
                  <a:lnTo>
                    <a:pt x="202" y="65"/>
                  </a:lnTo>
                  <a:lnTo>
                    <a:pt x="204" y="65"/>
                  </a:lnTo>
                  <a:lnTo>
                    <a:pt x="207" y="64"/>
                  </a:lnTo>
                  <a:lnTo>
                    <a:pt x="209" y="64"/>
                  </a:lnTo>
                  <a:lnTo>
                    <a:pt x="212" y="63"/>
                  </a:lnTo>
                  <a:lnTo>
                    <a:pt x="214" y="62"/>
                  </a:lnTo>
                  <a:lnTo>
                    <a:pt x="216" y="61"/>
                  </a:lnTo>
                  <a:lnTo>
                    <a:pt x="218" y="60"/>
                  </a:lnTo>
                  <a:lnTo>
                    <a:pt x="220" y="59"/>
                  </a:lnTo>
                  <a:lnTo>
                    <a:pt x="222" y="57"/>
                  </a:lnTo>
                  <a:lnTo>
                    <a:pt x="224" y="56"/>
                  </a:lnTo>
                  <a:lnTo>
                    <a:pt x="226" y="54"/>
                  </a:lnTo>
                  <a:lnTo>
                    <a:pt x="228" y="53"/>
                  </a:lnTo>
                  <a:lnTo>
                    <a:pt x="230" y="51"/>
                  </a:lnTo>
                  <a:lnTo>
                    <a:pt x="232" y="49"/>
                  </a:lnTo>
                  <a:lnTo>
                    <a:pt x="234" y="47"/>
                  </a:lnTo>
                  <a:lnTo>
                    <a:pt x="235" y="45"/>
                  </a:lnTo>
                  <a:lnTo>
                    <a:pt x="236" y="43"/>
                  </a:lnTo>
                  <a:lnTo>
                    <a:pt x="238" y="41"/>
                  </a:lnTo>
                  <a:lnTo>
                    <a:pt x="239" y="39"/>
                  </a:lnTo>
                  <a:lnTo>
                    <a:pt x="240" y="37"/>
                  </a:lnTo>
                  <a:lnTo>
                    <a:pt x="241" y="35"/>
                  </a:lnTo>
                  <a:lnTo>
                    <a:pt x="242" y="32"/>
                  </a:lnTo>
                  <a:lnTo>
                    <a:pt x="243" y="30"/>
                  </a:lnTo>
                  <a:lnTo>
                    <a:pt x="244" y="27"/>
                  </a:lnTo>
                  <a:lnTo>
                    <a:pt x="244" y="25"/>
                  </a:lnTo>
                  <a:lnTo>
                    <a:pt x="245" y="22"/>
                  </a:lnTo>
                  <a:lnTo>
                    <a:pt x="245" y="20"/>
                  </a:lnTo>
                  <a:lnTo>
                    <a:pt x="245" y="17"/>
                  </a:lnTo>
                  <a:lnTo>
                    <a:pt x="246" y="15"/>
                  </a:lnTo>
                  <a:lnTo>
                    <a:pt x="245" y="13"/>
                  </a:lnTo>
                  <a:lnTo>
                    <a:pt x="245" y="13"/>
                  </a:lnTo>
                  <a:lnTo>
                    <a:pt x="245" y="13"/>
                  </a:lnTo>
                  <a:lnTo>
                    <a:pt x="245" y="12"/>
                  </a:lnTo>
                  <a:lnTo>
                    <a:pt x="245" y="11"/>
                  </a:lnTo>
                  <a:lnTo>
                    <a:pt x="245" y="11"/>
                  </a:lnTo>
                  <a:lnTo>
                    <a:pt x="245" y="11"/>
                  </a:lnTo>
                  <a:lnTo>
                    <a:pt x="245" y="10"/>
                  </a:lnTo>
                  <a:lnTo>
                    <a:pt x="245" y="10"/>
                  </a:lnTo>
                  <a:lnTo>
                    <a:pt x="245" y="9"/>
                  </a:lnTo>
                  <a:lnTo>
                    <a:pt x="245" y="9"/>
                  </a:lnTo>
                  <a:lnTo>
                    <a:pt x="245" y="8"/>
                  </a:lnTo>
                  <a:lnTo>
                    <a:pt x="245" y="8"/>
                  </a:lnTo>
                  <a:lnTo>
                    <a:pt x="245" y="7"/>
                  </a:lnTo>
                  <a:lnTo>
                    <a:pt x="245" y="7"/>
                  </a:lnTo>
                  <a:lnTo>
                    <a:pt x="245" y="7"/>
                  </a:lnTo>
                  <a:lnTo>
                    <a:pt x="245" y="6"/>
                  </a:lnTo>
                  <a:lnTo>
                    <a:pt x="245" y="5"/>
                  </a:lnTo>
                  <a:lnTo>
                    <a:pt x="245" y="5"/>
                  </a:lnTo>
                  <a:lnTo>
                    <a:pt x="245" y="5"/>
                  </a:lnTo>
                  <a:lnTo>
                    <a:pt x="244" y="4"/>
                  </a:lnTo>
                  <a:lnTo>
                    <a:pt x="244" y="4"/>
                  </a:lnTo>
                  <a:lnTo>
                    <a:pt x="244" y="3"/>
                  </a:lnTo>
                  <a:lnTo>
                    <a:pt x="244" y="3"/>
                  </a:lnTo>
                  <a:lnTo>
                    <a:pt x="244" y="3"/>
                  </a:lnTo>
                  <a:lnTo>
                    <a:pt x="244" y="2"/>
                  </a:lnTo>
                  <a:lnTo>
                    <a:pt x="244" y="2"/>
                  </a:lnTo>
                  <a:lnTo>
                    <a:pt x="244" y="1"/>
                  </a:lnTo>
                  <a:lnTo>
                    <a:pt x="244" y="1"/>
                  </a:lnTo>
                  <a:lnTo>
                    <a:pt x="244" y="0"/>
                  </a:lnTo>
                  <a:lnTo>
                    <a:pt x="244" y="0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39131" name="Text Box 219"/>
            <p:cNvSpPr txBox="1">
              <a:spLocks noChangeArrowheads="1"/>
            </p:cNvSpPr>
            <p:nvPr/>
          </p:nvSpPr>
          <p:spPr bwMode="auto">
            <a:xfrm>
              <a:off x="2758" y="2411"/>
              <a:ext cx="532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6" name="Group 220"/>
          <p:cNvGrpSpPr>
            <a:grpSpLocks/>
          </p:cNvGrpSpPr>
          <p:nvPr/>
        </p:nvGrpSpPr>
        <p:grpSpPr bwMode="auto">
          <a:xfrm>
            <a:off x="4770438" y="1765300"/>
            <a:ext cx="2100262" cy="830263"/>
            <a:chOff x="3005" y="1112"/>
            <a:chExt cx="1323" cy="523"/>
          </a:xfrm>
        </p:grpSpPr>
        <p:sp>
          <p:nvSpPr>
            <p:cNvPr id="39133" name="Text Box 221"/>
            <p:cNvSpPr txBox="1">
              <a:spLocks noChangeArrowheads="1"/>
            </p:cNvSpPr>
            <p:nvPr/>
          </p:nvSpPr>
          <p:spPr bwMode="auto">
            <a:xfrm>
              <a:off x="3005" y="1112"/>
              <a:ext cx="1282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latin typeface="Arial" charset="0"/>
                </a:rPr>
                <a:t>GG</a:t>
              </a:r>
              <a:r>
                <a:rPr lang="en-US" sz="2700" baseline="-25000">
                  <a:latin typeface="Arial" charset="0"/>
                </a:rPr>
                <a:t>2</a:t>
              </a:r>
              <a:r>
                <a:rPr lang="en-US" sz="2700">
                  <a:latin typeface="Arial" charset="0"/>
                </a:rPr>
                <a:t> = w x d</a:t>
              </a:r>
              <a:endParaRPr lang="en-US"/>
            </a:p>
          </p:txBody>
        </p:sp>
        <p:sp>
          <p:nvSpPr>
            <p:cNvPr id="39134" name="Text Box 222"/>
            <p:cNvSpPr txBox="1">
              <a:spLocks noChangeArrowheads="1"/>
            </p:cNvSpPr>
            <p:nvPr/>
          </p:nvSpPr>
          <p:spPr bwMode="auto">
            <a:xfrm>
              <a:off x="3904" y="1357"/>
              <a:ext cx="360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latin typeface="Arial" charset="0"/>
                </a:rPr>
                <a:t>W</a:t>
              </a:r>
              <a:r>
                <a:rPr lang="en-US" sz="2700" baseline="-25000">
                  <a:latin typeface="Arial" charset="0"/>
                </a:rPr>
                <a:t>f</a:t>
              </a:r>
              <a:endParaRPr lang="en-US"/>
            </a:p>
          </p:txBody>
        </p:sp>
        <p:sp>
          <p:nvSpPr>
            <p:cNvPr id="39135" name="Line 223"/>
            <p:cNvSpPr>
              <a:spLocks noChangeShapeType="1"/>
            </p:cNvSpPr>
            <p:nvPr/>
          </p:nvSpPr>
          <p:spPr bwMode="auto">
            <a:xfrm>
              <a:off x="3808" y="1385"/>
              <a:ext cx="520" cy="0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7" name="Marcador de fecha 16">
            <a:extLst>
              <a:ext uri="{FF2B5EF4-FFF2-40B4-BE49-F238E27FC236}">
                <a16:creationId xmlns:a16="http://schemas.microsoft.com/office/drawing/2014/main" id="{2050C6BF-CDFF-53E8-BD87-1B8E4ADC30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18" name="Marcador de pie de página 17">
            <a:extLst>
              <a:ext uri="{FF2B5EF4-FFF2-40B4-BE49-F238E27FC236}">
                <a16:creationId xmlns:a16="http://schemas.microsoft.com/office/drawing/2014/main" id="{D9D0A509-CC93-FB08-6E75-F75E362E5B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y Estiba 3L</a:t>
            </a:r>
          </a:p>
        </p:txBody>
      </p:sp>
      <p:sp>
        <p:nvSpPr>
          <p:cNvPr id="19" name="Marcador de número de diapositiva 18">
            <a:extLst>
              <a:ext uri="{FF2B5EF4-FFF2-40B4-BE49-F238E27FC236}">
                <a16:creationId xmlns:a16="http://schemas.microsoft.com/office/drawing/2014/main" id="{CD5569A8-9FBE-AC04-F643-21B91AD0BC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30</a:t>
            </a:fld>
            <a:endParaRPr lang="es-ES"/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39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081" grpId="0" animBg="1"/>
      <p:bldP spid="39101" grpId="0" animBg="1"/>
      <p:bldP spid="3910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320675" y="260350"/>
            <a:ext cx="3641725" cy="1484313"/>
            <a:chOff x="202" y="164"/>
            <a:chExt cx="2294" cy="935"/>
          </a:xfrm>
        </p:grpSpPr>
        <p:sp>
          <p:nvSpPr>
            <p:cNvPr id="39940" name="Text Box 4"/>
            <p:cNvSpPr txBox="1">
              <a:spLocks noChangeArrowheads="1"/>
            </p:cNvSpPr>
            <p:nvPr/>
          </p:nvSpPr>
          <p:spPr bwMode="auto">
            <a:xfrm>
              <a:off x="202" y="164"/>
              <a:ext cx="2235" cy="4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4900">
                  <a:solidFill>
                    <a:srgbClr val="0000FF"/>
                  </a:solidFill>
                  <a:latin typeface="Arial" charset="0"/>
                </a:rPr>
                <a:t>GG</a:t>
              </a:r>
              <a:r>
                <a:rPr lang="en-US" sz="49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r>
                <a:rPr lang="en-US" sz="4900">
                  <a:solidFill>
                    <a:srgbClr val="0000FF"/>
                  </a:solidFill>
                  <a:latin typeface="Arial" charset="0"/>
                </a:rPr>
                <a:t> = w x d</a:t>
              </a:r>
              <a:endParaRPr lang="en-US"/>
            </a:p>
          </p:txBody>
        </p:sp>
        <p:sp>
          <p:nvSpPr>
            <p:cNvPr id="39941" name="Text Box 5"/>
            <p:cNvSpPr txBox="1">
              <a:spLocks noChangeArrowheads="1"/>
            </p:cNvSpPr>
            <p:nvPr/>
          </p:nvSpPr>
          <p:spPr bwMode="auto">
            <a:xfrm>
              <a:off x="1802" y="641"/>
              <a:ext cx="559" cy="4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4900">
                  <a:solidFill>
                    <a:srgbClr val="0000FF"/>
                  </a:solidFill>
                  <a:latin typeface="Arial" charset="0"/>
                </a:rPr>
                <a:t>W</a:t>
              </a:r>
              <a:r>
                <a:rPr lang="en-US" sz="4900" baseline="-25000">
                  <a:solidFill>
                    <a:srgbClr val="0000FF"/>
                  </a:solidFill>
                  <a:latin typeface="Arial" charset="0"/>
                </a:rPr>
                <a:t>f</a:t>
              </a:r>
              <a:endParaRPr lang="en-US">
                <a:solidFill>
                  <a:srgbClr val="0000FF"/>
                </a:solidFill>
              </a:endParaRPr>
            </a:p>
          </p:txBody>
        </p:sp>
        <p:sp>
          <p:nvSpPr>
            <p:cNvPr id="39942" name="Line 6"/>
            <p:cNvSpPr>
              <a:spLocks noChangeShapeType="1"/>
            </p:cNvSpPr>
            <p:nvPr/>
          </p:nvSpPr>
          <p:spPr bwMode="auto">
            <a:xfrm>
              <a:off x="1656" y="662"/>
              <a:ext cx="840" cy="1"/>
            </a:xfrm>
            <a:prstGeom prst="line">
              <a:avLst/>
            </a:prstGeom>
            <a:noFill/>
            <a:ln w="27305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39944" name="Text Box 8"/>
          <p:cNvSpPr txBox="1">
            <a:spLocks noChangeArrowheads="1"/>
          </p:cNvSpPr>
          <p:nvPr/>
        </p:nvSpPr>
        <p:spPr bwMode="auto">
          <a:xfrm>
            <a:off x="73025" y="2103438"/>
            <a:ext cx="8013732" cy="1415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Donde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;</a:t>
            </a:r>
            <a:br>
              <a:rPr lang="en-US" sz="4300" dirty="0">
                <a:solidFill>
                  <a:srgbClr val="0000FF"/>
                </a:solidFill>
                <a:latin typeface="Arial" charset="0"/>
              </a:rPr>
            </a:br>
            <a:r>
              <a:rPr lang="en-US" sz="4300" dirty="0">
                <a:solidFill>
                  <a:srgbClr val="0000FF"/>
                </a:solidFill>
                <a:latin typeface="Arial" charset="0"/>
              </a:rPr>
              <a:t>w = Peso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agregado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 or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removido</a:t>
            </a:r>
            <a:endParaRPr lang="en-US" dirty="0"/>
          </a:p>
        </p:txBody>
      </p:sp>
      <p:sp>
        <p:nvSpPr>
          <p:cNvPr id="39945" name="Text Box 9"/>
          <p:cNvSpPr txBox="1">
            <a:spLocks noChangeArrowheads="1"/>
          </p:cNvSpPr>
          <p:nvPr/>
        </p:nvSpPr>
        <p:spPr bwMode="auto">
          <a:xfrm>
            <a:off x="98425" y="3498850"/>
            <a:ext cx="8287846" cy="1415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4300" dirty="0">
                <a:solidFill>
                  <a:srgbClr val="0000FF"/>
                </a:solidFill>
                <a:latin typeface="Arial" charset="0"/>
              </a:rPr>
              <a:t>d =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Distancia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agregada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/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removida</a:t>
            </a:r>
            <a:br>
              <a:rPr lang="en-US" sz="4300" dirty="0">
                <a:solidFill>
                  <a:srgbClr val="0000FF"/>
                </a:solidFill>
                <a:latin typeface="Arial" charset="0"/>
              </a:rPr>
            </a:br>
            <a:r>
              <a:rPr lang="en-US" sz="4300" dirty="0">
                <a:solidFill>
                  <a:srgbClr val="0000FF"/>
                </a:solidFill>
                <a:latin typeface="Arial" charset="0"/>
              </a:rPr>
              <a:t>      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desde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crujía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39946" name="Text Box 10"/>
          <p:cNvSpPr txBox="1">
            <a:spLocks noChangeArrowheads="1"/>
          </p:cNvSpPr>
          <p:nvPr/>
        </p:nvSpPr>
        <p:spPr bwMode="auto">
          <a:xfrm>
            <a:off x="73025" y="4919663"/>
            <a:ext cx="6500497" cy="754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W</a:t>
            </a:r>
            <a:r>
              <a:rPr lang="en-US" sz="4300" baseline="-25000" dirty="0" err="1">
                <a:solidFill>
                  <a:srgbClr val="0000FF"/>
                </a:solidFill>
                <a:latin typeface="Arial" charset="0"/>
              </a:rPr>
              <a:t>f</a:t>
            </a:r>
            <a:r>
              <a:rPr lang="en-US" sz="4300" baseline="-25000" dirty="0">
                <a:solidFill>
                  <a:srgbClr val="0000FF"/>
                </a:solidFill>
                <a:latin typeface="Arial" charset="0"/>
              </a:rPr>
              <a:t> 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= </a:t>
            </a:r>
            <a:r>
              <a:rPr lang="en-US" sz="4300" dirty="0" err="1">
                <a:solidFill>
                  <a:srgbClr val="0000FF"/>
                </a:solidFill>
                <a:latin typeface="Arial" charset="0"/>
              </a:rPr>
              <a:t>Desplazamiento</a:t>
            </a:r>
            <a:r>
              <a:rPr lang="en-US" sz="4300" dirty="0">
                <a:solidFill>
                  <a:srgbClr val="0000FF"/>
                </a:solidFill>
                <a:latin typeface="Arial" charset="0"/>
              </a:rPr>
              <a:t> final</a:t>
            </a:r>
            <a:endParaRPr lang="en-US" dirty="0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5E977F6E-B108-89ED-D496-67E2AA755B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50C862DE-F1F6-F87F-0128-932F0BDFCD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y Estiba 3L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4A5BD00D-880E-5AB3-AC84-498D085AE2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31</a:t>
            </a:fld>
            <a:endParaRPr lang="es-ES"/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4" grpId="0" autoUpdateAnimBg="0"/>
      <p:bldP spid="39945" grpId="0" autoUpdateAnimBg="0"/>
      <p:bldP spid="39946" grpId="0" autoUpdateAnimBg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Text Box 2"/>
          <p:cNvSpPr txBox="1">
            <a:spLocks noChangeArrowheads="1"/>
          </p:cNvSpPr>
          <p:nvPr/>
        </p:nvSpPr>
        <p:spPr bwMode="auto">
          <a:xfrm>
            <a:off x="333375" y="82550"/>
            <a:ext cx="6801862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en-US" sz="5400" dirty="0">
                <a:latin typeface="Arial" charset="0"/>
              </a:rPr>
              <a:t>Peso horizontal</a:t>
            </a:r>
            <a:br>
              <a:rPr lang="en-US" sz="5400" dirty="0">
                <a:latin typeface="Arial" charset="0"/>
              </a:rPr>
            </a:br>
            <a:r>
              <a:rPr lang="en-US" sz="5400" dirty="0" err="1">
                <a:latin typeface="Arial" charset="0"/>
              </a:rPr>
              <a:t>Agregado</a:t>
            </a:r>
            <a:r>
              <a:rPr lang="en-US" sz="5400" dirty="0">
                <a:latin typeface="Arial" charset="0"/>
              </a:rPr>
              <a:t> o </a:t>
            </a:r>
            <a:r>
              <a:rPr lang="en-US" sz="5400" dirty="0" err="1">
                <a:latin typeface="Arial" charset="0"/>
              </a:rPr>
              <a:t>removido</a:t>
            </a:r>
            <a:endParaRPr lang="en-US" dirty="0"/>
          </a:p>
        </p:txBody>
      </p:sp>
      <p:sp>
        <p:nvSpPr>
          <p:cNvPr id="187395" name="Rectangle 3"/>
          <p:cNvSpPr>
            <a:spLocks noChangeArrowheads="1"/>
          </p:cNvSpPr>
          <p:nvPr/>
        </p:nvSpPr>
        <p:spPr bwMode="auto">
          <a:xfrm flipV="1">
            <a:off x="171450" y="3944938"/>
            <a:ext cx="8799513" cy="2913062"/>
          </a:xfrm>
          <a:prstGeom prst="rect">
            <a:avLst/>
          </a:prstGeom>
          <a:solidFill>
            <a:srgbClr val="0080FF"/>
          </a:solidFill>
          <a:ln w="0">
            <a:solidFill>
              <a:srgbClr val="008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997075" y="1935163"/>
            <a:ext cx="4884738" cy="4284662"/>
            <a:chOff x="1258" y="1219"/>
            <a:chExt cx="3077" cy="2699"/>
          </a:xfrm>
        </p:grpSpPr>
        <p:grpSp>
          <p:nvGrpSpPr>
            <p:cNvPr id="3" name="Group 5"/>
            <p:cNvGrpSpPr>
              <a:grpSpLocks/>
            </p:cNvGrpSpPr>
            <p:nvPr/>
          </p:nvGrpSpPr>
          <p:grpSpPr bwMode="auto">
            <a:xfrm>
              <a:off x="1258" y="1219"/>
              <a:ext cx="3077" cy="2699"/>
              <a:chOff x="1258" y="1219"/>
              <a:chExt cx="3077" cy="2699"/>
            </a:xfrm>
          </p:grpSpPr>
          <p:sp>
            <p:nvSpPr>
              <p:cNvPr id="187398" name="Freeform 6"/>
              <p:cNvSpPr>
                <a:spLocks/>
              </p:cNvSpPr>
              <p:nvPr/>
            </p:nvSpPr>
            <p:spPr bwMode="auto">
              <a:xfrm>
                <a:off x="1258" y="1711"/>
                <a:ext cx="3077" cy="203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313"/>
                  </a:cxn>
                  <a:cxn ang="0">
                    <a:pos x="26" y="1474"/>
                  </a:cxn>
                  <a:cxn ang="0">
                    <a:pos x="107" y="1608"/>
                  </a:cxn>
                  <a:cxn ang="0">
                    <a:pos x="220" y="1755"/>
                  </a:cxn>
                  <a:cxn ang="0">
                    <a:pos x="321" y="1843"/>
                  </a:cxn>
                  <a:cxn ang="0">
                    <a:pos x="442" y="1910"/>
                  </a:cxn>
                  <a:cxn ang="0">
                    <a:pos x="589" y="1957"/>
                  </a:cxn>
                  <a:cxn ang="0">
                    <a:pos x="717" y="1977"/>
                  </a:cxn>
                  <a:cxn ang="0">
                    <a:pos x="944" y="2017"/>
                  </a:cxn>
                  <a:cxn ang="0">
                    <a:pos x="1152" y="2037"/>
                  </a:cxn>
                  <a:cxn ang="0">
                    <a:pos x="1862" y="2037"/>
                  </a:cxn>
                  <a:cxn ang="0">
                    <a:pos x="2137" y="2010"/>
                  </a:cxn>
                  <a:cxn ang="0">
                    <a:pos x="2372" y="1977"/>
                  </a:cxn>
                  <a:cxn ang="0">
                    <a:pos x="2566" y="1930"/>
                  </a:cxn>
                  <a:cxn ang="0">
                    <a:pos x="2714" y="1863"/>
                  </a:cxn>
                  <a:cxn ang="0">
                    <a:pos x="2814" y="1789"/>
                  </a:cxn>
                  <a:cxn ang="0">
                    <a:pos x="2928" y="1682"/>
                  </a:cxn>
                  <a:cxn ang="0">
                    <a:pos x="3002" y="1575"/>
                  </a:cxn>
                  <a:cxn ang="0">
                    <a:pos x="3056" y="1427"/>
                  </a:cxn>
                  <a:cxn ang="0">
                    <a:pos x="3076" y="1246"/>
                  </a:cxn>
                  <a:cxn ang="0">
                    <a:pos x="3076" y="0"/>
                  </a:cxn>
                  <a:cxn ang="0">
                    <a:pos x="0" y="0"/>
                  </a:cxn>
                </a:cxnLst>
                <a:rect l="0" t="0" r="r" b="b"/>
                <a:pathLst>
                  <a:path w="3077" h="2038">
                    <a:moveTo>
                      <a:pt x="0" y="0"/>
                    </a:moveTo>
                    <a:lnTo>
                      <a:pt x="0" y="1313"/>
                    </a:lnTo>
                    <a:lnTo>
                      <a:pt x="26" y="1474"/>
                    </a:lnTo>
                    <a:lnTo>
                      <a:pt x="107" y="1608"/>
                    </a:lnTo>
                    <a:lnTo>
                      <a:pt x="220" y="1755"/>
                    </a:lnTo>
                    <a:lnTo>
                      <a:pt x="321" y="1843"/>
                    </a:lnTo>
                    <a:lnTo>
                      <a:pt x="442" y="1910"/>
                    </a:lnTo>
                    <a:lnTo>
                      <a:pt x="589" y="1957"/>
                    </a:lnTo>
                    <a:lnTo>
                      <a:pt x="717" y="1977"/>
                    </a:lnTo>
                    <a:lnTo>
                      <a:pt x="944" y="2017"/>
                    </a:lnTo>
                    <a:lnTo>
                      <a:pt x="1152" y="2037"/>
                    </a:lnTo>
                    <a:lnTo>
                      <a:pt x="1862" y="2037"/>
                    </a:lnTo>
                    <a:lnTo>
                      <a:pt x="2137" y="2010"/>
                    </a:lnTo>
                    <a:lnTo>
                      <a:pt x="2372" y="1977"/>
                    </a:lnTo>
                    <a:lnTo>
                      <a:pt x="2566" y="1930"/>
                    </a:lnTo>
                    <a:lnTo>
                      <a:pt x="2714" y="1863"/>
                    </a:lnTo>
                    <a:lnTo>
                      <a:pt x="2814" y="1789"/>
                    </a:lnTo>
                    <a:lnTo>
                      <a:pt x="2928" y="1682"/>
                    </a:lnTo>
                    <a:lnTo>
                      <a:pt x="3002" y="1575"/>
                    </a:lnTo>
                    <a:lnTo>
                      <a:pt x="3056" y="1427"/>
                    </a:lnTo>
                    <a:lnTo>
                      <a:pt x="3076" y="1246"/>
                    </a:lnTo>
                    <a:lnTo>
                      <a:pt x="3076" y="0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FFFFFF"/>
              </a:solidFill>
              <a:ln w="67944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187399" name="Line 7"/>
              <p:cNvSpPr>
                <a:spLocks noChangeShapeType="1"/>
              </p:cNvSpPr>
              <p:nvPr/>
            </p:nvSpPr>
            <p:spPr bwMode="auto">
              <a:xfrm flipV="1">
                <a:off x="2796" y="1219"/>
                <a:ext cx="0" cy="2699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4" name="Group 8"/>
            <p:cNvGrpSpPr>
              <a:grpSpLocks/>
            </p:cNvGrpSpPr>
            <p:nvPr/>
          </p:nvGrpSpPr>
          <p:grpSpPr bwMode="auto">
            <a:xfrm>
              <a:off x="2509" y="2858"/>
              <a:ext cx="338" cy="278"/>
              <a:chOff x="2509" y="2858"/>
              <a:chExt cx="338" cy="278"/>
            </a:xfrm>
          </p:grpSpPr>
          <p:sp>
            <p:nvSpPr>
              <p:cNvPr id="187401" name="Oval 9"/>
              <p:cNvSpPr>
                <a:spLocks noChangeArrowheads="1"/>
              </p:cNvSpPr>
              <p:nvPr/>
            </p:nvSpPr>
            <p:spPr bwMode="auto">
              <a:xfrm flipV="1">
                <a:off x="2740" y="2975"/>
                <a:ext cx="107" cy="84"/>
              </a:xfrm>
              <a:prstGeom prst="ellipse">
                <a:avLst/>
              </a:prstGeom>
              <a:solidFill>
                <a:srgbClr val="FF0000"/>
              </a:solidFill>
              <a:ln w="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87402" name="Text Box 10"/>
              <p:cNvSpPr txBox="1">
                <a:spLocks noChangeArrowheads="1"/>
              </p:cNvSpPr>
              <p:nvPr/>
            </p:nvSpPr>
            <p:spPr bwMode="auto">
              <a:xfrm>
                <a:off x="2509" y="2858"/>
                <a:ext cx="260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endParaRPr lang="en-US"/>
              </a:p>
            </p:txBody>
          </p:sp>
        </p:grpSp>
        <p:grpSp>
          <p:nvGrpSpPr>
            <p:cNvPr id="5" name="Group 11"/>
            <p:cNvGrpSpPr>
              <a:grpSpLocks/>
            </p:cNvGrpSpPr>
            <p:nvPr/>
          </p:nvGrpSpPr>
          <p:grpSpPr bwMode="auto">
            <a:xfrm>
              <a:off x="2488" y="1357"/>
              <a:ext cx="350" cy="278"/>
              <a:chOff x="2488" y="1357"/>
              <a:chExt cx="350" cy="278"/>
            </a:xfrm>
          </p:grpSpPr>
          <p:sp>
            <p:nvSpPr>
              <p:cNvPr id="187404" name="Oval 12"/>
              <p:cNvSpPr>
                <a:spLocks noChangeArrowheads="1"/>
              </p:cNvSpPr>
              <p:nvPr/>
            </p:nvSpPr>
            <p:spPr bwMode="auto">
              <a:xfrm flipV="1">
                <a:off x="2731" y="1462"/>
                <a:ext cx="107" cy="84"/>
              </a:xfrm>
              <a:prstGeom prst="ellipse">
                <a:avLst/>
              </a:prstGeom>
              <a:solidFill>
                <a:srgbClr val="FF00FF"/>
              </a:solidFill>
              <a:ln w="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87405" name="Text Box 13"/>
              <p:cNvSpPr txBox="1">
                <a:spLocks noChangeArrowheads="1"/>
              </p:cNvSpPr>
              <p:nvPr/>
            </p:nvSpPr>
            <p:spPr bwMode="auto">
              <a:xfrm>
                <a:off x="2488" y="1357"/>
                <a:ext cx="296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FF00FF"/>
                    </a:solidFill>
                    <a:latin typeface="Arial" charset="0"/>
                  </a:rPr>
                  <a:t>M</a:t>
                </a:r>
                <a:endParaRPr lang="en-US"/>
              </a:p>
            </p:txBody>
          </p:sp>
        </p:grpSp>
        <p:grpSp>
          <p:nvGrpSpPr>
            <p:cNvPr id="6" name="Group 14"/>
            <p:cNvGrpSpPr>
              <a:grpSpLocks/>
            </p:cNvGrpSpPr>
            <p:nvPr/>
          </p:nvGrpSpPr>
          <p:grpSpPr bwMode="auto">
            <a:xfrm>
              <a:off x="2471" y="2063"/>
              <a:ext cx="373" cy="278"/>
              <a:chOff x="2471" y="2063"/>
              <a:chExt cx="373" cy="278"/>
            </a:xfrm>
          </p:grpSpPr>
          <p:sp>
            <p:nvSpPr>
              <p:cNvPr id="187407" name="Oval 15"/>
              <p:cNvSpPr>
                <a:spLocks noChangeArrowheads="1"/>
              </p:cNvSpPr>
              <p:nvPr/>
            </p:nvSpPr>
            <p:spPr bwMode="auto">
              <a:xfrm flipV="1">
                <a:off x="2738" y="2180"/>
                <a:ext cx="106" cy="83"/>
              </a:xfrm>
              <a:prstGeom prst="ellipse">
                <a:avLst/>
              </a:prstGeom>
              <a:solidFill>
                <a:srgbClr val="0000FF"/>
              </a:solidFill>
              <a:ln w="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87408" name="Text Box 16"/>
              <p:cNvSpPr txBox="1">
                <a:spLocks noChangeArrowheads="1"/>
              </p:cNvSpPr>
              <p:nvPr/>
            </p:nvSpPr>
            <p:spPr bwMode="auto">
              <a:xfrm>
                <a:off x="2471" y="2063"/>
                <a:ext cx="28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>
                <a:spAutoFit/>
              </a:bodyPr>
              <a:lstStyle/>
              <a:p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endParaRPr lang="en-US"/>
              </a:p>
            </p:txBody>
          </p:sp>
        </p:grpSp>
      </p:grpSp>
      <p:sp>
        <p:nvSpPr>
          <p:cNvPr id="187409" name="Rectangle 17"/>
          <p:cNvSpPr>
            <a:spLocks noChangeArrowheads="1"/>
          </p:cNvSpPr>
          <p:nvPr/>
        </p:nvSpPr>
        <p:spPr bwMode="auto">
          <a:xfrm flipV="1">
            <a:off x="8280400" y="1052513"/>
            <a:ext cx="657225" cy="69532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7" name="Group 18"/>
          <p:cNvGrpSpPr>
            <a:grpSpLocks/>
          </p:cNvGrpSpPr>
          <p:nvPr/>
        </p:nvGrpSpPr>
        <p:grpSpPr bwMode="auto">
          <a:xfrm>
            <a:off x="7808913" y="1290638"/>
            <a:ext cx="892175" cy="933450"/>
            <a:chOff x="4919" y="813"/>
            <a:chExt cx="562" cy="588"/>
          </a:xfrm>
        </p:grpSpPr>
        <p:sp>
          <p:nvSpPr>
            <p:cNvPr id="187411" name="Rectangle 19"/>
            <p:cNvSpPr>
              <a:spLocks noChangeArrowheads="1"/>
            </p:cNvSpPr>
            <p:nvPr/>
          </p:nvSpPr>
          <p:spPr bwMode="auto">
            <a:xfrm flipV="1">
              <a:off x="5068" y="813"/>
              <a:ext cx="413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7412" name="Rectangle 20"/>
            <p:cNvSpPr>
              <a:spLocks noChangeArrowheads="1"/>
            </p:cNvSpPr>
            <p:nvPr/>
          </p:nvSpPr>
          <p:spPr bwMode="auto">
            <a:xfrm flipV="1">
              <a:off x="4919" y="963"/>
              <a:ext cx="414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8" name="Group 21"/>
          <p:cNvGrpSpPr>
            <a:grpSpLocks/>
          </p:cNvGrpSpPr>
          <p:nvPr/>
        </p:nvGrpSpPr>
        <p:grpSpPr bwMode="auto">
          <a:xfrm>
            <a:off x="7337425" y="1766888"/>
            <a:ext cx="892175" cy="935037"/>
            <a:chOff x="4622" y="1113"/>
            <a:chExt cx="562" cy="589"/>
          </a:xfrm>
        </p:grpSpPr>
        <p:sp>
          <p:nvSpPr>
            <p:cNvPr id="187414" name="Rectangle 22"/>
            <p:cNvSpPr>
              <a:spLocks noChangeArrowheads="1"/>
            </p:cNvSpPr>
            <p:nvPr/>
          </p:nvSpPr>
          <p:spPr bwMode="auto">
            <a:xfrm flipV="1">
              <a:off x="4770" y="1113"/>
              <a:ext cx="414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7415" name="Rectangle 23"/>
            <p:cNvSpPr>
              <a:spLocks noChangeArrowheads="1"/>
            </p:cNvSpPr>
            <p:nvPr/>
          </p:nvSpPr>
          <p:spPr bwMode="auto">
            <a:xfrm flipV="1">
              <a:off x="4622" y="1264"/>
              <a:ext cx="414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9" name="Group 24"/>
          <p:cNvGrpSpPr>
            <a:grpSpLocks/>
          </p:cNvGrpSpPr>
          <p:nvPr/>
        </p:nvGrpSpPr>
        <p:grpSpPr bwMode="auto">
          <a:xfrm>
            <a:off x="6864350" y="2244725"/>
            <a:ext cx="893763" cy="933450"/>
            <a:chOff x="4324" y="1414"/>
            <a:chExt cx="563" cy="588"/>
          </a:xfrm>
        </p:grpSpPr>
        <p:sp>
          <p:nvSpPr>
            <p:cNvPr id="187417" name="Rectangle 25"/>
            <p:cNvSpPr>
              <a:spLocks noChangeArrowheads="1"/>
            </p:cNvSpPr>
            <p:nvPr/>
          </p:nvSpPr>
          <p:spPr bwMode="auto">
            <a:xfrm flipV="1">
              <a:off x="4473" y="1414"/>
              <a:ext cx="414" cy="438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FFFF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7418" name="Rectangle 26"/>
            <p:cNvSpPr>
              <a:spLocks noChangeArrowheads="1"/>
            </p:cNvSpPr>
            <p:nvPr/>
          </p:nvSpPr>
          <p:spPr bwMode="auto">
            <a:xfrm flipV="1">
              <a:off x="4324" y="1564"/>
              <a:ext cx="414" cy="438"/>
            </a:xfrm>
            <a:prstGeom prst="rect">
              <a:avLst/>
            </a:prstGeom>
            <a:solidFill>
              <a:srgbClr val="008000"/>
            </a:solidFill>
            <a:ln w="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87419" name="Rectangle 27"/>
          <p:cNvSpPr>
            <a:spLocks noChangeArrowheads="1"/>
          </p:cNvSpPr>
          <p:nvPr/>
        </p:nvSpPr>
        <p:spPr bwMode="auto">
          <a:xfrm flipV="1">
            <a:off x="6392863" y="2959100"/>
            <a:ext cx="657225" cy="69532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87420" name="Rectangle 28"/>
          <p:cNvSpPr>
            <a:spLocks noChangeArrowheads="1"/>
          </p:cNvSpPr>
          <p:nvPr/>
        </p:nvSpPr>
        <p:spPr bwMode="auto">
          <a:xfrm flipV="1">
            <a:off x="6157913" y="3197225"/>
            <a:ext cx="655637" cy="695325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10" name="Group 29"/>
          <p:cNvGrpSpPr>
            <a:grpSpLocks/>
          </p:cNvGrpSpPr>
          <p:nvPr/>
        </p:nvGrpSpPr>
        <p:grpSpPr bwMode="auto">
          <a:xfrm>
            <a:off x="4343400" y="3287713"/>
            <a:ext cx="661988" cy="441325"/>
            <a:chOff x="2736" y="2071"/>
            <a:chExt cx="417" cy="278"/>
          </a:xfrm>
        </p:grpSpPr>
        <p:sp>
          <p:nvSpPr>
            <p:cNvPr id="187422" name="Oval 30"/>
            <p:cNvSpPr>
              <a:spLocks noChangeArrowheads="1"/>
            </p:cNvSpPr>
            <p:nvPr/>
          </p:nvSpPr>
          <p:spPr bwMode="auto">
            <a:xfrm flipV="1">
              <a:off x="2736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7423" name="Text Box 31"/>
            <p:cNvSpPr txBox="1">
              <a:spLocks noChangeArrowheads="1"/>
            </p:cNvSpPr>
            <p:nvPr/>
          </p:nvSpPr>
          <p:spPr bwMode="auto">
            <a:xfrm>
              <a:off x="2789" y="2071"/>
              <a:ext cx="364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1" name="Group 32"/>
          <p:cNvGrpSpPr>
            <a:grpSpLocks/>
          </p:cNvGrpSpPr>
          <p:nvPr/>
        </p:nvGrpSpPr>
        <p:grpSpPr bwMode="auto">
          <a:xfrm>
            <a:off x="4346575" y="3287713"/>
            <a:ext cx="722313" cy="441325"/>
            <a:chOff x="2738" y="2071"/>
            <a:chExt cx="455" cy="278"/>
          </a:xfrm>
        </p:grpSpPr>
        <p:sp>
          <p:nvSpPr>
            <p:cNvPr id="187425" name="Oval 33"/>
            <p:cNvSpPr>
              <a:spLocks noChangeArrowheads="1"/>
            </p:cNvSpPr>
            <p:nvPr/>
          </p:nvSpPr>
          <p:spPr bwMode="auto">
            <a:xfrm flipV="1">
              <a:off x="2738" y="2180"/>
              <a:ext cx="107" cy="83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7426" name="Oval 34"/>
            <p:cNvSpPr>
              <a:spLocks noChangeArrowheads="1"/>
            </p:cNvSpPr>
            <p:nvPr/>
          </p:nvSpPr>
          <p:spPr bwMode="auto">
            <a:xfrm flipV="1">
              <a:off x="2777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7427" name="Text Box 35"/>
            <p:cNvSpPr txBox="1">
              <a:spLocks noChangeArrowheads="1"/>
            </p:cNvSpPr>
            <p:nvPr/>
          </p:nvSpPr>
          <p:spPr bwMode="auto">
            <a:xfrm>
              <a:off x="2829" y="2071"/>
              <a:ext cx="364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2" name="Group 36"/>
          <p:cNvGrpSpPr>
            <a:grpSpLocks/>
          </p:cNvGrpSpPr>
          <p:nvPr/>
        </p:nvGrpSpPr>
        <p:grpSpPr bwMode="auto">
          <a:xfrm>
            <a:off x="4471988" y="3287713"/>
            <a:ext cx="661987" cy="441325"/>
            <a:chOff x="2817" y="2071"/>
            <a:chExt cx="417" cy="278"/>
          </a:xfrm>
        </p:grpSpPr>
        <p:sp>
          <p:nvSpPr>
            <p:cNvPr id="187429" name="Oval 37"/>
            <p:cNvSpPr>
              <a:spLocks noChangeArrowheads="1"/>
            </p:cNvSpPr>
            <p:nvPr/>
          </p:nvSpPr>
          <p:spPr bwMode="auto">
            <a:xfrm flipV="1">
              <a:off x="2817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7430" name="Text Box 38"/>
            <p:cNvSpPr txBox="1">
              <a:spLocks noChangeArrowheads="1"/>
            </p:cNvSpPr>
            <p:nvPr/>
          </p:nvSpPr>
          <p:spPr bwMode="auto">
            <a:xfrm>
              <a:off x="2870" y="2071"/>
              <a:ext cx="364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3" name="Group 39"/>
          <p:cNvGrpSpPr>
            <a:grpSpLocks/>
          </p:cNvGrpSpPr>
          <p:nvPr/>
        </p:nvGrpSpPr>
        <p:grpSpPr bwMode="auto">
          <a:xfrm>
            <a:off x="4537075" y="3287713"/>
            <a:ext cx="660400" cy="441325"/>
            <a:chOff x="2858" y="2071"/>
            <a:chExt cx="416" cy="278"/>
          </a:xfrm>
        </p:grpSpPr>
        <p:sp>
          <p:nvSpPr>
            <p:cNvPr id="187432" name="Oval 40"/>
            <p:cNvSpPr>
              <a:spLocks noChangeArrowheads="1"/>
            </p:cNvSpPr>
            <p:nvPr/>
          </p:nvSpPr>
          <p:spPr bwMode="auto">
            <a:xfrm flipV="1">
              <a:off x="2858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7433" name="Text Box 41"/>
            <p:cNvSpPr txBox="1">
              <a:spLocks noChangeArrowheads="1"/>
            </p:cNvSpPr>
            <p:nvPr/>
          </p:nvSpPr>
          <p:spPr bwMode="auto">
            <a:xfrm>
              <a:off x="2910" y="2071"/>
              <a:ext cx="364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4" name="Group 42"/>
          <p:cNvGrpSpPr>
            <a:grpSpLocks/>
          </p:cNvGrpSpPr>
          <p:nvPr/>
        </p:nvGrpSpPr>
        <p:grpSpPr bwMode="auto">
          <a:xfrm>
            <a:off x="4568825" y="3287713"/>
            <a:ext cx="660400" cy="441325"/>
            <a:chOff x="2878" y="2071"/>
            <a:chExt cx="416" cy="278"/>
          </a:xfrm>
        </p:grpSpPr>
        <p:sp>
          <p:nvSpPr>
            <p:cNvPr id="187435" name="Oval 43"/>
            <p:cNvSpPr>
              <a:spLocks noChangeArrowheads="1"/>
            </p:cNvSpPr>
            <p:nvPr/>
          </p:nvSpPr>
          <p:spPr bwMode="auto">
            <a:xfrm flipV="1">
              <a:off x="2878" y="2176"/>
              <a:ext cx="107" cy="84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7436" name="Text Box 44"/>
            <p:cNvSpPr txBox="1">
              <a:spLocks noChangeArrowheads="1"/>
            </p:cNvSpPr>
            <p:nvPr/>
          </p:nvSpPr>
          <p:spPr bwMode="auto">
            <a:xfrm>
              <a:off x="2930" y="2071"/>
              <a:ext cx="364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grpSp>
        <p:nvGrpSpPr>
          <p:cNvPr id="15" name="Group 48"/>
          <p:cNvGrpSpPr>
            <a:grpSpLocks/>
          </p:cNvGrpSpPr>
          <p:nvPr/>
        </p:nvGrpSpPr>
        <p:grpSpPr bwMode="auto">
          <a:xfrm>
            <a:off x="4770438" y="1765300"/>
            <a:ext cx="2100262" cy="830263"/>
            <a:chOff x="3005" y="1112"/>
            <a:chExt cx="1323" cy="523"/>
          </a:xfrm>
        </p:grpSpPr>
        <p:sp>
          <p:nvSpPr>
            <p:cNvPr id="187441" name="Text Box 49"/>
            <p:cNvSpPr txBox="1">
              <a:spLocks noChangeArrowheads="1"/>
            </p:cNvSpPr>
            <p:nvPr/>
          </p:nvSpPr>
          <p:spPr bwMode="auto">
            <a:xfrm>
              <a:off x="3005" y="1112"/>
              <a:ext cx="1282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latin typeface="Arial" charset="0"/>
                </a:rPr>
                <a:t>GG</a:t>
              </a:r>
              <a:r>
                <a:rPr lang="en-US" sz="2700" baseline="-25000">
                  <a:latin typeface="Arial" charset="0"/>
                </a:rPr>
                <a:t>2</a:t>
              </a:r>
              <a:r>
                <a:rPr lang="en-US" sz="2700">
                  <a:latin typeface="Arial" charset="0"/>
                </a:rPr>
                <a:t> = w x d</a:t>
              </a:r>
              <a:endParaRPr lang="en-US"/>
            </a:p>
          </p:txBody>
        </p:sp>
        <p:sp>
          <p:nvSpPr>
            <p:cNvPr id="187442" name="Text Box 50"/>
            <p:cNvSpPr txBox="1">
              <a:spLocks noChangeArrowheads="1"/>
            </p:cNvSpPr>
            <p:nvPr/>
          </p:nvSpPr>
          <p:spPr bwMode="auto">
            <a:xfrm>
              <a:off x="3904" y="1357"/>
              <a:ext cx="360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latin typeface="Arial" charset="0"/>
                </a:rPr>
                <a:t>W</a:t>
              </a:r>
              <a:r>
                <a:rPr lang="en-US" sz="2700" baseline="-25000">
                  <a:latin typeface="Arial" charset="0"/>
                </a:rPr>
                <a:t>f</a:t>
              </a:r>
              <a:endParaRPr lang="en-US"/>
            </a:p>
          </p:txBody>
        </p:sp>
        <p:sp>
          <p:nvSpPr>
            <p:cNvPr id="187443" name="Line 51"/>
            <p:cNvSpPr>
              <a:spLocks noChangeShapeType="1"/>
            </p:cNvSpPr>
            <p:nvPr/>
          </p:nvSpPr>
          <p:spPr bwMode="auto">
            <a:xfrm>
              <a:off x="3808" y="1385"/>
              <a:ext cx="520" cy="0"/>
            </a:xfrm>
            <a:prstGeom prst="line">
              <a:avLst/>
            </a:prstGeom>
            <a:noFill/>
            <a:ln w="13334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6" name="Group 52"/>
          <p:cNvGrpSpPr>
            <a:grpSpLocks/>
          </p:cNvGrpSpPr>
          <p:nvPr/>
        </p:nvGrpSpPr>
        <p:grpSpPr bwMode="auto">
          <a:xfrm>
            <a:off x="4449763" y="3944938"/>
            <a:ext cx="2063750" cy="846137"/>
            <a:chOff x="2803" y="2485"/>
            <a:chExt cx="1300" cy="533"/>
          </a:xfrm>
        </p:grpSpPr>
        <p:sp>
          <p:nvSpPr>
            <p:cNvPr id="187445" name="Text Box 53"/>
            <p:cNvSpPr txBox="1">
              <a:spLocks noChangeArrowheads="1"/>
            </p:cNvSpPr>
            <p:nvPr/>
          </p:nvSpPr>
          <p:spPr bwMode="auto">
            <a:xfrm>
              <a:off x="3147" y="2698"/>
              <a:ext cx="710" cy="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 dirty="0">
                  <a:latin typeface="Arial" charset="0"/>
                </a:rPr>
                <a:t>28 pie</a:t>
              </a:r>
              <a:endParaRPr lang="en-US" dirty="0"/>
            </a:p>
          </p:txBody>
        </p:sp>
        <p:grpSp>
          <p:nvGrpSpPr>
            <p:cNvPr id="17" name="Group 54"/>
            <p:cNvGrpSpPr>
              <a:grpSpLocks/>
            </p:cNvGrpSpPr>
            <p:nvPr/>
          </p:nvGrpSpPr>
          <p:grpSpPr bwMode="auto">
            <a:xfrm>
              <a:off x="2803" y="2485"/>
              <a:ext cx="1300" cy="474"/>
              <a:chOff x="2803" y="2485"/>
              <a:chExt cx="1300" cy="474"/>
            </a:xfrm>
          </p:grpSpPr>
          <p:sp>
            <p:nvSpPr>
              <p:cNvPr id="187447" name="Line 55"/>
              <p:cNvSpPr>
                <a:spLocks noChangeShapeType="1"/>
              </p:cNvSpPr>
              <p:nvPr/>
            </p:nvSpPr>
            <p:spPr bwMode="auto">
              <a:xfrm>
                <a:off x="4103" y="2485"/>
                <a:ext cx="0" cy="474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87448" name="Line 56"/>
              <p:cNvSpPr>
                <a:spLocks noChangeShapeType="1"/>
              </p:cNvSpPr>
              <p:nvPr/>
            </p:nvSpPr>
            <p:spPr bwMode="auto">
              <a:xfrm>
                <a:off x="3772" y="2852"/>
                <a:ext cx="319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87449" name="Line 57"/>
              <p:cNvSpPr>
                <a:spLocks noChangeShapeType="1"/>
              </p:cNvSpPr>
              <p:nvPr/>
            </p:nvSpPr>
            <p:spPr bwMode="auto">
              <a:xfrm flipH="1">
                <a:off x="2803" y="2852"/>
                <a:ext cx="378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sp>
        <p:nvSpPr>
          <p:cNvPr id="187450" name="Text Box 58"/>
          <p:cNvSpPr txBox="1">
            <a:spLocks noChangeArrowheads="1"/>
          </p:cNvSpPr>
          <p:nvPr/>
        </p:nvSpPr>
        <p:spPr bwMode="auto">
          <a:xfrm>
            <a:off x="6053138" y="2760663"/>
            <a:ext cx="869950" cy="44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2700">
                <a:latin typeface="Arial" charset="0"/>
              </a:rPr>
              <a:t>50 T</a:t>
            </a:r>
            <a:endParaRPr lang="en-US"/>
          </a:p>
        </p:txBody>
      </p:sp>
      <p:sp>
        <p:nvSpPr>
          <p:cNvPr id="187451" name="Text Box 59"/>
          <p:cNvSpPr txBox="1">
            <a:spLocks noChangeArrowheads="1"/>
          </p:cNvSpPr>
          <p:nvPr/>
        </p:nvSpPr>
        <p:spPr bwMode="auto">
          <a:xfrm>
            <a:off x="2049463" y="2798763"/>
            <a:ext cx="2060575" cy="44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2700">
                <a:latin typeface="Arial" charset="0"/>
              </a:rPr>
              <a:t>W</a:t>
            </a:r>
            <a:r>
              <a:rPr lang="en-US" sz="2700" baseline="-25000">
                <a:latin typeface="Arial" charset="0"/>
              </a:rPr>
              <a:t>o </a:t>
            </a:r>
            <a:r>
              <a:rPr lang="en-US" sz="2700">
                <a:latin typeface="Arial" charset="0"/>
              </a:rPr>
              <a:t>= 4500 T</a:t>
            </a:r>
            <a:endParaRPr lang="en-US"/>
          </a:p>
        </p:txBody>
      </p:sp>
      <p:grpSp>
        <p:nvGrpSpPr>
          <p:cNvPr id="18" name="Group 60"/>
          <p:cNvGrpSpPr>
            <a:grpSpLocks/>
          </p:cNvGrpSpPr>
          <p:nvPr/>
        </p:nvGrpSpPr>
        <p:grpSpPr bwMode="auto">
          <a:xfrm>
            <a:off x="4362450" y="3652838"/>
            <a:ext cx="860425" cy="615950"/>
            <a:chOff x="2748" y="2301"/>
            <a:chExt cx="542" cy="388"/>
          </a:xfrm>
        </p:grpSpPr>
        <p:sp>
          <p:nvSpPr>
            <p:cNvPr id="187453" name="Freeform 61"/>
            <p:cNvSpPr>
              <a:spLocks/>
            </p:cNvSpPr>
            <p:nvPr/>
          </p:nvSpPr>
          <p:spPr bwMode="auto">
            <a:xfrm>
              <a:off x="2748" y="2301"/>
              <a:ext cx="247" cy="82"/>
            </a:xfrm>
            <a:custGeom>
              <a:avLst/>
              <a:gdLst/>
              <a:ahLst/>
              <a:cxnLst>
                <a:cxn ang="0">
                  <a:pos x="2" y="5"/>
                </a:cxn>
                <a:cxn ang="0">
                  <a:pos x="1" y="7"/>
                </a:cxn>
                <a:cxn ang="0">
                  <a:pos x="1" y="9"/>
                </a:cxn>
                <a:cxn ang="0">
                  <a:pos x="0" y="11"/>
                </a:cxn>
                <a:cxn ang="0">
                  <a:pos x="0" y="14"/>
                </a:cxn>
                <a:cxn ang="0">
                  <a:pos x="0" y="16"/>
                </a:cxn>
                <a:cxn ang="0">
                  <a:pos x="1" y="27"/>
                </a:cxn>
                <a:cxn ang="0">
                  <a:pos x="5" y="39"/>
                </a:cxn>
                <a:cxn ang="0">
                  <a:pos x="12" y="50"/>
                </a:cxn>
                <a:cxn ang="0">
                  <a:pos x="21" y="59"/>
                </a:cxn>
                <a:cxn ang="0">
                  <a:pos x="32" y="65"/>
                </a:cxn>
                <a:cxn ang="0">
                  <a:pos x="44" y="68"/>
                </a:cxn>
                <a:cxn ang="0">
                  <a:pos x="54" y="69"/>
                </a:cxn>
                <a:cxn ang="0">
                  <a:pos x="56" y="69"/>
                </a:cxn>
                <a:cxn ang="0">
                  <a:pos x="60" y="68"/>
                </a:cxn>
                <a:cxn ang="0">
                  <a:pos x="62" y="68"/>
                </a:cxn>
                <a:cxn ang="0">
                  <a:pos x="66" y="67"/>
                </a:cxn>
                <a:cxn ang="0">
                  <a:pos x="68" y="66"/>
                </a:cxn>
                <a:cxn ang="0">
                  <a:pos x="74" y="62"/>
                </a:cxn>
                <a:cxn ang="0">
                  <a:pos x="82" y="55"/>
                </a:cxn>
                <a:cxn ang="0">
                  <a:pos x="90" y="47"/>
                </a:cxn>
                <a:cxn ang="0">
                  <a:pos x="97" y="39"/>
                </a:cxn>
                <a:cxn ang="0">
                  <a:pos x="104" y="30"/>
                </a:cxn>
                <a:cxn ang="0">
                  <a:pos x="109" y="21"/>
                </a:cxn>
                <a:cxn ang="0">
                  <a:pos x="114" y="12"/>
                </a:cxn>
                <a:cxn ang="0">
                  <a:pos x="116" y="25"/>
                </a:cxn>
                <a:cxn ang="0">
                  <a:pos x="117" y="35"/>
                </a:cxn>
                <a:cxn ang="0">
                  <a:pos x="118" y="46"/>
                </a:cxn>
                <a:cxn ang="0">
                  <a:pos x="119" y="57"/>
                </a:cxn>
                <a:cxn ang="0">
                  <a:pos x="120" y="68"/>
                </a:cxn>
                <a:cxn ang="0">
                  <a:pos x="122" y="79"/>
                </a:cxn>
                <a:cxn ang="0">
                  <a:pos x="124" y="69"/>
                </a:cxn>
                <a:cxn ang="0">
                  <a:pos x="126" y="57"/>
                </a:cxn>
                <a:cxn ang="0">
                  <a:pos x="127" y="46"/>
                </a:cxn>
                <a:cxn ang="0">
                  <a:pos x="129" y="35"/>
                </a:cxn>
                <a:cxn ang="0">
                  <a:pos x="130" y="25"/>
                </a:cxn>
                <a:cxn ang="0">
                  <a:pos x="131" y="13"/>
                </a:cxn>
                <a:cxn ang="0">
                  <a:pos x="136" y="17"/>
                </a:cxn>
                <a:cxn ang="0">
                  <a:pos x="141" y="26"/>
                </a:cxn>
                <a:cxn ang="0">
                  <a:pos x="147" y="34"/>
                </a:cxn>
                <a:cxn ang="0">
                  <a:pos x="154" y="43"/>
                </a:cxn>
                <a:cxn ang="0">
                  <a:pos x="162" y="51"/>
                </a:cxn>
                <a:cxn ang="0">
                  <a:pos x="170" y="58"/>
                </a:cxn>
                <a:cxn ang="0">
                  <a:pos x="177" y="63"/>
                </a:cxn>
                <a:cxn ang="0">
                  <a:pos x="180" y="64"/>
                </a:cxn>
                <a:cxn ang="0">
                  <a:pos x="182" y="65"/>
                </a:cxn>
                <a:cxn ang="0">
                  <a:pos x="186" y="65"/>
                </a:cxn>
                <a:cxn ang="0">
                  <a:pos x="188" y="66"/>
                </a:cxn>
                <a:cxn ang="0">
                  <a:pos x="192" y="66"/>
                </a:cxn>
                <a:cxn ang="0">
                  <a:pos x="199" y="66"/>
                </a:cxn>
                <a:cxn ang="0">
                  <a:pos x="212" y="63"/>
                </a:cxn>
                <a:cxn ang="0">
                  <a:pos x="222" y="57"/>
                </a:cxn>
                <a:cxn ang="0">
                  <a:pos x="232" y="49"/>
                </a:cxn>
                <a:cxn ang="0">
                  <a:pos x="239" y="39"/>
                </a:cxn>
                <a:cxn ang="0">
                  <a:pos x="244" y="27"/>
                </a:cxn>
                <a:cxn ang="0">
                  <a:pos x="246" y="15"/>
                </a:cxn>
                <a:cxn ang="0">
                  <a:pos x="245" y="11"/>
                </a:cxn>
                <a:cxn ang="0">
                  <a:pos x="245" y="9"/>
                </a:cxn>
                <a:cxn ang="0">
                  <a:pos x="245" y="7"/>
                </a:cxn>
                <a:cxn ang="0">
                  <a:pos x="245" y="5"/>
                </a:cxn>
                <a:cxn ang="0">
                  <a:pos x="244" y="3"/>
                </a:cxn>
                <a:cxn ang="0">
                  <a:pos x="244" y="0"/>
                </a:cxn>
              </a:cxnLst>
              <a:rect l="0" t="0" r="r" b="b"/>
              <a:pathLst>
                <a:path w="247" h="82">
                  <a:moveTo>
                    <a:pt x="2" y="3"/>
                  </a:moveTo>
                  <a:lnTo>
                    <a:pt x="2" y="3"/>
                  </a:lnTo>
                  <a:lnTo>
                    <a:pt x="2" y="4"/>
                  </a:lnTo>
                  <a:lnTo>
                    <a:pt x="2" y="4"/>
                  </a:lnTo>
                  <a:lnTo>
                    <a:pt x="2" y="5"/>
                  </a:lnTo>
                  <a:lnTo>
                    <a:pt x="2" y="5"/>
                  </a:lnTo>
                  <a:lnTo>
                    <a:pt x="1" y="5"/>
                  </a:lnTo>
                  <a:lnTo>
                    <a:pt x="1" y="6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8"/>
                  </a:lnTo>
                  <a:lnTo>
                    <a:pt x="1" y="8"/>
                  </a:lnTo>
                  <a:lnTo>
                    <a:pt x="1" y="9"/>
                  </a:lnTo>
                  <a:lnTo>
                    <a:pt x="1" y="9"/>
                  </a:lnTo>
                  <a:lnTo>
                    <a:pt x="1" y="10"/>
                  </a:lnTo>
                  <a:lnTo>
                    <a:pt x="0" y="10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7"/>
                  </a:lnTo>
                  <a:lnTo>
                    <a:pt x="0" y="22"/>
                  </a:lnTo>
                  <a:lnTo>
                    <a:pt x="1" y="25"/>
                  </a:lnTo>
                  <a:lnTo>
                    <a:pt x="1" y="27"/>
                  </a:lnTo>
                  <a:lnTo>
                    <a:pt x="2" y="30"/>
                  </a:lnTo>
                  <a:lnTo>
                    <a:pt x="2" y="32"/>
                  </a:lnTo>
                  <a:lnTo>
                    <a:pt x="3" y="35"/>
                  </a:lnTo>
                  <a:lnTo>
                    <a:pt x="4" y="37"/>
                  </a:lnTo>
                  <a:lnTo>
                    <a:pt x="5" y="39"/>
                  </a:lnTo>
                  <a:lnTo>
                    <a:pt x="6" y="42"/>
                  </a:lnTo>
                  <a:lnTo>
                    <a:pt x="8" y="44"/>
                  </a:lnTo>
                  <a:lnTo>
                    <a:pt x="9" y="46"/>
                  </a:lnTo>
                  <a:lnTo>
                    <a:pt x="10" y="48"/>
                  </a:lnTo>
                  <a:lnTo>
                    <a:pt x="12" y="50"/>
                  </a:lnTo>
                  <a:lnTo>
                    <a:pt x="14" y="52"/>
                  </a:lnTo>
                  <a:lnTo>
                    <a:pt x="15" y="54"/>
                  </a:lnTo>
                  <a:lnTo>
                    <a:pt x="17" y="55"/>
                  </a:lnTo>
                  <a:lnTo>
                    <a:pt x="19" y="57"/>
                  </a:lnTo>
                  <a:lnTo>
                    <a:pt x="21" y="59"/>
                  </a:lnTo>
                  <a:lnTo>
                    <a:pt x="23" y="60"/>
                  </a:lnTo>
                  <a:lnTo>
                    <a:pt x="25" y="61"/>
                  </a:lnTo>
                  <a:lnTo>
                    <a:pt x="27" y="63"/>
                  </a:lnTo>
                  <a:lnTo>
                    <a:pt x="30" y="64"/>
                  </a:lnTo>
                  <a:lnTo>
                    <a:pt x="32" y="65"/>
                  </a:lnTo>
                  <a:lnTo>
                    <a:pt x="34" y="66"/>
                  </a:lnTo>
                  <a:lnTo>
                    <a:pt x="36" y="67"/>
                  </a:lnTo>
                  <a:lnTo>
                    <a:pt x="39" y="67"/>
                  </a:lnTo>
                  <a:lnTo>
                    <a:pt x="42" y="68"/>
                  </a:lnTo>
                  <a:lnTo>
                    <a:pt x="44" y="68"/>
                  </a:lnTo>
                  <a:lnTo>
                    <a:pt x="46" y="69"/>
                  </a:lnTo>
                  <a:lnTo>
                    <a:pt x="49" y="69"/>
                  </a:lnTo>
                  <a:lnTo>
                    <a:pt x="52" y="69"/>
                  </a:lnTo>
                  <a:lnTo>
                    <a:pt x="53" y="69"/>
                  </a:lnTo>
                  <a:lnTo>
                    <a:pt x="54" y="69"/>
                  </a:lnTo>
                  <a:lnTo>
                    <a:pt x="54" y="69"/>
                  </a:lnTo>
                  <a:lnTo>
                    <a:pt x="55" y="69"/>
                  </a:lnTo>
                  <a:lnTo>
                    <a:pt x="55" y="69"/>
                  </a:lnTo>
                  <a:lnTo>
                    <a:pt x="56" y="69"/>
                  </a:lnTo>
                  <a:lnTo>
                    <a:pt x="56" y="69"/>
                  </a:lnTo>
                  <a:lnTo>
                    <a:pt x="57" y="69"/>
                  </a:lnTo>
                  <a:lnTo>
                    <a:pt x="58" y="69"/>
                  </a:lnTo>
                  <a:lnTo>
                    <a:pt x="58" y="68"/>
                  </a:lnTo>
                  <a:lnTo>
                    <a:pt x="59" y="68"/>
                  </a:lnTo>
                  <a:lnTo>
                    <a:pt x="60" y="68"/>
                  </a:lnTo>
                  <a:lnTo>
                    <a:pt x="60" y="68"/>
                  </a:lnTo>
                  <a:lnTo>
                    <a:pt x="61" y="68"/>
                  </a:lnTo>
                  <a:lnTo>
                    <a:pt x="61" y="68"/>
                  </a:lnTo>
                  <a:lnTo>
                    <a:pt x="62" y="68"/>
                  </a:lnTo>
                  <a:lnTo>
                    <a:pt x="62" y="68"/>
                  </a:lnTo>
                  <a:lnTo>
                    <a:pt x="63" y="67"/>
                  </a:lnTo>
                  <a:lnTo>
                    <a:pt x="64" y="67"/>
                  </a:lnTo>
                  <a:lnTo>
                    <a:pt x="64" y="67"/>
                  </a:lnTo>
                  <a:lnTo>
                    <a:pt x="65" y="67"/>
                  </a:lnTo>
                  <a:lnTo>
                    <a:pt x="66" y="67"/>
                  </a:lnTo>
                  <a:lnTo>
                    <a:pt x="66" y="67"/>
                  </a:lnTo>
                  <a:lnTo>
                    <a:pt x="66" y="67"/>
                  </a:lnTo>
                  <a:lnTo>
                    <a:pt x="67" y="67"/>
                  </a:lnTo>
                  <a:lnTo>
                    <a:pt x="68" y="66"/>
                  </a:lnTo>
                  <a:lnTo>
                    <a:pt x="68" y="66"/>
                  </a:lnTo>
                  <a:lnTo>
                    <a:pt x="69" y="66"/>
                  </a:lnTo>
                  <a:lnTo>
                    <a:pt x="70" y="66"/>
                  </a:lnTo>
                  <a:lnTo>
                    <a:pt x="70" y="65"/>
                  </a:lnTo>
                  <a:lnTo>
                    <a:pt x="71" y="65"/>
                  </a:lnTo>
                  <a:lnTo>
                    <a:pt x="74" y="62"/>
                  </a:lnTo>
                  <a:lnTo>
                    <a:pt x="76" y="61"/>
                  </a:lnTo>
                  <a:lnTo>
                    <a:pt x="78" y="59"/>
                  </a:lnTo>
                  <a:lnTo>
                    <a:pt x="79" y="58"/>
                  </a:lnTo>
                  <a:lnTo>
                    <a:pt x="81" y="56"/>
                  </a:lnTo>
                  <a:lnTo>
                    <a:pt x="82" y="55"/>
                  </a:lnTo>
                  <a:lnTo>
                    <a:pt x="84" y="53"/>
                  </a:lnTo>
                  <a:lnTo>
                    <a:pt x="86" y="51"/>
                  </a:lnTo>
                  <a:lnTo>
                    <a:pt x="87" y="50"/>
                  </a:lnTo>
                  <a:lnTo>
                    <a:pt x="89" y="48"/>
                  </a:lnTo>
                  <a:lnTo>
                    <a:pt x="90" y="47"/>
                  </a:lnTo>
                  <a:lnTo>
                    <a:pt x="92" y="45"/>
                  </a:lnTo>
                  <a:lnTo>
                    <a:pt x="93" y="43"/>
                  </a:lnTo>
                  <a:lnTo>
                    <a:pt x="94" y="42"/>
                  </a:lnTo>
                  <a:lnTo>
                    <a:pt x="96" y="40"/>
                  </a:lnTo>
                  <a:lnTo>
                    <a:pt x="97" y="39"/>
                  </a:lnTo>
                  <a:lnTo>
                    <a:pt x="98" y="37"/>
                  </a:lnTo>
                  <a:lnTo>
                    <a:pt x="100" y="35"/>
                  </a:lnTo>
                  <a:lnTo>
                    <a:pt x="101" y="33"/>
                  </a:lnTo>
                  <a:lnTo>
                    <a:pt x="102" y="32"/>
                  </a:lnTo>
                  <a:lnTo>
                    <a:pt x="104" y="30"/>
                  </a:lnTo>
                  <a:lnTo>
                    <a:pt x="105" y="28"/>
                  </a:lnTo>
                  <a:lnTo>
                    <a:pt x="106" y="27"/>
                  </a:lnTo>
                  <a:lnTo>
                    <a:pt x="107" y="25"/>
                  </a:lnTo>
                  <a:lnTo>
                    <a:pt x="108" y="23"/>
                  </a:lnTo>
                  <a:lnTo>
                    <a:pt x="109" y="21"/>
                  </a:lnTo>
                  <a:lnTo>
                    <a:pt x="110" y="19"/>
                  </a:lnTo>
                  <a:lnTo>
                    <a:pt x="111" y="17"/>
                  </a:lnTo>
                  <a:lnTo>
                    <a:pt x="112" y="16"/>
                  </a:lnTo>
                  <a:lnTo>
                    <a:pt x="113" y="14"/>
                  </a:lnTo>
                  <a:lnTo>
                    <a:pt x="114" y="12"/>
                  </a:lnTo>
                  <a:lnTo>
                    <a:pt x="115" y="16"/>
                  </a:lnTo>
                  <a:lnTo>
                    <a:pt x="115" y="18"/>
                  </a:lnTo>
                  <a:lnTo>
                    <a:pt x="115" y="21"/>
                  </a:lnTo>
                  <a:lnTo>
                    <a:pt x="115" y="23"/>
                  </a:lnTo>
                  <a:lnTo>
                    <a:pt x="116" y="25"/>
                  </a:lnTo>
                  <a:lnTo>
                    <a:pt x="116" y="27"/>
                  </a:lnTo>
                  <a:lnTo>
                    <a:pt x="116" y="29"/>
                  </a:lnTo>
                  <a:lnTo>
                    <a:pt x="116" y="31"/>
                  </a:lnTo>
                  <a:lnTo>
                    <a:pt x="116" y="33"/>
                  </a:lnTo>
                  <a:lnTo>
                    <a:pt x="117" y="35"/>
                  </a:lnTo>
                  <a:lnTo>
                    <a:pt x="117" y="38"/>
                  </a:lnTo>
                  <a:lnTo>
                    <a:pt x="117" y="40"/>
                  </a:lnTo>
                  <a:lnTo>
                    <a:pt x="118" y="42"/>
                  </a:lnTo>
                  <a:lnTo>
                    <a:pt x="118" y="44"/>
                  </a:lnTo>
                  <a:lnTo>
                    <a:pt x="118" y="46"/>
                  </a:lnTo>
                  <a:lnTo>
                    <a:pt x="118" y="48"/>
                  </a:lnTo>
                  <a:lnTo>
                    <a:pt x="118" y="51"/>
                  </a:lnTo>
                  <a:lnTo>
                    <a:pt x="119" y="53"/>
                  </a:lnTo>
                  <a:lnTo>
                    <a:pt x="119" y="55"/>
                  </a:lnTo>
                  <a:lnTo>
                    <a:pt x="119" y="57"/>
                  </a:lnTo>
                  <a:lnTo>
                    <a:pt x="120" y="59"/>
                  </a:lnTo>
                  <a:lnTo>
                    <a:pt x="120" y="61"/>
                  </a:lnTo>
                  <a:lnTo>
                    <a:pt x="120" y="63"/>
                  </a:lnTo>
                  <a:lnTo>
                    <a:pt x="120" y="65"/>
                  </a:lnTo>
                  <a:lnTo>
                    <a:pt x="120" y="68"/>
                  </a:lnTo>
                  <a:lnTo>
                    <a:pt x="121" y="70"/>
                  </a:lnTo>
                  <a:lnTo>
                    <a:pt x="121" y="72"/>
                  </a:lnTo>
                  <a:lnTo>
                    <a:pt x="121" y="74"/>
                  </a:lnTo>
                  <a:lnTo>
                    <a:pt x="121" y="77"/>
                  </a:lnTo>
                  <a:lnTo>
                    <a:pt x="122" y="79"/>
                  </a:lnTo>
                  <a:lnTo>
                    <a:pt x="122" y="81"/>
                  </a:lnTo>
                  <a:lnTo>
                    <a:pt x="123" y="76"/>
                  </a:lnTo>
                  <a:lnTo>
                    <a:pt x="123" y="74"/>
                  </a:lnTo>
                  <a:lnTo>
                    <a:pt x="124" y="71"/>
                  </a:lnTo>
                  <a:lnTo>
                    <a:pt x="124" y="69"/>
                  </a:lnTo>
                  <a:lnTo>
                    <a:pt x="124" y="67"/>
                  </a:lnTo>
                  <a:lnTo>
                    <a:pt x="125" y="64"/>
                  </a:lnTo>
                  <a:lnTo>
                    <a:pt x="125" y="62"/>
                  </a:lnTo>
                  <a:lnTo>
                    <a:pt x="125" y="60"/>
                  </a:lnTo>
                  <a:lnTo>
                    <a:pt x="126" y="57"/>
                  </a:lnTo>
                  <a:lnTo>
                    <a:pt x="126" y="55"/>
                  </a:lnTo>
                  <a:lnTo>
                    <a:pt x="126" y="53"/>
                  </a:lnTo>
                  <a:lnTo>
                    <a:pt x="127" y="51"/>
                  </a:lnTo>
                  <a:lnTo>
                    <a:pt x="127" y="49"/>
                  </a:lnTo>
                  <a:lnTo>
                    <a:pt x="127" y="46"/>
                  </a:lnTo>
                  <a:lnTo>
                    <a:pt x="128" y="44"/>
                  </a:lnTo>
                  <a:lnTo>
                    <a:pt x="128" y="42"/>
                  </a:lnTo>
                  <a:lnTo>
                    <a:pt x="128" y="40"/>
                  </a:lnTo>
                  <a:lnTo>
                    <a:pt x="128" y="37"/>
                  </a:lnTo>
                  <a:lnTo>
                    <a:pt x="129" y="35"/>
                  </a:lnTo>
                  <a:lnTo>
                    <a:pt x="129" y="33"/>
                  </a:lnTo>
                  <a:lnTo>
                    <a:pt x="129" y="31"/>
                  </a:lnTo>
                  <a:lnTo>
                    <a:pt x="130" y="29"/>
                  </a:lnTo>
                  <a:lnTo>
                    <a:pt x="130" y="27"/>
                  </a:lnTo>
                  <a:lnTo>
                    <a:pt x="130" y="25"/>
                  </a:lnTo>
                  <a:lnTo>
                    <a:pt x="130" y="22"/>
                  </a:lnTo>
                  <a:lnTo>
                    <a:pt x="130" y="20"/>
                  </a:lnTo>
                  <a:lnTo>
                    <a:pt x="131" y="18"/>
                  </a:lnTo>
                  <a:lnTo>
                    <a:pt x="131" y="16"/>
                  </a:lnTo>
                  <a:lnTo>
                    <a:pt x="131" y="13"/>
                  </a:lnTo>
                  <a:lnTo>
                    <a:pt x="132" y="11"/>
                  </a:lnTo>
                  <a:lnTo>
                    <a:pt x="132" y="9"/>
                  </a:lnTo>
                  <a:lnTo>
                    <a:pt x="134" y="13"/>
                  </a:lnTo>
                  <a:lnTo>
                    <a:pt x="135" y="15"/>
                  </a:lnTo>
                  <a:lnTo>
                    <a:pt x="136" y="17"/>
                  </a:lnTo>
                  <a:lnTo>
                    <a:pt x="137" y="19"/>
                  </a:lnTo>
                  <a:lnTo>
                    <a:pt x="138" y="20"/>
                  </a:lnTo>
                  <a:lnTo>
                    <a:pt x="139" y="22"/>
                  </a:lnTo>
                  <a:lnTo>
                    <a:pt x="140" y="24"/>
                  </a:lnTo>
                  <a:lnTo>
                    <a:pt x="141" y="26"/>
                  </a:lnTo>
                  <a:lnTo>
                    <a:pt x="142" y="27"/>
                  </a:lnTo>
                  <a:lnTo>
                    <a:pt x="144" y="29"/>
                  </a:lnTo>
                  <a:lnTo>
                    <a:pt x="145" y="31"/>
                  </a:lnTo>
                  <a:lnTo>
                    <a:pt x="146" y="33"/>
                  </a:lnTo>
                  <a:lnTo>
                    <a:pt x="147" y="34"/>
                  </a:lnTo>
                  <a:lnTo>
                    <a:pt x="148" y="36"/>
                  </a:lnTo>
                  <a:lnTo>
                    <a:pt x="150" y="38"/>
                  </a:lnTo>
                  <a:lnTo>
                    <a:pt x="151" y="39"/>
                  </a:lnTo>
                  <a:lnTo>
                    <a:pt x="153" y="41"/>
                  </a:lnTo>
                  <a:lnTo>
                    <a:pt x="154" y="43"/>
                  </a:lnTo>
                  <a:lnTo>
                    <a:pt x="156" y="44"/>
                  </a:lnTo>
                  <a:lnTo>
                    <a:pt x="157" y="46"/>
                  </a:lnTo>
                  <a:lnTo>
                    <a:pt x="158" y="47"/>
                  </a:lnTo>
                  <a:lnTo>
                    <a:pt x="160" y="49"/>
                  </a:lnTo>
                  <a:lnTo>
                    <a:pt x="162" y="51"/>
                  </a:lnTo>
                  <a:lnTo>
                    <a:pt x="163" y="52"/>
                  </a:lnTo>
                  <a:lnTo>
                    <a:pt x="165" y="53"/>
                  </a:lnTo>
                  <a:lnTo>
                    <a:pt x="166" y="55"/>
                  </a:lnTo>
                  <a:lnTo>
                    <a:pt x="168" y="57"/>
                  </a:lnTo>
                  <a:lnTo>
                    <a:pt x="170" y="58"/>
                  </a:lnTo>
                  <a:lnTo>
                    <a:pt x="172" y="59"/>
                  </a:lnTo>
                  <a:lnTo>
                    <a:pt x="173" y="61"/>
                  </a:lnTo>
                  <a:lnTo>
                    <a:pt x="175" y="63"/>
                  </a:lnTo>
                  <a:lnTo>
                    <a:pt x="176" y="63"/>
                  </a:lnTo>
                  <a:lnTo>
                    <a:pt x="177" y="63"/>
                  </a:lnTo>
                  <a:lnTo>
                    <a:pt x="177" y="63"/>
                  </a:lnTo>
                  <a:lnTo>
                    <a:pt x="178" y="63"/>
                  </a:lnTo>
                  <a:lnTo>
                    <a:pt x="178" y="64"/>
                  </a:lnTo>
                  <a:lnTo>
                    <a:pt x="179" y="64"/>
                  </a:lnTo>
                  <a:lnTo>
                    <a:pt x="180" y="64"/>
                  </a:lnTo>
                  <a:lnTo>
                    <a:pt x="180" y="64"/>
                  </a:lnTo>
                  <a:lnTo>
                    <a:pt x="181" y="64"/>
                  </a:lnTo>
                  <a:lnTo>
                    <a:pt x="181" y="65"/>
                  </a:lnTo>
                  <a:lnTo>
                    <a:pt x="182" y="65"/>
                  </a:lnTo>
                  <a:lnTo>
                    <a:pt x="182" y="65"/>
                  </a:lnTo>
                  <a:lnTo>
                    <a:pt x="183" y="65"/>
                  </a:lnTo>
                  <a:lnTo>
                    <a:pt x="184" y="65"/>
                  </a:lnTo>
                  <a:lnTo>
                    <a:pt x="184" y="65"/>
                  </a:lnTo>
                  <a:lnTo>
                    <a:pt x="185" y="65"/>
                  </a:lnTo>
                  <a:lnTo>
                    <a:pt x="186" y="65"/>
                  </a:lnTo>
                  <a:lnTo>
                    <a:pt x="186" y="65"/>
                  </a:lnTo>
                  <a:lnTo>
                    <a:pt x="187" y="65"/>
                  </a:lnTo>
                  <a:lnTo>
                    <a:pt x="187" y="65"/>
                  </a:lnTo>
                  <a:lnTo>
                    <a:pt x="188" y="66"/>
                  </a:lnTo>
                  <a:lnTo>
                    <a:pt x="188" y="66"/>
                  </a:lnTo>
                  <a:lnTo>
                    <a:pt x="189" y="66"/>
                  </a:lnTo>
                  <a:lnTo>
                    <a:pt x="190" y="66"/>
                  </a:lnTo>
                  <a:lnTo>
                    <a:pt x="190" y="66"/>
                  </a:lnTo>
                  <a:lnTo>
                    <a:pt x="191" y="66"/>
                  </a:lnTo>
                  <a:lnTo>
                    <a:pt x="192" y="66"/>
                  </a:lnTo>
                  <a:lnTo>
                    <a:pt x="192" y="66"/>
                  </a:lnTo>
                  <a:lnTo>
                    <a:pt x="193" y="66"/>
                  </a:lnTo>
                  <a:lnTo>
                    <a:pt x="193" y="66"/>
                  </a:lnTo>
                  <a:lnTo>
                    <a:pt x="194" y="66"/>
                  </a:lnTo>
                  <a:lnTo>
                    <a:pt x="199" y="66"/>
                  </a:lnTo>
                  <a:lnTo>
                    <a:pt x="202" y="65"/>
                  </a:lnTo>
                  <a:lnTo>
                    <a:pt x="204" y="65"/>
                  </a:lnTo>
                  <a:lnTo>
                    <a:pt x="207" y="64"/>
                  </a:lnTo>
                  <a:lnTo>
                    <a:pt x="209" y="64"/>
                  </a:lnTo>
                  <a:lnTo>
                    <a:pt x="212" y="63"/>
                  </a:lnTo>
                  <a:lnTo>
                    <a:pt x="214" y="62"/>
                  </a:lnTo>
                  <a:lnTo>
                    <a:pt x="216" y="61"/>
                  </a:lnTo>
                  <a:lnTo>
                    <a:pt x="218" y="60"/>
                  </a:lnTo>
                  <a:lnTo>
                    <a:pt x="220" y="59"/>
                  </a:lnTo>
                  <a:lnTo>
                    <a:pt x="222" y="57"/>
                  </a:lnTo>
                  <a:lnTo>
                    <a:pt x="224" y="56"/>
                  </a:lnTo>
                  <a:lnTo>
                    <a:pt x="226" y="54"/>
                  </a:lnTo>
                  <a:lnTo>
                    <a:pt x="228" y="53"/>
                  </a:lnTo>
                  <a:lnTo>
                    <a:pt x="230" y="51"/>
                  </a:lnTo>
                  <a:lnTo>
                    <a:pt x="232" y="49"/>
                  </a:lnTo>
                  <a:lnTo>
                    <a:pt x="234" y="47"/>
                  </a:lnTo>
                  <a:lnTo>
                    <a:pt x="235" y="45"/>
                  </a:lnTo>
                  <a:lnTo>
                    <a:pt x="236" y="43"/>
                  </a:lnTo>
                  <a:lnTo>
                    <a:pt x="238" y="41"/>
                  </a:lnTo>
                  <a:lnTo>
                    <a:pt x="239" y="39"/>
                  </a:lnTo>
                  <a:lnTo>
                    <a:pt x="240" y="37"/>
                  </a:lnTo>
                  <a:lnTo>
                    <a:pt x="241" y="35"/>
                  </a:lnTo>
                  <a:lnTo>
                    <a:pt x="242" y="32"/>
                  </a:lnTo>
                  <a:lnTo>
                    <a:pt x="243" y="30"/>
                  </a:lnTo>
                  <a:lnTo>
                    <a:pt x="244" y="27"/>
                  </a:lnTo>
                  <a:lnTo>
                    <a:pt x="244" y="25"/>
                  </a:lnTo>
                  <a:lnTo>
                    <a:pt x="245" y="22"/>
                  </a:lnTo>
                  <a:lnTo>
                    <a:pt x="245" y="20"/>
                  </a:lnTo>
                  <a:lnTo>
                    <a:pt x="245" y="17"/>
                  </a:lnTo>
                  <a:lnTo>
                    <a:pt x="246" y="15"/>
                  </a:lnTo>
                  <a:lnTo>
                    <a:pt x="245" y="13"/>
                  </a:lnTo>
                  <a:lnTo>
                    <a:pt x="245" y="13"/>
                  </a:lnTo>
                  <a:lnTo>
                    <a:pt x="245" y="13"/>
                  </a:lnTo>
                  <a:lnTo>
                    <a:pt x="245" y="12"/>
                  </a:lnTo>
                  <a:lnTo>
                    <a:pt x="245" y="11"/>
                  </a:lnTo>
                  <a:lnTo>
                    <a:pt x="245" y="11"/>
                  </a:lnTo>
                  <a:lnTo>
                    <a:pt x="245" y="11"/>
                  </a:lnTo>
                  <a:lnTo>
                    <a:pt x="245" y="10"/>
                  </a:lnTo>
                  <a:lnTo>
                    <a:pt x="245" y="10"/>
                  </a:lnTo>
                  <a:lnTo>
                    <a:pt x="245" y="9"/>
                  </a:lnTo>
                  <a:lnTo>
                    <a:pt x="245" y="9"/>
                  </a:lnTo>
                  <a:lnTo>
                    <a:pt x="245" y="8"/>
                  </a:lnTo>
                  <a:lnTo>
                    <a:pt x="245" y="8"/>
                  </a:lnTo>
                  <a:lnTo>
                    <a:pt x="245" y="7"/>
                  </a:lnTo>
                  <a:lnTo>
                    <a:pt x="245" y="7"/>
                  </a:lnTo>
                  <a:lnTo>
                    <a:pt x="245" y="7"/>
                  </a:lnTo>
                  <a:lnTo>
                    <a:pt x="245" y="6"/>
                  </a:lnTo>
                  <a:lnTo>
                    <a:pt x="245" y="5"/>
                  </a:lnTo>
                  <a:lnTo>
                    <a:pt x="245" y="5"/>
                  </a:lnTo>
                  <a:lnTo>
                    <a:pt x="245" y="5"/>
                  </a:lnTo>
                  <a:lnTo>
                    <a:pt x="244" y="4"/>
                  </a:lnTo>
                  <a:lnTo>
                    <a:pt x="244" y="4"/>
                  </a:lnTo>
                  <a:lnTo>
                    <a:pt x="244" y="3"/>
                  </a:lnTo>
                  <a:lnTo>
                    <a:pt x="244" y="3"/>
                  </a:lnTo>
                  <a:lnTo>
                    <a:pt x="244" y="3"/>
                  </a:lnTo>
                  <a:lnTo>
                    <a:pt x="244" y="2"/>
                  </a:lnTo>
                  <a:lnTo>
                    <a:pt x="244" y="2"/>
                  </a:lnTo>
                  <a:lnTo>
                    <a:pt x="244" y="1"/>
                  </a:lnTo>
                  <a:lnTo>
                    <a:pt x="244" y="1"/>
                  </a:lnTo>
                  <a:lnTo>
                    <a:pt x="244" y="0"/>
                  </a:lnTo>
                  <a:lnTo>
                    <a:pt x="244" y="0"/>
                  </a:lnTo>
                </a:path>
              </a:pathLst>
            </a:custGeom>
            <a:noFill/>
            <a:ln w="13334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187454" name="Text Box 62"/>
            <p:cNvSpPr txBox="1">
              <a:spLocks noChangeArrowheads="1"/>
            </p:cNvSpPr>
            <p:nvPr/>
          </p:nvSpPr>
          <p:spPr bwMode="auto">
            <a:xfrm>
              <a:off x="2758" y="2411"/>
              <a:ext cx="532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GG</a:t>
              </a:r>
              <a:r>
                <a:rPr lang="en-US" sz="27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sp>
        <p:nvSpPr>
          <p:cNvPr id="19" name="Marcador de fecha 18">
            <a:extLst>
              <a:ext uri="{FF2B5EF4-FFF2-40B4-BE49-F238E27FC236}">
                <a16:creationId xmlns:a16="http://schemas.microsoft.com/office/drawing/2014/main" id="{46269CAB-434B-D4D6-0586-C2DECB6FE1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20" name="Marcador de pie de página 19">
            <a:extLst>
              <a:ext uri="{FF2B5EF4-FFF2-40B4-BE49-F238E27FC236}">
                <a16:creationId xmlns:a16="http://schemas.microsoft.com/office/drawing/2014/main" id="{AC41269B-C008-5AAE-6B7B-31B7E67A1D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y Estiba 3L</a:t>
            </a:r>
          </a:p>
        </p:txBody>
      </p:sp>
      <p:sp>
        <p:nvSpPr>
          <p:cNvPr id="21" name="Marcador de número de diapositiva 20">
            <a:extLst>
              <a:ext uri="{FF2B5EF4-FFF2-40B4-BE49-F238E27FC236}">
                <a16:creationId xmlns:a16="http://schemas.microsoft.com/office/drawing/2014/main" id="{45B5667F-8A35-C4F0-853D-7F399E6D7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32</a:t>
            </a:fld>
            <a:endParaRPr lang="es-ES"/>
          </a:p>
        </p:txBody>
      </p:sp>
    </p:spTree>
  </p:cSld>
  <p:clrMapOvr>
    <a:masterClrMapping/>
  </p:clrMapOvr>
  <p:transition spd="med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18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87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87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7409" grpId="0" animBg="1"/>
      <p:bldP spid="187419" grpId="0" animBg="1"/>
      <p:bldP spid="187420" grpId="0" animBg="1"/>
      <p:bldP spid="187450" grpId="0" autoUpdateAnimBg="0"/>
      <p:bldP spid="187451" grpId="0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4695825" y="1317625"/>
            <a:ext cx="2784475" cy="1155700"/>
            <a:chOff x="2958" y="830"/>
            <a:chExt cx="1754" cy="728"/>
          </a:xfrm>
        </p:grpSpPr>
        <p:sp>
          <p:nvSpPr>
            <p:cNvPr id="43012" name="Text Box 4"/>
            <p:cNvSpPr txBox="1">
              <a:spLocks noChangeArrowheads="1"/>
            </p:cNvSpPr>
            <p:nvPr/>
          </p:nvSpPr>
          <p:spPr bwMode="auto">
            <a:xfrm>
              <a:off x="2958" y="830"/>
              <a:ext cx="1754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>
                  <a:latin typeface="Arial" charset="0"/>
                </a:rPr>
                <a:t>GG</a:t>
              </a:r>
              <a:r>
                <a:rPr lang="en-US" sz="3800" baseline="-25000">
                  <a:latin typeface="Arial" charset="0"/>
                </a:rPr>
                <a:t>2</a:t>
              </a:r>
              <a:r>
                <a:rPr lang="en-US" sz="3800">
                  <a:latin typeface="Arial" charset="0"/>
                </a:rPr>
                <a:t> = </a:t>
              </a:r>
              <a:r>
                <a:rPr lang="en-US" sz="3800" u="sng">
                  <a:latin typeface="Arial" charset="0"/>
                </a:rPr>
                <a:t>w x d</a:t>
              </a:r>
              <a:endParaRPr lang="en-US"/>
            </a:p>
          </p:txBody>
        </p:sp>
        <p:sp>
          <p:nvSpPr>
            <p:cNvPr id="43013" name="Text Box 5"/>
            <p:cNvSpPr txBox="1">
              <a:spLocks noChangeArrowheads="1"/>
            </p:cNvSpPr>
            <p:nvPr/>
          </p:nvSpPr>
          <p:spPr bwMode="auto">
            <a:xfrm>
              <a:off x="4152" y="1190"/>
              <a:ext cx="459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>
                  <a:latin typeface="Arial" charset="0"/>
                </a:rPr>
                <a:t>W</a:t>
              </a:r>
              <a:r>
                <a:rPr lang="en-US" sz="3800" baseline="-25000">
                  <a:latin typeface="Arial" charset="0"/>
                </a:rPr>
                <a:t>f</a:t>
              </a:r>
              <a:endParaRPr lang="en-US"/>
            </a:p>
          </p:txBody>
        </p:sp>
      </p:grp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1092200" y="3635375"/>
            <a:ext cx="4389438" cy="600075"/>
            <a:chOff x="688" y="2290"/>
            <a:chExt cx="2765" cy="378"/>
          </a:xfrm>
        </p:grpSpPr>
        <p:sp>
          <p:nvSpPr>
            <p:cNvPr id="43015" name="Text Box 7"/>
            <p:cNvSpPr txBox="1">
              <a:spLocks noChangeArrowheads="1"/>
            </p:cNvSpPr>
            <p:nvPr/>
          </p:nvSpPr>
          <p:spPr bwMode="auto">
            <a:xfrm>
              <a:off x="688" y="2290"/>
              <a:ext cx="1925" cy="3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3800">
                  <a:latin typeface="Arial" charset="0"/>
                </a:rPr>
                <a:t>GG</a:t>
              </a:r>
              <a:r>
                <a:rPr lang="en-US" sz="3800" baseline="-25000">
                  <a:latin typeface="Arial" charset="0"/>
                </a:rPr>
                <a:t>2 </a:t>
              </a:r>
              <a:r>
                <a:rPr lang="en-US" sz="3800">
                  <a:latin typeface="Arial" charset="0"/>
                </a:rPr>
                <a:t>=          x</a:t>
              </a:r>
              <a:endParaRPr lang="en-US"/>
            </a:p>
          </p:txBody>
        </p:sp>
        <p:sp>
          <p:nvSpPr>
            <p:cNvPr id="43016" name="Line 8"/>
            <p:cNvSpPr>
              <a:spLocks noChangeShapeType="1"/>
            </p:cNvSpPr>
            <p:nvPr/>
          </p:nvSpPr>
          <p:spPr bwMode="auto">
            <a:xfrm>
              <a:off x="1810" y="2668"/>
              <a:ext cx="1643" cy="0"/>
            </a:xfrm>
            <a:prstGeom prst="line">
              <a:avLst/>
            </a:prstGeom>
            <a:noFill/>
            <a:ln w="2032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43018" name="Text Box 10"/>
          <p:cNvSpPr txBox="1">
            <a:spLocks noChangeArrowheads="1"/>
          </p:cNvSpPr>
          <p:nvPr/>
        </p:nvSpPr>
        <p:spPr bwMode="auto">
          <a:xfrm>
            <a:off x="2743200" y="3660775"/>
            <a:ext cx="11493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>
                <a:latin typeface="Arial" charset="0"/>
              </a:rPr>
              <a:t>50 T</a:t>
            </a:r>
            <a:endParaRPr lang="en-US"/>
          </a:p>
        </p:txBody>
      </p:sp>
      <p:sp>
        <p:nvSpPr>
          <p:cNvPr id="43019" name="Text Box 11"/>
          <p:cNvSpPr txBox="1">
            <a:spLocks noChangeArrowheads="1"/>
          </p:cNvSpPr>
          <p:nvPr/>
        </p:nvSpPr>
        <p:spPr bwMode="auto">
          <a:xfrm>
            <a:off x="4206875" y="3660775"/>
            <a:ext cx="1511952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 dirty="0">
                <a:latin typeface="Arial" charset="0"/>
              </a:rPr>
              <a:t>28 pie</a:t>
            </a:r>
            <a:endParaRPr lang="en-US" dirty="0"/>
          </a:p>
        </p:txBody>
      </p:sp>
      <p:sp>
        <p:nvSpPr>
          <p:cNvPr id="43020" name="Text Box 12"/>
          <p:cNvSpPr txBox="1">
            <a:spLocks noChangeArrowheads="1"/>
          </p:cNvSpPr>
          <p:nvPr/>
        </p:nvSpPr>
        <p:spPr bwMode="auto">
          <a:xfrm>
            <a:off x="3400425" y="4254500"/>
            <a:ext cx="16859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>
                <a:latin typeface="Arial" charset="0"/>
              </a:rPr>
              <a:t>4550 T</a:t>
            </a:r>
            <a:endParaRPr lang="en-US"/>
          </a:p>
        </p:txBody>
      </p:sp>
      <p:sp>
        <p:nvSpPr>
          <p:cNvPr id="43021" name="Text Box 13"/>
          <p:cNvSpPr txBox="1">
            <a:spLocks noChangeArrowheads="1"/>
          </p:cNvSpPr>
          <p:nvPr/>
        </p:nvSpPr>
        <p:spPr bwMode="auto">
          <a:xfrm>
            <a:off x="1092200" y="5084763"/>
            <a:ext cx="3365024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800" dirty="0">
                <a:latin typeface="Arial" charset="0"/>
              </a:rPr>
              <a:t>GG</a:t>
            </a:r>
            <a:r>
              <a:rPr lang="en-US" sz="3800" baseline="-25000" dirty="0">
                <a:latin typeface="Arial" charset="0"/>
              </a:rPr>
              <a:t>2 </a:t>
            </a:r>
            <a:r>
              <a:rPr lang="en-US" sz="3800" dirty="0">
                <a:latin typeface="Arial" charset="0"/>
              </a:rPr>
              <a:t>= 0.31 pie</a:t>
            </a:r>
            <a:endParaRPr lang="en-US" dirty="0"/>
          </a:p>
        </p:txBody>
      </p:sp>
      <p:sp>
        <p:nvSpPr>
          <p:cNvPr id="43025" name="Freeform 17"/>
          <p:cNvSpPr>
            <a:spLocks/>
          </p:cNvSpPr>
          <p:nvPr/>
        </p:nvSpPr>
        <p:spPr bwMode="auto">
          <a:xfrm>
            <a:off x="168275" y="688975"/>
            <a:ext cx="3476625" cy="230346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935"/>
              </a:cxn>
              <a:cxn ang="0">
                <a:pos x="19" y="1049"/>
              </a:cxn>
              <a:cxn ang="0">
                <a:pos x="76" y="1144"/>
              </a:cxn>
              <a:cxn ang="0">
                <a:pos x="157" y="1250"/>
              </a:cxn>
              <a:cxn ang="0">
                <a:pos x="229" y="1312"/>
              </a:cxn>
              <a:cxn ang="0">
                <a:pos x="315" y="1359"/>
              </a:cxn>
              <a:cxn ang="0">
                <a:pos x="420" y="1393"/>
              </a:cxn>
              <a:cxn ang="0">
                <a:pos x="510" y="1407"/>
              </a:cxn>
              <a:cxn ang="0">
                <a:pos x="672" y="1436"/>
              </a:cxn>
              <a:cxn ang="0">
                <a:pos x="820" y="1450"/>
              </a:cxn>
              <a:cxn ang="0">
                <a:pos x="1326" y="1450"/>
              </a:cxn>
              <a:cxn ang="0">
                <a:pos x="1521" y="1431"/>
              </a:cxn>
              <a:cxn ang="0">
                <a:pos x="1688" y="1407"/>
              </a:cxn>
              <a:cxn ang="0">
                <a:pos x="1826" y="1374"/>
              </a:cxn>
              <a:cxn ang="0">
                <a:pos x="1932" y="1326"/>
              </a:cxn>
              <a:cxn ang="0">
                <a:pos x="2003" y="1273"/>
              </a:cxn>
              <a:cxn ang="0">
                <a:pos x="2084" y="1197"/>
              </a:cxn>
              <a:cxn ang="0">
                <a:pos x="2136" y="1121"/>
              </a:cxn>
              <a:cxn ang="0">
                <a:pos x="2174" y="1016"/>
              </a:cxn>
              <a:cxn ang="0">
                <a:pos x="2189" y="887"/>
              </a:cxn>
              <a:cxn ang="0">
                <a:pos x="2189" y="0"/>
              </a:cxn>
              <a:cxn ang="0">
                <a:pos x="0" y="0"/>
              </a:cxn>
            </a:cxnLst>
            <a:rect l="0" t="0" r="r" b="b"/>
            <a:pathLst>
              <a:path w="2190" h="1451">
                <a:moveTo>
                  <a:pt x="0" y="0"/>
                </a:moveTo>
                <a:lnTo>
                  <a:pt x="0" y="935"/>
                </a:lnTo>
                <a:lnTo>
                  <a:pt x="19" y="1049"/>
                </a:lnTo>
                <a:lnTo>
                  <a:pt x="76" y="1144"/>
                </a:lnTo>
                <a:lnTo>
                  <a:pt x="157" y="1250"/>
                </a:lnTo>
                <a:lnTo>
                  <a:pt x="229" y="1312"/>
                </a:lnTo>
                <a:lnTo>
                  <a:pt x="315" y="1359"/>
                </a:lnTo>
                <a:lnTo>
                  <a:pt x="420" y="1393"/>
                </a:lnTo>
                <a:lnTo>
                  <a:pt x="510" y="1407"/>
                </a:lnTo>
                <a:lnTo>
                  <a:pt x="672" y="1436"/>
                </a:lnTo>
                <a:lnTo>
                  <a:pt x="820" y="1450"/>
                </a:lnTo>
                <a:lnTo>
                  <a:pt x="1326" y="1450"/>
                </a:lnTo>
                <a:lnTo>
                  <a:pt x="1521" y="1431"/>
                </a:lnTo>
                <a:lnTo>
                  <a:pt x="1688" y="1407"/>
                </a:lnTo>
                <a:lnTo>
                  <a:pt x="1826" y="1374"/>
                </a:lnTo>
                <a:lnTo>
                  <a:pt x="1932" y="1326"/>
                </a:lnTo>
                <a:lnTo>
                  <a:pt x="2003" y="1273"/>
                </a:lnTo>
                <a:lnTo>
                  <a:pt x="2084" y="1197"/>
                </a:lnTo>
                <a:lnTo>
                  <a:pt x="2136" y="1121"/>
                </a:lnTo>
                <a:lnTo>
                  <a:pt x="2174" y="1016"/>
                </a:lnTo>
                <a:lnTo>
                  <a:pt x="2189" y="887"/>
                </a:lnTo>
                <a:lnTo>
                  <a:pt x="2189" y="0"/>
                </a:lnTo>
                <a:lnTo>
                  <a:pt x="0" y="0"/>
                </a:lnTo>
              </a:path>
            </a:pathLst>
          </a:custGeom>
          <a:solidFill>
            <a:srgbClr val="FFFFFF"/>
          </a:solidFill>
          <a:ln w="67944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43026" name="Rectangle 18"/>
          <p:cNvSpPr>
            <a:spLocks noChangeArrowheads="1"/>
          </p:cNvSpPr>
          <p:nvPr/>
        </p:nvSpPr>
        <p:spPr bwMode="auto">
          <a:xfrm flipV="1">
            <a:off x="3119438" y="1031875"/>
            <a:ext cx="466725" cy="495300"/>
          </a:xfrm>
          <a:prstGeom prst="rect">
            <a:avLst/>
          </a:prstGeom>
          <a:solidFill>
            <a:srgbClr val="008000"/>
          </a:solidFill>
          <a:ln w="0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43027" name="Line 19"/>
          <p:cNvSpPr>
            <a:spLocks noChangeShapeType="1"/>
          </p:cNvSpPr>
          <p:nvPr/>
        </p:nvSpPr>
        <p:spPr bwMode="auto">
          <a:xfrm flipV="1">
            <a:off x="1895475" y="133350"/>
            <a:ext cx="0" cy="3048000"/>
          </a:xfrm>
          <a:prstGeom prst="line">
            <a:avLst/>
          </a:prstGeom>
          <a:noFill/>
          <a:ln w="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4" name="Group 20"/>
          <p:cNvGrpSpPr>
            <a:grpSpLocks/>
          </p:cNvGrpSpPr>
          <p:nvPr/>
        </p:nvGrpSpPr>
        <p:grpSpPr bwMode="auto">
          <a:xfrm>
            <a:off x="1546225" y="1971675"/>
            <a:ext cx="407988" cy="338138"/>
            <a:chOff x="974" y="1238"/>
            <a:chExt cx="257" cy="213"/>
          </a:xfrm>
        </p:grpSpPr>
        <p:sp>
          <p:nvSpPr>
            <p:cNvPr id="43029" name="Oval 21"/>
            <p:cNvSpPr>
              <a:spLocks noChangeArrowheads="1"/>
            </p:cNvSpPr>
            <p:nvPr/>
          </p:nvSpPr>
          <p:spPr bwMode="auto">
            <a:xfrm flipV="1">
              <a:off x="1155" y="1330"/>
              <a:ext cx="76" cy="59"/>
            </a:xfrm>
            <a:prstGeom prst="ellipse">
              <a:avLst/>
            </a:prstGeom>
            <a:solidFill>
              <a:srgbClr val="FF0000"/>
            </a:solidFill>
            <a:ln w="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3030" name="Text Box 22"/>
            <p:cNvSpPr txBox="1">
              <a:spLocks noChangeArrowheads="1"/>
            </p:cNvSpPr>
            <p:nvPr/>
          </p:nvSpPr>
          <p:spPr bwMode="auto">
            <a:xfrm>
              <a:off x="974" y="1238"/>
              <a:ext cx="217" cy="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1900">
                  <a:solidFill>
                    <a:srgbClr val="FF0000"/>
                  </a:solidFill>
                  <a:latin typeface="Arial" charset="0"/>
                </a:rPr>
                <a:t>B</a:t>
              </a:r>
              <a:endParaRPr lang="en-US"/>
            </a:p>
          </p:txBody>
        </p:sp>
      </p:grpSp>
      <p:grpSp>
        <p:nvGrpSpPr>
          <p:cNvPr id="5" name="Group 23"/>
          <p:cNvGrpSpPr>
            <a:grpSpLocks/>
          </p:cNvGrpSpPr>
          <p:nvPr/>
        </p:nvGrpSpPr>
        <p:grpSpPr bwMode="auto">
          <a:xfrm>
            <a:off x="1522413" y="277813"/>
            <a:ext cx="420687" cy="338137"/>
            <a:chOff x="959" y="171"/>
            <a:chExt cx="265" cy="213"/>
          </a:xfrm>
        </p:grpSpPr>
        <p:sp>
          <p:nvSpPr>
            <p:cNvPr id="43032" name="Oval 24"/>
            <p:cNvSpPr>
              <a:spLocks noChangeArrowheads="1"/>
            </p:cNvSpPr>
            <p:nvPr/>
          </p:nvSpPr>
          <p:spPr bwMode="auto">
            <a:xfrm flipV="1">
              <a:off x="1148" y="253"/>
              <a:ext cx="76" cy="60"/>
            </a:xfrm>
            <a:prstGeom prst="ellipse">
              <a:avLst/>
            </a:prstGeom>
            <a:solidFill>
              <a:srgbClr val="FF00FF"/>
            </a:solidFill>
            <a:ln w="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3033" name="Text Box 25"/>
            <p:cNvSpPr txBox="1">
              <a:spLocks noChangeArrowheads="1"/>
            </p:cNvSpPr>
            <p:nvPr/>
          </p:nvSpPr>
          <p:spPr bwMode="auto">
            <a:xfrm>
              <a:off x="959" y="171"/>
              <a:ext cx="243" cy="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1900">
                  <a:solidFill>
                    <a:srgbClr val="FF00FF"/>
                  </a:solidFill>
                  <a:latin typeface="Arial" charset="0"/>
                </a:rPr>
                <a:t>M</a:t>
              </a:r>
              <a:endParaRPr lang="en-US"/>
            </a:p>
          </p:txBody>
        </p:sp>
      </p:grpSp>
      <p:grpSp>
        <p:nvGrpSpPr>
          <p:cNvPr id="6" name="Group 26"/>
          <p:cNvGrpSpPr>
            <a:grpSpLocks/>
          </p:cNvGrpSpPr>
          <p:nvPr/>
        </p:nvGrpSpPr>
        <p:grpSpPr bwMode="auto">
          <a:xfrm>
            <a:off x="1501775" y="1073150"/>
            <a:ext cx="449263" cy="338138"/>
            <a:chOff x="946" y="672"/>
            <a:chExt cx="283" cy="213"/>
          </a:xfrm>
        </p:grpSpPr>
        <p:sp>
          <p:nvSpPr>
            <p:cNvPr id="43035" name="Oval 27"/>
            <p:cNvSpPr>
              <a:spLocks noChangeArrowheads="1"/>
            </p:cNvSpPr>
            <p:nvPr/>
          </p:nvSpPr>
          <p:spPr bwMode="auto">
            <a:xfrm flipV="1">
              <a:off x="1153" y="764"/>
              <a:ext cx="76" cy="59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3036" name="Text Box 28"/>
            <p:cNvSpPr txBox="1">
              <a:spLocks noChangeArrowheads="1"/>
            </p:cNvSpPr>
            <p:nvPr/>
          </p:nvSpPr>
          <p:spPr bwMode="auto">
            <a:xfrm>
              <a:off x="946" y="672"/>
              <a:ext cx="234" cy="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1900">
                  <a:solidFill>
                    <a:srgbClr val="0000FF"/>
                  </a:solidFill>
                  <a:latin typeface="Arial" charset="0"/>
                </a:rPr>
                <a:t>G</a:t>
              </a:r>
              <a:endParaRPr lang="en-US"/>
            </a:p>
          </p:txBody>
        </p:sp>
      </p:grpSp>
      <p:grpSp>
        <p:nvGrpSpPr>
          <p:cNvPr id="7" name="Group 29"/>
          <p:cNvGrpSpPr>
            <a:grpSpLocks/>
          </p:cNvGrpSpPr>
          <p:nvPr/>
        </p:nvGrpSpPr>
        <p:grpSpPr bwMode="auto">
          <a:xfrm>
            <a:off x="1989138" y="1084263"/>
            <a:ext cx="496887" cy="338137"/>
            <a:chOff x="1253" y="679"/>
            <a:chExt cx="313" cy="213"/>
          </a:xfrm>
        </p:grpSpPr>
        <p:sp>
          <p:nvSpPr>
            <p:cNvPr id="43038" name="Oval 30"/>
            <p:cNvSpPr>
              <a:spLocks noChangeArrowheads="1"/>
            </p:cNvSpPr>
            <p:nvPr/>
          </p:nvSpPr>
          <p:spPr bwMode="auto">
            <a:xfrm flipV="1">
              <a:off x="1253" y="762"/>
              <a:ext cx="76" cy="59"/>
            </a:xfrm>
            <a:prstGeom prst="ellipse">
              <a:avLst/>
            </a:prstGeom>
            <a:solidFill>
              <a:srgbClr val="0000FF"/>
            </a:solidFill>
            <a:ln w="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3039" name="Text Box 31"/>
            <p:cNvSpPr txBox="1">
              <a:spLocks noChangeArrowheads="1"/>
            </p:cNvSpPr>
            <p:nvPr/>
          </p:nvSpPr>
          <p:spPr bwMode="auto">
            <a:xfrm>
              <a:off x="1274" y="679"/>
              <a:ext cx="292" cy="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19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1900" baseline="-25000">
                  <a:solidFill>
                    <a:srgbClr val="0000FF"/>
                  </a:solidFill>
                  <a:latin typeface="Arial" charset="0"/>
                </a:rPr>
                <a:t>2</a:t>
              </a:r>
              <a:endParaRPr lang="en-US"/>
            </a:p>
          </p:txBody>
        </p:sp>
      </p:grpSp>
      <p:sp>
        <p:nvSpPr>
          <p:cNvPr id="43044" name="Text Box 36"/>
          <p:cNvSpPr txBox="1">
            <a:spLocks noChangeArrowheads="1"/>
          </p:cNvSpPr>
          <p:nvPr/>
        </p:nvSpPr>
        <p:spPr bwMode="auto">
          <a:xfrm>
            <a:off x="3017838" y="708025"/>
            <a:ext cx="668337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1900">
                <a:latin typeface="Arial" charset="0"/>
              </a:rPr>
              <a:t>50 T</a:t>
            </a:r>
            <a:endParaRPr lang="en-US"/>
          </a:p>
        </p:txBody>
      </p:sp>
      <p:grpSp>
        <p:nvGrpSpPr>
          <p:cNvPr id="8" name="Group 37"/>
          <p:cNvGrpSpPr>
            <a:grpSpLocks/>
          </p:cNvGrpSpPr>
          <p:nvPr/>
        </p:nvGrpSpPr>
        <p:grpSpPr bwMode="auto">
          <a:xfrm>
            <a:off x="1903413" y="1563688"/>
            <a:ext cx="1468437" cy="566737"/>
            <a:chOff x="1199" y="981"/>
            <a:chExt cx="925" cy="357"/>
          </a:xfrm>
        </p:grpSpPr>
        <p:sp>
          <p:nvSpPr>
            <p:cNvPr id="43046" name="Text Box 38"/>
            <p:cNvSpPr txBox="1">
              <a:spLocks noChangeArrowheads="1"/>
            </p:cNvSpPr>
            <p:nvPr/>
          </p:nvSpPr>
          <p:spPr bwMode="auto">
            <a:xfrm>
              <a:off x="1428" y="1125"/>
              <a:ext cx="514" cy="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r>
                <a:rPr lang="en-US" sz="1900">
                  <a:latin typeface="Arial" charset="0"/>
                </a:rPr>
                <a:t>28 FT</a:t>
              </a:r>
              <a:endParaRPr lang="en-US"/>
            </a:p>
          </p:txBody>
        </p:sp>
        <p:grpSp>
          <p:nvGrpSpPr>
            <p:cNvPr id="9" name="Group 39"/>
            <p:cNvGrpSpPr>
              <a:grpSpLocks/>
            </p:cNvGrpSpPr>
            <p:nvPr/>
          </p:nvGrpSpPr>
          <p:grpSpPr bwMode="auto">
            <a:xfrm>
              <a:off x="1199" y="981"/>
              <a:ext cx="925" cy="337"/>
              <a:chOff x="1199" y="981"/>
              <a:chExt cx="925" cy="337"/>
            </a:xfrm>
          </p:grpSpPr>
          <p:sp>
            <p:nvSpPr>
              <p:cNvPr id="43048" name="Line 40"/>
              <p:cNvSpPr>
                <a:spLocks noChangeShapeType="1"/>
              </p:cNvSpPr>
              <p:nvPr/>
            </p:nvSpPr>
            <p:spPr bwMode="auto">
              <a:xfrm>
                <a:off x="2124" y="981"/>
                <a:ext cx="0" cy="337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3049" name="Line 41"/>
              <p:cNvSpPr>
                <a:spLocks noChangeShapeType="1"/>
              </p:cNvSpPr>
              <p:nvPr/>
            </p:nvSpPr>
            <p:spPr bwMode="auto">
              <a:xfrm>
                <a:off x="1889" y="1242"/>
                <a:ext cx="227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3050" name="Line 42"/>
              <p:cNvSpPr>
                <a:spLocks noChangeShapeType="1"/>
              </p:cNvSpPr>
              <p:nvPr/>
            </p:nvSpPr>
            <p:spPr bwMode="auto">
              <a:xfrm flipH="1">
                <a:off x="1199" y="1242"/>
                <a:ext cx="269" cy="0"/>
              </a:xfrm>
              <a:prstGeom prst="line">
                <a:avLst/>
              </a:prstGeom>
              <a:noFill/>
              <a:ln w="0">
                <a:solidFill>
                  <a:srgbClr val="000000"/>
                </a:solidFill>
                <a:round/>
                <a:headEnd/>
                <a:tailEnd type="triangle" w="med" len="med"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sp>
        <p:nvSpPr>
          <p:cNvPr id="43051" name="Text Box 43"/>
          <p:cNvSpPr txBox="1">
            <a:spLocks noChangeArrowheads="1"/>
          </p:cNvSpPr>
          <p:nvPr/>
        </p:nvSpPr>
        <p:spPr bwMode="auto">
          <a:xfrm>
            <a:off x="169863" y="735013"/>
            <a:ext cx="15113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1900">
                <a:latin typeface="Arial" charset="0"/>
              </a:rPr>
              <a:t>W</a:t>
            </a:r>
            <a:r>
              <a:rPr lang="en-US" sz="1900" baseline="-25000">
                <a:latin typeface="Arial" charset="0"/>
              </a:rPr>
              <a:t>o </a:t>
            </a:r>
            <a:r>
              <a:rPr lang="en-US" sz="1900">
                <a:latin typeface="Arial" charset="0"/>
              </a:rPr>
              <a:t>= 4500 T</a:t>
            </a:r>
            <a:endParaRPr lang="en-US"/>
          </a:p>
        </p:txBody>
      </p:sp>
      <p:sp>
        <p:nvSpPr>
          <p:cNvPr id="10" name="Marcador de fecha 9">
            <a:extLst>
              <a:ext uri="{FF2B5EF4-FFF2-40B4-BE49-F238E27FC236}">
                <a16:creationId xmlns:a16="http://schemas.microsoft.com/office/drawing/2014/main" id="{1A68E0F5-DEB0-AB71-F0C8-0DD061052E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11" name="Marcador de pie de página 10">
            <a:extLst>
              <a:ext uri="{FF2B5EF4-FFF2-40B4-BE49-F238E27FC236}">
                <a16:creationId xmlns:a16="http://schemas.microsoft.com/office/drawing/2014/main" id="{FA64AFCE-ABFF-0AEF-FF06-2F10D69C4E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y Estiba 3L</a:t>
            </a:r>
          </a:p>
        </p:txBody>
      </p:sp>
      <p:sp>
        <p:nvSpPr>
          <p:cNvPr id="12" name="Marcador de número de diapositiva 11">
            <a:extLst>
              <a:ext uri="{FF2B5EF4-FFF2-40B4-BE49-F238E27FC236}">
                <a16:creationId xmlns:a16="http://schemas.microsoft.com/office/drawing/2014/main" id="{5D85250F-0EC6-8E7F-D213-8FEF2ACE5F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33</a:t>
            </a:fld>
            <a:endParaRPr lang="es-E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3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3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3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3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8" grpId="0" autoUpdateAnimBg="0"/>
      <p:bldP spid="43019" grpId="0" autoUpdateAnimBg="0"/>
      <p:bldP spid="43020" grpId="0" autoUpdateAnimBg="0"/>
      <p:bldP spid="43021" grpId="0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id="{F5F3960F-2D04-2FB5-0DF7-AEFCB30519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/>
              <a:t>Determinación del ángulo de escora</a:t>
            </a:r>
          </a:p>
        </p:txBody>
      </p:sp>
      <p:sp>
        <p:nvSpPr>
          <p:cNvPr id="5" name="Subtítulo 4">
            <a:extLst>
              <a:ext uri="{FF2B5EF4-FFF2-40B4-BE49-F238E27FC236}">
                <a16:creationId xmlns:a16="http://schemas.microsoft.com/office/drawing/2014/main" id="{5AE7B5FB-0FEA-722F-E722-1B58B284146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CL" dirty="0"/>
              <a:t>Por movimiento de carga transversal</a:t>
            </a:r>
          </a:p>
        </p:txBody>
      </p:sp>
      <p:sp>
        <p:nvSpPr>
          <p:cNvPr id="6" name="Marcador de fecha 5">
            <a:extLst>
              <a:ext uri="{FF2B5EF4-FFF2-40B4-BE49-F238E27FC236}">
                <a16:creationId xmlns:a16="http://schemas.microsoft.com/office/drawing/2014/main" id="{B0A7FA74-74A4-214F-F217-F0A7AE1358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 dirty="0"/>
          </a:p>
        </p:txBody>
      </p:sp>
      <p:sp>
        <p:nvSpPr>
          <p:cNvPr id="7" name="Marcador de pie de página 6">
            <a:extLst>
              <a:ext uri="{FF2B5EF4-FFF2-40B4-BE49-F238E27FC236}">
                <a16:creationId xmlns:a16="http://schemas.microsoft.com/office/drawing/2014/main" id="{FA56951B-54AD-CA10-E484-51FF061552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y Estiba 3L</a:t>
            </a:r>
            <a:endParaRPr lang="es-ES" dirty="0"/>
          </a:p>
        </p:txBody>
      </p:sp>
      <p:sp>
        <p:nvSpPr>
          <p:cNvPr id="8" name="Marcador de número de diapositiva 7">
            <a:extLst>
              <a:ext uri="{FF2B5EF4-FFF2-40B4-BE49-F238E27FC236}">
                <a16:creationId xmlns:a16="http://schemas.microsoft.com/office/drawing/2014/main" id="{EB37BBB0-7864-9477-75D0-E8D5D9F2C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A89749-771D-4773-9046-528091631E70}" type="slidenum">
              <a:rPr lang="es-ES" smtClean="0"/>
              <a:pPr>
                <a:defRPr/>
              </a:pPr>
              <a:t>34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69066413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2 Marcador de pie de página">
            <a:extLst>
              <a:ext uri="{FF2B5EF4-FFF2-40B4-BE49-F238E27FC236}">
                <a16:creationId xmlns:a16="http://schemas.microsoft.com/office/drawing/2014/main" id="{EFEC0145-17D2-51B1-27AC-A3075A86B8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ko-KR" sz="1400">
                <a:ea typeface="굴림" panose="020B0600000101010101" pitchFamily="34" charset="-127"/>
              </a:rPr>
              <a:t>Estabilidad y Estiba 3L</a:t>
            </a:r>
            <a:endParaRPr lang="en-US" altLang="ko-KR" sz="1400" dirty="0">
              <a:ea typeface="굴림" panose="020B0600000101010101" pitchFamily="34" charset="-127"/>
            </a:endParaRPr>
          </a:p>
        </p:txBody>
      </p:sp>
      <p:sp>
        <p:nvSpPr>
          <p:cNvPr id="9219" name="Line 2">
            <a:extLst>
              <a:ext uri="{FF2B5EF4-FFF2-40B4-BE49-F238E27FC236}">
                <a16:creationId xmlns:a16="http://schemas.microsoft.com/office/drawing/2014/main" id="{2378D5E1-BDFF-8D4A-40C8-C66061C5099F}"/>
              </a:ext>
            </a:extLst>
          </p:cNvPr>
          <p:cNvSpPr>
            <a:spLocks noChangeAspect="1" noChangeShapeType="1"/>
          </p:cNvSpPr>
          <p:nvPr/>
        </p:nvSpPr>
        <p:spPr bwMode="auto">
          <a:xfrm>
            <a:off x="3886200" y="2890838"/>
            <a:ext cx="4343400" cy="1587"/>
          </a:xfrm>
          <a:prstGeom prst="line">
            <a:avLst/>
          </a:prstGeom>
          <a:noFill/>
          <a:ln w="9525" cap="rnd">
            <a:solidFill>
              <a:schemeClr val="accent2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9220" name="Line 3">
            <a:extLst>
              <a:ext uri="{FF2B5EF4-FFF2-40B4-BE49-F238E27FC236}">
                <a16:creationId xmlns:a16="http://schemas.microsoft.com/office/drawing/2014/main" id="{CEAF2D78-DB65-CC91-20AF-AEAFFA79159C}"/>
              </a:ext>
            </a:extLst>
          </p:cNvPr>
          <p:cNvSpPr>
            <a:spLocks noChangeAspect="1" noChangeShapeType="1"/>
          </p:cNvSpPr>
          <p:nvPr/>
        </p:nvSpPr>
        <p:spPr bwMode="auto">
          <a:xfrm>
            <a:off x="6430963" y="750888"/>
            <a:ext cx="1587" cy="5273675"/>
          </a:xfrm>
          <a:prstGeom prst="line">
            <a:avLst/>
          </a:prstGeom>
          <a:noFill/>
          <a:ln w="9525">
            <a:solidFill>
              <a:srgbClr val="FF330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9221" name="AutoShape 9">
            <a:extLst>
              <a:ext uri="{FF2B5EF4-FFF2-40B4-BE49-F238E27FC236}">
                <a16:creationId xmlns:a16="http://schemas.microsoft.com/office/drawing/2014/main" id="{B473A08B-ECA1-2982-E261-AE604BA7462D}"/>
              </a:ext>
            </a:extLst>
          </p:cNvPr>
          <p:cNvSpPr>
            <a:spLocks noChangeAspect="1" noChangeArrowheads="1"/>
          </p:cNvSpPr>
          <p:nvPr/>
        </p:nvSpPr>
        <p:spPr bwMode="auto">
          <a:xfrm rot="6000000">
            <a:off x="4148137" y="2038351"/>
            <a:ext cx="3446463" cy="3522662"/>
          </a:xfrm>
          <a:prstGeom prst="flowChartDelay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s-CL" altLang="es-CL"/>
          </a:p>
        </p:txBody>
      </p:sp>
      <p:sp>
        <p:nvSpPr>
          <p:cNvPr id="9222" name="Line 10">
            <a:extLst>
              <a:ext uri="{FF2B5EF4-FFF2-40B4-BE49-F238E27FC236}">
                <a16:creationId xmlns:a16="http://schemas.microsoft.com/office/drawing/2014/main" id="{841B7B66-FD70-9419-FBEE-42B6A75AFDA1}"/>
              </a:ext>
            </a:extLst>
          </p:cNvPr>
          <p:cNvSpPr>
            <a:spLocks noChangeAspect="1" noChangeShapeType="1"/>
          </p:cNvSpPr>
          <p:nvPr/>
        </p:nvSpPr>
        <p:spPr bwMode="auto">
          <a:xfrm rot="600000">
            <a:off x="3495675" y="5489575"/>
            <a:ext cx="4073525" cy="31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grpSp>
        <p:nvGrpSpPr>
          <p:cNvPr id="9223" name="Group 11">
            <a:extLst>
              <a:ext uri="{FF2B5EF4-FFF2-40B4-BE49-F238E27FC236}">
                <a16:creationId xmlns:a16="http://schemas.microsoft.com/office/drawing/2014/main" id="{CEFCF8B9-55BF-C7C3-0146-43F83763A1FE}"/>
              </a:ext>
            </a:extLst>
          </p:cNvPr>
          <p:cNvGrpSpPr>
            <a:grpSpLocks noChangeAspect="1"/>
          </p:cNvGrpSpPr>
          <p:nvPr/>
        </p:nvGrpSpPr>
        <p:grpSpPr bwMode="auto">
          <a:xfrm rot="600000">
            <a:off x="5200650" y="5949950"/>
            <a:ext cx="906463" cy="527050"/>
            <a:chOff x="2875" y="3359"/>
            <a:chExt cx="345" cy="194"/>
          </a:xfrm>
        </p:grpSpPr>
        <p:sp>
          <p:nvSpPr>
            <p:cNvPr id="9253" name="Text Box 12">
              <a:extLst>
                <a:ext uri="{FF2B5EF4-FFF2-40B4-BE49-F238E27FC236}">
                  <a16:creationId xmlns:a16="http://schemas.microsoft.com/office/drawing/2014/main" id="{E4199807-86B0-9EF8-EDF0-F853869723EF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2875" y="3359"/>
              <a:ext cx="222" cy="1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 b="1"/>
                <a:t>C</a:t>
              </a:r>
            </a:p>
          </p:txBody>
        </p:sp>
        <p:sp>
          <p:nvSpPr>
            <p:cNvPr id="9254" name="Text Box 13">
              <a:extLst>
                <a:ext uri="{FF2B5EF4-FFF2-40B4-BE49-F238E27FC236}">
                  <a16:creationId xmlns:a16="http://schemas.microsoft.com/office/drawing/2014/main" id="{31CD4948-24C7-C5C1-0B2A-DFFFB23E9593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2934" y="3407"/>
              <a:ext cx="286" cy="1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 b="1"/>
                <a:t>L</a:t>
              </a:r>
            </a:p>
          </p:txBody>
        </p:sp>
      </p:grpSp>
      <p:grpSp>
        <p:nvGrpSpPr>
          <p:cNvPr id="9224" name="Group 14">
            <a:extLst>
              <a:ext uri="{FF2B5EF4-FFF2-40B4-BE49-F238E27FC236}">
                <a16:creationId xmlns:a16="http://schemas.microsoft.com/office/drawing/2014/main" id="{2E2FB53C-E7A7-AD62-5533-7EADB56C0518}"/>
              </a:ext>
            </a:extLst>
          </p:cNvPr>
          <p:cNvGrpSpPr>
            <a:grpSpLocks noChangeAspect="1"/>
          </p:cNvGrpSpPr>
          <p:nvPr/>
        </p:nvGrpSpPr>
        <p:grpSpPr bwMode="auto">
          <a:xfrm rot="600000">
            <a:off x="7483475" y="5608638"/>
            <a:ext cx="452438" cy="493712"/>
            <a:chOff x="3940" y="2922"/>
            <a:chExt cx="220" cy="240"/>
          </a:xfrm>
        </p:grpSpPr>
        <p:sp>
          <p:nvSpPr>
            <p:cNvPr id="9251" name="Text Box 15">
              <a:extLst>
                <a:ext uri="{FF2B5EF4-FFF2-40B4-BE49-F238E27FC236}">
                  <a16:creationId xmlns:a16="http://schemas.microsoft.com/office/drawing/2014/main" id="{4969D4E7-8796-B6A7-F4AC-EC28FA9E8394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3940" y="2922"/>
              <a:ext cx="172" cy="19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 b="1"/>
                <a:t>B</a:t>
              </a:r>
            </a:p>
          </p:txBody>
        </p:sp>
        <p:sp>
          <p:nvSpPr>
            <p:cNvPr id="9252" name="Text Box 16">
              <a:extLst>
                <a:ext uri="{FF2B5EF4-FFF2-40B4-BE49-F238E27FC236}">
                  <a16:creationId xmlns:a16="http://schemas.microsoft.com/office/drawing/2014/main" id="{C803636A-E27B-1382-437D-0E8F8F9BE361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3988" y="2969"/>
              <a:ext cx="172" cy="19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 b="1"/>
                <a:t>L</a:t>
              </a:r>
            </a:p>
          </p:txBody>
        </p:sp>
      </p:grpSp>
      <p:sp>
        <p:nvSpPr>
          <p:cNvPr id="9225" name="Text Box 17">
            <a:extLst>
              <a:ext uri="{FF2B5EF4-FFF2-40B4-BE49-F238E27FC236}">
                <a16:creationId xmlns:a16="http://schemas.microsoft.com/office/drawing/2014/main" id="{FC807D16-32F3-F8B2-AC86-402EC86BD955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 rot="600000">
            <a:off x="5486400" y="3162300"/>
            <a:ext cx="4508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/>
              <a:t>G</a:t>
            </a:r>
            <a:r>
              <a:rPr lang="en-US" altLang="es-CL" sz="2000" i="1" baseline="-25000"/>
              <a:t>o</a:t>
            </a:r>
            <a:endParaRPr lang="en-US" altLang="es-CL" sz="2000"/>
          </a:p>
        </p:txBody>
      </p:sp>
      <p:sp>
        <p:nvSpPr>
          <p:cNvPr id="9226" name="Text Box 18">
            <a:extLst>
              <a:ext uri="{FF2B5EF4-FFF2-40B4-BE49-F238E27FC236}">
                <a16:creationId xmlns:a16="http://schemas.microsoft.com/office/drawing/2014/main" id="{E88E3BC3-4A26-EA20-1729-6614A298613C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 rot="600000">
            <a:off x="5902325" y="3906838"/>
            <a:ext cx="4365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/>
              <a:t>B</a:t>
            </a:r>
            <a:r>
              <a:rPr lang="en-US" altLang="es-CL" sz="2000" i="1" baseline="-25000"/>
              <a:t>o</a:t>
            </a:r>
            <a:endParaRPr lang="en-US" altLang="es-CL" sz="2000"/>
          </a:p>
        </p:txBody>
      </p:sp>
      <p:sp>
        <p:nvSpPr>
          <p:cNvPr id="9227" name="AutoShape 21">
            <a:extLst>
              <a:ext uri="{FF2B5EF4-FFF2-40B4-BE49-F238E27FC236}">
                <a16:creationId xmlns:a16="http://schemas.microsoft.com/office/drawing/2014/main" id="{BBF17D80-527B-3352-9AF3-8248F9378E6A}"/>
              </a:ext>
            </a:extLst>
          </p:cNvPr>
          <p:cNvSpPr>
            <a:spLocks noChangeAspect="1" noChangeArrowheads="1"/>
          </p:cNvSpPr>
          <p:nvPr/>
        </p:nvSpPr>
        <p:spPr bwMode="auto">
          <a:xfrm rot="600000">
            <a:off x="5784850" y="4076700"/>
            <a:ext cx="98425" cy="100013"/>
          </a:xfrm>
          <a:prstGeom prst="flowChartConnector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s-CL" altLang="es-CL"/>
          </a:p>
        </p:txBody>
      </p:sp>
      <p:sp>
        <p:nvSpPr>
          <p:cNvPr id="9228" name="Text Box 23">
            <a:extLst>
              <a:ext uri="{FF2B5EF4-FFF2-40B4-BE49-F238E27FC236}">
                <a16:creationId xmlns:a16="http://schemas.microsoft.com/office/drawing/2014/main" id="{C93B6093-4ABC-377B-C101-B248DA09E205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>
            <a:off x="6440488" y="708025"/>
            <a:ext cx="5111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/>
              <a:t>M</a:t>
            </a:r>
            <a:r>
              <a:rPr lang="en-US" altLang="es-CL" sz="2000" baseline="-25000"/>
              <a:t>T</a:t>
            </a:r>
            <a:endParaRPr lang="en-US" altLang="es-CL" sz="2000"/>
          </a:p>
        </p:txBody>
      </p:sp>
      <p:sp>
        <p:nvSpPr>
          <p:cNvPr id="9229" name="AutoShape 24">
            <a:extLst>
              <a:ext uri="{FF2B5EF4-FFF2-40B4-BE49-F238E27FC236}">
                <a16:creationId xmlns:a16="http://schemas.microsoft.com/office/drawing/2014/main" id="{8F8716DB-E396-12B5-F3FB-A6D3C912540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362700" y="984250"/>
            <a:ext cx="98425" cy="100013"/>
          </a:xfrm>
          <a:prstGeom prst="flowChartConnector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s-CL" altLang="es-CL"/>
          </a:p>
        </p:txBody>
      </p:sp>
      <p:sp>
        <p:nvSpPr>
          <p:cNvPr id="9230" name="Line 25">
            <a:extLst>
              <a:ext uri="{FF2B5EF4-FFF2-40B4-BE49-F238E27FC236}">
                <a16:creationId xmlns:a16="http://schemas.microsoft.com/office/drawing/2014/main" id="{75E51394-B50B-8CD3-795F-D6B5B1A65B5E}"/>
              </a:ext>
            </a:extLst>
          </p:cNvPr>
          <p:cNvSpPr>
            <a:spLocks noChangeAspect="1" noChangeShapeType="1"/>
          </p:cNvSpPr>
          <p:nvPr/>
        </p:nvSpPr>
        <p:spPr bwMode="auto">
          <a:xfrm flipH="1">
            <a:off x="5475288" y="1003300"/>
            <a:ext cx="985837" cy="5033963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9231" name="Line 26">
            <a:extLst>
              <a:ext uri="{FF2B5EF4-FFF2-40B4-BE49-F238E27FC236}">
                <a16:creationId xmlns:a16="http://schemas.microsoft.com/office/drawing/2014/main" id="{5E60B2AA-1DBC-C069-B89F-639046BFEFBE}"/>
              </a:ext>
            </a:extLst>
          </p:cNvPr>
          <p:cNvSpPr>
            <a:spLocks noChangeAspect="1" noChangeShapeType="1"/>
          </p:cNvSpPr>
          <p:nvPr/>
        </p:nvSpPr>
        <p:spPr bwMode="auto">
          <a:xfrm>
            <a:off x="5475288" y="1792288"/>
            <a:ext cx="788987" cy="1000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9232" name="Line 27">
            <a:extLst>
              <a:ext uri="{FF2B5EF4-FFF2-40B4-BE49-F238E27FC236}">
                <a16:creationId xmlns:a16="http://schemas.microsoft.com/office/drawing/2014/main" id="{5BE83DA5-9B67-0DC2-AFB9-14C090D90853}"/>
              </a:ext>
            </a:extLst>
          </p:cNvPr>
          <p:cNvSpPr>
            <a:spLocks noChangeAspect="1" noChangeShapeType="1"/>
          </p:cNvSpPr>
          <p:nvPr/>
        </p:nvSpPr>
        <p:spPr bwMode="auto">
          <a:xfrm flipH="1">
            <a:off x="6461125" y="1693863"/>
            <a:ext cx="788988" cy="198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9233" name="Text Box 28">
            <a:extLst>
              <a:ext uri="{FF2B5EF4-FFF2-40B4-BE49-F238E27FC236}">
                <a16:creationId xmlns:a16="http://schemas.microsoft.com/office/drawing/2014/main" id="{DEB29ABB-289D-C529-77CE-A8EAA36C5431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>
            <a:off x="7229475" y="1147763"/>
            <a:ext cx="4175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>
                <a:latin typeface="Symbol" panose="05050102010706020507" pitchFamily="18" charset="2"/>
              </a:rPr>
              <a:t>F</a:t>
            </a:r>
            <a:endParaRPr lang="en-US" altLang="es-CL"/>
          </a:p>
        </p:txBody>
      </p:sp>
      <p:sp>
        <p:nvSpPr>
          <p:cNvPr id="5162" name="Text Box 42">
            <a:extLst>
              <a:ext uri="{FF2B5EF4-FFF2-40B4-BE49-F238E27FC236}">
                <a16:creationId xmlns:a16="http://schemas.microsoft.com/office/drawing/2014/main" id="{64361137-E80B-F3D1-6F03-418E599A0D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404813"/>
            <a:ext cx="514826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/>
              <a:t>Cuando el buque reacciona a una carga ubicada fuera de crujía (la cual hace variar el CG),... </a:t>
            </a:r>
          </a:p>
        </p:txBody>
      </p:sp>
      <p:grpSp>
        <p:nvGrpSpPr>
          <p:cNvPr id="5172" name="Group 52">
            <a:extLst>
              <a:ext uri="{FF2B5EF4-FFF2-40B4-BE49-F238E27FC236}">
                <a16:creationId xmlns:a16="http://schemas.microsoft.com/office/drawing/2014/main" id="{508CFBB7-9B22-B1D8-DE17-30021A9FA41D}"/>
              </a:ext>
            </a:extLst>
          </p:cNvPr>
          <p:cNvGrpSpPr>
            <a:grpSpLocks/>
          </p:cNvGrpSpPr>
          <p:nvPr/>
        </p:nvGrpSpPr>
        <p:grpSpPr bwMode="auto">
          <a:xfrm>
            <a:off x="6232525" y="4019550"/>
            <a:ext cx="714375" cy="2422525"/>
            <a:chOff x="3926" y="2532"/>
            <a:chExt cx="450" cy="1526"/>
          </a:xfrm>
        </p:grpSpPr>
        <p:sp>
          <p:nvSpPr>
            <p:cNvPr id="9246" name="Text Box 39">
              <a:extLst>
                <a:ext uri="{FF2B5EF4-FFF2-40B4-BE49-F238E27FC236}">
                  <a16:creationId xmlns:a16="http://schemas.microsoft.com/office/drawing/2014/main" id="{1048D661-61FE-2146-F705-3402E2A376D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26" y="3770"/>
              <a:ext cx="30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/>
                <a:t>F</a:t>
              </a:r>
              <a:r>
                <a:rPr lang="en-US" altLang="es-CL" baseline="-25000"/>
                <a:t>B</a:t>
              </a:r>
              <a:endParaRPr lang="en-US" altLang="es-CL"/>
            </a:p>
          </p:txBody>
        </p:sp>
        <p:grpSp>
          <p:nvGrpSpPr>
            <p:cNvPr id="9247" name="Group 29">
              <a:extLst>
                <a:ext uri="{FF2B5EF4-FFF2-40B4-BE49-F238E27FC236}">
                  <a16:creationId xmlns:a16="http://schemas.microsoft.com/office/drawing/2014/main" id="{DC3E0E68-D80A-BA47-ABCB-965570AC5E83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4036" y="2532"/>
              <a:ext cx="340" cy="250"/>
              <a:chOff x="2843" y="2666"/>
              <a:chExt cx="262" cy="193"/>
            </a:xfrm>
          </p:grpSpPr>
          <p:sp>
            <p:nvSpPr>
              <p:cNvPr id="9249" name="Text Box 30">
                <a:extLst>
                  <a:ext uri="{FF2B5EF4-FFF2-40B4-BE49-F238E27FC236}">
                    <a16:creationId xmlns:a16="http://schemas.microsoft.com/office/drawing/2014/main" id="{FA979C7C-4CDA-63EB-0DB5-CFFC7C9B8622}"/>
                  </a:ext>
                </a:extLst>
              </p:cNvPr>
              <p:cNvSpPr txBox="1">
                <a:spLocks noChangeAspect="1" noChangeArrowheads="1"/>
              </p:cNvSpPr>
              <p:nvPr/>
            </p:nvSpPr>
            <p:spPr bwMode="auto">
              <a:xfrm>
                <a:off x="2893" y="2666"/>
                <a:ext cx="212" cy="19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US" altLang="es-CL" sz="2000"/>
                  <a:t>B</a:t>
                </a:r>
                <a:r>
                  <a:rPr lang="en-US" altLang="es-CL" sz="2000" baseline="-25000"/>
                  <a:t>1</a:t>
                </a:r>
                <a:endParaRPr lang="en-US" altLang="es-CL" sz="2000"/>
              </a:p>
            </p:txBody>
          </p:sp>
          <p:sp>
            <p:nvSpPr>
              <p:cNvPr id="9250" name="AutoShape 31">
                <a:extLst>
                  <a:ext uri="{FF2B5EF4-FFF2-40B4-BE49-F238E27FC236}">
                    <a16:creationId xmlns:a16="http://schemas.microsoft.com/office/drawing/2014/main" id="{4939BF56-3A35-6AA9-596A-99BA863B7895}"/>
                  </a:ext>
                </a:extLst>
              </p:cNvPr>
              <p:cNvSpPr>
                <a:spLocks noChangeAspect="1" noChangeArrowheads="1"/>
              </p:cNvSpPr>
              <p:nvPr/>
            </p:nvSpPr>
            <p:spPr bwMode="auto">
              <a:xfrm>
                <a:off x="2843" y="2743"/>
                <a:ext cx="48" cy="48"/>
              </a:xfrm>
              <a:prstGeom prst="flowChartConnector">
                <a:avLst/>
              </a:prstGeom>
              <a:solidFill>
                <a:schemeClr val="accent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endParaRPr lang="es-CL" altLang="es-CL"/>
              </a:p>
            </p:txBody>
          </p:sp>
        </p:grpSp>
        <p:sp>
          <p:nvSpPr>
            <p:cNvPr id="9248" name="AutoShape 38">
              <a:extLst>
                <a:ext uri="{FF2B5EF4-FFF2-40B4-BE49-F238E27FC236}">
                  <a16:creationId xmlns:a16="http://schemas.microsoft.com/office/drawing/2014/main" id="{5BFB9354-F0D9-84ED-0821-692BA005C5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46" y="2674"/>
              <a:ext cx="48" cy="1056"/>
            </a:xfrm>
            <a:prstGeom prst="upArrow">
              <a:avLst>
                <a:gd name="adj1" fmla="val 50000"/>
                <a:gd name="adj2" fmla="val 550000"/>
              </a:avLst>
            </a:prstGeom>
            <a:solidFill>
              <a:schemeClr val="accent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</p:grpSp>
      <p:sp>
        <p:nvSpPr>
          <p:cNvPr id="5163" name="Rectangle 43">
            <a:extLst>
              <a:ext uri="{FF2B5EF4-FFF2-40B4-BE49-F238E27FC236}">
                <a16:creationId xmlns:a16="http://schemas.microsoft.com/office/drawing/2014/main" id="{455D1D15-E53F-5BB6-62D5-52318DC862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412875"/>
            <a:ext cx="401955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/>
              <a:t>...el centro de boyantez se moverá</a:t>
            </a:r>
          </a:p>
          <a:p>
            <a:r>
              <a:rPr lang="en-US" altLang="es-CL" sz="2000"/>
              <a:t>hasta que esté verticalmente alineado </a:t>
            </a:r>
          </a:p>
          <a:p>
            <a:r>
              <a:rPr lang="en-US" altLang="es-CL" sz="2000"/>
              <a:t>con el nuevo CG...</a:t>
            </a:r>
          </a:p>
        </p:txBody>
      </p:sp>
      <p:sp>
        <p:nvSpPr>
          <p:cNvPr id="5165" name="Text Box 45">
            <a:extLst>
              <a:ext uri="{FF2B5EF4-FFF2-40B4-BE49-F238E27FC236}">
                <a16:creationId xmlns:a16="http://schemas.microsoft.com/office/drawing/2014/main" id="{809EC403-6AD6-F1C7-C81B-1667BF91BE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5661025"/>
            <a:ext cx="4638675" cy="7016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 i="1" dirty="0" err="1">
                <a:solidFill>
                  <a:schemeClr val="accent2"/>
                </a:solidFill>
              </a:rPr>
              <a:t>Recordar</a:t>
            </a:r>
            <a:r>
              <a:rPr lang="en-US" altLang="es-CL" sz="2000" i="1" dirty="0">
                <a:solidFill>
                  <a:schemeClr val="accent2"/>
                </a:solidFill>
              </a:rPr>
              <a:t> que es </a:t>
            </a:r>
            <a:r>
              <a:rPr lang="en-US" altLang="es-CL" sz="2000" i="1" dirty="0" err="1">
                <a:solidFill>
                  <a:schemeClr val="accent2"/>
                </a:solidFill>
              </a:rPr>
              <a:t>sólo</a:t>
            </a:r>
            <a:r>
              <a:rPr lang="en-US" altLang="es-CL" sz="2000" i="1" dirty="0">
                <a:solidFill>
                  <a:schemeClr val="accent2"/>
                </a:solidFill>
              </a:rPr>
              <a:t> para </a:t>
            </a:r>
            <a:r>
              <a:rPr lang="en-US" altLang="es-CL" sz="2000" i="1" dirty="0" err="1">
                <a:solidFill>
                  <a:schemeClr val="accent2"/>
                </a:solidFill>
              </a:rPr>
              <a:t>escoras</a:t>
            </a:r>
            <a:r>
              <a:rPr lang="en-US" altLang="es-CL" sz="2000" i="1" dirty="0">
                <a:solidFill>
                  <a:schemeClr val="accent2"/>
                </a:solidFill>
              </a:rPr>
              <a:t> </a:t>
            </a:r>
            <a:r>
              <a:rPr lang="en-US" altLang="es-CL" sz="2000" i="1" dirty="0" err="1">
                <a:solidFill>
                  <a:schemeClr val="accent2"/>
                </a:solidFill>
              </a:rPr>
              <a:t>menores</a:t>
            </a:r>
            <a:endParaRPr lang="en-US" altLang="es-CL" sz="2000" i="1" dirty="0">
              <a:solidFill>
                <a:schemeClr val="accent2"/>
              </a:solidFill>
            </a:endParaRPr>
          </a:p>
          <a:p>
            <a:r>
              <a:rPr lang="en-US" altLang="es-CL" sz="2000" i="1" dirty="0">
                <a:solidFill>
                  <a:schemeClr val="accent2"/>
                </a:solidFill>
              </a:rPr>
              <a:t>que 10</a:t>
            </a:r>
            <a:r>
              <a:rPr lang="en-US" altLang="es-CL" sz="2000" i="1" baseline="30000" dirty="0">
                <a:solidFill>
                  <a:schemeClr val="accent2"/>
                </a:solidFill>
              </a:rPr>
              <a:t>o</a:t>
            </a:r>
            <a:endParaRPr lang="en-US" altLang="es-CL" sz="2000" i="1" dirty="0">
              <a:solidFill>
                <a:schemeClr val="accent2"/>
              </a:solidFill>
            </a:endParaRPr>
          </a:p>
        </p:txBody>
      </p:sp>
      <p:sp>
        <p:nvSpPr>
          <p:cNvPr id="9238" name="AutoShape 22">
            <a:extLst>
              <a:ext uri="{FF2B5EF4-FFF2-40B4-BE49-F238E27FC236}">
                <a16:creationId xmlns:a16="http://schemas.microsoft.com/office/drawing/2014/main" id="{80151B8B-8ADD-B5C2-6689-E23CD2336811}"/>
              </a:ext>
            </a:extLst>
          </p:cNvPr>
          <p:cNvSpPr>
            <a:spLocks noChangeAspect="1" noChangeArrowheads="1"/>
          </p:cNvSpPr>
          <p:nvPr/>
        </p:nvSpPr>
        <p:spPr bwMode="auto">
          <a:xfrm rot="600000">
            <a:off x="5903913" y="3397250"/>
            <a:ext cx="98425" cy="98425"/>
          </a:xfrm>
          <a:prstGeom prst="flowChartConnector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s-CL" altLang="es-CL"/>
          </a:p>
        </p:txBody>
      </p:sp>
      <p:sp>
        <p:nvSpPr>
          <p:cNvPr id="9239" name="Rectangle 37">
            <a:extLst>
              <a:ext uri="{FF2B5EF4-FFF2-40B4-BE49-F238E27FC236}">
                <a16:creationId xmlns:a16="http://schemas.microsoft.com/office/drawing/2014/main" id="{80EB0937-CC71-0DB5-52F0-E436DD58EA74}"/>
              </a:ext>
            </a:extLst>
          </p:cNvPr>
          <p:cNvSpPr>
            <a:spLocks noChangeArrowheads="1"/>
          </p:cNvSpPr>
          <p:nvPr/>
        </p:nvSpPr>
        <p:spPr bwMode="auto">
          <a:xfrm rot="600000">
            <a:off x="6019800" y="3276600"/>
            <a:ext cx="152400" cy="152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s-CL" altLang="es-CL"/>
          </a:p>
        </p:txBody>
      </p:sp>
      <p:grpSp>
        <p:nvGrpSpPr>
          <p:cNvPr id="5171" name="Group 51">
            <a:extLst>
              <a:ext uri="{FF2B5EF4-FFF2-40B4-BE49-F238E27FC236}">
                <a16:creationId xmlns:a16="http://schemas.microsoft.com/office/drawing/2014/main" id="{92833019-DFFC-3C23-9BE0-F510690D74A6}"/>
              </a:ext>
            </a:extLst>
          </p:cNvPr>
          <p:cNvGrpSpPr>
            <a:grpSpLocks/>
          </p:cNvGrpSpPr>
          <p:nvPr/>
        </p:nvGrpSpPr>
        <p:grpSpPr bwMode="auto">
          <a:xfrm>
            <a:off x="6019800" y="1052513"/>
            <a:ext cx="908050" cy="2659062"/>
            <a:chOff x="3792" y="663"/>
            <a:chExt cx="572" cy="1675"/>
          </a:xfrm>
        </p:grpSpPr>
        <p:sp>
          <p:nvSpPr>
            <p:cNvPr id="9242" name="Line 40">
              <a:extLst>
                <a:ext uri="{FF2B5EF4-FFF2-40B4-BE49-F238E27FC236}">
                  <a16:creationId xmlns:a16="http://schemas.microsoft.com/office/drawing/2014/main" id="{F67B3E24-95BE-5FCE-436E-A31B0199171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059" y="663"/>
              <a:ext cx="1" cy="1536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9243" name="Line 33">
              <a:extLst>
                <a:ext uri="{FF2B5EF4-FFF2-40B4-BE49-F238E27FC236}">
                  <a16:creationId xmlns:a16="http://schemas.microsoft.com/office/drawing/2014/main" id="{49FF1BBE-79E1-6418-3F9C-2F77B718DF7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92" y="2160"/>
              <a:ext cx="288" cy="4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9244" name="Text Box 41">
              <a:extLst>
                <a:ext uri="{FF2B5EF4-FFF2-40B4-BE49-F238E27FC236}">
                  <a16:creationId xmlns:a16="http://schemas.microsoft.com/office/drawing/2014/main" id="{16A9AA9F-DCF3-0BFF-D296-E44ECE032C69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4080" y="2088"/>
              <a:ext cx="284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G</a:t>
              </a:r>
              <a:r>
                <a:rPr lang="en-US" altLang="es-CL" sz="2000" baseline="-25000"/>
                <a:t>1</a:t>
              </a:r>
              <a:endParaRPr lang="en-US" altLang="es-CL" sz="2000"/>
            </a:p>
          </p:txBody>
        </p:sp>
        <p:sp>
          <p:nvSpPr>
            <p:cNvPr id="9245" name="AutoShape 44">
              <a:extLst>
                <a:ext uri="{FF2B5EF4-FFF2-40B4-BE49-F238E27FC236}">
                  <a16:creationId xmlns:a16="http://schemas.microsoft.com/office/drawing/2014/main" id="{42400D6E-9C9D-D17A-1A53-20C8CE164526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600000">
              <a:off x="4032" y="2193"/>
              <a:ext cx="62" cy="63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</p:grpSp>
      <p:sp>
        <p:nvSpPr>
          <p:cNvPr id="5168" name="Text Box 48">
            <a:extLst>
              <a:ext uri="{FF2B5EF4-FFF2-40B4-BE49-F238E27FC236}">
                <a16:creationId xmlns:a16="http://schemas.microsoft.com/office/drawing/2014/main" id="{89F2E22B-E344-E4B9-EF60-977F9BC6D4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644900"/>
            <a:ext cx="3951288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/>
              <a:t>…G</a:t>
            </a:r>
            <a:r>
              <a:rPr lang="en-US" altLang="es-CL" sz="2000" baseline="-25000"/>
              <a:t>1</a:t>
            </a:r>
            <a:r>
              <a:rPr lang="en-US" altLang="es-CL" sz="2000"/>
              <a:t> se puede asumir que se mueve</a:t>
            </a:r>
          </a:p>
          <a:p>
            <a:r>
              <a:rPr lang="en-US" altLang="es-CL" sz="2000"/>
              <a:t>PERPENDICULARMENTE a la CL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12DE84BA-F7A4-6631-B797-BD8A50FB9D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8B9A3D23-9CF6-BE3B-B27D-835D1ABEFA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35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5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5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5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5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62" grpId="0"/>
      <p:bldP spid="5163" grpId="0"/>
      <p:bldP spid="5165" grpId="0" animBg="1"/>
      <p:bldP spid="516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2 Marcador de pie de página">
            <a:extLst>
              <a:ext uri="{FF2B5EF4-FFF2-40B4-BE49-F238E27FC236}">
                <a16:creationId xmlns:a16="http://schemas.microsoft.com/office/drawing/2014/main" id="{B694C3F5-2C64-8E1A-2B04-C2853E319B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ko-KR" sz="1400">
                <a:ea typeface="굴림" panose="020B0600000101010101" pitchFamily="34" charset="-127"/>
              </a:rPr>
              <a:t>Estabilidad y Estiba 3L</a:t>
            </a:r>
            <a:endParaRPr lang="en-US" altLang="ko-KR" sz="1400">
              <a:ea typeface="굴림" panose="020B0600000101010101" pitchFamily="34" charset="-127"/>
            </a:endParaRPr>
          </a:p>
        </p:txBody>
      </p:sp>
      <p:sp>
        <p:nvSpPr>
          <p:cNvPr id="10263" name="Text Box 42">
            <a:extLst>
              <a:ext uri="{FF2B5EF4-FFF2-40B4-BE49-F238E27FC236}">
                <a16:creationId xmlns:a16="http://schemas.microsoft.com/office/drawing/2014/main" id="{79A85176-88F2-19AE-35EF-DDABD161C4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7525" y="471488"/>
            <a:ext cx="5308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/>
              <a:t>Veamos el triangulo formado por este movimiento</a:t>
            </a:r>
          </a:p>
          <a:p>
            <a:r>
              <a:rPr lang="en-US" altLang="es-CL" sz="2000"/>
              <a:t>de G…</a:t>
            </a:r>
          </a:p>
        </p:txBody>
      </p:sp>
      <p:grpSp>
        <p:nvGrpSpPr>
          <p:cNvPr id="14387" name="Group 51">
            <a:extLst>
              <a:ext uri="{FF2B5EF4-FFF2-40B4-BE49-F238E27FC236}">
                <a16:creationId xmlns:a16="http://schemas.microsoft.com/office/drawing/2014/main" id="{4AEA5D98-B86E-29E8-2A48-04F43371BDF9}"/>
              </a:ext>
            </a:extLst>
          </p:cNvPr>
          <p:cNvGrpSpPr>
            <a:grpSpLocks/>
          </p:cNvGrpSpPr>
          <p:nvPr/>
        </p:nvGrpSpPr>
        <p:grpSpPr bwMode="auto">
          <a:xfrm>
            <a:off x="517525" y="533400"/>
            <a:ext cx="5883275" cy="3505200"/>
            <a:chOff x="326" y="336"/>
            <a:chExt cx="3706" cy="2208"/>
          </a:xfrm>
        </p:grpSpPr>
        <p:sp>
          <p:nvSpPr>
            <p:cNvPr id="10277" name="Line 41">
              <a:extLst>
                <a:ext uri="{FF2B5EF4-FFF2-40B4-BE49-F238E27FC236}">
                  <a16:creationId xmlns:a16="http://schemas.microsoft.com/office/drawing/2014/main" id="{8D06B39E-67CD-8548-E19E-27E4638FA4DD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3600" y="336"/>
              <a:ext cx="432" cy="220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278" name="Text Box 43">
              <a:extLst>
                <a:ext uri="{FF2B5EF4-FFF2-40B4-BE49-F238E27FC236}">
                  <a16:creationId xmlns:a16="http://schemas.microsoft.com/office/drawing/2014/main" id="{F9BB76C6-C1B8-0C54-A5C7-68132A90B6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6" y="1257"/>
              <a:ext cx="1608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El lado mayor es G</a:t>
              </a:r>
              <a:r>
                <a:rPr lang="en-US" altLang="es-CL" sz="2000" baseline="-25000"/>
                <a:t>0</a:t>
              </a:r>
              <a:r>
                <a:rPr lang="en-US" altLang="es-CL" sz="2000"/>
                <a:t>M</a:t>
              </a:r>
              <a:r>
                <a:rPr lang="en-US" altLang="es-CL" sz="2000" baseline="-25000"/>
                <a:t>T</a:t>
              </a:r>
              <a:endParaRPr lang="en-US" altLang="es-CL" sz="2000"/>
            </a:p>
          </p:txBody>
        </p:sp>
      </p:grpSp>
      <p:grpSp>
        <p:nvGrpSpPr>
          <p:cNvPr id="14388" name="Group 52">
            <a:extLst>
              <a:ext uri="{FF2B5EF4-FFF2-40B4-BE49-F238E27FC236}">
                <a16:creationId xmlns:a16="http://schemas.microsoft.com/office/drawing/2014/main" id="{0EC04855-7D13-6506-7865-A94AE192A3EB}"/>
              </a:ext>
            </a:extLst>
          </p:cNvPr>
          <p:cNvGrpSpPr>
            <a:grpSpLocks/>
          </p:cNvGrpSpPr>
          <p:nvPr/>
        </p:nvGrpSpPr>
        <p:grpSpPr bwMode="auto">
          <a:xfrm>
            <a:off x="533400" y="533400"/>
            <a:ext cx="5867400" cy="3624263"/>
            <a:chOff x="336" y="336"/>
            <a:chExt cx="3696" cy="2283"/>
          </a:xfrm>
        </p:grpSpPr>
        <p:sp>
          <p:nvSpPr>
            <p:cNvPr id="10275" name="Line 22">
              <a:extLst>
                <a:ext uri="{FF2B5EF4-FFF2-40B4-BE49-F238E27FC236}">
                  <a16:creationId xmlns:a16="http://schemas.microsoft.com/office/drawing/2014/main" id="{C52B43F0-9156-3BE0-ACB1-36FF3A78753B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032" y="336"/>
              <a:ext cx="0" cy="2283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276" name="Text Box 44">
              <a:extLst>
                <a:ext uri="{FF2B5EF4-FFF2-40B4-BE49-F238E27FC236}">
                  <a16:creationId xmlns:a16="http://schemas.microsoft.com/office/drawing/2014/main" id="{7FB5D8DA-E9BD-6CFC-408E-0D663001A38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6" y="1622"/>
              <a:ext cx="1824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La hipotenusa es G</a:t>
              </a:r>
              <a:r>
                <a:rPr lang="en-US" altLang="es-CL" sz="2000" baseline="-25000"/>
                <a:t>1</a:t>
              </a:r>
              <a:r>
                <a:rPr lang="en-US" altLang="es-CL" sz="2000"/>
                <a:t>M</a:t>
              </a:r>
              <a:r>
                <a:rPr lang="en-US" altLang="es-CL" sz="2000" baseline="-25000"/>
                <a:t>T</a:t>
              </a:r>
              <a:endParaRPr lang="en-US" altLang="es-CL" sz="2000"/>
            </a:p>
          </p:txBody>
        </p:sp>
      </p:grpSp>
      <p:grpSp>
        <p:nvGrpSpPr>
          <p:cNvPr id="14389" name="Group 53">
            <a:extLst>
              <a:ext uri="{FF2B5EF4-FFF2-40B4-BE49-F238E27FC236}">
                <a16:creationId xmlns:a16="http://schemas.microsoft.com/office/drawing/2014/main" id="{8A5C4E5E-3F3E-DA0C-B730-F3FB1DD5BA3F}"/>
              </a:ext>
            </a:extLst>
          </p:cNvPr>
          <p:cNvGrpSpPr>
            <a:grpSpLocks/>
          </p:cNvGrpSpPr>
          <p:nvPr/>
        </p:nvGrpSpPr>
        <p:grpSpPr bwMode="auto">
          <a:xfrm>
            <a:off x="533400" y="4854575"/>
            <a:ext cx="1743075" cy="774700"/>
            <a:chOff x="336" y="3058"/>
            <a:chExt cx="1098" cy="488"/>
          </a:xfrm>
        </p:grpSpPr>
        <p:sp>
          <p:nvSpPr>
            <p:cNvPr id="10273" name="Rectangle 46">
              <a:extLst>
                <a:ext uri="{FF2B5EF4-FFF2-40B4-BE49-F238E27FC236}">
                  <a16:creationId xmlns:a16="http://schemas.microsoft.com/office/drawing/2014/main" id="{C4BB2D74-7359-DA58-EF90-669F0115D6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" y="3058"/>
              <a:ext cx="1098" cy="488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tan </a:t>
              </a:r>
              <a:r>
                <a:rPr lang="en-US" altLang="es-CL" sz="2000">
                  <a:latin typeface="Symbol" panose="05050102010706020507" pitchFamily="18" charset="2"/>
                </a:rPr>
                <a:t>F</a:t>
              </a:r>
              <a:r>
                <a:rPr lang="en-US" altLang="es-CL" sz="2000"/>
                <a:t> =  G</a:t>
              </a:r>
              <a:r>
                <a:rPr lang="en-US" altLang="es-CL" sz="2000" baseline="-25000"/>
                <a:t>0</a:t>
              </a:r>
              <a:r>
                <a:rPr lang="en-US" altLang="es-CL" sz="2000"/>
                <a:t>G</a:t>
              </a:r>
              <a:r>
                <a:rPr lang="en-US" altLang="es-CL" sz="2000" baseline="-25000"/>
                <a:t>1</a:t>
              </a:r>
              <a:r>
                <a:rPr lang="en-US" altLang="es-CL" sz="2000"/>
                <a:t> </a:t>
              </a:r>
            </a:p>
            <a:p>
              <a:pPr>
                <a:lnSpc>
                  <a:spcPct val="120000"/>
                </a:lnSpc>
              </a:pPr>
              <a:r>
                <a:rPr lang="en-US" altLang="es-CL" sz="2000"/>
                <a:t>               G</a:t>
              </a:r>
              <a:r>
                <a:rPr lang="en-US" altLang="es-CL" sz="2000" baseline="-25000"/>
                <a:t>0</a:t>
              </a:r>
              <a:r>
                <a:rPr lang="en-US" altLang="es-CL" sz="2000"/>
                <a:t>M</a:t>
              </a:r>
              <a:r>
                <a:rPr lang="en-US" altLang="es-CL" sz="2000" baseline="-25000"/>
                <a:t>T</a:t>
              </a:r>
              <a:endParaRPr lang="en-US" altLang="es-CL" sz="2000"/>
            </a:p>
          </p:txBody>
        </p:sp>
        <p:sp>
          <p:nvSpPr>
            <p:cNvPr id="10274" name="Line 47">
              <a:extLst>
                <a:ext uri="{FF2B5EF4-FFF2-40B4-BE49-F238E27FC236}">
                  <a16:creationId xmlns:a16="http://schemas.microsoft.com/office/drawing/2014/main" id="{74B97168-BF35-E245-EC9F-98219DE5189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08" y="3312"/>
              <a:ext cx="33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4384" name="Text Box 48">
            <a:extLst>
              <a:ext uri="{FF2B5EF4-FFF2-40B4-BE49-F238E27FC236}">
                <a16:creationId xmlns:a16="http://schemas.microsoft.com/office/drawing/2014/main" id="{CD6AE028-49D4-A343-E2E8-968E6C8EFA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325" y="4079875"/>
            <a:ext cx="1733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b="1" i="1"/>
              <a:t>Entonces….</a:t>
            </a:r>
          </a:p>
        </p:txBody>
      </p:sp>
      <p:grpSp>
        <p:nvGrpSpPr>
          <p:cNvPr id="14386" name="Group 50">
            <a:extLst>
              <a:ext uri="{FF2B5EF4-FFF2-40B4-BE49-F238E27FC236}">
                <a16:creationId xmlns:a16="http://schemas.microsoft.com/office/drawing/2014/main" id="{6410EDAE-1168-2EB3-9683-0159E6C798DB}"/>
              </a:ext>
            </a:extLst>
          </p:cNvPr>
          <p:cNvGrpSpPr>
            <a:grpSpLocks/>
          </p:cNvGrpSpPr>
          <p:nvPr/>
        </p:nvGrpSpPr>
        <p:grpSpPr bwMode="auto">
          <a:xfrm>
            <a:off x="533400" y="1371600"/>
            <a:ext cx="5889625" cy="2786063"/>
            <a:chOff x="336" y="864"/>
            <a:chExt cx="3710" cy="1755"/>
          </a:xfrm>
        </p:grpSpPr>
        <p:sp>
          <p:nvSpPr>
            <p:cNvPr id="10271" name="Line 35">
              <a:extLst>
                <a:ext uri="{FF2B5EF4-FFF2-40B4-BE49-F238E27FC236}">
                  <a16:creationId xmlns:a16="http://schemas.microsoft.com/office/drawing/2014/main" id="{24A39E05-D975-BD7B-EC40-0CF7242BC379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3618" y="2548"/>
              <a:ext cx="428" cy="7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272" name="Rectangle 49">
              <a:extLst>
                <a:ext uri="{FF2B5EF4-FFF2-40B4-BE49-F238E27FC236}">
                  <a16:creationId xmlns:a16="http://schemas.microsoft.com/office/drawing/2014/main" id="{3357EEF4-25D2-C1E5-7C7D-C5EF1D7690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" y="864"/>
              <a:ext cx="157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El lado menor es G</a:t>
              </a:r>
              <a:r>
                <a:rPr lang="en-US" altLang="es-CL" sz="2000" baseline="-25000"/>
                <a:t>0</a:t>
              </a:r>
              <a:r>
                <a:rPr lang="en-US" altLang="es-CL" sz="2000"/>
                <a:t>G</a:t>
              </a:r>
              <a:r>
                <a:rPr lang="en-US" altLang="es-CL" sz="2000" baseline="-25000"/>
                <a:t>1</a:t>
              </a:r>
            </a:p>
          </p:txBody>
        </p:sp>
      </p:grpSp>
      <p:grpSp>
        <p:nvGrpSpPr>
          <p:cNvPr id="4" name="Grupo 3">
            <a:extLst>
              <a:ext uri="{FF2B5EF4-FFF2-40B4-BE49-F238E27FC236}">
                <a16:creationId xmlns:a16="http://schemas.microsoft.com/office/drawing/2014/main" id="{E9C449E4-2043-7487-33F2-58210F29AC8E}"/>
              </a:ext>
            </a:extLst>
          </p:cNvPr>
          <p:cNvGrpSpPr/>
          <p:nvPr/>
        </p:nvGrpSpPr>
        <p:grpSpPr>
          <a:xfrm>
            <a:off x="4933950" y="0"/>
            <a:ext cx="3025775" cy="6653213"/>
            <a:chOff x="4933950" y="0"/>
            <a:chExt cx="3025775" cy="6653213"/>
          </a:xfrm>
        </p:grpSpPr>
        <p:sp>
          <p:nvSpPr>
            <p:cNvPr id="10243" name="Line 3">
              <a:extLst>
                <a:ext uri="{FF2B5EF4-FFF2-40B4-BE49-F238E27FC236}">
                  <a16:creationId xmlns:a16="http://schemas.microsoft.com/office/drawing/2014/main" id="{28D724FF-E96F-BAC7-6507-FDEF1709851D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6354763" y="63500"/>
              <a:ext cx="3175" cy="6132513"/>
            </a:xfrm>
            <a:prstGeom prst="line">
              <a:avLst/>
            </a:prstGeom>
            <a:noFill/>
            <a:ln w="9525">
              <a:solidFill>
                <a:srgbClr val="FF3300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244" name="Text Box 7">
              <a:extLst>
                <a:ext uri="{FF2B5EF4-FFF2-40B4-BE49-F238E27FC236}">
                  <a16:creationId xmlns:a16="http://schemas.microsoft.com/office/drawing/2014/main" id="{6CEFD8C4-FCB4-E9F5-4DF5-D41A6585C931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 rot="600000">
              <a:off x="5010150" y="5748338"/>
              <a:ext cx="863600" cy="396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 b="1"/>
                <a:t>C</a:t>
              </a:r>
            </a:p>
          </p:txBody>
        </p:sp>
        <p:sp>
          <p:nvSpPr>
            <p:cNvPr id="10245" name="Text Box 8">
              <a:extLst>
                <a:ext uri="{FF2B5EF4-FFF2-40B4-BE49-F238E27FC236}">
                  <a16:creationId xmlns:a16="http://schemas.microsoft.com/office/drawing/2014/main" id="{09ABA39E-5C93-65AE-4CAD-1512F54588C1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 rot="600000">
              <a:off x="5097463" y="5875338"/>
              <a:ext cx="1116012" cy="396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 b="1"/>
                <a:t>L</a:t>
              </a:r>
            </a:p>
          </p:txBody>
        </p:sp>
        <p:sp>
          <p:nvSpPr>
            <p:cNvPr id="10246" name="Text Box 12">
              <a:extLst>
                <a:ext uri="{FF2B5EF4-FFF2-40B4-BE49-F238E27FC236}">
                  <a16:creationId xmlns:a16="http://schemas.microsoft.com/office/drawing/2014/main" id="{0A996625-2511-D372-EC99-32C52F17550F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 rot="600000">
              <a:off x="4968875" y="3629025"/>
              <a:ext cx="450850" cy="396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G</a:t>
              </a:r>
              <a:r>
                <a:rPr lang="en-US" altLang="es-CL" sz="2000" i="1" baseline="-25000"/>
                <a:t>o</a:t>
              </a:r>
              <a:endParaRPr lang="en-US" altLang="es-CL" sz="2000"/>
            </a:p>
          </p:txBody>
        </p:sp>
        <p:sp>
          <p:nvSpPr>
            <p:cNvPr id="10247" name="Text Box 13">
              <a:extLst>
                <a:ext uri="{FF2B5EF4-FFF2-40B4-BE49-F238E27FC236}">
                  <a16:creationId xmlns:a16="http://schemas.microsoft.com/office/drawing/2014/main" id="{F7115531-FF6E-2191-B1E2-2E9B930B4490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 rot="600000">
              <a:off x="5584825" y="4738688"/>
              <a:ext cx="436563" cy="396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B</a:t>
              </a:r>
              <a:r>
                <a:rPr lang="en-US" altLang="es-CL" sz="2000" i="1" baseline="-25000"/>
                <a:t>o</a:t>
              </a:r>
              <a:endParaRPr lang="en-US" altLang="es-CL" sz="2000"/>
            </a:p>
          </p:txBody>
        </p:sp>
        <p:sp>
          <p:nvSpPr>
            <p:cNvPr id="10248" name="AutoShape 14">
              <a:extLst>
                <a:ext uri="{FF2B5EF4-FFF2-40B4-BE49-F238E27FC236}">
                  <a16:creationId xmlns:a16="http://schemas.microsoft.com/office/drawing/2014/main" id="{493E7FDB-73BF-47C5-0911-94381C862BEC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600000">
              <a:off x="5394325" y="5006975"/>
              <a:ext cx="146050" cy="149225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  <p:sp>
          <p:nvSpPr>
            <p:cNvPr id="10249" name="Text Box 15">
              <a:extLst>
                <a:ext uri="{FF2B5EF4-FFF2-40B4-BE49-F238E27FC236}">
                  <a16:creationId xmlns:a16="http://schemas.microsoft.com/office/drawing/2014/main" id="{BECFBC9B-0C00-4888-7C87-5676FFD1380E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6369050" y="0"/>
              <a:ext cx="511175" cy="396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M</a:t>
              </a:r>
              <a:r>
                <a:rPr lang="en-US" altLang="es-CL" sz="2000" baseline="-25000"/>
                <a:t>T</a:t>
              </a:r>
              <a:endParaRPr lang="en-US" altLang="es-CL" sz="2000"/>
            </a:p>
          </p:txBody>
        </p:sp>
        <p:sp>
          <p:nvSpPr>
            <p:cNvPr id="10250" name="AutoShape 16">
              <a:extLst>
                <a:ext uri="{FF2B5EF4-FFF2-40B4-BE49-F238E27FC236}">
                  <a16:creationId xmlns:a16="http://schemas.microsoft.com/office/drawing/2014/main" id="{37DE8251-98A5-0A97-0717-FC92FB3D9D7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330950" y="411163"/>
              <a:ext cx="146050" cy="147637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  <p:sp>
          <p:nvSpPr>
            <p:cNvPr id="10251" name="Line 17">
              <a:extLst>
                <a:ext uri="{FF2B5EF4-FFF2-40B4-BE49-F238E27FC236}">
                  <a16:creationId xmlns:a16="http://schemas.microsoft.com/office/drawing/2014/main" id="{BECA1ADE-BC42-0CF0-2D6E-D7EE62E4F2C2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flipH="1">
              <a:off x="5337175" y="438150"/>
              <a:ext cx="1062038" cy="541813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252" name="Line 18">
              <a:extLst>
                <a:ext uri="{FF2B5EF4-FFF2-40B4-BE49-F238E27FC236}">
                  <a16:creationId xmlns:a16="http://schemas.microsoft.com/office/drawing/2014/main" id="{1CDFD502-231B-756B-B9D4-BD8D9E812342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4933950" y="1611313"/>
              <a:ext cx="1173163" cy="1492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253" name="Line 19">
              <a:extLst>
                <a:ext uri="{FF2B5EF4-FFF2-40B4-BE49-F238E27FC236}">
                  <a16:creationId xmlns:a16="http://schemas.microsoft.com/office/drawing/2014/main" id="{632E96EA-60A3-2BB4-9DB5-8950B1413535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 flipH="1">
              <a:off x="6399213" y="1465263"/>
              <a:ext cx="1173162" cy="29527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254" name="Text Box 20">
              <a:extLst>
                <a:ext uri="{FF2B5EF4-FFF2-40B4-BE49-F238E27FC236}">
                  <a16:creationId xmlns:a16="http://schemas.microsoft.com/office/drawing/2014/main" id="{8B39F66D-663A-91B2-871A-0E373C31AE9A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7542213" y="654050"/>
              <a:ext cx="417512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>
                  <a:latin typeface="Symbol" panose="05050102010706020507" pitchFamily="18" charset="2"/>
                </a:rPr>
                <a:t>F</a:t>
              </a:r>
              <a:endParaRPr lang="en-US" altLang="es-CL"/>
            </a:p>
          </p:txBody>
        </p:sp>
        <p:sp>
          <p:nvSpPr>
            <p:cNvPr id="10255" name="Text Box 25">
              <a:extLst>
                <a:ext uri="{FF2B5EF4-FFF2-40B4-BE49-F238E27FC236}">
                  <a16:creationId xmlns:a16="http://schemas.microsoft.com/office/drawing/2014/main" id="{EC1EA8DF-6C59-93C0-24EB-8496F12C4364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6059488" y="6196013"/>
              <a:ext cx="48895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/>
                <a:t>F</a:t>
              </a:r>
              <a:r>
                <a:rPr lang="en-US" altLang="es-CL" baseline="-25000"/>
                <a:t>B</a:t>
              </a:r>
              <a:endParaRPr lang="en-US" altLang="es-CL"/>
            </a:p>
          </p:txBody>
        </p:sp>
        <p:sp>
          <p:nvSpPr>
            <p:cNvPr id="10256" name="Text Box 28">
              <a:extLst>
                <a:ext uri="{FF2B5EF4-FFF2-40B4-BE49-F238E27FC236}">
                  <a16:creationId xmlns:a16="http://schemas.microsoft.com/office/drawing/2014/main" id="{0CE8A204-55E2-A959-C45B-4CE148BF7058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6440488" y="4954588"/>
              <a:ext cx="436562" cy="396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B</a:t>
              </a:r>
              <a:r>
                <a:rPr lang="en-US" altLang="es-CL" sz="2000" baseline="-25000"/>
                <a:t>1</a:t>
              </a:r>
              <a:endParaRPr lang="en-US" altLang="es-CL" sz="2000"/>
            </a:p>
          </p:txBody>
        </p:sp>
        <p:sp>
          <p:nvSpPr>
            <p:cNvPr id="10257" name="AutoShape 29">
              <a:extLst>
                <a:ext uri="{FF2B5EF4-FFF2-40B4-BE49-F238E27FC236}">
                  <a16:creationId xmlns:a16="http://schemas.microsoft.com/office/drawing/2014/main" id="{A3BA2114-1368-180E-FBC1-5D2109B0B956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286500" y="5191125"/>
              <a:ext cx="146050" cy="146050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  <p:sp>
          <p:nvSpPr>
            <p:cNvPr id="10258" name="AutoShape 30">
              <a:extLst>
                <a:ext uri="{FF2B5EF4-FFF2-40B4-BE49-F238E27FC236}">
                  <a16:creationId xmlns:a16="http://schemas.microsoft.com/office/drawing/2014/main" id="{F63C5219-A1CC-9C32-EE43-F6646279E6A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6310313" y="5289550"/>
              <a:ext cx="112712" cy="1019175"/>
            </a:xfrm>
            <a:prstGeom prst="upArrow">
              <a:avLst>
                <a:gd name="adj1" fmla="val 50000"/>
                <a:gd name="adj2" fmla="val 226057"/>
              </a:avLst>
            </a:prstGeom>
            <a:solidFill>
              <a:schemeClr val="accent2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  <p:sp>
          <p:nvSpPr>
            <p:cNvPr id="10259" name="AutoShape 34">
              <a:extLst>
                <a:ext uri="{FF2B5EF4-FFF2-40B4-BE49-F238E27FC236}">
                  <a16:creationId xmlns:a16="http://schemas.microsoft.com/office/drawing/2014/main" id="{E77B9321-B5B4-A0B2-0F1C-A0262F4B103E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600000">
              <a:off x="5570538" y="3997325"/>
              <a:ext cx="147637" cy="146050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  <p:sp>
          <p:nvSpPr>
            <p:cNvPr id="10260" name="Rectangle 36">
              <a:extLst>
                <a:ext uri="{FF2B5EF4-FFF2-40B4-BE49-F238E27FC236}">
                  <a16:creationId xmlns:a16="http://schemas.microsoft.com/office/drawing/2014/main" id="{49E344BE-6A22-6038-7241-2B4A0EB433DF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600000">
              <a:off x="5743575" y="3817938"/>
              <a:ext cx="227013" cy="227012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  <p:sp>
          <p:nvSpPr>
            <p:cNvPr id="10261" name="Text Box 37">
              <a:extLst>
                <a:ext uri="{FF2B5EF4-FFF2-40B4-BE49-F238E27FC236}">
                  <a16:creationId xmlns:a16="http://schemas.microsoft.com/office/drawing/2014/main" id="{445BB744-DD3E-7CA0-B5DD-56A7AF40F502}"/>
                </a:ext>
              </a:extLst>
            </p:cNvPr>
            <p:cNvSpPr txBox="1">
              <a:spLocks noChangeAspect="1" noChangeArrowheads="1"/>
            </p:cNvSpPr>
            <p:nvPr/>
          </p:nvSpPr>
          <p:spPr bwMode="auto">
            <a:xfrm>
              <a:off x="6423025" y="3875088"/>
              <a:ext cx="450850" cy="396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G</a:t>
              </a:r>
              <a:r>
                <a:rPr lang="en-US" altLang="es-CL" sz="2000" baseline="-25000"/>
                <a:t>1</a:t>
              </a:r>
              <a:endParaRPr lang="en-US" altLang="es-CL" sz="2000"/>
            </a:p>
          </p:txBody>
        </p:sp>
        <p:sp>
          <p:nvSpPr>
            <p:cNvPr id="10262" name="AutoShape 38">
              <a:extLst>
                <a:ext uri="{FF2B5EF4-FFF2-40B4-BE49-F238E27FC236}">
                  <a16:creationId xmlns:a16="http://schemas.microsoft.com/office/drawing/2014/main" id="{0B7C7357-426F-3708-48EA-BEBF9B7CFFFB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 rot="600000">
              <a:off x="6310313" y="4122738"/>
              <a:ext cx="146050" cy="147637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  <p:sp>
          <p:nvSpPr>
            <p:cNvPr id="10269" name="Line 54">
              <a:extLst>
                <a:ext uri="{FF2B5EF4-FFF2-40B4-BE49-F238E27FC236}">
                  <a16:creationId xmlns:a16="http://schemas.microsoft.com/office/drawing/2014/main" id="{AF28FBC8-A1C6-BBAF-1E01-2D8A3176867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715000" y="4038600"/>
              <a:ext cx="685800" cy="152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4392" name="Rectangle 56">
            <a:extLst>
              <a:ext uri="{FF2B5EF4-FFF2-40B4-BE49-F238E27FC236}">
                <a16:creationId xmlns:a16="http://schemas.microsoft.com/office/drawing/2014/main" id="{5886EDEB-C057-AFA1-DC92-1EE705DEE4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5969000"/>
            <a:ext cx="2786063" cy="3667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1800">
                <a:solidFill>
                  <a:schemeClr val="accent2"/>
                </a:solidFill>
              </a:rPr>
              <a:t>(tan </a:t>
            </a:r>
            <a:r>
              <a:rPr lang="en-US" altLang="es-CL" sz="1800">
                <a:solidFill>
                  <a:schemeClr val="accent2"/>
                </a:solidFill>
                <a:latin typeface="Symbol" panose="05050102010706020507" pitchFamily="18" charset="2"/>
              </a:rPr>
              <a:t>F</a:t>
            </a:r>
            <a:r>
              <a:rPr lang="en-US" altLang="es-CL" sz="1800">
                <a:solidFill>
                  <a:schemeClr val="accent2"/>
                </a:solidFill>
              </a:rPr>
              <a:t> =  opuesto/adjacente)</a:t>
            </a:r>
            <a:endParaRPr lang="en-US" altLang="es-CL" sz="1800" baseline="-25000">
              <a:solidFill>
                <a:schemeClr val="accent2"/>
              </a:solidFill>
            </a:endParaRP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A7C5FC9B-3D91-6E20-2DAC-70A2669DDA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2A970AFA-9138-5919-0E53-4F745954C4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36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84" grpId="0" autoUpdateAnimBg="0"/>
      <p:bldP spid="14392" grpId="0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2 Marcador de pie de página">
            <a:extLst>
              <a:ext uri="{FF2B5EF4-FFF2-40B4-BE49-F238E27FC236}">
                <a16:creationId xmlns:a16="http://schemas.microsoft.com/office/drawing/2014/main" id="{CE717D41-711D-1ABE-C8BF-30D368BE6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ko-KR" sz="1400">
                <a:ea typeface="굴림" panose="020B0600000101010101" pitchFamily="34" charset="-127"/>
              </a:rPr>
              <a:t>Estabilidad y Estiba 3L</a:t>
            </a:r>
            <a:endParaRPr lang="en-US" altLang="ko-KR" sz="1400">
              <a:ea typeface="굴림" panose="020B0600000101010101" pitchFamily="34" charset="-127"/>
            </a:endParaRPr>
          </a:p>
        </p:txBody>
      </p:sp>
      <p:sp>
        <p:nvSpPr>
          <p:cNvPr id="11267" name="Text Box 1026">
            <a:extLst>
              <a:ext uri="{FF2B5EF4-FFF2-40B4-BE49-F238E27FC236}">
                <a16:creationId xmlns:a16="http://schemas.microsoft.com/office/drawing/2014/main" id="{14CA8976-4177-7C0E-22CD-ECE30AC488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7525" y="547688"/>
            <a:ext cx="73691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 i="1"/>
              <a:t>Con este hecho, ahora podemos determinar el ÁNGULO DE ESCORA</a:t>
            </a:r>
          </a:p>
          <a:p>
            <a:r>
              <a:rPr lang="en-US" altLang="es-CL" sz="2000" i="1"/>
              <a:t>de un buque debido a una variación en la carga.</a:t>
            </a:r>
          </a:p>
        </p:txBody>
      </p:sp>
      <p:grpSp>
        <p:nvGrpSpPr>
          <p:cNvPr id="18466" name="Group 1058">
            <a:extLst>
              <a:ext uri="{FF2B5EF4-FFF2-40B4-BE49-F238E27FC236}">
                <a16:creationId xmlns:a16="http://schemas.microsoft.com/office/drawing/2014/main" id="{5A9B4A2E-3F21-AB1C-30D4-EB6F5B8A4562}"/>
              </a:ext>
            </a:extLst>
          </p:cNvPr>
          <p:cNvGrpSpPr>
            <a:grpSpLocks/>
          </p:cNvGrpSpPr>
          <p:nvPr/>
        </p:nvGrpSpPr>
        <p:grpSpPr bwMode="auto">
          <a:xfrm>
            <a:off x="2895600" y="1905000"/>
            <a:ext cx="2428875" cy="1044575"/>
            <a:chOff x="1824" y="1200"/>
            <a:chExt cx="1530" cy="658"/>
          </a:xfrm>
        </p:grpSpPr>
        <p:sp>
          <p:nvSpPr>
            <p:cNvPr id="11293" name="Rectangle 1028">
              <a:extLst>
                <a:ext uri="{FF2B5EF4-FFF2-40B4-BE49-F238E27FC236}">
                  <a16:creationId xmlns:a16="http://schemas.microsoft.com/office/drawing/2014/main" id="{AA78A7CE-9C8A-F029-7E50-9C3F3DDE51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4" y="1200"/>
              <a:ext cx="1530" cy="658"/>
            </a:xfrm>
            <a:prstGeom prst="rect">
              <a:avLst/>
            </a:prstGeom>
            <a:solidFill>
              <a:srgbClr val="FFFF00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800"/>
                <a:t>tan </a:t>
              </a:r>
              <a:r>
                <a:rPr lang="en-US" altLang="es-CL" sz="2800">
                  <a:latin typeface="Symbol" panose="05050102010706020507" pitchFamily="18" charset="2"/>
                </a:rPr>
                <a:t>F</a:t>
              </a:r>
              <a:r>
                <a:rPr lang="en-US" altLang="es-CL" sz="2800"/>
                <a:t> =  G</a:t>
              </a:r>
              <a:r>
                <a:rPr lang="en-US" altLang="es-CL" sz="2800" baseline="-25000"/>
                <a:t>0</a:t>
              </a:r>
              <a:r>
                <a:rPr lang="en-US" altLang="es-CL" sz="2800"/>
                <a:t>G</a:t>
              </a:r>
              <a:r>
                <a:rPr lang="en-US" altLang="es-CL" sz="2800" baseline="-25000"/>
                <a:t>1</a:t>
              </a:r>
              <a:r>
                <a:rPr lang="en-US" altLang="es-CL" sz="2800"/>
                <a:t> </a:t>
              </a:r>
            </a:p>
            <a:p>
              <a:pPr>
                <a:lnSpc>
                  <a:spcPct val="120000"/>
                </a:lnSpc>
              </a:pPr>
              <a:r>
                <a:rPr lang="en-US" altLang="es-CL" sz="2800"/>
                <a:t>              G</a:t>
              </a:r>
              <a:r>
                <a:rPr lang="en-US" altLang="es-CL" sz="2800" baseline="-25000"/>
                <a:t>0</a:t>
              </a:r>
              <a:r>
                <a:rPr lang="en-US" altLang="es-CL" sz="2800"/>
                <a:t>M</a:t>
              </a:r>
              <a:r>
                <a:rPr lang="en-US" altLang="es-CL" sz="2800" baseline="-25000"/>
                <a:t>T</a:t>
              </a:r>
              <a:endParaRPr lang="en-US" altLang="es-CL" sz="2800"/>
            </a:p>
          </p:txBody>
        </p:sp>
        <p:sp>
          <p:nvSpPr>
            <p:cNvPr id="11294" name="Line 1029">
              <a:extLst>
                <a:ext uri="{FF2B5EF4-FFF2-40B4-BE49-F238E27FC236}">
                  <a16:creationId xmlns:a16="http://schemas.microsoft.com/office/drawing/2014/main" id="{7D2E7DAE-C96A-D6F4-5A56-1BBE9EF48AF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640" y="1536"/>
              <a:ext cx="52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8439" name="Rectangle 1031">
            <a:extLst>
              <a:ext uri="{FF2B5EF4-FFF2-40B4-BE49-F238E27FC236}">
                <a16:creationId xmlns:a16="http://schemas.microsoft.com/office/drawing/2014/main" id="{C67BCD19-64EB-D49E-74EB-323B3BCE19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3443288"/>
            <a:ext cx="67056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buFontTx/>
              <a:buChar char="•"/>
            </a:pPr>
            <a:r>
              <a:rPr lang="en-US" altLang="es-CL" sz="2800"/>
              <a:t>  </a:t>
            </a:r>
            <a:r>
              <a:rPr lang="en-US" altLang="es-CL" sz="2800" b="1"/>
              <a:t>G</a:t>
            </a:r>
            <a:r>
              <a:rPr lang="en-US" altLang="es-CL" sz="2800" b="1" baseline="-25000"/>
              <a:t>0</a:t>
            </a:r>
            <a:r>
              <a:rPr lang="en-US" altLang="es-CL" sz="2800" b="1"/>
              <a:t>G</a:t>
            </a:r>
            <a:r>
              <a:rPr lang="en-US" altLang="es-CL" sz="2800" b="1" baseline="-25000"/>
              <a:t>1</a:t>
            </a:r>
            <a:r>
              <a:rPr lang="en-US" altLang="es-CL" sz="2800" baseline="-25000"/>
              <a:t> </a:t>
            </a:r>
            <a:r>
              <a:rPr lang="en-US" altLang="es-CL" sz="2000"/>
              <a:t>es el cambio tranversal del centro de gravedad</a:t>
            </a:r>
            <a:endParaRPr lang="en-US" altLang="es-CL" sz="2800" baseline="-25000"/>
          </a:p>
        </p:txBody>
      </p:sp>
      <p:grpSp>
        <p:nvGrpSpPr>
          <p:cNvPr id="11270" name="Group 1045">
            <a:extLst>
              <a:ext uri="{FF2B5EF4-FFF2-40B4-BE49-F238E27FC236}">
                <a16:creationId xmlns:a16="http://schemas.microsoft.com/office/drawing/2014/main" id="{25BC2ADE-0939-1D9B-571C-B757397FD3C7}"/>
              </a:ext>
            </a:extLst>
          </p:cNvPr>
          <p:cNvGrpSpPr>
            <a:grpSpLocks/>
          </p:cNvGrpSpPr>
          <p:nvPr/>
        </p:nvGrpSpPr>
        <p:grpSpPr bwMode="auto">
          <a:xfrm>
            <a:off x="8175625" y="2057400"/>
            <a:ext cx="739775" cy="4800600"/>
            <a:chOff x="4862" y="1056"/>
            <a:chExt cx="466" cy="3024"/>
          </a:xfrm>
        </p:grpSpPr>
        <p:sp>
          <p:nvSpPr>
            <p:cNvPr id="11281" name="Line 1033">
              <a:extLst>
                <a:ext uri="{FF2B5EF4-FFF2-40B4-BE49-F238E27FC236}">
                  <a16:creationId xmlns:a16="http://schemas.microsoft.com/office/drawing/2014/main" id="{3D610081-596F-3C7E-65D1-49C83B2BBA91}"/>
                </a:ext>
              </a:extLst>
            </p:cNvPr>
            <p:cNvSpPr>
              <a:spLocks noChangeAspect="1" noChangeShapeType="1"/>
            </p:cNvSpPr>
            <p:nvPr/>
          </p:nvSpPr>
          <p:spPr bwMode="auto">
            <a:xfrm>
              <a:off x="5001" y="1056"/>
              <a:ext cx="1" cy="273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11282" name="Group 1034">
              <a:extLst>
                <a:ext uri="{FF2B5EF4-FFF2-40B4-BE49-F238E27FC236}">
                  <a16:creationId xmlns:a16="http://schemas.microsoft.com/office/drawing/2014/main" id="{E2E030AD-2AA6-2D75-386A-260840B3EDA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862" y="3766"/>
              <a:ext cx="442" cy="314"/>
              <a:chOff x="2870" y="3360"/>
              <a:chExt cx="346" cy="237"/>
            </a:xfrm>
          </p:grpSpPr>
          <p:sp>
            <p:nvSpPr>
              <p:cNvPr id="11291" name="Text Box 1035">
                <a:extLst>
                  <a:ext uri="{FF2B5EF4-FFF2-40B4-BE49-F238E27FC236}">
                    <a16:creationId xmlns:a16="http://schemas.microsoft.com/office/drawing/2014/main" id="{66E8AAAD-90E5-A132-9EF5-7A940F1C868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870" y="3360"/>
                <a:ext cx="223" cy="18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US" altLang="es-CL" sz="2000" b="1"/>
                  <a:t>C</a:t>
                </a:r>
              </a:p>
            </p:txBody>
          </p:sp>
          <p:sp>
            <p:nvSpPr>
              <p:cNvPr id="11292" name="Text Box 1036">
                <a:extLst>
                  <a:ext uri="{FF2B5EF4-FFF2-40B4-BE49-F238E27FC236}">
                    <a16:creationId xmlns:a16="http://schemas.microsoft.com/office/drawing/2014/main" id="{B1BDF9E2-FF1D-B749-E55A-16E50DB1D44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928" y="3408"/>
                <a:ext cx="288" cy="18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US" altLang="es-CL" sz="2000" b="1"/>
                  <a:t>L</a:t>
                </a:r>
              </a:p>
            </p:txBody>
          </p:sp>
        </p:grpSp>
        <p:sp>
          <p:nvSpPr>
            <p:cNvPr id="11283" name="Text Box 1037">
              <a:extLst>
                <a:ext uri="{FF2B5EF4-FFF2-40B4-BE49-F238E27FC236}">
                  <a16:creationId xmlns:a16="http://schemas.microsoft.com/office/drawing/2014/main" id="{737506B4-F58A-3434-6880-BCB3DC9A75C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06" y="2383"/>
              <a:ext cx="284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G</a:t>
              </a:r>
              <a:r>
                <a:rPr lang="en-US" altLang="es-CL" sz="2000" i="1" baseline="-25000"/>
                <a:t>o</a:t>
              </a:r>
              <a:endParaRPr lang="en-US" altLang="es-CL" sz="2000"/>
            </a:p>
          </p:txBody>
        </p:sp>
        <p:sp>
          <p:nvSpPr>
            <p:cNvPr id="11284" name="Text Box 1038">
              <a:extLst>
                <a:ext uri="{FF2B5EF4-FFF2-40B4-BE49-F238E27FC236}">
                  <a16:creationId xmlns:a16="http://schemas.microsoft.com/office/drawing/2014/main" id="{56F86C61-AF68-529E-4FF5-5A6756515A3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20" y="2748"/>
              <a:ext cx="27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B</a:t>
              </a:r>
              <a:r>
                <a:rPr lang="en-US" altLang="es-CL" sz="2000" i="1" baseline="-25000"/>
                <a:t>o</a:t>
              </a:r>
              <a:endParaRPr lang="en-US" altLang="es-CL" sz="2000"/>
            </a:p>
          </p:txBody>
        </p:sp>
        <p:sp>
          <p:nvSpPr>
            <p:cNvPr id="11285" name="Text Box 1039">
              <a:extLst>
                <a:ext uri="{FF2B5EF4-FFF2-40B4-BE49-F238E27FC236}">
                  <a16:creationId xmlns:a16="http://schemas.microsoft.com/office/drawing/2014/main" id="{475341BA-D447-0D77-7F51-E5F47A9DFAE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968" y="3516"/>
              <a:ext cx="232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K</a:t>
              </a:r>
            </a:p>
          </p:txBody>
        </p:sp>
        <p:sp>
          <p:nvSpPr>
            <p:cNvPr id="11286" name="AutoShape 1040">
              <a:extLst>
                <a:ext uri="{FF2B5EF4-FFF2-40B4-BE49-F238E27FC236}">
                  <a16:creationId xmlns:a16="http://schemas.microsoft.com/office/drawing/2014/main" id="{C26AAB4F-0069-316D-20CC-F6245F8533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68" y="3526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  <p:sp>
          <p:nvSpPr>
            <p:cNvPr id="11287" name="AutoShape 1041">
              <a:extLst>
                <a:ext uri="{FF2B5EF4-FFF2-40B4-BE49-F238E27FC236}">
                  <a16:creationId xmlns:a16="http://schemas.microsoft.com/office/drawing/2014/main" id="{FB7A9207-0F75-6237-B7B4-DB6002C847C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68" y="2854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  <p:sp>
          <p:nvSpPr>
            <p:cNvPr id="11288" name="AutoShape 1042">
              <a:extLst>
                <a:ext uri="{FF2B5EF4-FFF2-40B4-BE49-F238E27FC236}">
                  <a16:creationId xmlns:a16="http://schemas.microsoft.com/office/drawing/2014/main" id="{E4A5F226-9BDE-F9D1-F603-7F7ADCC6F4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68" y="2518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  <p:sp>
          <p:nvSpPr>
            <p:cNvPr id="11289" name="Text Box 1043">
              <a:extLst>
                <a:ext uri="{FF2B5EF4-FFF2-40B4-BE49-F238E27FC236}">
                  <a16:creationId xmlns:a16="http://schemas.microsoft.com/office/drawing/2014/main" id="{3C3238D3-11E2-4C4C-7110-2E3D0CAB8C0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06" y="1200"/>
              <a:ext cx="322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M</a:t>
              </a:r>
              <a:r>
                <a:rPr lang="en-US" altLang="es-CL" sz="2000" baseline="-25000"/>
                <a:t>T</a:t>
              </a:r>
              <a:endParaRPr lang="en-US" altLang="es-CL" sz="2000"/>
            </a:p>
          </p:txBody>
        </p:sp>
        <p:sp>
          <p:nvSpPr>
            <p:cNvPr id="11290" name="AutoShape 1044">
              <a:extLst>
                <a:ext uri="{FF2B5EF4-FFF2-40B4-BE49-F238E27FC236}">
                  <a16:creationId xmlns:a16="http://schemas.microsoft.com/office/drawing/2014/main" id="{59C66475-0A76-7759-B958-8720BA5F6A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68" y="1335"/>
              <a:ext cx="48" cy="48"/>
            </a:xfrm>
            <a:prstGeom prst="flowChartConnector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s-CL" altLang="es-CL"/>
            </a:p>
          </p:txBody>
        </p:sp>
      </p:grpSp>
      <p:grpSp>
        <p:nvGrpSpPr>
          <p:cNvPr id="18465" name="Group 1057">
            <a:extLst>
              <a:ext uri="{FF2B5EF4-FFF2-40B4-BE49-F238E27FC236}">
                <a16:creationId xmlns:a16="http://schemas.microsoft.com/office/drawing/2014/main" id="{3751226B-6838-26A0-D0D9-FA2FD02F32E0}"/>
              </a:ext>
            </a:extLst>
          </p:cNvPr>
          <p:cNvGrpSpPr>
            <a:grpSpLocks/>
          </p:cNvGrpSpPr>
          <p:nvPr/>
        </p:nvGrpSpPr>
        <p:grpSpPr bwMode="auto">
          <a:xfrm>
            <a:off x="803275" y="2514600"/>
            <a:ext cx="7426325" cy="3505200"/>
            <a:chOff x="506" y="1584"/>
            <a:chExt cx="4678" cy="2208"/>
          </a:xfrm>
        </p:grpSpPr>
        <p:sp>
          <p:nvSpPr>
            <p:cNvPr id="11273" name="Rectangle 1032">
              <a:extLst>
                <a:ext uri="{FF2B5EF4-FFF2-40B4-BE49-F238E27FC236}">
                  <a16:creationId xmlns:a16="http://schemas.microsoft.com/office/drawing/2014/main" id="{1AE408A0-6393-ADDD-658C-5D1FDF1EAC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" y="2703"/>
              <a:ext cx="3161" cy="7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buFontTx/>
                <a:buChar char="•"/>
              </a:pPr>
              <a:r>
                <a:rPr lang="en-US" altLang="es-CL" sz="2000"/>
                <a:t> De las curvas de forma se puede obtener KM</a:t>
              </a:r>
              <a:r>
                <a:rPr lang="en-US" altLang="es-CL" sz="2000" baseline="-25000"/>
                <a:t>T</a:t>
              </a:r>
            </a:p>
            <a:p>
              <a:pPr>
                <a:lnSpc>
                  <a:spcPct val="130000"/>
                </a:lnSpc>
                <a:buFontTx/>
                <a:buChar char="•"/>
              </a:pPr>
              <a:r>
                <a:rPr lang="en-US" altLang="es-CL" sz="2000"/>
                <a:t> El centro de gravedad vertical es KG</a:t>
              </a:r>
              <a:r>
                <a:rPr lang="en-US" altLang="es-CL" sz="2000" baseline="-25000"/>
                <a:t>0</a:t>
              </a:r>
              <a:endParaRPr lang="en-US" altLang="es-CL" sz="2000"/>
            </a:p>
            <a:p>
              <a:pPr>
                <a:lnSpc>
                  <a:spcPct val="130000"/>
                </a:lnSpc>
                <a:buFontTx/>
                <a:buChar char="•"/>
              </a:pPr>
              <a:r>
                <a:rPr lang="en-US" altLang="es-CL" b="1"/>
                <a:t> G</a:t>
              </a:r>
              <a:r>
                <a:rPr lang="en-US" altLang="es-CL" b="1" baseline="-25000"/>
                <a:t>0</a:t>
              </a:r>
              <a:r>
                <a:rPr lang="en-US" altLang="es-CL" b="1"/>
                <a:t>M</a:t>
              </a:r>
              <a:r>
                <a:rPr lang="en-US" altLang="es-CL" b="1" baseline="-25000"/>
                <a:t>T  </a:t>
              </a:r>
              <a:r>
                <a:rPr lang="en-US" altLang="es-CL" b="1"/>
                <a:t>=</a:t>
              </a:r>
              <a:r>
                <a:rPr lang="en-US" altLang="es-CL" b="1" baseline="-25000"/>
                <a:t>   </a:t>
              </a:r>
              <a:r>
                <a:rPr lang="en-US" altLang="es-CL" b="1"/>
                <a:t>KM</a:t>
              </a:r>
              <a:r>
                <a:rPr lang="en-US" altLang="es-CL" b="1" baseline="-25000"/>
                <a:t>T</a:t>
              </a:r>
              <a:r>
                <a:rPr lang="en-US" altLang="es-CL" b="1"/>
                <a:t> -  KG</a:t>
              </a:r>
              <a:r>
                <a:rPr lang="en-US" altLang="es-CL" sz="2000" baseline="-25000"/>
                <a:t>0</a:t>
              </a:r>
            </a:p>
          </p:txBody>
        </p:sp>
        <p:sp>
          <p:nvSpPr>
            <p:cNvPr id="11274" name="Line 1046">
              <a:extLst>
                <a:ext uri="{FF2B5EF4-FFF2-40B4-BE49-F238E27FC236}">
                  <a16:creationId xmlns:a16="http://schemas.microsoft.com/office/drawing/2014/main" id="{F4092DEC-8B3C-9943-A651-7D27E7017464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608" y="3792"/>
              <a:ext cx="52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1275" name="Line 1047">
              <a:extLst>
                <a:ext uri="{FF2B5EF4-FFF2-40B4-BE49-F238E27FC236}">
                  <a16:creationId xmlns:a16="http://schemas.microsoft.com/office/drawing/2014/main" id="{AD46E518-3733-07C1-A190-90D55A320BDB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608" y="1584"/>
              <a:ext cx="576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1276" name="Line 1048">
              <a:extLst>
                <a:ext uri="{FF2B5EF4-FFF2-40B4-BE49-F238E27FC236}">
                  <a16:creationId xmlns:a16="http://schemas.microsoft.com/office/drawing/2014/main" id="{122AC3E8-C903-5DFB-1FE9-E6866E77B00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4896" y="2784"/>
              <a:ext cx="288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1277" name="Line 1049">
              <a:extLst>
                <a:ext uri="{FF2B5EF4-FFF2-40B4-BE49-F238E27FC236}">
                  <a16:creationId xmlns:a16="http://schemas.microsoft.com/office/drawing/2014/main" id="{A2802F41-AE39-3F30-6EC1-FF6E888AB96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656" y="1584"/>
              <a:ext cx="0" cy="220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1278" name="Line 1050">
              <a:extLst>
                <a:ext uri="{FF2B5EF4-FFF2-40B4-BE49-F238E27FC236}">
                  <a16:creationId xmlns:a16="http://schemas.microsoft.com/office/drawing/2014/main" id="{10B9A83C-2500-F381-04CB-59E52792C12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944" y="2784"/>
              <a:ext cx="0" cy="100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1279" name="Rectangle 1051">
              <a:extLst>
                <a:ext uri="{FF2B5EF4-FFF2-40B4-BE49-F238E27FC236}">
                  <a16:creationId xmlns:a16="http://schemas.microsoft.com/office/drawing/2014/main" id="{91CA0539-A7FE-5C5B-06BC-4CA206DDF787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5400000">
              <a:off x="4290" y="2597"/>
              <a:ext cx="428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1800" b="1"/>
                <a:t>KM</a:t>
              </a:r>
              <a:r>
                <a:rPr lang="en-US" altLang="es-CL" sz="1800" b="1" baseline="-25000"/>
                <a:t>T</a:t>
              </a:r>
            </a:p>
          </p:txBody>
        </p:sp>
        <p:sp>
          <p:nvSpPr>
            <p:cNvPr id="11280" name="Rectangle 1052">
              <a:extLst>
                <a:ext uri="{FF2B5EF4-FFF2-40B4-BE49-F238E27FC236}">
                  <a16:creationId xmlns:a16="http://schemas.microsoft.com/office/drawing/2014/main" id="{142FE18B-27ED-EE51-989C-3013758886C1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-5400000">
              <a:off x="4707" y="3174"/>
              <a:ext cx="340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1800" b="1"/>
                <a:t>KG</a:t>
              </a:r>
            </a:p>
          </p:txBody>
        </p:sp>
      </p:grpSp>
      <p:sp>
        <p:nvSpPr>
          <p:cNvPr id="18464" name="Text Box 1056">
            <a:extLst>
              <a:ext uri="{FF2B5EF4-FFF2-40B4-BE49-F238E27FC236}">
                <a16:creationId xmlns:a16="http://schemas.microsoft.com/office/drawing/2014/main" id="{4D222162-031A-9BBF-7C2B-7250BF3B76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3725" y="2860675"/>
            <a:ext cx="10652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i="1" u="sng">
                <a:solidFill>
                  <a:srgbClr val="FF3300"/>
                </a:solidFill>
              </a:rPr>
              <a:t>Cómo?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8F1C3ED9-C0B2-AAD1-0698-04032E81B7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C1362E7A-7C4C-2C0B-3E5C-0AC7E23206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37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9" grpId="0" autoUpdateAnimBg="0"/>
      <p:bldP spid="18464" grpId="0" autoUpdateAnimBg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1">
            <a:extLst>
              <a:ext uri="{FF2B5EF4-FFF2-40B4-BE49-F238E27FC236}">
                <a16:creationId xmlns:a16="http://schemas.microsoft.com/office/drawing/2014/main" id="{4638D0D2-B1DB-9A15-4BE1-2496848580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s-CL" dirty="0"/>
              <a:t>Una fragata FFG-7 que navega con un desplazamiento de 3.990 (LT), tiene un KM = 22,8 pie, un KG = 19,3 pie, una eslora entre perpendiculares de 408 pie.</a:t>
            </a:r>
          </a:p>
          <a:p>
            <a:r>
              <a:rPr lang="es-CL" dirty="0"/>
              <a:t>En estas condiciones se transfieren 9.000 galones de combustible diésel (28 LT) desde un estanque ubicado en crujía y 6 pie sobre la quilla, a un estanque de servicio ubicado a 6 pie sobre la quilla y 15 pie a babor de la línea de crujía.</a:t>
            </a:r>
          </a:p>
          <a:p>
            <a:r>
              <a:rPr lang="es-CL" dirty="0"/>
              <a:t>Encontrar:</a:t>
            </a:r>
          </a:p>
          <a:p>
            <a:pPr marL="850392" lvl="1" indent="-457200">
              <a:buFont typeface="+mj-lt"/>
              <a:buAutoNum type="alphaLcPeriod"/>
            </a:pPr>
            <a:r>
              <a:rPr lang="es-CL" dirty="0"/>
              <a:t>TCG después de la transferencia de combustible.</a:t>
            </a:r>
          </a:p>
          <a:p>
            <a:pPr marL="850392" lvl="1" indent="-457200">
              <a:buFont typeface="+mj-lt"/>
              <a:buAutoNum type="alphaLcPeriod"/>
            </a:pPr>
            <a:r>
              <a:rPr lang="es-CL" dirty="0"/>
              <a:t>Ángulo de escora después de la transferencia.</a:t>
            </a:r>
          </a:p>
          <a:p>
            <a:pPr marL="850392" lvl="1" indent="-457200">
              <a:buFont typeface="+mj-lt"/>
              <a:buAutoNum type="alphaLcPeriod"/>
            </a:pPr>
            <a:r>
              <a:rPr lang="es-CL" dirty="0"/>
              <a:t>Dibuje un diagrama mostrando la escora a babor, indicando las posiciones iniciales y finales de G y B (G</a:t>
            </a:r>
            <a:r>
              <a:rPr lang="es-CL" baseline="-25000" dirty="0"/>
              <a:t>0</a:t>
            </a:r>
            <a:r>
              <a:rPr lang="es-CL" dirty="0"/>
              <a:t>, </a:t>
            </a:r>
            <a:r>
              <a:rPr lang="es-CL" dirty="0" err="1"/>
              <a:t>G</a:t>
            </a:r>
            <a:r>
              <a:rPr lang="es-CL" baseline="-25000" dirty="0" err="1"/>
              <a:t>f</a:t>
            </a:r>
            <a:r>
              <a:rPr lang="es-CL" dirty="0"/>
              <a:t>, B</a:t>
            </a:r>
            <a:r>
              <a:rPr lang="es-CL" baseline="-25000" dirty="0"/>
              <a:t>0</a:t>
            </a:r>
            <a:r>
              <a:rPr lang="es-CL" dirty="0"/>
              <a:t>, </a:t>
            </a:r>
            <a:r>
              <a:rPr lang="es-CL" dirty="0" err="1"/>
              <a:t>B</a:t>
            </a:r>
            <a:r>
              <a:rPr lang="es-CL" baseline="-25000" dirty="0" err="1"/>
              <a:t>f</a:t>
            </a:r>
            <a:r>
              <a:rPr lang="es-CL" dirty="0"/>
              <a:t>) 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DC4449F-D8A2-20BF-3E42-3932802E8A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092D131A-82C7-F4B3-9E13-15A5BA360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y Estiba 3L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B0E80BD-C306-7B99-8DAF-96172B23AD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38</a:t>
            </a:fld>
            <a:endParaRPr lang="es-ES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C6DCC898-3732-7FB0-40A0-67548501C3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práctico</a:t>
            </a:r>
          </a:p>
        </p:txBody>
      </p:sp>
    </p:spTree>
    <p:extLst>
      <p:ext uri="{BB962C8B-B14F-4D97-AF65-F5344CB8AC3E}">
        <p14:creationId xmlns:p14="http://schemas.microsoft.com/office/powerpoint/2010/main" val="317996705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Marcador de contenido 1">
                <a:extLst>
                  <a:ext uri="{FF2B5EF4-FFF2-40B4-BE49-F238E27FC236}">
                    <a16:creationId xmlns:a16="http://schemas.microsoft.com/office/drawing/2014/main" id="{4638D0D2-B1DB-9A15-4BE1-24968485809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0" y="1481328"/>
                <a:ext cx="9013032" cy="4525963"/>
              </a:xfrm>
            </p:spPr>
            <p:txBody>
              <a:bodyPr>
                <a:normAutofit fontScale="77500" lnSpcReduction="20000"/>
              </a:bodyPr>
              <a:lstStyle/>
              <a:p>
                <a:r>
                  <a:rPr lang="es-CL" dirty="0"/>
                  <a:t>Una fragata FFG-7 que navega con un desplazamiento de 3.990 (LT), tiene un KM = 22,8 pie, un KG = 19,3 pie, una eslora entre perpendiculares de 408 pie.</a:t>
                </a:r>
              </a:p>
              <a:p>
                <a:r>
                  <a:rPr lang="es-CL" dirty="0"/>
                  <a:t>En estas condiciones se transfieren 9.000 galones de combustible diésel (28 LT) desde un estanque ubicado en crujía y 6 pie sobre la quilla, a un estanque de servicio ubicado a 6 pie sobre la quilla y 15 pie a babor de la línea de crujía.</a:t>
                </a:r>
              </a:p>
              <a:p>
                <a:r>
                  <a:rPr lang="es-CL" dirty="0"/>
                  <a:t>Encontrar:</a:t>
                </a:r>
              </a:p>
              <a:p>
                <a:pPr marL="850392" lvl="1" indent="-457200">
                  <a:buFont typeface="+mj-lt"/>
                  <a:buAutoNum type="alphaLcPeriod"/>
                </a:pPr>
                <a:r>
                  <a:rPr lang="es-CL" dirty="0"/>
                  <a:t>TCG después de la transferencia de combustible.</a:t>
                </a:r>
              </a:p>
              <a:p>
                <a:pPr marL="914400" lvl="3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𝑇𝐶𝐺</m:t>
                          </m:r>
                        </m:e>
                        <m:sub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s-CL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∆</m:t>
                              </m:r>
                            </m:e>
                            <m:sub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sSub>
                            <m:sSubPr>
                              <m:ctrlPr>
                                <a:rPr lang="es-CL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</a:rPr>
                                <m:t>𝑇𝐶𝐺</m:t>
                              </m:r>
                            </m:e>
                            <m:sub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nary>
                            <m:naryPr>
                              <m:chr m:val="∑"/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3"/>
                                </m:rP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=1</m:t>
                              </m:r>
                            </m:sub>
                            <m:sup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p>
                            <m:e>
                              <m:sSub>
                                <m:sSubPr>
                                  <m:ctrlPr>
                                    <a:rPr lang="es-CL" b="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CL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±</m:t>
                                  </m:r>
                                  <m:r>
                                    <a:rPr lang="es-CL" b="0" i="1" smtClean="0">
                                      <a:latin typeface="Cambria Math" panose="02040503050406030204" pitchFamily="18" charset="0"/>
                                    </a:rPr>
                                    <m:t>𝑤</m:t>
                                  </m:r>
                                </m:e>
                                <m:sub>
                                  <m:r>
                                    <a:rPr lang="es-CL" b="0" i="1" smtClean="0">
                                      <a:latin typeface="Cambria Math" panose="02040503050406030204" pitchFamily="18" charset="0"/>
                                    </a:rPr>
                                    <m:t>𝐼</m:t>
                                  </m:r>
                                </m:sub>
                              </m:sSub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×±</m:t>
                              </m:r>
                              <m:sSub>
                                <m:sSubPr>
                                  <m:ctrlPr>
                                    <a:rPr lang="es-CL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CL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𝑡𝑐𝑔</m:t>
                                  </m:r>
                                </m:e>
                                <m:sub>
                                  <m:r>
                                    <a:rPr lang="es-CL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</m:e>
                          </m:nary>
                        </m:num>
                        <m:den>
                          <m:eqArr>
                            <m:eqArr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eqArrPr>
                            <m:e>
                              <m:sSub>
                                <m:sSubPr>
                                  <m:ctrlPr>
                                    <a:rPr lang="es-CL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CL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∆</m:t>
                                  </m:r>
                                </m:e>
                                <m:sub>
                                  <m:r>
                                    <a:rPr lang="es-CL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0</m:t>
                                  </m:r>
                                </m:sub>
                              </m:sSub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+</m:t>
                              </m:r>
                              <m:nary>
                                <m:naryPr>
                                  <m:chr m:val="∑"/>
                                  <m:ctrlPr>
                                    <a:rPr lang="es-CL" i="1">
                                      <a:latin typeface="Cambria Math" panose="02040503050406030204" pitchFamily="18" charset="0"/>
                                    </a:rPr>
                                  </m:ctrlPr>
                                </m:naryPr>
                                <m:sub>
                                  <m:r>
                                    <m:rPr>
                                      <m:brk m:alnAt="23"/>
                                    </m:rPr>
                                    <a:rPr lang="es-CL" i="1"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  <m:r>
                                    <a:rPr lang="es-CL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=1</m:t>
                                  </m:r>
                                </m:sub>
                                <m:sup>
                                  <m:r>
                                    <a:rPr lang="es-CL" i="1">
                                      <a:latin typeface="Cambria Math" panose="02040503050406030204" pitchFamily="18" charset="0"/>
                                    </a:rPr>
                                    <m:t>𝑛</m:t>
                                  </m:r>
                                </m:sup>
                                <m:e>
                                  <m:sSub>
                                    <m:sSubPr>
                                      <m:ctrlPr>
                                        <a:rPr lang="es-CL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s-CL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±</m:t>
                                      </m:r>
                                      <m:r>
                                        <a:rPr lang="es-CL" i="1">
                                          <a:latin typeface="Cambria Math" panose="02040503050406030204" pitchFamily="18" charset="0"/>
                                        </a:rPr>
                                        <m:t>𝑤</m:t>
                                      </m:r>
                                    </m:e>
                                    <m:sub>
                                      <m:r>
                                        <a:rPr lang="es-CL" i="1">
                                          <a:latin typeface="Cambria Math" panose="02040503050406030204" pitchFamily="18" charset="0"/>
                                        </a:rPr>
                                        <m:t>𝑖</m:t>
                                      </m:r>
                                    </m:sub>
                                  </m:sSub>
                                </m:e>
                              </m:nary>
                            </m:e>
                          </m:eqArr>
                        </m:den>
                      </m:f>
                    </m:oMath>
                  </m:oMathPara>
                </a14:m>
                <a:endParaRPr lang="es-CL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914400" lvl="3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𝑇𝐶𝐺</m:t>
                          </m:r>
                        </m:e>
                        <m:sub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s-CL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∆</m:t>
                              </m:r>
                            </m:e>
                            <m:sub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sSub>
                            <m:sSubPr>
                              <m:ctrlPr>
                                <a:rPr lang="es-CL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</a:rPr>
                                <m:t>𝑇𝐶𝐺</m:t>
                              </m:r>
                            </m:e>
                            <m:sub>
                              <m:r>
                                <a:rPr lang="es-CL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b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𝑐𝑜𝑚𝑏</m:t>
                              </m:r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sSub>
                            <m:sSub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𝑡𝑐𝑔</m:t>
                              </m:r>
                            </m:e>
                            <m:sub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𝑐𝑜𝑚𝑏</m:t>
                              </m:r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s-CL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</a:rPr>
                                <m:t>𝑤</m:t>
                              </m:r>
                            </m:e>
                            <m:sub>
                              <m:r>
                                <a:rPr lang="es-CL" i="1">
                                  <a:latin typeface="Cambria Math" panose="02040503050406030204" pitchFamily="18" charset="0"/>
                                </a:rPr>
                                <m:t>𝑐𝑜𝑚𝑏</m:t>
                              </m:r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𝑓</m:t>
                              </m:r>
                            </m:sub>
                          </m:sSub>
                          <m: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sSub>
                            <m:sSubPr>
                              <m:ctrlP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𝑡𝑐𝑔</m:t>
                              </m:r>
                            </m:e>
                            <m:sub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𝑐𝑜𝑚𝑏</m:t>
                              </m:r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𝑓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∆</m:t>
                              </m:r>
                            </m:e>
                            <m:sub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s-CL" dirty="0"/>
              </a:p>
              <a:p>
                <a:pPr marL="914400" lvl="3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𝑇𝐶𝐺</m:t>
                          </m:r>
                        </m:e>
                        <m:sub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s-CL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3.990 </m:t>
                          </m:r>
                          <m:d>
                            <m:d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𝐿𝑇</m:t>
                              </m:r>
                            </m:e>
                          </m:d>
                          <m: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  <m:d>
                            <m:d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𝑝𝑖𝑒</m:t>
                              </m:r>
                            </m:e>
                          </m:d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</a:rPr>
                            <m:t>28</m:t>
                          </m:r>
                          <m:d>
                            <m:d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b="0" i="1" smtClean="0">
                                  <a:latin typeface="Cambria Math" panose="02040503050406030204" pitchFamily="18" charset="0"/>
                                </a:rPr>
                                <m:t>𝐿𝑇</m:t>
                              </m:r>
                            </m:e>
                          </m:d>
                          <m: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  <m:d>
                            <m:d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𝑝𝑖𝑒</m:t>
                              </m:r>
                            </m:e>
                          </m:d>
                          <m: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28</m:t>
                          </m:r>
                          <m:d>
                            <m:dPr>
                              <m:ctrlPr>
                                <a:rPr lang="es-CL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</a:rPr>
                                <m:t>𝐿𝑇</m:t>
                              </m:r>
                            </m:e>
                          </m:d>
                          <m:r>
                            <a:rPr lang="es-CL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</m:t>
                          </m:r>
                          <m:d>
                            <m:dPr>
                              <m:ctrlPr>
                                <a:rPr lang="es-CL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−16</m:t>
                              </m:r>
                            </m:e>
                          </m:d>
                          <m:d>
                            <m:dPr>
                              <m:ctrlP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CL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𝑝𝑖𝑒</m:t>
                              </m:r>
                            </m:e>
                          </m:d>
                        </m:num>
                        <m:den>
                          <m:eqArr>
                            <m:eqArrPr>
                              <m:ctrlPr>
                                <a:rPr lang="es-CL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eqArrPr>
                            <m:e>
                              <m:eqArr>
                                <m:eqArrPr>
                                  <m:ctrlPr>
                                    <a:rPr lang="es-CL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eqArrPr>
                                <m:e>
                                  <m:r>
                                    <a:rPr lang="es-CL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3.990</m:t>
                                  </m:r>
                                  <m:d>
                                    <m:dPr>
                                      <m:ctrlPr>
                                        <a:rPr lang="es-CL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r>
                                        <a:rPr lang="es-CL" b="0" i="1" smtClean="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𝐿𝑇</m:t>
                                      </m:r>
                                    </m:e>
                                  </m:d>
                                </m:e>
                              </m:eqArr>
                            </m:e>
                          </m:eqArr>
                        </m:den>
                      </m:f>
                    </m:oMath>
                  </m:oMathPara>
                </a14:m>
                <a:endParaRPr lang="es-CL" dirty="0"/>
              </a:p>
              <a:p>
                <a:pPr marL="914400" lvl="3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𝑇𝐶𝐺</m:t>
                          </m:r>
                        </m:e>
                        <m:sub>
                          <m:r>
                            <a:rPr lang="es-CL" i="1">
                              <a:latin typeface="Cambria Math" panose="02040503050406030204" pitchFamily="18" charset="0"/>
                            </a:rPr>
                            <m:t>𝑓</m:t>
                          </m:r>
                        </m:sub>
                      </m:sSub>
                      <m:r>
                        <a:rPr lang="es-CL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CL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−0,105</m:t>
                      </m:r>
                      <m:d>
                        <m:dPr>
                          <m:ctrlP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𝑝𝑖𝑒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es-CL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𝐵𝑏</m:t>
                          </m:r>
                        </m:e>
                      </m:d>
                    </m:oMath>
                  </m:oMathPara>
                </a14:m>
                <a:endParaRPr lang="es-CL" dirty="0"/>
              </a:p>
            </p:txBody>
          </p:sp>
        </mc:Choice>
        <mc:Fallback>
          <p:sp>
            <p:nvSpPr>
              <p:cNvPr id="2" name="Marcador de contenido 1">
                <a:extLst>
                  <a:ext uri="{FF2B5EF4-FFF2-40B4-BE49-F238E27FC236}">
                    <a16:creationId xmlns:a16="http://schemas.microsoft.com/office/drawing/2014/main" id="{4638D0D2-B1DB-9A15-4BE1-24968485809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0" y="1481328"/>
                <a:ext cx="9013032" cy="4525963"/>
              </a:xfrm>
              <a:blipFill>
                <a:blip r:embed="rId2"/>
                <a:stretch>
                  <a:fillRect t="-1887" r="-27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DC4449F-D8A2-20BF-3E42-3932802E8A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092D131A-82C7-F4B3-9E13-15A5BA360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y Estiba 3L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B0E80BD-C306-7B99-8DAF-96172B23AD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39</a:t>
            </a:fld>
            <a:endParaRPr lang="es-ES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C6DCC898-3732-7FB0-40A0-67548501C3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práctico</a:t>
            </a:r>
          </a:p>
        </p:txBody>
      </p:sp>
    </p:spTree>
    <p:extLst>
      <p:ext uri="{BB962C8B-B14F-4D97-AF65-F5344CB8AC3E}">
        <p14:creationId xmlns:p14="http://schemas.microsoft.com/office/powerpoint/2010/main" val="218859032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Marcador de contenido 1">
                <a:extLst>
                  <a:ext uri="{FF2B5EF4-FFF2-40B4-BE49-F238E27FC236}">
                    <a16:creationId xmlns:a16="http://schemas.microsoft.com/office/drawing/2014/main" id="{4638D0D2-B1DB-9A15-4BE1-24968485809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85000" lnSpcReduction="20000"/>
              </a:bodyPr>
              <a:lstStyle/>
              <a:p>
                <a:r>
                  <a:rPr lang="es-CL" dirty="0"/>
                  <a:t>Una fragata FFG-7 que navega con un desplazamiento de 3.990 (LT), tiene un KM = 22,8 pie, un KG = 19,3 pie, una eslora entre perpendiculares de 408 pie.</a:t>
                </a:r>
              </a:p>
              <a:p>
                <a:r>
                  <a:rPr lang="es-CL" dirty="0"/>
                  <a:t>En estas condiciones se transfieren 9.000 galones de combustible diésel (28 LT) desde un estanque ubicado en crujía y 6 pie sobre la quilla, a un estanque de servicio ubicado a 6 pie sobre la quilla y 15 pie a babor de la línea de crujía.</a:t>
                </a:r>
              </a:p>
              <a:p>
                <a:r>
                  <a:rPr lang="es-CL" dirty="0"/>
                  <a:t>Encontrar:</a:t>
                </a:r>
              </a:p>
              <a:p>
                <a:pPr lvl="1">
                  <a:buFont typeface="Wingdings" panose="05000000000000000000" pitchFamily="2" charset="2"/>
                  <a:buChar char="ü"/>
                </a:pPr>
                <a:r>
                  <a:rPr lang="es-CL" dirty="0"/>
                  <a:t>TCG después de la transferencia de combustible.</a:t>
                </a:r>
              </a:p>
              <a:p>
                <a:pPr marL="850392" lvl="1" indent="-457200">
                  <a:buFont typeface="+mj-lt"/>
                  <a:buAutoNum type="alphaLcPeriod" startAt="2"/>
                </a:pPr>
                <a:r>
                  <a:rPr lang="es-CL" dirty="0"/>
                  <a:t>Ángulo de escora después de la transferencia.</a:t>
                </a:r>
              </a:p>
              <a:p>
                <a:pPr marL="393192" lvl="1" indent="0">
                  <a:buNone/>
                </a:pPr>
                <a:r>
                  <a:rPr lang="es-CL" dirty="0"/>
                  <a:t>	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s-CL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s-CL" i="0" smtClean="0">
                            <a:latin typeface="Cambria Math" panose="02040503050406030204" pitchFamily="18" charset="0"/>
                          </a:rPr>
                          <m:t>tan</m:t>
                        </m:r>
                      </m:fName>
                      <m:e>
                        <m:r>
                          <a:rPr lang="es-CL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𝜃</m:t>
                        </m:r>
                        <m:r>
                          <a:rPr lang="es-CL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s-CL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s-CL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𝑇𝐶𝐺</m:t>
                            </m:r>
                          </m:num>
                          <m:den>
                            <m:sSub>
                              <m:sSubPr>
                                <m:ctrlPr>
                                  <a:rPr lang="es-CL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s-CL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𝐾𝑀</m:t>
                                </m:r>
                              </m:e>
                              <m:sub>
                                <m:r>
                                  <a:rPr lang="es-CL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𝑡</m:t>
                                </m:r>
                              </m:sub>
                            </m:sSub>
                            <m:r>
                              <a:rPr lang="es-CL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s-CL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𝐾𝐺</m:t>
                            </m:r>
                          </m:den>
                        </m:f>
                        <m:r>
                          <a:rPr lang="es-CL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f>
                          <m:fPr>
                            <m:ctrlPr>
                              <a:rPr lang="es-CL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s-CL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−0,105</m:t>
                            </m:r>
                            <m:d>
                              <m:dPr>
                                <m:ctrlPr>
                                  <a:rPr lang="es-CL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s-CL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𝑝𝑖𝑒</m:t>
                                </m:r>
                              </m:e>
                            </m:d>
                          </m:num>
                          <m:den>
                            <m:r>
                              <a:rPr lang="es-CL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22,8</m:t>
                            </m:r>
                            <m:d>
                              <m:dPr>
                                <m:ctrlPr>
                                  <a:rPr lang="es-CL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s-CL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𝑝𝑖𝑒</m:t>
                                </m:r>
                              </m:e>
                            </m:d>
                            <m:r>
                              <a:rPr lang="es-CL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−19,3</m:t>
                            </m:r>
                            <m:d>
                              <m:dPr>
                                <m:ctrlPr>
                                  <a:rPr lang="es-CL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s-CL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𝑝𝑖𝑒</m:t>
                                </m:r>
                              </m:e>
                            </m:d>
                          </m:den>
                        </m:f>
                      </m:e>
                    </m:func>
                    <m:r>
                      <a:rPr lang="es-CL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−0,03008</m:t>
                    </m:r>
                  </m:oMath>
                </a14:m>
                <a:endParaRPr lang="es-CL" b="0" dirty="0">
                  <a:ea typeface="Cambria Math" panose="02040503050406030204" pitchFamily="18" charset="0"/>
                </a:endParaRPr>
              </a:p>
              <a:p>
                <a:pPr marL="393192" lvl="1" indent="0">
                  <a:buNone/>
                </a:pPr>
                <a:r>
                  <a:rPr lang="es-CL" dirty="0">
                    <a:ea typeface="Cambria Math" panose="02040503050406030204" pitchFamily="18" charset="0"/>
                  </a:rPr>
                  <a:t>	</a:t>
                </a:r>
                <a14:m>
                  <m:oMath xmlns:m="http://schemas.openxmlformats.org/officeDocument/2006/math">
                    <m:r>
                      <a:rPr lang="es-CL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𝜃</m:t>
                    </m:r>
                    <m:r>
                      <a:rPr lang="es-CL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unc>
                      <m:funcPr>
                        <m:ctrlPr>
                          <a:rPr lang="es-CL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uncPr>
                      <m:fName>
                        <m:sSup>
                          <m:sSupPr>
                            <m:ctrlPr>
                              <a:rPr lang="es-CL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s-CL" i="0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tan</m:t>
                            </m:r>
                          </m:e>
                          <m:sup>
                            <m:r>
                              <a:rPr lang="es-CL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−1</m:t>
                            </m:r>
                          </m:sup>
                        </m:sSup>
                      </m:fName>
                      <m:e>
                        <m:d>
                          <m:dPr>
                            <m:ctrlPr>
                              <a:rPr lang="es-CL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CL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−0,03008</m:t>
                            </m:r>
                          </m:e>
                        </m:d>
                      </m:e>
                    </m:func>
                    <m:r>
                      <a:rPr lang="es-CL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−1,723° 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𝑜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1,723 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𝑎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𝑏𝑎𝑏𝑜𝑟</m:t>
                    </m:r>
                  </m:oMath>
                </a14:m>
                <a:endParaRPr lang="es-CL" dirty="0"/>
              </a:p>
            </p:txBody>
          </p:sp>
        </mc:Choice>
        <mc:Fallback>
          <p:sp>
            <p:nvSpPr>
              <p:cNvPr id="2" name="Marcador de contenido 1">
                <a:extLst>
                  <a:ext uri="{FF2B5EF4-FFF2-40B4-BE49-F238E27FC236}">
                    <a16:creationId xmlns:a16="http://schemas.microsoft.com/office/drawing/2014/main" id="{4638D0D2-B1DB-9A15-4BE1-24968485809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t="-2291" r="-37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DC4449F-D8A2-20BF-3E42-3932802E8A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092D131A-82C7-F4B3-9E13-15A5BA360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y Estiba 3L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B0E80BD-C306-7B99-8DAF-96172B23AD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40</a:t>
            </a:fld>
            <a:endParaRPr lang="es-ES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C6DCC898-3732-7FB0-40A0-67548501C3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práctico</a:t>
            </a:r>
          </a:p>
        </p:txBody>
      </p:sp>
    </p:spTree>
    <p:extLst>
      <p:ext uri="{BB962C8B-B14F-4D97-AF65-F5344CB8AC3E}">
        <p14:creationId xmlns:p14="http://schemas.microsoft.com/office/powerpoint/2010/main" val="2660715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1">
            <a:extLst>
              <a:ext uri="{FF2B5EF4-FFF2-40B4-BE49-F238E27FC236}">
                <a16:creationId xmlns:a16="http://schemas.microsoft.com/office/drawing/2014/main" id="{4638D0D2-B1DB-9A15-4BE1-2496848580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s-CL" dirty="0"/>
              <a:t>Una fragata FFG-7 que navega con un desplazamiento de 3.990 (LT), tiene un KM = 22,8 pie, un KG = 19,3 pie, una eslora entre perpendiculares de 408 pie.</a:t>
            </a:r>
          </a:p>
          <a:p>
            <a:r>
              <a:rPr lang="es-CL" dirty="0"/>
              <a:t>En estas condiciones se transfieren 9.000 galones de combustible diésel (28 LT) desde un estanque ubicado en crujía y 6 pie sobre la quilla, a un estanque de servicio ubicado a 6 pie sobre la quilla y 15 pie a babor de la línea de crujía.</a:t>
            </a:r>
          </a:p>
          <a:p>
            <a:r>
              <a:rPr lang="es-CL" dirty="0"/>
              <a:t>Encontrar: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s-CL" dirty="0"/>
              <a:t>TCG después de la transferencia de combustible.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s-CL" dirty="0"/>
              <a:t>Ángulo de escora después de la transferencia.</a:t>
            </a:r>
          </a:p>
          <a:p>
            <a:pPr marL="850392" lvl="1" indent="-457200">
              <a:buFont typeface="+mj-lt"/>
              <a:buAutoNum type="alphaLcPeriod" startAt="3"/>
            </a:pPr>
            <a:r>
              <a:rPr lang="es-CL" dirty="0"/>
              <a:t>Dibuje un diagrama mostrando la escora a babor, indicando las posiciones iniciales y finales de G y B (G</a:t>
            </a:r>
            <a:r>
              <a:rPr lang="es-CL" baseline="-25000" dirty="0"/>
              <a:t>0</a:t>
            </a:r>
            <a:r>
              <a:rPr lang="es-CL" dirty="0"/>
              <a:t>, </a:t>
            </a:r>
            <a:r>
              <a:rPr lang="es-CL" dirty="0" err="1"/>
              <a:t>G</a:t>
            </a:r>
            <a:r>
              <a:rPr lang="es-CL" baseline="-25000" dirty="0" err="1"/>
              <a:t>f</a:t>
            </a:r>
            <a:r>
              <a:rPr lang="es-CL" dirty="0"/>
              <a:t>, B</a:t>
            </a:r>
            <a:r>
              <a:rPr lang="es-CL" baseline="-25000" dirty="0"/>
              <a:t>0</a:t>
            </a:r>
            <a:r>
              <a:rPr lang="es-CL" dirty="0"/>
              <a:t>, </a:t>
            </a:r>
            <a:r>
              <a:rPr lang="es-CL" dirty="0" err="1"/>
              <a:t>B</a:t>
            </a:r>
            <a:r>
              <a:rPr lang="es-CL" baseline="-25000" dirty="0" err="1"/>
              <a:t>f</a:t>
            </a:r>
            <a:r>
              <a:rPr lang="es-CL" dirty="0"/>
              <a:t>) </a:t>
            </a:r>
          </a:p>
          <a:p>
            <a:pPr marL="850392" lvl="1" indent="-457200">
              <a:buFont typeface="+mj-lt"/>
              <a:buAutoNum type="alphaLcPeriod" startAt="3"/>
            </a:pPr>
            <a:endParaRPr lang="es-CL" dirty="0"/>
          </a:p>
          <a:p>
            <a:pPr marL="850392" lvl="1" indent="-457200">
              <a:buFont typeface="+mj-lt"/>
              <a:buAutoNum type="alphaLcPeriod" startAt="3"/>
            </a:pPr>
            <a:endParaRPr lang="es-CL" dirty="0"/>
          </a:p>
          <a:p>
            <a:pPr marL="850392" lvl="1" indent="-457200">
              <a:buFont typeface="+mj-lt"/>
              <a:buAutoNum type="alphaLcPeriod" startAt="3"/>
            </a:pPr>
            <a:endParaRPr lang="es-CL" dirty="0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DC4449F-D8A2-20BF-3E42-3932802E8A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092D131A-82C7-F4B3-9E13-15A5BA360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y Estiba 3L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B0E80BD-C306-7B99-8DAF-96172B23AD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41</a:t>
            </a:fld>
            <a:endParaRPr lang="es-ES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C6DCC898-3732-7FB0-40A0-67548501C3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práctico</a:t>
            </a: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FC757EF4-05FA-53CB-6132-24691079FDA3}"/>
              </a:ext>
            </a:extLst>
          </p:cNvPr>
          <p:cNvGrpSpPr/>
          <p:nvPr/>
        </p:nvGrpSpPr>
        <p:grpSpPr>
          <a:xfrm>
            <a:off x="2521973" y="1268760"/>
            <a:ext cx="4237087" cy="2865368"/>
            <a:chOff x="2521973" y="1268760"/>
            <a:chExt cx="4237087" cy="2865368"/>
          </a:xfrm>
        </p:grpSpPr>
        <p:pic>
          <p:nvPicPr>
            <p:cNvPr id="7" name="Imagen 6">
              <a:extLst>
                <a:ext uri="{FF2B5EF4-FFF2-40B4-BE49-F238E27FC236}">
                  <a16:creationId xmlns:a16="http://schemas.microsoft.com/office/drawing/2014/main" id="{0847B61E-AA0E-F0A0-6633-DCF97EEE7D8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521973" y="1268760"/>
              <a:ext cx="4237087" cy="2865368"/>
            </a:xfrm>
            <a:prstGeom prst="rect">
              <a:avLst/>
            </a:prstGeom>
          </p:spPr>
        </p:pic>
        <p:sp>
          <p:nvSpPr>
            <p:cNvPr id="8" name="CuadroTexto 7">
              <a:extLst>
                <a:ext uri="{FF2B5EF4-FFF2-40B4-BE49-F238E27FC236}">
                  <a16:creationId xmlns:a16="http://schemas.microsoft.com/office/drawing/2014/main" id="{062D0D8B-0DB8-44B8-2723-97A25D39DEF5}"/>
                </a:ext>
              </a:extLst>
            </p:cNvPr>
            <p:cNvSpPr txBox="1"/>
            <p:nvPr/>
          </p:nvSpPr>
          <p:spPr>
            <a:xfrm>
              <a:off x="4499992" y="2062009"/>
              <a:ext cx="1224136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CL" sz="900" dirty="0">
                  <a:solidFill>
                    <a:srgbClr val="FF0000"/>
                  </a:solidFill>
                </a:rPr>
                <a:t>Pérdida de GZ por coseno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30325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0" presetID="21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bg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1">
            <a:extLst>
              <a:ext uri="{FF2B5EF4-FFF2-40B4-BE49-F238E27FC236}">
                <a16:creationId xmlns:a16="http://schemas.microsoft.com/office/drawing/2014/main" id="{4638D0D2-B1DB-9A15-4BE1-2496848580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s-CL" dirty="0"/>
              <a:t>Una fragata FFG-7 que navega con un desplazamiento de 3.990 (LT), tiene un KM = 22,8 pie, un KG = 19,3 pie, una eslora entre perpendiculares de 408 pie.</a:t>
            </a:r>
          </a:p>
          <a:p>
            <a:r>
              <a:rPr lang="es-CL" dirty="0"/>
              <a:t>En estas condiciones se transfieren 9.000 galones de combustible diésel (28 LT) desde un estanque ubicado en crujía y 6 pie sobre la quilla, a un estanque de servicio ubicado a 6 pie sobre la quilla y 15 pie a babor de la línea de crujía.</a:t>
            </a:r>
          </a:p>
          <a:p>
            <a:r>
              <a:rPr lang="es-CL" dirty="0"/>
              <a:t>Encontrar: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s-MX" dirty="0"/>
              <a:t>Usando las curvas cruzadas para una FFG-7, calcule y trace para ambas bandas (estribor y babor), los ángulos de escora  y las curvas de GZ de la fragata antes y después de transferir el combustible. Es recomendable la utilización de una planilla electrónica de hoja de cálculo para realizar los cálculos y los trazados.</a:t>
            </a:r>
            <a:endParaRPr lang="es-CL" dirty="0"/>
          </a:p>
          <a:p>
            <a:pPr marL="850392" lvl="1" indent="-457200">
              <a:buFont typeface="+mj-lt"/>
              <a:buAutoNum type="alphaLcPeriod" startAt="3"/>
            </a:pPr>
            <a:endParaRPr lang="es-CL" dirty="0"/>
          </a:p>
          <a:p>
            <a:pPr marL="850392" lvl="1" indent="-457200">
              <a:buFont typeface="+mj-lt"/>
              <a:buAutoNum type="alphaLcPeriod" startAt="3"/>
            </a:pPr>
            <a:endParaRPr lang="es-CL" dirty="0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DC4449F-D8A2-20BF-3E42-3932802E8A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092D131A-82C7-F4B3-9E13-15A5BA360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y Estiba 3L</a:t>
            </a: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B0E80BD-C306-7B99-8DAF-96172B23AD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42</a:t>
            </a:fld>
            <a:endParaRPr lang="es-ES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C6DCC898-3732-7FB0-40A0-67548501C3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práctico</a:t>
            </a:r>
          </a:p>
        </p:txBody>
      </p:sp>
    </p:spTree>
    <p:extLst>
      <p:ext uri="{BB962C8B-B14F-4D97-AF65-F5344CB8AC3E}">
        <p14:creationId xmlns:p14="http://schemas.microsoft.com/office/powerpoint/2010/main" val="2366027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9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2 Marcador de pie de página">
            <a:extLst>
              <a:ext uri="{FF2B5EF4-FFF2-40B4-BE49-F238E27FC236}">
                <a16:creationId xmlns:a16="http://schemas.microsoft.com/office/drawing/2014/main" id="{C9FB9D71-3060-812B-E55E-443495B370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ko-KR" sz="1400">
                <a:ea typeface="굴림" panose="020B0600000101010101" pitchFamily="34" charset="-127"/>
              </a:rPr>
              <a:t>Estabilidad y Estiba 3L</a:t>
            </a:r>
            <a:endParaRPr lang="en-US" altLang="ko-KR" sz="1400">
              <a:ea typeface="굴림" panose="020B0600000101010101" pitchFamily="34" charset="-127"/>
            </a:endParaRPr>
          </a:p>
        </p:txBody>
      </p:sp>
      <p:sp>
        <p:nvSpPr>
          <p:cNvPr id="12291" name="Text Box 2">
            <a:extLst>
              <a:ext uri="{FF2B5EF4-FFF2-40B4-BE49-F238E27FC236}">
                <a16:creationId xmlns:a16="http://schemas.microsoft.com/office/drawing/2014/main" id="{47197656-AB20-19CF-5182-777BB5F1E9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9925" y="346075"/>
            <a:ext cx="13493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dirty="0" err="1"/>
              <a:t>Ejemplo</a:t>
            </a:r>
            <a:r>
              <a:rPr lang="en-US" altLang="es-CL" dirty="0"/>
              <a:t>:</a:t>
            </a:r>
          </a:p>
        </p:txBody>
      </p:sp>
      <p:sp>
        <p:nvSpPr>
          <p:cNvPr id="12292" name="Text Box 3">
            <a:extLst>
              <a:ext uri="{FF2B5EF4-FFF2-40B4-BE49-F238E27FC236}">
                <a16:creationId xmlns:a16="http://schemas.microsoft.com/office/drawing/2014/main" id="{8EADAE19-260A-49FA-BEE0-B04EF13509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3454" y="1052736"/>
            <a:ext cx="8406725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es-CL" sz="2000" dirty="0"/>
              <a:t>Una fragata Adelaide (FFG-7) flota sin asiento ni escora a un calado de 16 pies.</a:t>
            </a:r>
          </a:p>
          <a:p>
            <a:r>
              <a:rPr lang="es-CL" altLang="es-CL" sz="2000" dirty="0"/>
              <a:t>KG es de 20 pies. Después de 1 semana, se consumieron 50LT de combustible</a:t>
            </a:r>
          </a:p>
          <a:p>
            <a:r>
              <a:rPr lang="es-CL" altLang="es-CL" sz="2000" dirty="0"/>
              <a:t>desde un estanque ubicado 11pies a </a:t>
            </a:r>
            <a:r>
              <a:rPr lang="es-CL" altLang="es-CL" sz="2000" dirty="0" err="1"/>
              <a:t>Bb</a:t>
            </a:r>
            <a:r>
              <a:rPr lang="es-CL" altLang="es-CL" sz="2000" dirty="0"/>
              <a:t> y 15pies sobre la quilla.</a:t>
            </a:r>
          </a:p>
          <a:p>
            <a:endParaRPr lang="es-CL" altLang="es-CL" sz="2000" dirty="0"/>
          </a:p>
          <a:p>
            <a:r>
              <a:rPr lang="es-CL" altLang="es-CL" sz="2000" dirty="0"/>
              <a:t>Encontrar el ángulo de escora.</a:t>
            </a:r>
          </a:p>
        </p:txBody>
      </p:sp>
      <p:sp>
        <p:nvSpPr>
          <p:cNvPr id="7172" name="Text Box 4">
            <a:extLst>
              <a:ext uri="{FF2B5EF4-FFF2-40B4-BE49-F238E27FC236}">
                <a16:creationId xmlns:a16="http://schemas.microsoft.com/office/drawing/2014/main" id="{9D7E3F50-BFE3-5125-323F-9430A45713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125" y="3519488"/>
            <a:ext cx="6837128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es-CL" sz="2000" u="sng" dirty="0"/>
              <a:t>Paso 1:  Encontrar desplazamiento </a:t>
            </a:r>
            <a:r>
              <a:rPr lang="es-CL" altLang="es-CL" sz="2000" u="sng" dirty="0">
                <a:hlinkClick r:id="rId2" action="ppaction://hlinksldjump"/>
              </a:rPr>
              <a:t>(curvas)</a:t>
            </a:r>
            <a:endParaRPr lang="es-CL" altLang="es-CL" sz="2000" dirty="0"/>
          </a:p>
          <a:p>
            <a:endParaRPr lang="es-CL" altLang="es-CL" sz="2000" dirty="0"/>
          </a:p>
          <a:p>
            <a:r>
              <a:rPr lang="es-CL" altLang="es-CL" sz="2000" dirty="0"/>
              <a:t>De las curvas de forma, curva #1, 16 pies de calado cruza en 132</a:t>
            </a:r>
          </a:p>
          <a:p>
            <a:endParaRPr lang="es-CL" altLang="es-CL" sz="2000" dirty="0"/>
          </a:p>
          <a:p>
            <a:r>
              <a:rPr lang="es-CL" altLang="es-CL" sz="2000" dirty="0"/>
              <a:t>		132  x  30LT = 3.960 LT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C7410054-D05C-68F5-62F9-87455D0223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CC1A4407-398E-D4CF-2665-9BAADA340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43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autoUpdateAnimBg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2 Marcador de pie de página">
            <a:extLst>
              <a:ext uri="{FF2B5EF4-FFF2-40B4-BE49-F238E27FC236}">
                <a16:creationId xmlns:a16="http://schemas.microsoft.com/office/drawing/2014/main" id="{78B9A765-662B-DFB0-CD8F-A000C58D95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ko-KR" sz="1400">
                <a:ea typeface="굴림" panose="020B0600000101010101" pitchFamily="34" charset="-127"/>
              </a:rPr>
              <a:t>Estabilidad y Estiba 3L</a:t>
            </a:r>
            <a:endParaRPr lang="en-US" altLang="ko-KR" sz="1400">
              <a:ea typeface="굴림" panose="020B0600000101010101" pitchFamily="34" charset="-127"/>
            </a:endParaRPr>
          </a:p>
        </p:txBody>
      </p:sp>
      <p:grpSp>
        <p:nvGrpSpPr>
          <p:cNvPr id="8206" name="Group 14">
            <a:extLst>
              <a:ext uri="{FF2B5EF4-FFF2-40B4-BE49-F238E27FC236}">
                <a16:creationId xmlns:a16="http://schemas.microsoft.com/office/drawing/2014/main" id="{203ADEDE-DEDF-A930-6381-E35C0328E5B4}"/>
              </a:ext>
            </a:extLst>
          </p:cNvPr>
          <p:cNvGrpSpPr>
            <a:grpSpLocks/>
          </p:cNvGrpSpPr>
          <p:nvPr/>
        </p:nvGrpSpPr>
        <p:grpSpPr bwMode="auto">
          <a:xfrm>
            <a:off x="974725" y="623888"/>
            <a:ext cx="3292475" cy="1555750"/>
            <a:chOff x="614" y="393"/>
            <a:chExt cx="2074" cy="980"/>
          </a:xfrm>
        </p:grpSpPr>
        <p:sp>
          <p:nvSpPr>
            <p:cNvPr id="13324" name="Text Box 2">
              <a:extLst>
                <a:ext uri="{FF2B5EF4-FFF2-40B4-BE49-F238E27FC236}">
                  <a16:creationId xmlns:a16="http://schemas.microsoft.com/office/drawing/2014/main" id="{E4CBC152-D50C-397E-EC06-34EB62B60F8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4" y="393"/>
              <a:ext cx="1976" cy="9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n-US" altLang="es-CL" sz="2000"/>
            </a:p>
            <a:p>
              <a:endParaRPr lang="en-US" altLang="es-CL" sz="2000"/>
            </a:p>
            <a:p>
              <a:r>
                <a:rPr lang="en-US" altLang="es-CL" sz="2000"/>
                <a:t>KG</a:t>
              </a:r>
              <a:r>
                <a:rPr lang="en-US" altLang="es-CL" sz="2000" baseline="-25000"/>
                <a:t>1</a:t>
              </a:r>
              <a:r>
                <a:rPr lang="en-US" altLang="es-CL" sz="2000"/>
                <a:t> = </a:t>
              </a:r>
              <a:r>
                <a:rPr lang="en-US" altLang="es-CL" sz="2800">
                  <a:latin typeface="Symbol" panose="05050102010706020507" pitchFamily="18" charset="2"/>
                </a:rPr>
                <a:t>D</a:t>
              </a:r>
              <a:r>
                <a:rPr lang="en-US" altLang="es-CL" sz="2000"/>
                <a:t>s</a:t>
              </a:r>
              <a:r>
                <a:rPr lang="en-US" altLang="es-CL" sz="2000" baseline="-25000"/>
                <a:t>0</a:t>
              </a:r>
              <a:r>
                <a:rPr lang="en-US" altLang="es-CL" sz="2000"/>
                <a:t> </a:t>
              </a:r>
              <a:r>
                <a:rPr lang="en-US" altLang="es-CL" sz="2000">
                  <a:latin typeface="Arial" panose="020B0604020202020204" pitchFamily="34" charset="0"/>
                </a:rPr>
                <a:t>x</a:t>
              </a:r>
              <a:r>
                <a:rPr lang="en-US" altLang="es-CL" sz="2000"/>
                <a:t> KG</a:t>
              </a:r>
              <a:r>
                <a:rPr lang="en-US" altLang="es-CL" sz="2000" baseline="-25000"/>
                <a:t>0</a:t>
              </a:r>
              <a:r>
                <a:rPr lang="en-US" altLang="es-CL" sz="2000"/>
                <a:t> - (w </a:t>
              </a:r>
              <a:r>
                <a:rPr lang="en-US" altLang="es-CL" sz="2000">
                  <a:latin typeface="Arial" panose="020B0604020202020204" pitchFamily="34" charset="0"/>
                </a:rPr>
                <a:t>x</a:t>
              </a:r>
              <a:r>
                <a:rPr lang="en-US" altLang="es-CL" sz="2000"/>
                <a:t> Kg)</a:t>
              </a:r>
            </a:p>
            <a:p>
              <a:r>
                <a:rPr lang="en-US" altLang="es-CL" sz="2800">
                  <a:latin typeface="Symbol" panose="05050102010706020507" pitchFamily="18" charset="2"/>
                </a:rPr>
                <a:t>		D</a:t>
              </a:r>
              <a:r>
                <a:rPr lang="en-US" altLang="es-CL" sz="2000"/>
                <a:t>s</a:t>
              </a:r>
              <a:r>
                <a:rPr lang="en-US" altLang="es-CL" sz="2000" baseline="-25000"/>
                <a:t>1</a:t>
              </a:r>
            </a:p>
          </p:txBody>
        </p:sp>
        <p:sp>
          <p:nvSpPr>
            <p:cNvPr id="13325" name="Line 3">
              <a:extLst>
                <a:ext uri="{FF2B5EF4-FFF2-40B4-BE49-F238E27FC236}">
                  <a16:creationId xmlns:a16="http://schemas.microsoft.com/office/drawing/2014/main" id="{D4868B3C-AB81-CC3E-4C5C-05BB5768B06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04" y="1104"/>
              <a:ext cx="158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8207" name="Group 15">
            <a:extLst>
              <a:ext uri="{FF2B5EF4-FFF2-40B4-BE49-F238E27FC236}">
                <a16:creationId xmlns:a16="http://schemas.microsoft.com/office/drawing/2014/main" id="{1FE112EE-F268-196C-6D26-6F1A8214A81C}"/>
              </a:ext>
            </a:extLst>
          </p:cNvPr>
          <p:cNvGrpSpPr>
            <a:grpSpLocks/>
          </p:cNvGrpSpPr>
          <p:nvPr/>
        </p:nvGrpSpPr>
        <p:grpSpPr bwMode="auto">
          <a:xfrm>
            <a:off x="990600" y="2619375"/>
            <a:ext cx="4500563" cy="823913"/>
            <a:chOff x="624" y="1650"/>
            <a:chExt cx="2835" cy="519"/>
          </a:xfrm>
        </p:grpSpPr>
        <p:sp>
          <p:nvSpPr>
            <p:cNvPr id="13322" name="Rectangle 4">
              <a:extLst>
                <a:ext uri="{FF2B5EF4-FFF2-40B4-BE49-F238E27FC236}">
                  <a16:creationId xmlns:a16="http://schemas.microsoft.com/office/drawing/2014/main" id="{659D7487-789C-C4EC-0136-112F7787F1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4" y="1650"/>
              <a:ext cx="2835" cy="5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KG</a:t>
              </a:r>
              <a:r>
                <a:rPr lang="en-US" altLang="es-CL" sz="2000" baseline="-25000"/>
                <a:t>1</a:t>
              </a:r>
              <a:r>
                <a:rPr lang="en-US" altLang="es-CL" sz="2000"/>
                <a:t> = 3960LT </a:t>
              </a:r>
              <a:r>
                <a:rPr lang="en-US" altLang="es-CL" sz="2000">
                  <a:latin typeface="Arial" panose="020B0604020202020204" pitchFamily="34" charset="0"/>
                </a:rPr>
                <a:t>x</a:t>
              </a:r>
              <a:r>
                <a:rPr lang="en-US" altLang="es-CL" sz="2000"/>
                <a:t> 20pies - (50LT </a:t>
              </a:r>
              <a:r>
                <a:rPr lang="en-US" altLang="es-CL" sz="2000">
                  <a:latin typeface="Arial" panose="020B0604020202020204" pitchFamily="34" charset="0"/>
                </a:rPr>
                <a:t>x</a:t>
              </a:r>
              <a:r>
                <a:rPr lang="en-US" altLang="es-CL" sz="2000"/>
                <a:t> 15pies)</a:t>
              </a:r>
            </a:p>
            <a:p>
              <a:r>
                <a:rPr lang="en-US" altLang="es-CL" sz="2800">
                  <a:latin typeface="Symbol" panose="05050102010706020507" pitchFamily="18" charset="2"/>
                </a:rPr>
                <a:t>		(</a:t>
              </a:r>
              <a:r>
                <a:rPr lang="en-US" altLang="es-CL" sz="2000">
                  <a:latin typeface="Symbol" panose="05050102010706020507" pitchFamily="18" charset="2"/>
                </a:rPr>
                <a:t>3960 - 50)</a:t>
              </a:r>
              <a:r>
                <a:rPr lang="en-US" altLang="es-CL" sz="2000"/>
                <a:t>LT</a:t>
              </a:r>
              <a:endParaRPr lang="en-US" altLang="es-CL" sz="1800" baseline="-25000"/>
            </a:p>
          </p:txBody>
        </p:sp>
        <p:sp>
          <p:nvSpPr>
            <p:cNvPr id="13323" name="Line 6">
              <a:extLst>
                <a:ext uri="{FF2B5EF4-FFF2-40B4-BE49-F238E27FC236}">
                  <a16:creationId xmlns:a16="http://schemas.microsoft.com/office/drawing/2014/main" id="{DC798844-CF0D-ADF0-A3C6-FBAC4272646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52" y="1920"/>
              <a:ext cx="206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8201" name="Group 9">
            <a:extLst>
              <a:ext uri="{FF2B5EF4-FFF2-40B4-BE49-F238E27FC236}">
                <a16:creationId xmlns:a16="http://schemas.microsoft.com/office/drawing/2014/main" id="{057D96CB-D468-9013-EB07-2D0810CFDC25}"/>
              </a:ext>
            </a:extLst>
          </p:cNvPr>
          <p:cNvGrpSpPr>
            <a:grpSpLocks/>
          </p:cNvGrpSpPr>
          <p:nvPr/>
        </p:nvGrpSpPr>
        <p:grpSpPr bwMode="auto">
          <a:xfrm>
            <a:off x="990600" y="3749675"/>
            <a:ext cx="2308225" cy="823913"/>
            <a:chOff x="624" y="2362"/>
            <a:chExt cx="1454" cy="519"/>
          </a:xfrm>
        </p:grpSpPr>
        <p:sp>
          <p:nvSpPr>
            <p:cNvPr id="13320" name="Rectangle 7">
              <a:extLst>
                <a:ext uri="{FF2B5EF4-FFF2-40B4-BE49-F238E27FC236}">
                  <a16:creationId xmlns:a16="http://schemas.microsoft.com/office/drawing/2014/main" id="{B293D78F-AE9A-0045-C1D4-6B154A2B54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4" y="2362"/>
              <a:ext cx="1454" cy="5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KG</a:t>
              </a:r>
              <a:r>
                <a:rPr lang="en-US" altLang="es-CL" sz="2000" baseline="-25000"/>
                <a:t>1</a:t>
              </a:r>
              <a:r>
                <a:rPr lang="en-US" altLang="es-CL" sz="2000"/>
                <a:t> = 78,450LT-pie</a:t>
              </a:r>
            </a:p>
            <a:p>
              <a:r>
                <a:rPr lang="en-US" altLang="es-CL" sz="2800">
                  <a:latin typeface="Symbol" panose="05050102010706020507" pitchFamily="18" charset="2"/>
                </a:rPr>
                <a:t>	</a:t>
              </a:r>
              <a:r>
                <a:rPr lang="en-US" altLang="es-CL" sz="2000">
                  <a:latin typeface="Symbol" panose="05050102010706020507" pitchFamily="18" charset="2"/>
                </a:rPr>
                <a:t>3910</a:t>
              </a:r>
              <a:r>
                <a:rPr lang="en-US" altLang="es-CL" sz="2000"/>
                <a:t>LT</a:t>
              </a:r>
              <a:endParaRPr lang="en-US" altLang="es-CL" sz="1800" baseline="-25000"/>
            </a:p>
          </p:txBody>
        </p:sp>
        <p:sp>
          <p:nvSpPr>
            <p:cNvPr id="13321" name="Line 8">
              <a:extLst>
                <a:ext uri="{FF2B5EF4-FFF2-40B4-BE49-F238E27FC236}">
                  <a16:creationId xmlns:a16="http://schemas.microsoft.com/office/drawing/2014/main" id="{8D61E417-F3E9-FF7B-EB6F-7978FB44A12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56" y="2592"/>
              <a:ext cx="96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8203" name="Rectangle 11">
            <a:extLst>
              <a:ext uri="{FF2B5EF4-FFF2-40B4-BE49-F238E27FC236}">
                <a16:creationId xmlns:a16="http://schemas.microsoft.com/office/drawing/2014/main" id="{147D16F3-D377-93DB-4177-A7E7F9FD38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0600" y="4940300"/>
            <a:ext cx="2366963" cy="46990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b="1"/>
              <a:t>KG</a:t>
            </a:r>
            <a:r>
              <a:rPr lang="en-US" altLang="es-CL" b="1" baseline="-25000"/>
              <a:t>1</a:t>
            </a:r>
            <a:r>
              <a:rPr lang="en-US" altLang="es-CL" b="1"/>
              <a:t> =  20.06pies</a:t>
            </a:r>
            <a:endParaRPr lang="en-US" altLang="es-CL" sz="1800" baseline="-25000"/>
          </a:p>
        </p:txBody>
      </p:sp>
      <p:sp>
        <p:nvSpPr>
          <p:cNvPr id="13319" name="Rectangle 13">
            <a:extLst>
              <a:ext uri="{FF2B5EF4-FFF2-40B4-BE49-F238E27FC236}">
                <a16:creationId xmlns:a16="http://schemas.microsoft.com/office/drawing/2014/main" id="{CF3E8D9B-6890-BFB1-E37E-9810AC2564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381000"/>
            <a:ext cx="31670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 u="sng"/>
              <a:t>Paso 2:  Encontrar nuevo KG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45809695-A025-5B54-E53A-4855E9631B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93E172A8-1C0A-637F-BA0F-4B451C285C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44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3" grpId="0" animBg="1" autoUpdateAnimBg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2 Marcador de pie de página">
            <a:extLst>
              <a:ext uri="{FF2B5EF4-FFF2-40B4-BE49-F238E27FC236}">
                <a16:creationId xmlns:a16="http://schemas.microsoft.com/office/drawing/2014/main" id="{6E5086C0-41B4-C4B3-C0FC-83FFC3291E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ko-KR" sz="1400">
                <a:ea typeface="굴림" panose="020B0600000101010101" pitchFamily="34" charset="-127"/>
              </a:rPr>
              <a:t>Estabilidad y Estiba 3L</a:t>
            </a:r>
            <a:endParaRPr lang="en-US" altLang="ko-KR" sz="1400">
              <a:ea typeface="굴림" panose="020B0600000101010101" pitchFamily="34" charset="-127"/>
            </a:endParaRPr>
          </a:p>
        </p:txBody>
      </p:sp>
      <p:grpSp>
        <p:nvGrpSpPr>
          <p:cNvPr id="20492" name="Group 1036">
            <a:extLst>
              <a:ext uri="{FF2B5EF4-FFF2-40B4-BE49-F238E27FC236}">
                <a16:creationId xmlns:a16="http://schemas.microsoft.com/office/drawing/2014/main" id="{BD00E1C2-1ECA-F3EA-0327-B8C487D61E44}"/>
              </a:ext>
            </a:extLst>
          </p:cNvPr>
          <p:cNvGrpSpPr>
            <a:grpSpLocks/>
          </p:cNvGrpSpPr>
          <p:nvPr/>
        </p:nvGrpSpPr>
        <p:grpSpPr bwMode="auto">
          <a:xfrm>
            <a:off x="974725" y="1339850"/>
            <a:ext cx="3503613" cy="946150"/>
            <a:chOff x="614" y="326"/>
            <a:chExt cx="2207" cy="596"/>
          </a:xfrm>
        </p:grpSpPr>
        <p:sp>
          <p:nvSpPr>
            <p:cNvPr id="14350" name="Text Box 1026">
              <a:extLst>
                <a:ext uri="{FF2B5EF4-FFF2-40B4-BE49-F238E27FC236}">
                  <a16:creationId xmlns:a16="http://schemas.microsoft.com/office/drawing/2014/main" id="{1FA7C274-971D-9647-81A0-B771C5BCBA4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4" y="326"/>
              <a:ext cx="2207" cy="5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TCG</a:t>
              </a:r>
              <a:r>
                <a:rPr lang="en-US" altLang="es-CL" sz="2000" baseline="-25000"/>
                <a:t>1</a:t>
              </a:r>
              <a:r>
                <a:rPr lang="en-US" altLang="es-CL" sz="2000"/>
                <a:t> = </a:t>
              </a:r>
              <a:r>
                <a:rPr lang="en-US" altLang="es-CL" sz="2800">
                  <a:latin typeface="Symbol" panose="05050102010706020507" pitchFamily="18" charset="2"/>
                </a:rPr>
                <a:t>D</a:t>
              </a:r>
              <a:r>
                <a:rPr lang="en-US" altLang="es-CL" sz="2000"/>
                <a:t>s</a:t>
              </a:r>
              <a:r>
                <a:rPr lang="en-US" altLang="es-CL" sz="2000" baseline="-25000"/>
                <a:t>0</a:t>
              </a:r>
              <a:r>
                <a:rPr lang="en-US" altLang="es-CL" sz="2000"/>
                <a:t> </a:t>
              </a:r>
              <a:r>
                <a:rPr lang="en-US" altLang="es-CL" sz="2000">
                  <a:latin typeface="Arial" panose="020B0604020202020204" pitchFamily="34" charset="0"/>
                </a:rPr>
                <a:t>x</a:t>
              </a:r>
              <a:r>
                <a:rPr lang="en-US" altLang="es-CL" sz="2000"/>
                <a:t> TCG</a:t>
              </a:r>
              <a:r>
                <a:rPr lang="en-US" altLang="es-CL" sz="2000" baseline="-25000"/>
                <a:t>0</a:t>
              </a:r>
              <a:r>
                <a:rPr lang="en-US" altLang="es-CL" sz="2000"/>
                <a:t> - (w </a:t>
              </a:r>
              <a:r>
                <a:rPr lang="en-US" altLang="es-CL" sz="2000">
                  <a:latin typeface="Arial" panose="020B0604020202020204" pitchFamily="34" charset="0"/>
                </a:rPr>
                <a:t>x</a:t>
              </a:r>
              <a:r>
                <a:rPr lang="en-US" altLang="es-CL" sz="2000"/>
                <a:t> Tcg)</a:t>
              </a:r>
            </a:p>
            <a:p>
              <a:r>
                <a:rPr lang="en-US" altLang="es-CL" sz="2800">
                  <a:latin typeface="Symbol" panose="05050102010706020507" pitchFamily="18" charset="2"/>
                </a:rPr>
                <a:t>		D</a:t>
              </a:r>
              <a:r>
                <a:rPr lang="en-US" altLang="es-CL" sz="2000"/>
                <a:t>s</a:t>
              </a:r>
              <a:r>
                <a:rPr lang="en-US" altLang="es-CL" sz="2000" baseline="-25000"/>
                <a:t>1</a:t>
              </a:r>
            </a:p>
          </p:txBody>
        </p:sp>
        <p:sp>
          <p:nvSpPr>
            <p:cNvPr id="14351" name="Line 1027">
              <a:extLst>
                <a:ext uri="{FF2B5EF4-FFF2-40B4-BE49-F238E27FC236}">
                  <a16:creationId xmlns:a16="http://schemas.microsoft.com/office/drawing/2014/main" id="{291E34D5-2304-66BE-90D7-D60637B366A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04" y="624"/>
              <a:ext cx="158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0494" name="Group 1038">
            <a:extLst>
              <a:ext uri="{FF2B5EF4-FFF2-40B4-BE49-F238E27FC236}">
                <a16:creationId xmlns:a16="http://schemas.microsoft.com/office/drawing/2014/main" id="{0496DD0C-9190-2E64-DEC2-6B2B84B9B444}"/>
              </a:ext>
            </a:extLst>
          </p:cNvPr>
          <p:cNvGrpSpPr>
            <a:grpSpLocks/>
          </p:cNvGrpSpPr>
          <p:nvPr/>
        </p:nvGrpSpPr>
        <p:grpSpPr bwMode="auto">
          <a:xfrm>
            <a:off x="990600" y="2619375"/>
            <a:ext cx="4500563" cy="823913"/>
            <a:chOff x="624" y="1650"/>
            <a:chExt cx="2835" cy="519"/>
          </a:xfrm>
        </p:grpSpPr>
        <p:sp>
          <p:nvSpPr>
            <p:cNvPr id="14348" name="Rectangle 1028">
              <a:extLst>
                <a:ext uri="{FF2B5EF4-FFF2-40B4-BE49-F238E27FC236}">
                  <a16:creationId xmlns:a16="http://schemas.microsoft.com/office/drawing/2014/main" id="{05C0A6F1-3431-6244-F9EC-9FE2E55CA1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4" y="1650"/>
              <a:ext cx="2835" cy="5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TCG</a:t>
              </a:r>
              <a:r>
                <a:rPr lang="en-US" altLang="es-CL" sz="2000" baseline="-25000"/>
                <a:t>1</a:t>
              </a:r>
              <a:r>
                <a:rPr lang="en-US" altLang="es-CL" sz="2000"/>
                <a:t> = 3960LT x 0pie - (50LT </a:t>
              </a:r>
              <a:r>
                <a:rPr lang="en-US" altLang="es-CL" sz="2000">
                  <a:latin typeface="Arial" panose="020B0604020202020204" pitchFamily="34" charset="0"/>
                </a:rPr>
                <a:t>x</a:t>
              </a:r>
              <a:r>
                <a:rPr lang="en-US" altLang="es-CL" sz="2000"/>
                <a:t> -11pies)</a:t>
              </a:r>
            </a:p>
            <a:p>
              <a:r>
                <a:rPr lang="en-US" altLang="es-CL" sz="2800">
                  <a:latin typeface="Symbol" panose="05050102010706020507" pitchFamily="18" charset="2"/>
                </a:rPr>
                <a:t>		(</a:t>
              </a:r>
              <a:r>
                <a:rPr lang="en-US" altLang="es-CL" sz="2000">
                  <a:latin typeface="Symbol" panose="05050102010706020507" pitchFamily="18" charset="2"/>
                </a:rPr>
                <a:t>3960 - 50)</a:t>
              </a:r>
              <a:r>
                <a:rPr lang="en-US" altLang="es-CL" sz="2000"/>
                <a:t>LT</a:t>
              </a:r>
              <a:endParaRPr lang="en-US" altLang="es-CL" sz="1800" baseline="-25000"/>
            </a:p>
          </p:txBody>
        </p:sp>
        <p:sp>
          <p:nvSpPr>
            <p:cNvPr id="14349" name="Line 1029">
              <a:extLst>
                <a:ext uri="{FF2B5EF4-FFF2-40B4-BE49-F238E27FC236}">
                  <a16:creationId xmlns:a16="http://schemas.microsoft.com/office/drawing/2014/main" id="{A656830A-73F8-875D-A1A5-DBE429F31D3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52" y="1920"/>
              <a:ext cx="206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0495" name="Group 1039">
            <a:extLst>
              <a:ext uri="{FF2B5EF4-FFF2-40B4-BE49-F238E27FC236}">
                <a16:creationId xmlns:a16="http://schemas.microsoft.com/office/drawing/2014/main" id="{260648A1-793B-E1D6-403E-9E9AF405DBF9}"/>
              </a:ext>
            </a:extLst>
          </p:cNvPr>
          <p:cNvGrpSpPr>
            <a:grpSpLocks/>
          </p:cNvGrpSpPr>
          <p:nvPr/>
        </p:nvGrpSpPr>
        <p:grpSpPr bwMode="auto">
          <a:xfrm>
            <a:off x="990600" y="3733800"/>
            <a:ext cx="2849563" cy="823913"/>
            <a:chOff x="624" y="2352"/>
            <a:chExt cx="1795" cy="519"/>
          </a:xfrm>
        </p:grpSpPr>
        <p:sp>
          <p:nvSpPr>
            <p:cNvPr id="14346" name="Rectangle 1031">
              <a:extLst>
                <a:ext uri="{FF2B5EF4-FFF2-40B4-BE49-F238E27FC236}">
                  <a16:creationId xmlns:a16="http://schemas.microsoft.com/office/drawing/2014/main" id="{B9A7A36D-1780-FC62-D6E7-23A5D0A4A0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4" y="2352"/>
              <a:ext cx="1795" cy="5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TCG</a:t>
              </a:r>
              <a:r>
                <a:rPr lang="en-US" altLang="es-CL" sz="2000" baseline="-25000"/>
                <a:t>1</a:t>
              </a:r>
              <a:r>
                <a:rPr lang="en-US" altLang="es-CL" sz="2000"/>
                <a:t> =  0 -  (-550LT-pie)</a:t>
              </a:r>
            </a:p>
            <a:p>
              <a:r>
                <a:rPr lang="en-US" altLang="es-CL" sz="2800">
                  <a:latin typeface="Symbol" panose="05050102010706020507" pitchFamily="18" charset="2"/>
                </a:rPr>
                <a:t>	</a:t>
              </a:r>
              <a:r>
                <a:rPr lang="en-US" altLang="es-CL" sz="2000">
                  <a:latin typeface="Symbol" panose="05050102010706020507" pitchFamily="18" charset="2"/>
                </a:rPr>
                <a:t>3910</a:t>
              </a:r>
              <a:r>
                <a:rPr lang="en-US" altLang="es-CL" sz="2000"/>
                <a:t>LT</a:t>
              </a:r>
              <a:endParaRPr lang="en-US" altLang="es-CL" sz="1800" baseline="-25000"/>
            </a:p>
          </p:txBody>
        </p:sp>
        <p:sp>
          <p:nvSpPr>
            <p:cNvPr id="14347" name="Line 1032">
              <a:extLst>
                <a:ext uri="{FF2B5EF4-FFF2-40B4-BE49-F238E27FC236}">
                  <a16:creationId xmlns:a16="http://schemas.microsoft.com/office/drawing/2014/main" id="{41144CCA-04FE-C66E-AAC4-FC1EB72CD78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52" y="2592"/>
              <a:ext cx="110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20489" name="Rectangle 1033">
            <a:extLst>
              <a:ext uri="{FF2B5EF4-FFF2-40B4-BE49-F238E27FC236}">
                <a16:creationId xmlns:a16="http://schemas.microsoft.com/office/drawing/2014/main" id="{40B11302-0EEA-A0ED-65DB-065FA4C196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0600" y="4598988"/>
            <a:ext cx="2249488" cy="46990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b="1"/>
              <a:t>TCG</a:t>
            </a:r>
            <a:r>
              <a:rPr lang="en-US" altLang="es-CL" b="1" baseline="-25000"/>
              <a:t>1</a:t>
            </a:r>
            <a:r>
              <a:rPr lang="en-US" altLang="es-CL" b="1"/>
              <a:t> =  0.141ft</a:t>
            </a:r>
            <a:endParaRPr lang="en-US" altLang="es-CL" sz="1800" baseline="-25000"/>
          </a:p>
        </p:txBody>
      </p:sp>
      <p:sp>
        <p:nvSpPr>
          <p:cNvPr id="20490" name="Text Box 1034">
            <a:extLst>
              <a:ext uri="{FF2B5EF4-FFF2-40B4-BE49-F238E27FC236}">
                <a16:creationId xmlns:a16="http://schemas.microsoft.com/office/drawing/2014/main" id="{15CF88FD-5869-870B-1DEF-3EA356C0C2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99125" y="2628900"/>
            <a:ext cx="2355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1800"/>
              <a:t>(menos porque es a Bb)</a:t>
            </a:r>
          </a:p>
        </p:txBody>
      </p:sp>
      <p:sp>
        <p:nvSpPr>
          <p:cNvPr id="20491" name="Text Box 1035">
            <a:extLst>
              <a:ext uri="{FF2B5EF4-FFF2-40B4-BE49-F238E27FC236}">
                <a16:creationId xmlns:a16="http://schemas.microsoft.com/office/drawing/2014/main" id="{F0DFF76C-B70C-6143-3B8B-E71FDE1C40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18125" y="4610100"/>
            <a:ext cx="3867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1800"/>
              <a:t>(se mueve a Eb, alejándose del peso que</a:t>
            </a:r>
          </a:p>
          <a:p>
            <a:r>
              <a:rPr lang="en-US" altLang="es-CL" sz="1800"/>
              <a:t>se removió)</a:t>
            </a:r>
          </a:p>
        </p:txBody>
      </p:sp>
      <p:sp>
        <p:nvSpPr>
          <p:cNvPr id="14345" name="Rectangle 1037">
            <a:extLst>
              <a:ext uri="{FF2B5EF4-FFF2-40B4-BE49-F238E27FC236}">
                <a16:creationId xmlns:a16="http://schemas.microsoft.com/office/drawing/2014/main" id="{357205DD-6767-85C4-47AB-FE4D9FF42F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381000"/>
            <a:ext cx="31607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 u="sng"/>
              <a:t>Paso 3: Encontar nuevo TCG</a:t>
            </a:r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85D05CF0-9F10-02EA-187A-450629881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B306FBA5-6951-2F2F-23B8-A77DAA8170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45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9" grpId="0" animBg="1" autoUpdateAnimBg="0"/>
      <p:bldP spid="20490" grpId="0" autoUpdateAnimBg="0"/>
      <p:bldP spid="20491" grpId="0" autoUpdateAnimBg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2 Marcador de pie de página">
            <a:extLst>
              <a:ext uri="{FF2B5EF4-FFF2-40B4-BE49-F238E27FC236}">
                <a16:creationId xmlns:a16="http://schemas.microsoft.com/office/drawing/2014/main" id="{48579EE1-1B95-DE1F-7EDA-ECFB60B937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ko-KR" sz="1400">
                <a:ea typeface="굴림" panose="020B0600000101010101" pitchFamily="34" charset="-127"/>
              </a:rPr>
              <a:t>Estabilidad y Estiba 3L</a:t>
            </a:r>
            <a:endParaRPr lang="en-US" altLang="ko-KR" sz="1400">
              <a:ea typeface="굴림" panose="020B0600000101010101" pitchFamily="34" charset="-127"/>
            </a:endParaRPr>
          </a:p>
        </p:txBody>
      </p:sp>
      <p:sp>
        <p:nvSpPr>
          <p:cNvPr id="15363" name="Text Box 2">
            <a:extLst>
              <a:ext uri="{FF2B5EF4-FFF2-40B4-BE49-F238E27FC236}">
                <a16:creationId xmlns:a16="http://schemas.microsoft.com/office/drawing/2014/main" id="{C3225BA6-9791-B056-562A-20D7B82FF4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3400" y="609600"/>
            <a:ext cx="52625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1800" b="1" u="sng" dirty="0"/>
              <a:t>Paso 4:  </a:t>
            </a:r>
            <a:r>
              <a:rPr lang="en-US" altLang="es-CL" sz="1800" b="1" u="sng" dirty="0" err="1"/>
              <a:t>Definir</a:t>
            </a:r>
            <a:r>
              <a:rPr lang="en-US" altLang="es-CL" sz="1800" b="1" u="sng" dirty="0"/>
              <a:t> </a:t>
            </a:r>
            <a:r>
              <a:rPr lang="en-US" altLang="es-CL" sz="1800" b="1" u="sng" dirty="0" err="1"/>
              <a:t>magnitud</a:t>
            </a:r>
            <a:r>
              <a:rPr lang="en-US" altLang="es-CL" sz="1800" b="1" u="sng" dirty="0"/>
              <a:t> de G</a:t>
            </a:r>
            <a:r>
              <a:rPr lang="en-US" altLang="es-CL" sz="1800" b="1" u="sng" baseline="-25000" dirty="0"/>
              <a:t>0</a:t>
            </a:r>
            <a:r>
              <a:rPr lang="en-US" altLang="es-CL" sz="1800" b="1" u="sng" dirty="0"/>
              <a:t>G</a:t>
            </a:r>
            <a:r>
              <a:rPr lang="en-US" altLang="es-CL" sz="1800" b="1" u="sng" baseline="-25000" dirty="0"/>
              <a:t>1</a:t>
            </a:r>
            <a:r>
              <a:rPr lang="en-US" altLang="es-CL" sz="1800" b="1" u="sng" dirty="0"/>
              <a:t> y G</a:t>
            </a:r>
            <a:r>
              <a:rPr lang="en-US" altLang="es-CL" sz="1800" b="1" u="sng" baseline="-25000" dirty="0"/>
              <a:t>0</a:t>
            </a:r>
            <a:r>
              <a:rPr lang="en-US" altLang="es-CL" sz="1800" b="1" u="sng" dirty="0"/>
              <a:t>M</a:t>
            </a:r>
            <a:r>
              <a:rPr lang="en-US" altLang="es-CL" sz="1800" b="1" u="sng" baseline="-25000" dirty="0"/>
              <a:t>T</a:t>
            </a:r>
            <a:endParaRPr lang="en-US" altLang="es-CL" sz="1800" b="1" u="sng" dirty="0"/>
          </a:p>
        </p:txBody>
      </p:sp>
      <p:grpSp>
        <p:nvGrpSpPr>
          <p:cNvPr id="6155" name="Group 11">
            <a:extLst>
              <a:ext uri="{FF2B5EF4-FFF2-40B4-BE49-F238E27FC236}">
                <a16:creationId xmlns:a16="http://schemas.microsoft.com/office/drawing/2014/main" id="{752B1522-F2CE-3981-FA37-405A33081447}"/>
              </a:ext>
            </a:extLst>
          </p:cNvPr>
          <p:cNvGrpSpPr>
            <a:grpSpLocks/>
          </p:cNvGrpSpPr>
          <p:nvPr/>
        </p:nvGrpSpPr>
        <p:grpSpPr bwMode="auto">
          <a:xfrm>
            <a:off x="1371600" y="1200150"/>
            <a:ext cx="4648200" cy="2000250"/>
            <a:chOff x="864" y="756"/>
            <a:chExt cx="2928" cy="1260"/>
          </a:xfrm>
        </p:grpSpPr>
        <p:sp>
          <p:nvSpPr>
            <p:cNvPr id="15368" name="Rectangle 4">
              <a:extLst>
                <a:ext uri="{FF2B5EF4-FFF2-40B4-BE49-F238E27FC236}">
                  <a16:creationId xmlns:a16="http://schemas.microsoft.com/office/drawing/2014/main" id="{DE994CCC-2033-3FEA-6847-03693AABDA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4" y="756"/>
              <a:ext cx="2928" cy="8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G</a:t>
              </a:r>
              <a:r>
                <a:rPr lang="en-US" altLang="es-CL" sz="2000" baseline="-25000"/>
                <a:t>0</a:t>
              </a:r>
              <a:r>
                <a:rPr lang="en-US" altLang="es-CL" sz="2000"/>
                <a:t>G</a:t>
              </a:r>
              <a:r>
                <a:rPr lang="en-US" altLang="es-CL" sz="2000" baseline="-25000"/>
                <a:t>1  </a:t>
              </a:r>
              <a:r>
                <a:rPr lang="en-US" altLang="es-CL" sz="2000"/>
                <a:t>es el cambio tranversal del CG:</a:t>
              </a:r>
            </a:p>
            <a:p>
              <a:pPr>
                <a:lnSpc>
                  <a:spcPct val="80000"/>
                </a:lnSpc>
              </a:pPr>
              <a:endParaRPr lang="en-US" altLang="es-CL" sz="2000"/>
            </a:p>
            <a:p>
              <a:pPr>
                <a:lnSpc>
                  <a:spcPct val="120000"/>
                </a:lnSpc>
                <a:buFontTx/>
                <a:buChar char="•"/>
              </a:pPr>
              <a:r>
                <a:rPr lang="en-US" altLang="es-CL" sz="2000"/>
                <a:t> G</a:t>
              </a:r>
              <a:r>
                <a:rPr lang="en-US" altLang="es-CL" sz="2000" baseline="-25000"/>
                <a:t>0</a:t>
              </a:r>
              <a:r>
                <a:rPr lang="en-US" altLang="es-CL" sz="2000"/>
                <a:t> = 0 (en la CL)</a:t>
              </a:r>
            </a:p>
            <a:p>
              <a:pPr>
                <a:lnSpc>
                  <a:spcPct val="120000"/>
                </a:lnSpc>
                <a:buFontTx/>
                <a:buChar char="•"/>
              </a:pPr>
              <a:r>
                <a:rPr lang="en-US" altLang="es-CL" sz="2000"/>
                <a:t> G</a:t>
              </a:r>
              <a:r>
                <a:rPr lang="en-US" altLang="es-CL" sz="2000" baseline="-25000"/>
                <a:t>1 </a:t>
              </a:r>
              <a:r>
                <a:rPr lang="en-US" altLang="es-CL" sz="2000"/>
                <a:t>= .141pies</a:t>
              </a:r>
              <a:endParaRPr lang="en-US" altLang="es-CL" sz="2000" baseline="-25000"/>
            </a:p>
          </p:txBody>
        </p:sp>
        <p:sp>
          <p:nvSpPr>
            <p:cNvPr id="15369" name="Rectangle 6">
              <a:extLst>
                <a:ext uri="{FF2B5EF4-FFF2-40B4-BE49-F238E27FC236}">
                  <a16:creationId xmlns:a16="http://schemas.microsoft.com/office/drawing/2014/main" id="{426DFCF6-93F3-409B-D2E3-377CE9AD8F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12" y="1773"/>
              <a:ext cx="1200" cy="243"/>
            </a:xfrm>
            <a:prstGeom prst="rect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1800"/>
                <a:t>G</a:t>
              </a:r>
              <a:r>
                <a:rPr lang="en-US" altLang="es-CL" sz="1800" baseline="-25000"/>
                <a:t>0</a:t>
              </a:r>
              <a:r>
                <a:rPr lang="en-US" altLang="es-CL" sz="1800"/>
                <a:t>G</a:t>
              </a:r>
              <a:r>
                <a:rPr lang="en-US" altLang="es-CL" sz="1800" baseline="-25000"/>
                <a:t>1</a:t>
              </a:r>
              <a:r>
                <a:rPr lang="en-US" altLang="es-CL" sz="1800"/>
                <a:t> = .141pies</a:t>
              </a:r>
              <a:endParaRPr lang="en-US" altLang="es-CL" sz="1800" baseline="-25000"/>
            </a:p>
          </p:txBody>
        </p:sp>
        <p:sp>
          <p:nvSpPr>
            <p:cNvPr id="15370" name="Line 7">
              <a:extLst>
                <a:ext uri="{FF2B5EF4-FFF2-40B4-BE49-F238E27FC236}">
                  <a16:creationId xmlns:a16="http://schemas.microsoft.com/office/drawing/2014/main" id="{605E9FD1-55C2-67BD-D7B1-9000ACC88F5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60" y="1812"/>
              <a:ext cx="28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6156" name="Group 12">
            <a:extLst>
              <a:ext uri="{FF2B5EF4-FFF2-40B4-BE49-F238E27FC236}">
                <a16:creationId xmlns:a16="http://schemas.microsoft.com/office/drawing/2014/main" id="{CF2CC862-9C78-33D4-13DB-6793E2263BD9}"/>
              </a:ext>
            </a:extLst>
          </p:cNvPr>
          <p:cNvGrpSpPr>
            <a:grpSpLocks/>
          </p:cNvGrpSpPr>
          <p:nvPr/>
        </p:nvGrpSpPr>
        <p:grpSpPr bwMode="auto">
          <a:xfrm>
            <a:off x="1371600" y="3948113"/>
            <a:ext cx="6456363" cy="2101850"/>
            <a:chOff x="864" y="2487"/>
            <a:chExt cx="4067" cy="1324"/>
          </a:xfrm>
        </p:grpSpPr>
        <p:sp>
          <p:nvSpPr>
            <p:cNvPr id="15366" name="Rectangle 9">
              <a:extLst>
                <a:ext uri="{FF2B5EF4-FFF2-40B4-BE49-F238E27FC236}">
                  <a16:creationId xmlns:a16="http://schemas.microsoft.com/office/drawing/2014/main" id="{6E2604F8-6177-E3CD-0B41-4BEDA34520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4" y="2487"/>
              <a:ext cx="4067" cy="9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lnSpc>
                  <a:spcPct val="130000"/>
                </a:lnSpc>
              </a:pPr>
              <a:r>
                <a:rPr lang="en-US" altLang="es-CL" sz="2000" dirty="0"/>
                <a:t>G</a:t>
              </a:r>
              <a:r>
                <a:rPr lang="en-US" altLang="es-CL" sz="2000" baseline="-25000" dirty="0"/>
                <a:t>0</a:t>
              </a:r>
              <a:r>
                <a:rPr lang="en-US" altLang="es-CL" sz="2000" dirty="0"/>
                <a:t>M</a:t>
              </a:r>
              <a:r>
                <a:rPr lang="en-US" altLang="es-CL" sz="2000" baseline="-25000" dirty="0"/>
                <a:t>T  </a:t>
              </a:r>
              <a:r>
                <a:rPr lang="en-US" altLang="es-CL" sz="2000" dirty="0"/>
                <a:t>=</a:t>
              </a:r>
              <a:r>
                <a:rPr lang="en-US" altLang="es-CL" sz="2000" baseline="-25000" dirty="0"/>
                <a:t>   </a:t>
              </a:r>
              <a:r>
                <a:rPr lang="en-US" altLang="es-CL" sz="2000" dirty="0"/>
                <a:t>KM</a:t>
              </a:r>
              <a:r>
                <a:rPr lang="en-US" altLang="es-CL" sz="2000" baseline="-25000" dirty="0"/>
                <a:t>T</a:t>
              </a:r>
              <a:r>
                <a:rPr lang="en-US" altLang="es-CL" sz="2000" dirty="0"/>
                <a:t> -  KG</a:t>
              </a:r>
              <a:r>
                <a:rPr lang="en-US" altLang="es-CL" sz="1800" baseline="-25000" dirty="0"/>
                <a:t>0</a:t>
              </a:r>
            </a:p>
            <a:p>
              <a:pPr>
                <a:lnSpc>
                  <a:spcPct val="130000"/>
                </a:lnSpc>
              </a:pPr>
              <a:endParaRPr lang="en-US" altLang="es-CL" sz="1800" baseline="-25000" dirty="0"/>
            </a:p>
            <a:p>
              <a:pPr>
                <a:lnSpc>
                  <a:spcPct val="130000"/>
                </a:lnSpc>
                <a:buFontTx/>
                <a:buChar char="•"/>
              </a:pPr>
              <a:r>
                <a:rPr lang="en-US" altLang="es-CL" sz="1800" baseline="-25000" dirty="0"/>
                <a:t> </a:t>
              </a:r>
              <a:r>
                <a:rPr lang="en-US" altLang="es-CL" sz="2000" dirty="0"/>
                <a:t>KM</a:t>
              </a:r>
              <a:r>
                <a:rPr lang="en-US" altLang="es-CL" sz="2000" baseline="-25000" dirty="0"/>
                <a:t>T </a:t>
              </a:r>
              <a:r>
                <a:rPr lang="en-US" altLang="es-CL" sz="2000" dirty="0"/>
                <a:t>de las </a:t>
              </a:r>
              <a:r>
                <a:rPr lang="en-US" altLang="es-CL" sz="2000" dirty="0" err="1">
                  <a:hlinkClick r:id="rId2" action="ppaction://hlinksldjump"/>
                </a:rPr>
                <a:t>curvas</a:t>
              </a:r>
              <a:r>
                <a:rPr lang="en-US" altLang="es-CL" sz="2000" dirty="0">
                  <a:hlinkClick r:id="rId2" action="ppaction://hlinksldjump"/>
                </a:rPr>
                <a:t> de forma </a:t>
              </a:r>
              <a:r>
                <a:rPr lang="en-US" altLang="es-CL" sz="2000" dirty="0"/>
                <a:t>, </a:t>
              </a:r>
              <a:r>
                <a:rPr lang="en-US" altLang="es-CL" sz="2000" dirty="0" err="1"/>
                <a:t>curva</a:t>
              </a:r>
              <a:r>
                <a:rPr lang="en-US" altLang="es-CL" sz="2000" dirty="0"/>
                <a:t> #8, es 113 x .2ft = 22.6ft</a:t>
              </a:r>
            </a:p>
            <a:p>
              <a:pPr>
                <a:lnSpc>
                  <a:spcPct val="130000"/>
                </a:lnSpc>
                <a:buFontTx/>
                <a:buChar char="•"/>
              </a:pPr>
              <a:r>
                <a:rPr lang="en-US" altLang="es-CL" sz="2000" dirty="0"/>
                <a:t> KG</a:t>
              </a:r>
              <a:r>
                <a:rPr lang="en-US" altLang="es-CL" sz="1800" baseline="-25000" dirty="0"/>
                <a:t>0</a:t>
              </a:r>
              <a:r>
                <a:rPr lang="en-US" altLang="es-CL" sz="1800" dirty="0"/>
                <a:t> = </a:t>
              </a:r>
              <a:r>
                <a:rPr lang="en-US" altLang="es-CL" sz="2000" dirty="0"/>
                <a:t>20pies</a:t>
              </a:r>
            </a:p>
          </p:txBody>
        </p:sp>
        <p:sp>
          <p:nvSpPr>
            <p:cNvPr id="15367" name="Rectangle 10">
              <a:extLst>
                <a:ext uri="{FF2B5EF4-FFF2-40B4-BE49-F238E27FC236}">
                  <a16:creationId xmlns:a16="http://schemas.microsoft.com/office/drawing/2014/main" id="{162BA3D2-55F9-14A9-8021-9F5C371683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4" y="3549"/>
              <a:ext cx="1200" cy="262"/>
            </a:xfrm>
            <a:prstGeom prst="rect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G</a:t>
              </a:r>
              <a:r>
                <a:rPr lang="en-US" altLang="es-CL" sz="2000" baseline="-25000"/>
                <a:t>0</a:t>
              </a:r>
              <a:r>
                <a:rPr lang="en-US" altLang="es-CL" sz="2000"/>
                <a:t>M</a:t>
              </a:r>
              <a:r>
                <a:rPr lang="en-US" altLang="es-CL" sz="2000" baseline="-25000"/>
                <a:t>T</a:t>
              </a:r>
              <a:r>
                <a:rPr lang="en-US" altLang="es-CL" sz="1800"/>
                <a:t> = 2.6pies</a:t>
              </a:r>
            </a:p>
          </p:txBody>
        </p:sp>
      </p:grp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108F83C1-8383-C77C-9A3D-4A22A14CCB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98F397C2-2918-6035-53A6-23CF53639F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46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2 Marcador de pie de página">
            <a:extLst>
              <a:ext uri="{FF2B5EF4-FFF2-40B4-BE49-F238E27FC236}">
                <a16:creationId xmlns:a16="http://schemas.microsoft.com/office/drawing/2014/main" id="{B740C975-18C0-76A5-65B9-4C38A7F2DF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ko-KR" sz="1400">
                <a:ea typeface="굴림" panose="020B0600000101010101" pitchFamily="34" charset="-127"/>
              </a:rPr>
              <a:t>Estabilidad y Estiba 3L</a:t>
            </a:r>
            <a:endParaRPr lang="en-US" altLang="ko-KR" sz="1400">
              <a:ea typeface="굴림" panose="020B0600000101010101" pitchFamily="34" charset="-127"/>
            </a:endParaRPr>
          </a:p>
        </p:txBody>
      </p:sp>
      <p:sp>
        <p:nvSpPr>
          <p:cNvPr id="16387" name="Text Box 2">
            <a:extLst>
              <a:ext uri="{FF2B5EF4-FFF2-40B4-BE49-F238E27FC236}">
                <a16:creationId xmlns:a16="http://schemas.microsoft.com/office/drawing/2014/main" id="{B2F656D8-6236-1AED-4634-086CC0C540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2325" y="312738"/>
            <a:ext cx="22526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 u="sng"/>
              <a:t>Paso 5: Encontrar </a:t>
            </a:r>
            <a:r>
              <a:rPr lang="en-US" altLang="es-CL" sz="2000" u="sng">
                <a:latin typeface="Symbol" panose="05050102010706020507" pitchFamily="18" charset="2"/>
              </a:rPr>
              <a:t>f:</a:t>
            </a:r>
            <a:endParaRPr lang="en-US" altLang="es-CL" sz="2000"/>
          </a:p>
        </p:txBody>
      </p:sp>
      <p:grpSp>
        <p:nvGrpSpPr>
          <p:cNvPr id="9221" name="Group 5">
            <a:extLst>
              <a:ext uri="{FF2B5EF4-FFF2-40B4-BE49-F238E27FC236}">
                <a16:creationId xmlns:a16="http://schemas.microsoft.com/office/drawing/2014/main" id="{89C73CBD-779E-27E8-BF6C-9F2D38BCD4BD}"/>
              </a:ext>
            </a:extLst>
          </p:cNvPr>
          <p:cNvGrpSpPr>
            <a:grpSpLocks/>
          </p:cNvGrpSpPr>
          <p:nvPr/>
        </p:nvGrpSpPr>
        <p:grpSpPr bwMode="auto">
          <a:xfrm>
            <a:off x="1066800" y="1371600"/>
            <a:ext cx="1966913" cy="701675"/>
            <a:chOff x="672" y="864"/>
            <a:chExt cx="1239" cy="442"/>
          </a:xfrm>
        </p:grpSpPr>
        <p:sp>
          <p:nvSpPr>
            <p:cNvPr id="16422" name="Rectangle 3">
              <a:extLst>
                <a:ext uri="{FF2B5EF4-FFF2-40B4-BE49-F238E27FC236}">
                  <a16:creationId xmlns:a16="http://schemas.microsoft.com/office/drawing/2014/main" id="{54748B42-70BB-7CB1-60F8-10A03A6351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2" y="864"/>
              <a:ext cx="1239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tan </a:t>
              </a:r>
              <a:r>
                <a:rPr lang="en-US" altLang="es-CL" sz="2000">
                  <a:latin typeface="Symbol" panose="05050102010706020507" pitchFamily="18" charset="2"/>
                </a:rPr>
                <a:t>f </a:t>
              </a:r>
              <a:r>
                <a:rPr lang="en-US" altLang="es-CL" sz="2000"/>
                <a:t>=  opuesto </a:t>
              </a:r>
            </a:p>
            <a:p>
              <a:r>
                <a:rPr lang="en-US" altLang="es-CL" sz="2000"/>
                <a:t>             adjacente</a:t>
              </a:r>
              <a:endParaRPr lang="en-US" altLang="es-CL" sz="2000">
                <a:latin typeface="Symbol" panose="05050102010706020507" pitchFamily="18" charset="2"/>
              </a:endParaRPr>
            </a:p>
          </p:txBody>
        </p:sp>
        <p:sp>
          <p:nvSpPr>
            <p:cNvPr id="16423" name="Line 4">
              <a:extLst>
                <a:ext uri="{FF2B5EF4-FFF2-40B4-BE49-F238E27FC236}">
                  <a16:creationId xmlns:a16="http://schemas.microsoft.com/office/drawing/2014/main" id="{5DFB87D0-C3D3-8038-7EA9-6B6B5940452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00" y="1104"/>
              <a:ext cx="62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9262" name="Group 46">
            <a:extLst>
              <a:ext uri="{FF2B5EF4-FFF2-40B4-BE49-F238E27FC236}">
                <a16:creationId xmlns:a16="http://schemas.microsoft.com/office/drawing/2014/main" id="{EF6C934B-B620-D6B1-7D03-E3186D856206}"/>
              </a:ext>
            </a:extLst>
          </p:cNvPr>
          <p:cNvGrpSpPr>
            <a:grpSpLocks/>
          </p:cNvGrpSpPr>
          <p:nvPr/>
        </p:nvGrpSpPr>
        <p:grpSpPr bwMode="auto">
          <a:xfrm>
            <a:off x="1027113" y="2193925"/>
            <a:ext cx="1692275" cy="701675"/>
            <a:chOff x="647" y="1382"/>
            <a:chExt cx="1066" cy="442"/>
          </a:xfrm>
        </p:grpSpPr>
        <p:sp>
          <p:nvSpPr>
            <p:cNvPr id="16420" name="Rectangle 7">
              <a:extLst>
                <a:ext uri="{FF2B5EF4-FFF2-40B4-BE49-F238E27FC236}">
                  <a16:creationId xmlns:a16="http://schemas.microsoft.com/office/drawing/2014/main" id="{B0E99F1B-C539-66D0-636E-81F8623234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7" y="1382"/>
              <a:ext cx="1066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s-CL" sz="2000"/>
                <a:t>tan </a:t>
              </a:r>
              <a:r>
                <a:rPr lang="en-US" altLang="es-CL" sz="2000">
                  <a:latin typeface="Symbol" panose="05050102010706020507" pitchFamily="18" charset="2"/>
                </a:rPr>
                <a:t>f </a:t>
              </a:r>
              <a:r>
                <a:rPr lang="en-US" altLang="es-CL" sz="2000"/>
                <a:t>=   </a:t>
              </a:r>
              <a:r>
                <a:rPr lang="en-US" altLang="es-CL" sz="1800"/>
                <a:t>G</a:t>
              </a:r>
              <a:r>
                <a:rPr lang="en-US" altLang="es-CL" sz="1800" baseline="-25000"/>
                <a:t>0</a:t>
              </a:r>
              <a:r>
                <a:rPr lang="en-US" altLang="es-CL" sz="1800"/>
                <a:t>G</a:t>
              </a:r>
              <a:r>
                <a:rPr lang="en-US" altLang="es-CL" sz="1800" baseline="-25000"/>
                <a:t>1</a:t>
              </a:r>
            </a:p>
            <a:p>
              <a:r>
                <a:rPr lang="en-US" altLang="es-CL" sz="2000"/>
                <a:t>	G</a:t>
              </a:r>
              <a:r>
                <a:rPr lang="en-US" altLang="es-CL" sz="2000" baseline="-25000"/>
                <a:t>0</a:t>
              </a:r>
              <a:r>
                <a:rPr lang="en-US" altLang="es-CL" sz="2000"/>
                <a:t>M</a:t>
              </a:r>
              <a:r>
                <a:rPr lang="en-US" altLang="es-CL" sz="2000" baseline="-25000"/>
                <a:t>T</a:t>
              </a:r>
            </a:p>
          </p:txBody>
        </p:sp>
        <p:sp>
          <p:nvSpPr>
            <p:cNvPr id="16421" name="Line 8">
              <a:extLst>
                <a:ext uri="{FF2B5EF4-FFF2-40B4-BE49-F238E27FC236}">
                  <a16:creationId xmlns:a16="http://schemas.microsoft.com/office/drawing/2014/main" id="{F7F68494-B8C8-3BCF-D149-86E65208490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00" y="1632"/>
              <a:ext cx="43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9227" name="Rectangle 11">
            <a:extLst>
              <a:ext uri="{FF2B5EF4-FFF2-40B4-BE49-F238E27FC236}">
                <a16:creationId xmlns:a16="http://schemas.microsoft.com/office/drawing/2014/main" id="{8ECF43D9-6539-8E31-9576-37D2360242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09650" y="3886200"/>
            <a:ext cx="16573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/>
              <a:t>tan </a:t>
            </a:r>
            <a:r>
              <a:rPr lang="en-US" altLang="es-CL" sz="2000">
                <a:latin typeface="Symbol" panose="05050102010706020507" pitchFamily="18" charset="2"/>
              </a:rPr>
              <a:t>f </a:t>
            </a:r>
            <a:r>
              <a:rPr lang="en-US" altLang="es-CL" sz="2000"/>
              <a:t>= 0.0541</a:t>
            </a:r>
          </a:p>
        </p:txBody>
      </p:sp>
      <p:sp>
        <p:nvSpPr>
          <p:cNvPr id="9228" name="Rectangle 12">
            <a:extLst>
              <a:ext uri="{FF2B5EF4-FFF2-40B4-BE49-F238E27FC236}">
                <a16:creationId xmlns:a16="http://schemas.microsoft.com/office/drawing/2014/main" id="{510E5C3B-65C5-F792-8D39-08B570D581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0600" y="4784725"/>
            <a:ext cx="17700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/>
              <a:t>atan 0.0541 = </a:t>
            </a:r>
            <a:r>
              <a:rPr lang="en-US" altLang="es-CL" sz="2000">
                <a:latin typeface="Symbol" panose="05050102010706020507" pitchFamily="18" charset="2"/>
              </a:rPr>
              <a:t>f</a:t>
            </a:r>
          </a:p>
        </p:txBody>
      </p:sp>
      <p:sp>
        <p:nvSpPr>
          <p:cNvPr id="9229" name="Rectangle 13">
            <a:extLst>
              <a:ext uri="{FF2B5EF4-FFF2-40B4-BE49-F238E27FC236}">
                <a16:creationId xmlns:a16="http://schemas.microsoft.com/office/drawing/2014/main" id="{719A45DC-9664-D193-101C-43A95E5AB3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00463" y="5157788"/>
            <a:ext cx="1611312" cy="547687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800" b="1"/>
              <a:t>3.10</a:t>
            </a:r>
            <a:r>
              <a:rPr lang="en-US" altLang="es-CL" sz="2800" b="1" baseline="30000"/>
              <a:t>o</a:t>
            </a:r>
            <a:r>
              <a:rPr lang="en-US" altLang="es-CL" sz="2800" b="1"/>
              <a:t>  = </a:t>
            </a:r>
            <a:r>
              <a:rPr lang="en-US" altLang="es-CL" sz="2800" b="1">
                <a:latin typeface="Symbol" panose="05050102010706020507" pitchFamily="18" charset="2"/>
              </a:rPr>
              <a:t>f</a:t>
            </a:r>
          </a:p>
        </p:txBody>
      </p:sp>
      <p:sp>
        <p:nvSpPr>
          <p:cNvPr id="16393" name="Line 15">
            <a:extLst>
              <a:ext uri="{FF2B5EF4-FFF2-40B4-BE49-F238E27FC236}">
                <a16:creationId xmlns:a16="http://schemas.microsoft.com/office/drawing/2014/main" id="{15C48770-CA34-8DEF-5946-FE49ECAAC38B}"/>
              </a:ext>
            </a:extLst>
          </p:cNvPr>
          <p:cNvSpPr>
            <a:spLocks noChangeAspect="1" noChangeShapeType="1"/>
          </p:cNvSpPr>
          <p:nvPr/>
        </p:nvSpPr>
        <p:spPr bwMode="auto">
          <a:xfrm>
            <a:off x="7158038" y="63500"/>
            <a:ext cx="3175" cy="6132513"/>
          </a:xfrm>
          <a:prstGeom prst="line">
            <a:avLst/>
          </a:prstGeom>
          <a:noFill/>
          <a:ln w="9525">
            <a:solidFill>
              <a:srgbClr val="FF330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16394" name="Text Box 16">
            <a:extLst>
              <a:ext uri="{FF2B5EF4-FFF2-40B4-BE49-F238E27FC236}">
                <a16:creationId xmlns:a16="http://schemas.microsoft.com/office/drawing/2014/main" id="{F27E326A-8B28-607E-0C0D-84E247C0CDD5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 rot="600000">
            <a:off x="5813425" y="5748338"/>
            <a:ext cx="863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 b="1"/>
              <a:t>C</a:t>
            </a:r>
          </a:p>
        </p:txBody>
      </p:sp>
      <p:sp>
        <p:nvSpPr>
          <p:cNvPr id="16395" name="Text Box 17">
            <a:extLst>
              <a:ext uri="{FF2B5EF4-FFF2-40B4-BE49-F238E27FC236}">
                <a16:creationId xmlns:a16="http://schemas.microsoft.com/office/drawing/2014/main" id="{A86F29E1-D3CA-C909-41C2-E961CDD5E953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 rot="600000">
            <a:off x="5900738" y="5875338"/>
            <a:ext cx="11160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 b="1"/>
              <a:t>L</a:t>
            </a:r>
          </a:p>
        </p:txBody>
      </p:sp>
      <p:sp>
        <p:nvSpPr>
          <p:cNvPr id="16396" name="Text Box 18">
            <a:extLst>
              <a:ext uri="{FF2B5EF4-FFF2-40B4-BE49-F238E27FC236}">
                <a16:creationId xmlns:a16="http://schemas.microsoft.com/office/drawing/2014/main" id="{9794EC54-0BA5-CEFC-163F-FD42A7A7AA0D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 rot="600000">
            <a:off x="5772150" y="3629025"/>
            <a:ext cx="4508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/>
              <a:t>G</a:t>
            </a:r>
            <a:r>
              <a:rPr lang="en-US" altLang="es-CL" sz="2000" i="1" baseline="-25000"/>
              <a:t>o</a:t>
            </a:r>
            <a:endParaRPr lang="en-US" altLang="es-CL" sz="2000"/>
          </a:p>
        </p:txBody>
      </p:sp>
      <p:sp>
        <p:nvSpPr>
          <p:cNvPr id="16397" name="Text Box 21">
            <a:extLst>
              <a:ext uri="{FF2B5EF4-FFF2-40B4-BE49-F238E27FC236}">
                <a16:creationId xmlns:a16="http://schemas.microsoft.com/office/drawing/2014/main" id="{7F750C27-1D6D-3DED-E608-CD6139E08EAF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>
            <a:off x="7172325" y="0"/>
            <a:ext cx="5111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/>
              <a:t>M</a:t>
            </a:r>
            <a:r>
              <a:rPr lang="en-US" altLang="es-CL" sz="2000" baseline="-25000"/>
              <a:t>T</a:t>
            </a:r>
            <a:endParaRPr lang="en-US" altLang="es-CL" sz="2000"/>
          </a:p>
        </p:txBody>
      </p:sp>
      <p:sp>
        <p:nvSpPr>
          <p:cNvPr id="16398" name="AutoShape 22">
            <a:extLst>
              <a:ext uri="{FF2B5EF4-FFF2-40B4-BE49-F238E27FC236}">
                <a16:creationId xmlns:a16="http://schemas.microsoft.com/office/drawing/2014/main" id="{2C37B776-D327-0ECA-E1B9-BAC69FEE75B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134225" y="411163"/>
            <a:ext cx="146050" cy="147637"/>
          </a:xfrm>
          <a:prstGeom prst="flowChartConnector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s-CL" altLang="es-CL"/>
          </a:p>
        </p:txBody>
      </p:sp>
      <p:sp>
        <p:nvSpPr>
          <p:cNvPr id="16399" name="Line 23">
            <a:extLst>
              <a:ext uri="{FF2B5EF4-FFF2-40B4-BE49-F238E27FC236}">
                <a16:creationId xmlns:a16="http://schemas.microsoft.com/office/drawing/2014/main" id="{1B438113-6F2D-4B42-FBB8-EC8E085AACE9}"/>
              </a:ext>
            </a:extLst>
          </p:cNvPr>
          <p:cNvSpPr>
            <a:spLocks noChangeAspect="1" noChangeShapeType="1"/>
          </p:cNvSpPr>
          <p:nvPr/>
        </p:nvSpPr>
        <p:spPr bwMode="auto">
          <a:xfrm flipH="1">
            <a:off x="6140450" y="438150"/>
            <a:ext cx="1062038" cy="5418138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16400" name="Line 24">
            <a:extLst>
              <a:ext uri="{FF2B5EF4-FFF2-40B4-BE49-F238E27FC236}">
                <a16:creationId xmlns:a16="http://schemas.microsoft.com/office/drawing/2014/main" id="{EA8EC924-E4BF-6B12-7F3A-137E664A135E}"/>
              </a:ext>
            </a:extLst>
          </p:cNvPr>
          <p:cNvSpPr>
            <a:spLocks noChangeAspect="1" noChangeShapeType="1"/>
          </p:cNvSpPr>
          <p:nvPr/>
        </p:nvSpPr>
        <p:spPr bwMode="auto">
          <a:xfrm flipH="1">
            <a:off x="7202488" y="1465263"/>
            <a:ext cx="1173162" cy="2952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sp>
        <p:nvSpPr>
          <p:cNvPr id="16401" name="Text Box 25">
            <a:extLst>
              <a:ext uri="{FF2B5EF4-FFF2-40B4-BE49-F238E27FC236}">
                <a16:creationId xmlns:a16="http://schemas.microsoft.com/office/drawing/2014/main" id="{B80A1FC8-38F5-EDC8-1898-254D2E8A0B26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>
            <a:off x="8345488" y="654050"/>
            <a:ext cx="4175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>
                <a:latin typeface="Symbol" panose="05050102010706020507" pitchFamily="18" charset="2"/>
              </a:rPr>
              <a:t>F</a:t>
            </a:r>
            <a:endParaRPr lang="en-US" altLang="es-CL"/>
          </a:p>
        </p:txBody>
      </p:sp>
      <p:sp>
        <p:nvSpPr>
          <p:cNvPr id="16402" name="AutoShape 30">
            <a:extLst>
              <a:ext uri="{FF2B5EF4-FFF2-40B4-BE49-F238E27FC236}">
                <a16:creationId xmlns:a16="http://schemas.microsoft.com/office/drawing/2014/main" id="{67F67EE1-46B5-AB75-B7F4-5906B34F276B}"/>
              </a:ext>
            </a:extLst>
          </p:cNvPr>
          <p:cNvSpPr>
            <a:spLocks noChangeAspect="1" noChangeArrowheads="1"/>
          </p:cNvSpPr>
          <p:nvPr/>
        </p:nvSpPr>
        <p:spPr bwMode="auto">
          <a:xfrm rot="600000">
            <a:off x="6373813" y="3997325"/>
            <a:ext cx="147637" cy="146050"/>
          </a:xfrm>
          <a:prstGeom prst="flowChartConnector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s-CL" altLang="es-CL"/>
          </a:p>
        </p:txBody>
      </p:sp>
      <p:sp>
        <p:nvSpPr>
          <p:cNvPr id="16403" name="Rectangle 31">
            <a:extLst>
              <a:ext uri="{FF2B5EF4-FFF2-40B4-BE49-F238E27FC236}">
                <a16:creationId xmlns:a16="http://schemas.microsoft.com/office/drawing/2014/main" id="{FEF411BB-F1B6-F454-66CE-9BC44370800A}"/>
              </a:ext>
            </a:extLst>
          </p:cNvPr>
          <p:cNvSpPr>
            <a:spLocks noChangeAspect="1" noChangeArrowheads="1"/>
          </p:cNvSpPr>
          <p:nvPr/>
        </p:nvSpPr>
        <p:spPr bwMode="auto">
          <a:xfrm rot="600000">
            <a:off x="6546850" y="3817938"/>
            <a:ext cx="227013" cy="2270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s-CL" altLang="es-CL"/>
          </a:p>
        </p:txBody>
      </p:sp>
      <p:sp>
        <p:nvSpPr>
          <p:cNvPr id="16404" name="Text Box 32">
            <a:extLst>
              <a:ext uri="{FF2B5EF4-FFF2-40B4-BE49-F238E27FC236}">
                <a16:creationId xmlns:a16="http://schemas.microsoft.com/office/drawing/2014/main" id="{4B1E588E-E4AC-D864-18A1-14A3ABF4ACEF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>
            <a:off x="7226300" y="3875088"/>
            <a:ext cx="4508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US" altLang="es-CL" sz="2000"/>
              <a:t>G</a:t>
            </a:r>
            <a:r>
              <a:rPr lang="en-US" altLang="es-CL" sz="2000" baseline="-25000"/>
              <a:t>1</a:t>
            </a:r>
            <a:endParaRPr lang="en-US" altLang="es-CL" sz="2000"/>
          </a:p>
        </p:txBody>
      </p:sp>
      <p:sp>
        <p:nvSpPr>
          <p:cNvPr id="16405" name="AutoShape 33">
            <a:extLst>
              <a:ext uri="{FF2B5EF4-FFF2-40B4-BE49-F238E27FC236}">
                <a16:creationId xmlns:a16="http://schemas.microsoft.com/office/drawing/2014/main" id="{1C97ABDD-4F7A-0C97-3BAD-659B3B18B2AD}"/>
              </a:ext>
            </a:extLst>
          </p:cNvPr>
          <p:cNvSpPr>
            <a:spLocks noChangeAspect="1" noChangeArrowheads="1"/>
          </p:cNvSpPr>
          <p:nvPr/>
        </p:nvSpPr>
        <p:spPr bwMode="auto">
          <a:xfrm rot="600000">
            <a:off x="7113588" y="4122738"/>
            <a:ext cx="146050" cy="147637"/>
          </a:xfrm>
          <a:prstGeom prst="flowChartConnector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s-CL" altLang="es-CL"/>
          </a:p>
        </p:txBody>
      </p:sp>
      <p:sp>
        <p:nvSpPr>
          <p:cNvPr id="16406" name="Line 34">
            <a:extLst>
              <a:ext uri="{FF2B5EF4-FFF2-40B4-BE49-F238E27FC236}">
                <a16:creationId xmlns:a16="http://schemas.microsoft.com/office/drawing/2014/main" id="{FEC90ACF-827B-961F-F5C8-D839CF6AD353}"/>
              </a:ext>
            </a:extLst>
          </p:cNvPr>
          <p:cNvSpPr>
            <a:spLocks noChangeShapeType="1"/>
          </p:cNvSpPr>
          <p:nvPr/>
        </p:nvSpPr>
        <p:spPr bwMode="auto">
          <a:xfrm>
            <a:off x="6518275" y="4038600"/>
            <a:ext cx="685800" cy="15240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L"/>
          </a:p>
        </p:txBody>
      </p:sp>
      <p:grpSp>
        <p:nvGrpSpPr>
          <p:cNvPr id="9263" name="Group 47">
            <a:extLst>
              <a:ext uri="{FF2B5EF4-FFF2-40B4-BE49-F238E27FC236}">
                <a16:creationId xmlns:a16="http://schemas.microsoft.com/office/drawing/2014/main" id="{A6AE8C78-F932-15A2-99AC-0824FDFDD0B7}"/>
              </a:ext>
            </a:extLst>
          </p:cNvPr>
          <p:cNvGrpSpPr>
            <a:grpSpLocks/>
          </p:cNvGrpSpPr>
          <p:nvPr/>
        </p:nvGrpSpPr>
        <p:grpSpPr bwMode="auto">
          <a:xfrm>
            <a:off x="990600" y="387350"/>
            <a:ext cx="6172200" cy="4489450"/>
            <a:chOff x="624" y="244"/>
            <a:chExt cx="3888" cy="2828"/>
          </a:xfrm>
        </p:grpSpPr>
        <p:sp>
          <p:nvSpPr>
            <p:cNvPr id="16408" name="Line 10">
              <a:extLst>
                <a:ext uri="{FF2B5EF4-FFF2-40B4-BE49-F238E27FC236}">
                  <a16:creationId xmlns:a16="http://schemas.microsoft.com/office/drawing/2014/main" id="{8193830A-C4A5-E1A5-B7C5-9FA3B2E9BCF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200" y="2064"/>
              <a:ext cx="432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16409" name="Group 45">
              <a:extLst>
                <a:ext uri="{FF2B5EF4-FFF2-40B4-BE49-F238E27FC236}">
                  <a16:creationId xmlns:a16="http://schemas.microsoft.com/office/drawing/2014/main" id="{A0058538-6592-4BBF-5782-CC9A4FCAFF9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4" y="244"/>
              <a:ext cx="3888" cy="2828"/>
              <a:chOff x="624" y="244"/>
              <a:chExt cx="3888" cy="2828"/>
            </a:xfrm>
          </p:grpSpPr>
          <p:sp>
            <p:nvSpPr>
              <p:cNvPr id="16410" name="Rectangle 9">
                <a:extLst>
                  <a:ext uri="{FF2B5EF4-FFF2-40B4-BE49-F238E27FC236}">
                    <a16:creationId xmlns:a16="http://schemas.microsoft.com/office/drawing/2014/main" id="{C6E01C09-9269-C237-756A-62BAA172D25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24" y="1862"/>
                <a:ext cx="1149" cy="44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US" altLang="es-CL" sz="2000"/>
                  <a:t>tan </a:t>
                </a:r>
                <a:r>
                  <a:rPr lang="en-US" altLang="es-CL" sz="2000">
                    <a:latin typeface="Symbol" panose="05050102010706020507" pitchFamily="18" charset="2"/>
                  </a:rPr>
                  <a:t>f </a:t>
                </a:r>
                <a:r>
                  <a:rPr lang="en-US" altLang="es-CL" sz="2000"/>
                  <a:t>=  .141pie</a:t>
                </a:r>
              </a:p>
              <a:p>
                <a:r>
                  <a:rPr lang="en-US" altLang="es-CL" sz="2000"/>
                  <a:t>	2.6pies</a:t>
                </a:r>
                <a:endParaRPr lang="en-US" altLang="es-CL" sz="2000" baseline="-25000"/>
              </a:p>
            </p:txBody>
          </p:sp>
          <p:sp>
            <p:nvSpPr>
              <p:cNvPr id="16411" name="Text Box 35">
                <a:extLst>
                  <a:ext uri="{FF2B5EF4-FFF2-40B4-BE49-F238E27FC236}">
                    <a16:creationId xmlns:a16="http://schemas.microsoft.com/office/drawing/2014/main" id="{2B466F05-259D-0826-B45A-20D873782C4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 rot="600000">
                <a:off x="3503" y="1208"/>
                <a:ext cx="472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r>
                  <a:rPr lang="en-US" altLang="es-CL" sz="1800"/>
                  <a:t>2.6pie</a:t>
                </a:r>
              </a:p>
            </p:txBody>
          </p:sp>
          <p:sp>
            <p:nvSpPr>
              <p:cNvPr id="16412" name="Line 37">
                <a:extLst>
                  <a:ext uri="{FF2B5EF4-FFF2-40B4-BE49-F238E27FC236}">
                    <a16:creationId xmlns:a16="http://schemas.microsoft.com/office/drawing/2014/main" id="{0971B133-11C2-9F1B-AF4F-CAB7C7EBDBC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600000" flipH="1" flipV="1">
                <a:off x="3552" y="2496"/>
                <a:ext cx="38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6413" name="Line 38">
                <a:extLst>
                  <a:ext uri="{FF2B5EF4-FFF2-40B4-BE49-F238E27FC236}">
                    <a16:creationId xmlns:a16="http://schemas.microsoft.com/office/drawing/2014/main" id="{060AC9E6-E190-0B34-3C3E-79A16800C4A5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600000" flipH="1" flipV="1">
                <a:off x="4128" y="288"/>
                <a:ext cx="33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6414" name="Line 39">
                <a:extLst>
                  <a:ext uri="{FF2B5EF4-FFF2-40B4-BE49-F238E27FC236}">
                    <a16:creationId xmlns:a16="http://schemas.microsoft.com/office/drawing/2014/main" id="{6EF9B176-FAEE-6A27-8995-D62194139523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 rot="600000" flipV="1">
                <a:off x="3847" y="244"/>
                <a:ext cx="48" cy="225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 type="triangle" w="med" len="med"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L"/>
              </a:p>
            </p:txBody>
          </p:sp>
          <p:grpSp>
            <p:nvGrpSpPr>
              <p:cNvPr id="16415" name="Group 44">
                <a:extLst>
                  <a:ext uri="{FF2B5EF4-FFF2-40B4-BE49-F238E27FC236}">
                    <a16:creationId xmlns:a16="http://schemas.microsoft.com/office/drawing/2014/main" id="{4CD4C7BB-E6C1-97E6-7639-4906AE8CBE0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031" y="2640"/>
                <a:ext cx="481" cy="432"/>
                <a:chOff x="4031" y="2640"/>
                <a:chExt cx="481" cy="432"/>
              </a:xfrm>
            </p:grpSpPr>
            <p:sp>
              <p:nvSpPr>
                <p:cNvPr id="16416" name="Rectangle 36">
                  <a:extLst>
                    <a:ext uri="{FF2B5EF4-FFF2-40B4-BE49-F238E27FC236}">
                      <a16:creationId xmlns:a16="http://schemas.microsoft.com/office/drawing/2014/main" id="{A10BBD0B-5B6A-FD09-5394-DBFF7BEFAC7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 rot="600000">
                  <a:off x="4031" y="2753"/>
                  <a:ext cx="472" cy="23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r>
                    <a:rPr lang="en-US" altLang="es-CL" sz="1800"/>
                    <a:t>.14pie</a:t>
                  </a:r>
                </a:p>
              </p:txBody>
            </p:sp>
            <p:sp>
              <p:nvSpPr>
                <p:cNvPr id="16417" name="Line 40">
                  <a:extLst>
                    <a:ext uri="{FF2B5EF4-FFF2-40B4-BE49-F238E27FC236}">
                      <a16:creationId xmlns:a16="http://schemas.microsoft.com/office/drawing/2014/main" id="{81E1C3AA-B2DD-1B3B-5721-2B8A89D87A73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4032" y="2640"/>
                  <a:ext cx="48" cy="3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6418" name="Line 41">
                  <a:extLst>
                    <a:ext uri="{FF2B5EF4-FFF2-40B4-BE49-F238E27FC236}">
                      <a16:creationId xmlns:a16="http://schemas.microsoft.com/office/drawing/2014/main" id="{312463F5-CACA-1403-E611-52C5FA791ECC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 flipH="1">
                  <a:off x="4464" y="2736"/>
                  <a:ext cx="48" cy="33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16419" name="Line 42">
                  <a:extLst>
                    <a:ext uri="{FF2B5EF4-FFF2-40B4-BE49-F238E27FC236}">
                      <a16:creationId xmlns:a16="http://schemas.microsoft.com/office/drawing/2014/main" id="{66F7E1C2-CC6F-5C09-CE6E-C90011E26820}"/>
                    </a:ext>
                  </a:extLst>
                </p:cNvPr>
                <p:cNvSpPr>
                  <a:spLocks noChangeShapeType="1"/>
                </p:cNvSpPr>
                <p:nvPr/>
              </p:nvSpPr>
              <p:spPr bwMode="auto">
                <a:xfrm>
                  <a:off x="4032" y="2928"/>
                  <a:ext cx="432" cy="96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 type="triangle" w="med" len="med"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</p:grpSp>
      </p:grp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7B9E9A55-0FBB-17A2-A434-E226AD25DC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3" name="Marcador de número de diapositiva 2">
            <a:extLst>
              <a:ext uri="{FF2B5EF4-FFF2-40B4-BE49-F238E27FC236}">
                <a16:creationId xmlns:a16="http://schemas.microsoft.com/office/drawing/2014/main" id="{DB34C857-9423-C53D-C5BB-E1317C37F9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47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7" grpId="0" autoUpdateAnimBg="0"/>
      <p:bldP spid="9228" grpId="0" autoUpdateAnimBg="0"/>
      <p:bldP spid="9229" grpId="0" animBg="1" autoUpdateAnimBg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7" name="Rectangle 4"/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s-ES" dirty="0"/>
              <a:t>Estabilidad y Estiba</a:t>
            </a:r>
          </a:p>
        </p:txBody>
      </p:sp>
      <p:sp>
        <p:nvSpPr>
          <p:cNvPr id="113668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s-ES" dirty="0"/>
              <a:t>Término Unidad Temática N°2 </a:t>
            </a:r>
          </a:p>
          <a:p>
            <a:pPr eaLnBrk="1" hangingPunct="1"/>
            <a:r>
              <a:rPr lang="es-ES" dirty="0"/>
              <a:t>Estabilidad </a:t>
            </a:r>
            <a:r>
              <a:rPr lang="es-ES"/>
              <a:t>Estática transversal</a:t>
            </a:r>
            <a:endParaRPr lang="es-ES" dirty="0"/>
          </a:p>
        </p:txBody>
      </p:sp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40E5D6B-475E-04D0-68BE-EB45C508C9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 dirty="0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9FDB89C0-0981-AF3E-65E0-93BA4FE771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y Estiba 3L</a:t>
            </a:r>
            <a:endParaRPr lang="es-ES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30E5F81-3802-B6A4-9380-CF785B7AD8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A89749-771D-4773-9046-528091631E70}" type="slidenum">
              <a:rPr lang="es-ES" smtClean="0"/>
              <a:pPr>
                <a:defRPr/>
              </a:pPr>
              <a:t>48</a:t>
            </a:fld>
            <a:endParaRPr lang="es-ES" dirty="0"/>
          </a:p>
        </p:txBody>
      </p:sp>
    </p:spTree>
  </p:cSld>
  <p:clrMapOvr>
    <a:masterClrMapping/>
  </p:clrMapOvr>
  <p:transition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531" name="Object 4">
            <a:extLst>
              <a:ext uri="{FF2B5EF4-FFF2-40B4-BE49-F238E27FC236}">
                <a16:creationId xmlns:a16="http://schemas.microsoft.com/office/drawing/2014/main" id="{F4F47312-7E80-0145-3CBC-13338C1F473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11188" y="620713"/>
          <a:ext cx="7875587" cy="5629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Imagen de mapa de bits" r:id="rId2" imgW="7876190" imgH="5630061" progId="Paint.Picture">
                  <p:embed/>
                </p:oleObj>
              </mc:Choice>
              <mc:Fallback>
                <p:oleObj name="Imagen de mapa de bits" r:id="rId2" imgW="7876190" imgH="5630061" progId="Paint.Picture">
                  <p:embed/>
                  <p:pic>
                    <p:nvPicPr>
                      <p:cNvPr id="22531" name="Object 4">
                        <a:extLst>
                          <a:ext uri="{FF2B5EF4-FFF2-40B4-BE49-F238E27FC236}">
                            <a16:creationId xmlns:a16="http://schemas.microsoft.com/office/drawing/2014/main" id="{F4F47312-7E80-0145-3CBC-13338C1F473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620713"/>
                        <a:ext cx="7875587" cy="5629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2" name="Text Box 5">
            <a:extLst>
              <a:ext uri="{FF2B5EF4-FFF2-40B4-BE49-F238E27FC236}">
                <a16:creationId xmlns:a16="http://schemas.microsoft.com/office/drawing/2014/main" id="{62CA8D49-E64D-1535-AAE8-94AEE18B5B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88213" y="65088"/>
            <a:ext cx="10302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es-CL">
                <a:hlinkClick r:id="rId4" action="ppaction://hlinksldjump"/>
              </a:rPr>
              <a:t>Volver</a:t>
            </a:r>
            <a:endParaRPr lang="es-CL" altLang="es-CL"/>
          </a:p>
        </p:txBody>
      </p:sp>
      <p:sp>
        <p:nvSpPr>
          <p:cNvPr id="22533" name="Line 6">
            <a:extLst>
              <a:ext uri="{FF2B5EF4-FFF2-40B4-BE49-F238E27FC236}">
                <a16:creationId xmlns:a16="http://schemas.microsoft.com/office/drawing/2014/main" id="{53CB9DF0-2586-8552-A523-6282F25319FB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6011863" y="2852738"/>
            <a:ext cx="720725" cy="792162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2534" name="Line 7">
            <a:extLst>
              <a:ext uri="{FF2B5EF4-FFF2-40B4-BE49-F238E27FC236}">
                <a16:creationId xmlns:a16="http://schemas.microsoft.com/office/drawing/2014/main" id="{86478540-FE84-55C7-B891-D03C8893001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011863" y="1557338"/>
            <a:ext cx="0" cy="33115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2 Marcador de pie de página">
            <a:extLst>
              <a:ext uri="{FF2B5EF4-FFF2-40B4-BE49-F238E27FC236}">
                <a16:creationId xmlns:a16="http://schemas.microsoft.com/office/drawing/2014/main" id="{FBC98B98-FB30-AF23-1069-535599CD45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CL" altLang="es-CL"/>
              <a:t>CC Christian Werner B.  - Clase #10 Cambios laterales del CG</a:t>
            </a:r>
          </a:p>
        </p:txBody>
      </p:sp>
      <p:graphicFrame>
        <p:nvGraphicFramePr>
          <p:cNvPr id="23555" name="Object 2">
            <a:extLst>
              <a:ext uri="{FF2B5EF4-FFF2-40B4-BE49-F238E27FC236}">
                <a16:creationId xmlns:a16="http://schemas.microsoft.com/office/drawing/2014/main" id="{FE21D442-308A-0812-18C4-267DB574AAE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0" y="501650"/>
          <a:ext cx="8893175" cy="6356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Imagen de mapa de bits" r:id="rId2" imgW="7876190" imgH="5630061" progId="Paint.Picture">
                  <p:embed/>
                </p:oleObj>
              </mc:Choice>
              <mc:Fallback>
                <p:oleObj name="Imagen de mapa de bits" r:id="rId2" imgW="7876190" imgH="5630061" progId="Paint.Picture">
                  <p:embed/>
                  <p:pic>
                    <p:nvPicPr>
                      <p:cNvPr id="23555" name="Object 2">
                        <a:extLst>
                          <a:ext uri="{FF2B5EF4-FFF2-40B4-BE49-F238E27FC236}">
                            <a16:creationId xmlns:a16="http://schemas.microsoft.com/office/drawing/2014/main" id="{FE21D442-308A-0812-18C4-267DB574AAE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501650"/>
                        <a:ext cx="8893175" cy="6356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56" name="Text Box 3">
            <a:extLst>
              <a:ext uri="{FF2B5EF4-FFF2-40B4-BE49-F238E27FC236}">
                <a16:creationId xmlns:a16="http://schemas.microsoft.com/office/drawing/2014/main" id="{C3030461-61EF-CAD1-45B7-71058FDE5B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88213" y="65088"/>
            <a:ext cx="10302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s-CL" altLang="es-CL">
                <a:hlinkClick r:id="rId4" action="ppaction://hlinksldjump"/>
              </a:rPr>
              <a:t>Volver</a:t>
            </a:r>
            <a:endParaRPr lang="es-CL" altLang="es-CL"/>
          </a:p>
        </p:txBody>
      </p:sp>
      <p:sp>
        <p:nvSpPr>
          <p:cNvPr id="23557" name="Line 4">
            <a:extLst>
              <a:ext uri="{FF2B5EF4-FFF2-40B4-BE49-F238E27FC236}">
                <a16:creationId xmlns:a16="http://schemas.microsoft.com/office/drawing/2014/main" id="{45186E0D-4C8C-BA4A-121C-4E04FE718DB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364163" y="2060575"/>
            <a:ext cx="576262" cy="86360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  <p:sp>
        <p:nvSpPr>
          <p:cNvPr id="23558" name="Line 5">
            <a:extLst>
              <a:ext uri="{FF2B5EF4-FFF2-40B4-BE49-F238E27FC236}">
                <a16:creationId xmlns:a16="http://schemas.microsoft.com/office/drawing/2014/main" id="{13DC248D-E843-BBBA-5F06-D9CC91B622C7}"/>
              </a:ext>
            </a:extLst>
          </p:cNvPr>
          <p:cNvSpPr>
            <a:spLocks noChangeShapeType="1"/>
          </p:cNvSpPr>
          <p:nvPr/>
        </p:nvSpPr>
        <p:spPr bwMode="auto">
          <a:xfrm>
            <a:off x="5292725" y="1557338"/>
            <a:ext cx="0" cy="37433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6350" y="3622675"/>
            <a:ext cx="9129713" cy="3228975"/>
          </a:xfrm>
          <a:prstGeom prst="rect">
            <a:avLst/>
          </a:prstGeom>
          <a:solidFill>
            <a:srgbClr val="0000FF"/>
          </a:solidFill>
          <a:ln w="127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4151313" y="6473825"/>
            <a:ext cx="541337" cy="37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chemeClr val="tx1"/>
                </a:solidFill>
                <a:latin typeface="Arial" charset="0"/>
              </a:rPr>
              <a:t>CL</a:t>
            </a:r>
          </a:p>
        </p:txBody>
      </p:sp>
      <p:sp useBgFill="1">
        <p:nvSpPr>
          <p:cNvPr id="50180" name="Freeform 4"/>
          <p:cNvSpPr>
            <a:spLocks/>
          </p:cNvSpPr>
          <p:nvPr/>
        </p:nvSpPr>
        <p:spPr bwMode="auto">
          <a:xfrm>
            <a:off x="1697038" y="1992313"/>
            <a:ext cx="5583237" cy="3706812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1544"/>
              </a:cxn>
              <a:cxn ang="0">
                <a:pos x="45" y="1732"/>
              </a:cxn>
              <a:cxn ang="0">
                <a:pos x="98" y="1830"/>
              </a:cxn>
              <a:cxn ang="0">
                <a:pos x="196" y="1965"/>
              </a:cxn>
              <a:cxn ang="0">
                <a:pos x="317" y="2078"/>
              </a:cxn>
              <a:cxn ang="0">
                <a:pos x="505" y="2184"/>
              </a:cxn>
              <a:cxn ang="0">
                <a:pos x="730" y="2251"/>
              </a:cxn>
              <a:cxn ang="0">
                <a:pos x="1009" y="2304"/>
              </a:cxn>
              <a:cxn ang="0">
                <a:pos x="1385" y="2334"/>
              </a:cxn>
              <a:cxn ang="0">
                <a:pos x="2123" y="2334"/>
              </a:cxn>
              <a:cxn ang="0">
                <a:pos x="2492" y="2297"/>
              </a:cxn>
              <a:cxn ang="0">
                <a:pos x="2771" y="2244"/>
              </a:cxn>
              <a:cxn ang="0">
                <a:pos x="3041" y="2161"/>
              </a:cxn>
              <a:cxn ang="0">
                <a:pos x="3252" y="2018"/>
              </a:cxn>
              <a:cxn ang="0">
                <a:pos x="3357" y="1905"/>
              </a:cxn>
              <a:cxn ang="0">
                <a:pos x="3448" y="1747"/>
              </a:cxn>
              <a:cxn ang="0">
                <a:pos x="3501" y="1597"/>
              </a:cxn>
              <a:cxn ang="0">
                <a:pos x="3516" y="1416"/>
              </a:cxn>
              <a:cxn ang="0">
                <a:pos x="3516" y="1318"/>
              </a:cxn>
              <a:cxn ang="0">
                <a:pos x="3516" y="0"/>
              </a:cxn>
              <a:cxn ang="0">
                <a:pos x="0" y="0"/>
              </a:cxn>
            </a:cxnLst>
            <a:rect l="0" t="0" r="r" b="b"/>
            <a:pathLst>
              <a:path w="3517" h="2335">
                <a:moveTo>
                  <a:pt x="0" y="0"/>
                </a:moveTo>
                <a:lnTo>
                  <a:pt x="0" y="1544"/>
                </a:lnTo>
                <a:lnTo>
                  <a:pt x="45" y="1732"/>
                </a:lnTo>
                <a:lnTo>
                  <a:pt x="98" y="1830"/>
                </a:lnTo>
                <a:lnTo>
                  <a:pt x="196" y="1965"/>
                </a:lnTo>
                <a:lnTo>
                  <a:pt x="317" y="2078"/>
                </a:lnTo>
                <a:lnTo>
                  <a:pt x="505" y="2184"/>
                </a:lnTo>
                <a:lnTo>
                  <a:pt x="730" y="2251"/>
                </a:lnTo>
                <a:lnTo>
                  <a:pt x="1009" y="2304"/>
                </a:lnTo>
                <a:lnTo>
                  <a:pt x="1385" y="2334"/>
                </a:lnTo>
                <a:lnTo>
                  <a:pt x="2123" y="2334"/>
                </a:lnTo>
                <a:lnTo>
                  <a:pt x="2492" y="2297"/>
                </a:lnTo>
                <a:lnTo>
                  <a:pt x="2771" y="2244"/>
                </a:lnTo>
                <a:lnTo>
                  <a:pt x="3041" y="2161"/>
                </a:lnTo>
                <a:lnTo>
                  <a:pt x="3252" y="2018"/>
                </a:lnTo>
                <a:lnTo>
                  <a:pt x="3357" y="1905"/>
                </a:lnTo>
                <a:lnTo>
                  <a:pt x="3448" y="1747"/>
                </a:lnTo>
                <a:lnTo>
                  <a:pt x="3501" y="1597"/>
                </a:lnTo>
                <a:lnTo>
                  <a:pt x="3516" y="1416"/>
                </a:lnTo>
                <a:lnTo>
                  <a:pt x="3516" y="1318"/>
                </a:lnTo>
                <a:lnTo>
                  <a:pt x="3516" y="0"/>
                </a:lnTo>
                <a:lnTo>
                  <a:pt x="0" y="0"/>
                </a:lnTo>
              </a:path>
            </a:pathLst>
          </a:custGeom>
          <a:ln w="762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50181" name="Line 5"/>
          <p:cNvSpPr>
            <a:spLocks noChangeShapeType="1"/>
          </p:cNvSpPr>
          <p:nvPr/>
        </p:nvSpPr>
        <p:spPr bwMode="auto">
          <a:xfrm>
            <a:off x="4438650" y="1031875"/>
            <a:ext cx="0" cy="53594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4027488" y="5227638"/>
            <a:ext cx="520700" cy="576262"/>
            <a:chOff x="2537" y="3293"/>
            <a:chExt cx="328" cy="363"/>
          </a:xfrm>
        </p:grpSpPr>
        <p:sp>
          <p:nvSpPr>
            <p:cNvPr id="50182" name="Oval 6"/>
            <p:cNvSpPr>
              <a:spLocks noChangeArrowheads="1"/>
            </p:cNvSpPr>
            <p:nvPr/>
          </p:nvSpPr>
          <p:spPr bwMode="auto">
            <a:xfrm>
              <a:off x="2727" y="3517"/>
              <a:ext cx="138" cy="139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0183" name="Rectangle 7"/>
            <p:cNvSpPr>
              <a:spLocks noChangeArrowheads="1"/>
            </p:cNvSpPr>
            <p:nvPr/>
          </p:nvSpPr>
          <p:spPr bwMode="auto">
            <a:xfrm>
              <a:off x="2537" y="3293"/>
              <a:ext cx="233" cy="2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2200">
                  <a:solidFill>
                    <a:schemeClr val="tx1"/>
                  </a:solidFill>
                  <a:latin typeface="Arial" charset="0"/>
                </a:rPr>
                <a:t>K</a:t>
              </a:r>
            </a:p>
          </p:txBody>
        </p:sp>
      </p:grpSp>
      <p:grpSp>
        <p:nvGrpSpPr>
          <p:cNvPr id="3" name="Group 11"/>
          <p:cNvGrpSpPr>
            <a:grpSpLocks/>
          </p:cNvGrpSpPr>
          <p:nvPr/>
        </p:nvGrpSpPr>
        <p:grpSpPr bwMode="auto">
          <a:xfrm>
            <a:off x="3960813" y="4135438"/>
            <a:ext cx="587375" cy="376237"/>
            <a:chOff x="2495" y="2605"/>
            <a:chExt cx="370" cy="237"/>
          </a:xfrm>
        </p:grpSpPr>
        <p:sp>
          <p:nvSpPr>
            <p:cNvPr id="50185" name="Oval 9"/>
            <p:cNvSpPr>
              <a:spLocks noChangeArrowheads="1"/>
            </p:cNvSpPr>
            <p:nvPr/>
          </p:nvSpPr>
          <p:spPr bwMode="auto">
            <a:xfrm>
              <a:off x="2727" y="2668"/>
              <a:ext cx="138" cy="139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0186" name="Rectangle 10"/>
            <p:cNvSpPr>
              <a:spLocks noChangeArrowheads="1"/>
            </p:cNvSpPr>
            <p:nvPr/>
          </p:nvSpPr>
          <p:spPr bwMode="auto">
            <a:xfrm>
              <a:off x="2495" y="2605"/>
              <a:ext cx="233" cy="2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2200">
                  <a:solidFill>
                    <a:srgbClr val="FF0000"/>
                  </a:solidFill>
                  <a:latin typeface="Arial" charset="0"/>
                </a:rPr>
                <a:t>B</a:t>
              </a:r>
            </a:p>
          </p:txBody>
        </p:sp>
      </p:grpSp>
      <p:grpSp>
        <p:nvGrpSpPr>
          <p:cNvPr id="4" name="Group 14"/>
          <p:cNvGrpSpPr>
            <a:grpSpLocks/>
          </p:cNvGrpSpPr>
          <p:nvPr/>
        </p:nvGrpSpPr>
        <p:grpSpPr bwMode="auto">
          <a:xfrm>
            <a:off x="3937000" y="2833688"/>
            <a:ext cx="611188" cy="376237"/>
            <a:chOff x="2480" y="1785"/>
            <a:chExt cx="385" cy="237"/>
          </a:xfrm>
        </p:grpSpPr>
        <p:sp>
          <p:nvSpPr>
            <p:cNvPr id="50188" name="Oval 12"/>
            <p:cNvSpPr>
              <a:spLocks noChangeArrowheads="1"/>
            </p:cNvSpPr>
            <p:nvPr/>
          </p:nvSpPr>
          <p:spPr bwMode="auto">
            <a:xfrm>
              <a:off x="2727" y="1834"/>
              <a:ext cx="138" cy="139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0189" name="Rectangle 13"/>
            <p:cNvSpPr>
              <a:spLocks noChangeArrowheads="1"/>
            </p:cNvSpPr>
            <p:nvPr/>
          </p:nvSpPr>
          <p:spPr bwMode="auto">
            <a:xfrm>
              <a:off x="2480" y="1785"/>
              <a:ext cx="253" cy="2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2200">
                  <a:solidFill>
                    <a:srgbClr val="0000FF"/>
                  </a:solidFill>
                  <a:latin typeface="Arial" charset="0"/>
                </a:rPr>
                <a:t>G</a:t>
              </a:r>
            </a:p>
          </p:txBody>
        </p:sp>
      </p:grpSp>
      <p:grpSp>
        <p:nvGrpSpPr>
          <p:cNvPr id="5" name="Group 17"/>
          <p:cNvGrpSpPr>
            <a:grpSpLocks/>
          </p:cNvGrpSpPr>
          <p:nvPr/>
        </p:nvGrpSpPr>
        <p:grpSpPr bwMode="auto">
          <a:xfrm>
            <a:off x="3937000" y="1509713"/>
            <a:ext cx="611188" cy="376237"/>
            <a:chOff x="2480" y="951"/>
            <a:chExt cx="385" cy="237"/>
          </a:xfrm>
        </p:grpSpPr>
        <p:sp>
          <p:nvSpPr>
            <p:cNvPr id="50191" name="Oval 15"/>
            <p:cNvSpPr>
              <a:spLocks noChangeArrowheads="1"/>
            </p:cNvSpPr>
            <p:nvPr/>
          </p:nvSpPr>
          <p:spPr bwMode="auto">
            <a:xfrm>
              <a:off x="2727" y="991"/>
              <a:ext cx="138" cy="139"/>
            </a:xfrm>
            <a:prstGeom prst="ellipse">
              <a:avLst/>
            </a:prstGeom>
            <a:solidFill>
              <a:srgbClr val="FF00FF"/>
            </a:solidFill>
            <a:ln w="1270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0192" name="Rectangle 16"/>
            <p:cNvSpPr>
              <a:spLocks noChangeArrowheads="1"/>
            </p:cNvSpPr>
            <p:nvPr/>
          </p:nvSpPr>
          <p:spPr bwMode="auto">
            <a:xfrm>
              <a:off x="2480" y="951"/>
              <a:ext cx="263" cy="2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2200">
                  <a:solidFill>
                    <a:srgbClr val="FF00FF"/>
                  </a:solidFill>
                  <a:latin typeface="Arial" charset="0"/>
                </a:rPr>
                <a:t>M</a:t>
              </a:r>
            </a:p>
          </p:txBody>
        </p:sp>
      </p:grpSp>
      <p:grpSp>
        <p:nvGrpSpPr>
          <p:cNvPr id="6" name="Group 35"/>
          <p:cNvGrpSpPr>
            <a:grpSpLocks/>
          </p:cNvGrpSpPr>
          <p:nvPr/>
        </p:nvGrpSpPr>
        <p:grpSpPr bwMode="auto">
          <a:xfrm>
            <a:off x="0" y="776288"/>
            <a:ext cx="7581900" cy="6075362"/>
            <a:chOff x="0" y="489"/>
            <a:chExt cx="4776" cy="3827"/>
          </a:xfrm>
        </p:grpSpPr>
        <p:sp>
          <p:nvSpPr>
            <p:cNvPr id="50194" name="Rectangle 18"/>
            <p:cNvSpPr>
              <a:spLocks noChangeArrowheads="1"/>
            </p:cNvSpPr>
            <p:nvPr/>
          </p:nvSpPr>
          <p:spPr bwMode="auto">
            <a:xfrm>
              <a:off x="0" y="489"/>
              <a:ext cx="4776" cy="1789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0195" name="Rectangle 19"/>
            <p:cNvSpPr>
              <a:spLocks noChangeArrowheads="1"/>
            </p:cNvSpPr>
            <p:nvPr/>
          </p:nvSpPr>
          <p:spPr bwMode="auto">
            <a:xfrm>
              <a:off x="4" y="2288"/>
              <a:ext cx="4768" cy="2028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0196" name="Rectangle 20"/>
            <p:cNvSpPr>
              <a:spLocks noChangeArrowheads="1"/>
            </p:cNvSpPr>
            <p:nvPr/>
          </p:nvSpPr>
          <p:spPr bwMode="auto">
            <a:xfrm>
              <a:off x="2555" y="950"/>
              <a:ext cx="263" cy="2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2200">
                  <a:solidFill>
                    <a:srgbClr val="FF00FF"/>
                  </a:solidFill>
                  <a:latin typeface="Arial" charset="0"/>
                </a:rPr>
                <a:t>M</a:t>
              </a:r>
            </a:p>
          </p:txBody>
        </p:sp>
        <p:grpSp>
          <p:nvGrpSpPr>
            <p:cNvPr id="7" name="Group 28"/>
            <p:cNvGrpSpPr>
              <a:grpSpLocks/>
            </p:cNvGrpSpPr>
            <p:nvPr/>
          </p:nvGrpSpPr>
          <p:grpSpPr bwMode="auto">
            <a:xfrm>
              <a:off x="1055" y="651"/>
              <a:ext cx="3593" cy="3660"/>
              <a:chOff x="1055" y="651"/>
              <a:chExt cx="3593" cy="3660"/>
            </a:xfrm>
          </p:grpSpPr>
          <p:sp useBgFill="1">
            <p:nvSpPr>
              <p:cNvPr id="50197" name="Freeform 21"/>
              <p:cNvSpPr>
                <a:spLocks/>
              </p:cNvSpPr>
              <p:nvPr/>
            </p:nvSpPr>
            <p:spPr bwMode="auto">
              <a:xfrm>
                <a:off x="1055" y="1165"/>
                <a:ext cx="3593" cy="2443"/>
              </a:xfrm>
              <a:custGeom>
                <a:avLst/>
                <a:gdLst/>
                <a:ahLst/>
                <a:cxnLst>
                  <a:cxn ang="0">
                    <a:pos x="81" y="0"/>
                  </a:cxn>
                  <a:cxn ang="0">
                    <a:pos x="0" y="1542"/>
                  </a:cxn>
                  <a:cxn ang="0">
                    <a:pos x="35" y="1732"/>
                  </a:cxn>
                  <a:cxn ang="0">
                    <a:pos x="83" y="1832"/>
                  </a:cxn>
                  <a:cxn ang="0">
                    <a:pos x="174" y="1972"/>
                  </a:cxn>
                  <a:cxn ang="0">
                    <a:pos x="288" y="2091"/>
                  </a:cxn>
                  <a:cxn ang="0">
                    <a:pos x="471" y="2207"/>
                  </a:cxn>
                  <a:cxn ang="0">
                    <a:pos x="692" y="2286"/>
                  </a:cxn>
                  <a:cxn ang="0">
                    <a:pos x="968" y="2353"/>
                  </a:cxn>
                  <a:cxn ang="0">
                    <a:pos x="1342" y="2403"/>
                  </a:cxn>
                  <a:cxn ang="0">
                    <a:pos x="2079" y="2442"/>
                  </a:cxn>
                  <a:cxn ang="0">
                    <a:pos x="2449" y="2424"/>
                  </a:cxn>
                  <a:cxn ang="0">
                    <a:pos x="2730" y="2386"/>
                  </a:cxn>
                  <a:cxn ang="0">
                    <a:pos x="3004" y="2317"/>
                  </a:cxn>
                  <a:cxn ang="0">
                    <a:pos x="3223" y="2185"/>
                  </a:cxn>
                  <a:cxn ang="0">
                    <a:pos x="3333" y="2078"/>
                  </a:cxn>
                  <a:cxn ang="0">
                    <a:pos x="3432" y="1925"/>
                  </a:cxn>
                  <a:cxn ang="0">
                    <a:pos x="3493" y="1778"/>
                  </a:cxn>
                  <a:cxn ang="0">
                    <a:pos x="3518" y="1598"/>
                  </a:cxn>
                  <a:cxn ang="0">
                    <a:pos x="3523" y="1500"/>
                  </a:cxn>
                  <a:cxn ang="0">
                    <a:pos x="3592" y="184"/>
                  </a:cxn>
                  <a:cxn ang="0">
                    <a:pos x="81" y="0"/>
                  </a:cxn>
                </a:cxnLst>
                <a:rect l="0" t="0" r="r" b="b"/>
                <a:pathLst>
                  <a:path w="3593" h="2443">
                    <a:moveTo>
                      <a:pt x="81" y="0"/>
                    </a:moveTo>
                    <a:lnTo>
                      <a:pt x="0" y="1542"/>
                    </a:lnTo>
                    <a:lnTo>
                      <a:pt x="35" y="1732"/>
                    </a:lnTo>
                    <a:lnTo>
                      <a:pt x="83" y="1832"/>
                    </a:lnTo>
                    <a:lnTo>
                      <a:pt x="174" y="1972"/>
                    </a:lnTo>
                    <a:lnTo>
                      <a:pt x="288" y="2091"/>
                    </a:lnTo>
                    <a:lnTo>
                      <a:pt x="471" y="2207"/>
                    </a:lnTo>
                    <a:lnTo>
                      <a:pt x="692" y="2286"/>
                    </a:lnTo>
                    <a:lnTo>
                      <a:pt x="968" y="2353"/>
                    </a:lnTo>
                    <a:lnTo>
                      <a:pt x="1342" y="2403"/>
                    </a:lnTo>
                    <a:lnTo>
                      <a:pt x="2079" y="2442"/>
                    </a:lnTo>
                    <a:lnTo>
                      <a:pt x="2449" y="2424"/>
                    </a:lnTo>
                    <a:lnTo>
                      <a:pt x="2730" y="2386"/>
                    </a:lnTo>
                    <a:lnTo>
                      <a:pt x="3004" y="2317"/>
                    </a:lnTo>
                    <a:lnTo>
                      <a:pt x="3223" y="2185"/>
                    </a:lnTo>
                    <a:lnTo>
                      <a:pt x="3333" y="2078"/>
                    </a:lnTo>
                    <a:lnTo>
                      <a:pt x="3432" y="1925"/>
                    </a:lnTo>
                    <a:lnTo>
                      <a:pt x="3493" y="1778"/>
                    </a:lnTo>
                    <a:lnTo>
                      <a:pt x="3518" y="1598"/>
                    </a:lnTo>
                    <a:lnTo>
                      <a:pt x="3523" y="1500"/>
                    </a:lnTo>
                    <a:lnTo>
                      <a:pt x="3592" y="184"/>
                    </a:lnTo>
                    <a:lnTo>
                      <a:pt x="81" y="0"/>
                    </a:lnTo>
                  </a:path>
                </a:pathLst>
              </a:custGeom>
              <a:ln w="76200" cap="rnd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0198" name="Rectangle 22"/>
              <p:cNvSpPr>
                <a:spLocks noChangeArrowheads="1"/>
              </p:cNvSpPr>
              <p:nvPr/>
            </p:nvSpPr>
            <p:spPr bwMode="auto">
              <a:xfrm rot="180000">
                <a:off x="2525" y="4074"/>
                <a:ext cx="341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>
                <a:spAutoFit/>
              </a:bodyPr>
              <a:lstStyle/>
              <a:p>
                <a:pPr>
                  <a:lnSpc>
                    <a:spcPct val="85000"/>
                  </a:lnSpc>
                  <a:spcBef>
                    <a:spcPct val="30000"/>
                  </a:spcBef>
                </a:pPr>
                <a:r>
                  <a:rPr lang="en-US" sz="2200">
                    <a:solidFill>
                      <a:schemeClr val="tx1"/>
                    </a:solidFill>
                    <a:latin typeface="Arial" charset="0"/>
                  </a:rPr>
                  <a:t>CL</a:t>
                </a:r>
              </a:p>
            </p:txBody>
          </p:sp>
          <p:sp>
            <p:nvSpPr>
              <p:cNvPr id="50199" name="Line 23"/>
              <p:cNvSpPr>
                <a:spLocks noChangeShapeType="1"/>
              </p:cNvSpPr>
              <p:nvPr/>
            </p:nvSpPr>
            <p:spPr bwMode="auto">
              <a:xfrm flipH="1">
                <a:off x="2715" y="651"/>
                <a:ext cx="177" cy="3371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0200" name="Oval 24"/>
              <p:cNvSpPr>
                <a:spLocks noChangeArrowheads="1"/>
              </p:cNvSpPr>
              <p:nvPr/>
            </p:nvSpPr>
            <p:spPr bwMode="auto">
              <a:xfrm rot="180000">
                <a:off x="2669" y="3514"/>
                <a:ext cx="138" cy="139"/>
              </a:xfrm>
              <a:prstGeom prst="ellipse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0201" name="Oval 25"/>
              <p:cNvSpPr>
                <a:spLocks noChangeArrowheads="1"/>
              </p:cNvSpPr>
              <p:nvPr/>
            </p:nvSpPr>
            <p:spPr bwMode="auto">
              <a:xfrm rot="180000">
                <a:off x="2714" y="2666"/>
                <a:ext cx="138" cy="139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0202" name="Oval 26"/>
              <p:cNvSpPr>
                <a:spLocks noChangeArrowheads="1"/>
              </p:cNvSpPr>
              <p:nvPr/>
            </p:nvSpPr>
            <p:spPr bwMode="auto">
              <a:xfrm rot="180000">
                <a:off x="2757" y="1833"/>
                <a:ext cx="138" cy="139"/>
              </a:xfrm>
              <a:prstGeom prst="ellipse">
                <a:avLst/>
              </a:prstGeom>
              <a:solidFill>
                <a:srgbClr val="0000FF"/>
              </a:solidFill>
              <a:ln w="1270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0203" name="Oval 27"/>
              <p:cNvSpPr>
                <a:spLocks noChangeArrowheads="1"/>
              </p:cNvSpPr>
              <p:nvPr/>
            </p:nvSpPr>
            <p:spPr bwMode="auto">
              <a:xfrm rot="180000">
                <a:off x="2801" y="991"/>
                <a:ext cx="138" cy="139"/>
              </a:xfrm>
              <a:prstGeom prst="ellipse">
                <a:avLst/>
              </a:prstGeom>
              <a:solidFill>
                <a:srgbClr val="FF00FF"/>
              </a:solidFill>
              <a:ln w="1270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50205" name="Rectangle 29"/>
            <p:cNvSpPr>
              <a:spLocks noChangeArrowheads="1"/>
            </p:cNvSpPr>
            <p:nvPr/>
          </p:nvSpPr>
          <p:spPr bwMode="auto">
            <a:xfrm>
              <a:off x="2523" y="1806"/>
              <a:ext cx="253" cy="2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2200">
                  <a:solidFill>
                    <a:srgbClr val="0000FF"/>
                  </a:solidFill>
                  <a:latin typeface="Arial" charset="0"/>
                </a:rPr>
                <a:t>G</a:t>
              </a:r>
            </a:p>
          </p:txBody>
        </p:sp>
        <p:sp>
          <p:nvSpPr>
            <p:cNvPr id="50206" name="Rectangle 30"/>
            <p:cNvSpPr>
              <a:spLocks noChangeArrowheads="1"/>
            </p:cNvSpPr>
            <p:nvPr/>
          </p:nvSpPr>
          <p:spPr bwMode="auto">
            <a:xfrm>
              <a:off x="2474" y="2637"/>
              <a:ext cx="233" cy="2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2200">
                  <a:solidFill>
                    <a:srgbClr val="FF0000"/>
                  </a:solidFill>
                  <a:latin typeface="Arial" charset="0"/>
                </a:rPr>
                <a:t>B</a:t>
              </a:r>
            </a:p>
          </p:txBody>
        </p:sp>
        <p:sp>
          <p:nvSpPr>
            <p:cNvPr id="50207" name="Rectangle 31"/>
            <p:cNvSpPr>
              <a:spLocks noChangeArrowheads="1"/>
            </p:cNvSpPr>
            <p:nvPr/>
          </p:nvSpPr>
          <p:spPr bwMode="auto">
            <a:xfrm>
              <a:off x="2484" y="3314"/>
              <a:ext cx="233" cy="2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2200">
                  <a:solidFill>
                    <a:schemeClr val="tx1"/>
                  </a:solidFill>
                  <a:latin typeface="Arial" charset="0"/>
                </a:rPr>
                <a:t>K</a:t>
              </a:r>
            </a:p>
          </p:txBody>
        </p:sp>
        <p:grpSp>
          <p:nvGrpSpPr>
            <p:cNvPr id="8" name="Group 34"/>
            <p:cNvGrpSpPr>
              <a:grpSpLocks/>
            </p:cNvGrpSpPr>
            <p:nvPr/>
          </p:nvGrpSpPr>
          <p:grpSpPr bwMode="auto">
            <a:xfrm>
              <a:off x="2791" y="2655"/>
              <a:ext cx="458" cy="237"/>
              <a:chOff x="2791" y="2655"/>
              <a:chExt cx="458" cy="237"/>
            </a:xfrm>
          </p:grpSpPr>
          <p:sp>
            <p:nvSpPr>
              <p:cNvPr id="50208" name="Oval 32"/>
              <p:cNvSpPr>
                <a:spLocks noChangeArrowheads="1"/>
              </p:cNvSpPr>
              <p:nvPr/>
            </p:nvSpPr>
            <p:spPr bwMode="auto">
              <a:xfrm rot="900000">
                <a:off x="2791" y="2682"/>
                <a:ext cx="138" cy="14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0209" name="Rectangle 33"/>
              <p:cNvSpPr>
                <a:spLocks noChangeArrowheads="1"/>
              </p:cNvSpPr>
              <p:nvPr/>
            </p:nvSpPr>
            <p:spPr bwMode="auto">
              <a:xfrm>
                <a:off x="2949" y="2655"/>
                <a:ext cx="300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>
                <a:spAutoFit/>
              </a:bodyPr>
              <a:lstStyle/>
              <a:p>
                <a:pPr>
                  <a:lnSpc>
                    <a:spcPct val="85000"/>
                  </a:lnSpc>
                  <a:spcBef>
                    <a:spcPct val="30000"/>
                  </a:spcBef>
                </a:pPr>
                <a:r>
                  <a:rPr lang="en-US" sz="22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r>
                  <a:rPr lang="en-US" sz="2200" baseline="-25000">
                    <a:solidFill>
                      <a:srgbClr val="FF0000"/>
                    </a:solidFill>
                    <a:latin typeface="Arial" charset="0"/>
                  </a:rPr>
                  <a:t>1</a:t>
                </a:r>
              </a:p>
            </p:txBody>
          </p:sp>
        </p:grpSp>
      </p:grpSp>
      <p:grpSp>
        <p:nvGrpSpPr>
          <p:cNvPr id="9" name="Group 53"/>
          <p:cNvGrpSpPr>
            <a:grpSpLocks/>
          </p:cNvGrpSpPr>
          <p:nvPr/>
        </p:nvGrpSpPr>
        <p:grpSpPr bwMode="auto">
          <a:xfrm>
            <a:off x="0" y="774700"/>
            <a:ext cx="7581900" cy="6075363"/>
            <a:chOff x="0" y="488"/>
            <a:chExt cx="4776" cy="3827"/>
          </a:xfrm>
        </p:grpSpPr>
        <p:sp>
          <p:nvSpPr>
            <p:cNvPr id="50212" name="Rectangle 36"/>
            <p:cNvSpPr>
              <a:spLocks noChangeArrowheads="1"/>
            </p:cNvSpPr>
            <p:nvPr/>
          </p:nvSpPr>
          <p:spPr bwMode="auto">
            <a:xfrm>
              <a:off x="0" y="488"/>
              <a:ext cx="4776" cy="1789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0213" name="Rectangle 37"/>
            <p:cNvSpPr>
              <a:spLocks noChangeArrowheads="1"/>
            </p:cNvSpPr>
            <p:nvPr/>
          </p:nvSpPr>
          <p:spPr bwMode="auto">
            <a:xfrm>
              <a:off x="4" y="2287"/>
              <a:ext cx="4768" cy="2028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10" name="Group 45"/>
            <p:cNvGrpSpPr>
              <a:grpSpLocks/>
            </p:cNvGrpSpPr>
            <p:nvPr/>
          </p:nvGrpSpPr>
          <p:grpSpPr bwMode="auto">
            <a:xfrm>
              <a:off x="1044" y="659"/>
              <a:ext cx="3678" cy="3637"/>
              <a:chOff x="1044" y="659"/>
              <a:chExt cx="3678" cy="3637"/>
            </a:xfrm>
          </p:grpSpPr>
          <p:sp useBgFill="1">
            <p:nvSpPr>
              <p:cNvPr id="50214" name="Freeform 38"/>
              <p:cNvSpPr>
                <a:spLocks/>
              </p:cNvSpPr>
              <p:nvPr/>
            </p:nvSpPr>
            <p:spPr bwMode="auto">
              <a:xfrm>
                <a:off x="1044" y="1049"/>
                <a:ext cx="3678" cy="2584"/>
              </a:xfrm>
              <a:custGeom>
                <a:avLst/>
                <a:gdLst/>
                <a:ahLst/>
                <a:cxnLst>
                  <a:cxn ang="0">
                    <a:pos x="188" y="0"/>
                  </a:cxn>
                  <a:cxn ang="0">
                    <a:pos x="0" y="1532"/>
                  </a:cxn>
                  <a:cxn ang="0">
                    <a:pos x="21" y="1724"/>
                  </a:cxn>
                  <a:cxn ang="0">
                    <a:pos x="62" y="1828"/>
                  </a:cxn>
                  <a:cxn ang="0">
                    <a:pos x="143" y="1974"/>
                  </a:cxn>
                  <a:cxn ang="0">
                    <a:pos x="249" y="2101"/>
                  </a:cxn>
                  <a:cxn ang="0">
                    <a:pos x="423" y="2229"/>
                  </a:cxn>
                  <a:cxn ang="0">
                    <a:pos x="638" y="2323"/>
                  </a:cxn>
                  <a:cxn ang="0">
                    <a:pos x="908" y="2410"/>
                  </a:cxn>
                  <a:cxn ang="0">
                    <a:pos x="1278" y="2485"/>
                  </a:cxn>
                  <a:cxn ang="0">
                    <a:pos x="2010" y="2575"/>
                  </a:cxn>
                  <a:cxn ang="0">
                    <a:pos x="2381" y="2583"/>
                  </a:cxn>
                  <a:cxn ang="0">
                    <a:pos x="2664" y="2565"/>
                  </a:cxn>
                  <a:cxn ang="0">
                    <a:pos x="2943" y="2515"/>
                  </a:cxn>
                  <a:cxn ang="0">
                    <a:pos x="3169" y="2399"/>
                  </a:cxn>
                  <a:cxn ang="0">
                    <a:pos x="3287" y="2300"/>
                  </a:cxn>
                  <a:cxn ang="0">
                    <a:pos x="3397" y="2154"/>
                  </a:cxn>
                  <a:cxn ang="0">
                    <a:pos x="3468" y="2012"/>
                  </a:cxn>
                  <a:cxn ang="0">
                    <a:pos x="3505" y="1834"/>
                  </a:cxn>
                  <a:cxn ang="0">
                    <a:pos x="3517" y="1737"/>
                  </a:cxn>
                  <a:cxn ang="0">
                    <a:pos x="3677" y="428"/>
                  </a:cxn>
                  <a:cxn ang="0">
                    <a:pos x="188" y="0"/>
                  </a:cxn>
                </a:cxnLst>
                <a:rect l="0" t="0" r="r" b="b"/>
                <a:pathLst>
                  <a:path w="3678" h="2584">
                    <a:moveTo>
                      <a:pt x="188" y="0"/>
                    </a:moveTo>
                    <a:lnTo>
                      <a:pt x="0" y="1532"/>
                    </a:lnTo>
                    <a:lnTo>
                      <a:pt x="21" y="1724"/>
                    </a:lnTo>
                    <a:lnTo>
                      <a:pt x="62" y="1828"/>
                    </a:lnTo>
                    <a:lnTo>
                      <a:pt x="143" y="1974"/>
                    </a:lnTo>
                    <a:lnTo>
                      <a:pt x="249" y="2101"/>
                    </a:lnTo>
                    <a:lnTo>
                      <a:pt x="423" y="2229"/>
                    </a:lnTo>
                    <a:lnTo>
                      <a:pt x="638" y="2323"/>
                    </a:lnTo>
                    <a:lnTo>
                      <a:pt x="908" y="2410"/>
                    </a:lnTo>
                    <a:lnTo>
                      <a:pt x="1278" y="2485"/>
                    </a:lnTo>
                    <a:lnTo>
                      <a:pt x="2010" y="2575"/>
                    </a:lnTo>
                    <a:lnTo>
                      <a:pt x="2381" y="2583"/>
                    </a:lnTo>
                    <a:lnTo>
                      <a:pt x="2664" y="2565"/>
                    </a:lnTo>
                    <a:lnTo>
                      <a:pt x="2943" y="2515"/>
                    </a:lnTo>
                    <a:lnTo>
                      <a:pt x="3169" y="2399"/>
                    </a:lnTo>
                    <a:lnTo>
                      <a:pt x="3287" y="2300"/>
                    </a:lnTo>
                    <a:lnTo>
                      <a:pt x="3397" y="2154"/>
                    </a:lnTo>
                    <a:lnTo>
                      <a:pt x="3468" y="2012"/>
                    </a:lnTo>
                    <a:lnTo>
                      <a:pt x="3505" y="1834"/>
                    </a:lnTo>
                    <a:lnTo>
                      <a:pt x="3517" y="1737"/>
                    </a:lnTo>
                    <a:lnTo>
                      <a:pt x="3677" y="428"/>
                    </a:lnTo>
                    <a:lnTo>
                      <a:pt x="188" y="0"/>
                    </a:lnTo>
                  </a:path>
                </a:pathLst>
              </a:custGeom>
              <a:ln w="76200" cap="rnd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0215" name="Rectangle 39"/>
              <p:cNvSpPr>
                <a:spLocks noChangeArrowheads="1"/>
              </p:cNvSpPr>
              <p:nvPr/>
            </p:nvSpPr>
            <p:spPr bwMode="auto">
              <a:xfrm rot="420000">
                <a:off x="2406" y="4059"/>
                <a:ext cx="341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>
                <a:spAutoFit/>
              </a:bodyPr>
              <a:lstStyle/>
              <a:p>
                <a:pPr>
                  <a:lnSpc>
                    <a:spcPct val="85000"/>
                  </a:lnSpc>
                  <a:spcBef>
                    <a:spcPct val="30000"/>
                  </a:spcBef>
                </a:pPr>
                <a:r>
                  <a:rPr lang="en-US" sz="2200">
                    <a:solidFill>
                      <a:schemeClr val="tx1"/>
                    </a:solidFill>
                    <a:latin typeface="Arial" charset="0"/>
                  </a:rPr>
                  <a:t>CL</a:t>
                </a:r>
              </a:p>
            </p:txBody>
          </p:sp>
          <p:sp>
            <p:nvSpPr>
              <p:cNvPr id="50216" name="Line 40"/>
              <p:cNvSpPr>
                <a:spLocks noChangeShapeType="1"/>
              </p:cNvSpPr>
              <p:nvPr/>
            </p:nvSpPr>
            <p:spPr bwMode="auto">
              <a:xfrm flipH="1">
                <a:off x="2608" y="659"/>
                <a:ext cx="411" cy="3351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0217" name="Oval 41"/>
              <p:cNvSpPr>
                <a:spLocks noChangeArrowheads="1"/>
              </p:cNvSpPr>
              <p:nvPr/>
            </p:nvSpPr>
            <p:spPr bwMode="auto">
              <a:xfrm rot="420000">
                <a:off x="2593" y="3503"/>
                <a:ext cx="138" cy="140"/>
              </a:xfrm>
              <a:prstGeom prst="ellipse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0218" name="Oval 42"/>
              <p:cNvSpPr>
                <a:spLocks noChangeArrowheads="1"/>
              </p:cNvSpPr>
              <p:nvPr/>
            </p:nvSpPr>
            <p:spPr bwMode="auto">
              <a:xfrm rot="420000">
                <a:off x="2696" y="2661"/>
                <a:ext cx="139" cy="14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0219" name="Oval 43"/>
              <p:cNvSpPr>
                <a:spLocks noChangeArrowheads="1"/>
              </p:cNvSpPr>
              <p:nvPr/>
            </p:nvSpPr>
            <p:spPr bwMode="auto">
              <a:xfrm rot="420000">
                <a:off x="2797" y="1833"/>
                <a:ext cx="139" cy="140"/>
              </a:xfrm>
              <a:prstGeom prst="ellipse">
                <a:avLst/>
              </a:prstGeom>
              <a:solidFill>
                <a:srgbClr val="0000FF"/>
              </a:solidFill>
              <a:ln w="1270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0220" name="Oval 44"/>
              <p:cNvSpPr>
                <a:spLocks noChangeArrowheads="1"/>
              </p:cNvSpPr>
              <p:nvPr/>
            </p:nvSpPr>
            <p:spPr bwMode="auto">
              <a:xfrm rot="420000">
                <a:off x="2900" y="996"/>
                <a:ext cx="139" cy="140"/>
              </a:xfrm>
              <a:prstGeom prst="ellipse">
                <a:avLst/>
              </a:prstGeom>
              <a:solidFill>
                <a:srgbClr val="FF00FF"/>
              </a:solidFill>
              <a:ln w="1270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50222" name="Rectangle 46"/>
            <p:cNvSpPr>
              <a:spLocks noChangeArrowheads="1"/>
            </p:cNvSpPr>
            <p:nvPr/>
          </p:nvSpPr>
          <p:spPr bwMode="auto">
            <a:xfrm>
              <a:off x="2641" y="970"/>
              <a:ext cx="263" cy="2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2200">
                  <a:solidFill>
                    <a:srgbClr val="FF00FF"/>
                  </a:solidFill>
                  <a:latin typeface="Arial" charset="0"/>
                </a:rPr>
                <a:t>M</a:t>
              </a:r>
            </a:p>
          </p:txBody>
        </p:sp>
        <p:sp>
          <p:nvSpPr>
            <p:cNvPr id="50223" name="Rectangle 47"/>
            <p:cNvSpPr>
              <a:spLocks noChangeArrowheads="1"/>
            </p:cNvSpPr>
            <p:nvPr/>
          </p:nvSpPr>
          <p:spPr bwMode="auto">
            <a:xfrm>
              <a:off x="2555" y="1783"/>
              <a:ext cx="253" cy="2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2200">
                  <a:solidFill>
                    <a:srgbClr val="0000FF"/>
                  </a:solidFill>
                  <a:latin typeface="Arial" charset="0"/>
                </a:rPr>
                <a:t>G</a:t>
              </a:r>
            </a:p>
          </p:txBody>
        </p:sp>
        <p:sp>
          <p:nvSpPr>
            <p:cNvPr id="50224" name="Rectangle 48"/>
            <p:cNvSpPr>
              <a:spLocks noChangeArrowheads="1"/>
            </p:cNvSpPr>
            <p:nvPr/>
          </p:nvSpPr>
          <p:spPr bwMode="auto">
            <a:xfrm>
              <a:off x="2453" y="2615"/>
              <a:ext cx="233" cy="2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2200">
                  <a:solidFill>
                    <a:srgbClr val="FF0000"/>
                  </a:solidFill>
                  <a:latin typeface="Arial" charset="0"/>
                </a:rPr>
                <a:t>B</a:t>
              </a:r>
            </a:p>
          </p:txBody>
        </p:sp>
        <p:sp>
          <p:nvSpPr>
            <p:cNvPr id="50225" name="Rectangle 49"/>
            <p:cNvSpPr>
              <a:spLocks noChangeArrowheads="1"/>
            </p:cNvSpPr>
            <p:nvPr/>
          </p:nvSpPr>
          <p:spPr bwMode="auto">
            <a:xfrm>
              <a:off x="2441" y="3313"/>
              <a:ext cx="233" cy="2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2200">
                  <a:solidFill>
                    <a:schemeClr val="tx1"/>
                  </a:solidFill>
                  <a:latin typeface="Arial" charset="0"/>
                </a:rPr>
                <a:t>K</a:t>
              </a:r>
            </a:p>
          </p:txBody>
        </p:sp>
        <p:grpSp>
          <p:nvGrpSpPr>
            <p:cNvPr id="11" name="Group 52"/>
            <p:cNvGrpSpPr>
              <a:grpSpLocks/>
            </p:cNvGrpSpPr>
            <p:nvPr/>
          </p:nvGrpSpPr>
          <p:grpSpPr bwMode="auto">
            <a:xfrm>
              <a:off x="2834" y="2654"/>
              <a:ext cx="458" cy="237"/>
              <a:chOff x="2834" y="2654"/>
              <a:chExt cx="458" cy="237"/>
            </a:xfrm>
          </p:grpSpPr>
          <p:sp>
            <p:nvSpPr>
              <p:cNvPr id="50226" name="Oval 50"/>
              <p:cNvSpPr>
                <a:spLocks noChangeArrowheads="1"/>
              </p:cNvSpPr>
              <p:nvPr/>
            </p:nvSpPr>
            <p:spPr bwMode="auto">
              <a:xfrm rot="900000">
                <a:off x="2834" y="2681"/>
                <a:ext cx="138" cy="14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0227" name="Rectangle 51"/>
              <p:cNvSpPr>
                <a:spLocks noChangeArrowheads="1"/>
              </p:cNvSpPr>
              <p:nvPr/>
            </p:nvSpPr>
            <p:spPr bwMode="auto">
              <a:xfrm>
                <a:off x="2992" y="2654"/>
                <a:ext cx="300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>
                <a:spAutoFit/>
              </a:bodyPr>
              <a:lstStyle/>
              <a:p>
                <a:pPr>
                  <a:lnSpc>
                    <a:spcPct val="85000"/>
                  </a:lnSpc>
                  <a:spcBef>
                    <a:spcPct val="30000"/>
                  </a:spcBef>
                </a:pPr>
                <a:r>
                  <a:rPr lang="en-US" sz="22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r>
                  <a:rPr lang="en-US" sz="2200" baseline="-25000">
                    <a:solidFill>
                      <a:srgbClr val="FF0000"/>
                    </a:solidFill>
                    <a:latin typeface="Arial" charset="0"/>
                  </a:rPr>
                  <a:t>1</a:t>
                </a:r>
              </a:p>
            </p:txBody>
          </p:sp>
        </p:grpSp>
      </p:grpSp>
      <p:grpSp>
        <p:nvGrpSpPr>
          <p:cNvPr id="12" name="Group 71"/>
          <p:cNvGrpSpPr>
            <a:grpSpLocks/>
          </p:cNvGrpSpPr>
          <p:nvPr/>
        </p:nvGrpSpPr>
        <p:grpSpPr bwMode="auto">
          <a:xfrm>
            <a:off x="0" y="774700"/>
            <a:ext cx="7600950" cy="6075363"/>
            <a:chOff x="0" y="488"/>
            <a:chExt cx="4788" cy="3827"/>
          </a:xfrm>
        </p:grpSpPr>
        <p:sp>
          <p:nvSpPr>
            <p:cNvPr id="50230" name="Rectangle 54"/>
            <p:cNvSpPr>
              <a:spLocks noChangeArrowheads="1"/>
            </p:cNvSpPr>
            <p:nvPr/>
          </p:nvSpPr>
          <p:spPr bwMode="auto">
            <a:xfrm>
              <a:off x="0" y="488"/>
              <a:ext cx="4776" cy="1789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0231" name="Rectangle 55"/>
            <p:cNvSpPr>
              <a:spLocks noChangeArrowheads="1"/>
            </p:cNvSpPr>
            <p:nvPr/>
          </p:nvSpPr>
          <p:spPr bwMode="auto">
            <a:xfrm>
              <a:off x="4" y="2287"/>
              <a:ext cx="4768" cy="2028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13" name="Group 63"/>
            <p:cNvGrpSpPr>
              <a:grpSpLocks/>
            </p:cNvGrpSpPr>
            <p:nvPr/>
          </p:nvGrpSpPr>
          <p:grpSpPr bwMode="auto">
            <a:xfrm>
              <a:off x="1041" y="675"/>
              <a:ext cx="3747" cy="3598"/>
              <a:chOff x="1041" y="675"/>
              <a:chExt cx="3747" cy="3598"/>
            </a:xfrm>
          </p:grpSpPr>
          <p:sp useBgFill="1">
            <p:nvSpPr>
              <p:cNvPr id="50232" name="Freeform 56"/>
              <p:cNvSpPr>
                <a:spLocks/>
              </p:cNvSpPr>
              <p:nvPr/>
            </p:nvSpPr>
            <p:spPr bwMode="auto">
              <a:xfrm>
                <a:off x="1041" y="939"/>
                <a:ext cx="3747" cy="2733"/>
              </a:xfrm>
              <a:custGeom>
                <a:avLst/>
                <a:gdLst/>
                <a:ahLst/>
                <a:cxnLst>
                  <a:cxn ang="0">
                    <a:pos x="295" y="0"/>
                  </a:cxn>
                  <a:cxn ang="0">
                    <a:pos x="0" y="1517"/>
                  </a:cxn>
                  <a:cxn ang="0">
                    <a:pos x="8" y="1710"/>
                  </a:cxn>
                  <a:cxn ang="0">
                    <a:pos x="42" y="1816"/>
                  </a:cxn>
                  <a:cxn ang="0">
                    <a:pos x="113" y="1968"/>
                  </a:cxn>
                  <a:cxn ang="0">
                    <a:pos x="209" y="2101"/>
                  </a:cxn>
                  <a:cxn ang="0">
                    <a:pos x="374" y="2241"/>
                  </a:cxn>
                  <a:cxn ang="0">
                    <a:pos x="582" y="2350"/>
                  </a:cxn>
                  <a:cxn ang="0">
                    <a:pos x="845" y="2455"/>
                  </a:cxn>
                  <a:cxn ang="0">
                    <a:pos x="1208" y="2556"/>
                  </a:cxn>
                  <a:cxn ang="0">
                    <a:pos x="1933" y="2697"/>
                  </a:cxn>
                  <a:cxn ang="0">
                    <a:pos x="2303" y="2731"/>
                  </a:cxn>
                  <a:cxn ang="0">
                    <a:pos x="2587" y="2732"/>
                  </a:cxn>
                  <a:cxn ang="0">
                    <a:pos x="2867" y="2703"/>
                  </a:cxn>
                  <a:cxn ang="0">
                    <a:pos x="3102" y="2602"/>
                  </a:cxn>
                  <a:cxn ang="0">
                    <a:pos x="3226" y="2511"/>
                  </a:cxn>
                  <a:cxn ang="0">
                    <a:pos x="3346" y="2373"/>
                  </a:cxn>
                  <a:cxn ang="0">
                    <a:pos x="3426" y="2236"/>
                  </a:cxn>
                  <a:cxn ang="0">
                    <a:pos x="3475" y="2061"/>
                  </a:cxn>
                  <a:cxn ang="0">
                    <a:pos x="3494" y="1965"/>
                  </a:cxn>
                  <a:cxn ang="0">
                    <a:pos x="3746" y="672"/>
                  </a:cxn>
                  <a:cxn ang="0">
                    <a:pos x="295" y="0"/>
                  </a:cxn>
                </a:cxnLst>
                <a:rect l="0" t="0" r="r" b="b"/>
                <a:pathLst>
                  <a:path w="3747" h="2733">
                    <a:moveTo>
                      <a:pt x="295" y="0"/>
                    </a:moveTo>
                    <a:lnTo>
                      <a:pt x="0" y="1517"/>
                    </a:lnTo>
                    <a:lnTo>
                      <a:pt x="8" y="1710"/>
                    </a:lnTo>
                    <a:lnTo>
                      <a:pt x="42" y="1816"/>
                    </a:lnTo>
                    <a:lnTo>
                      <a:pt x="113" y="1968"/>
                    </a:lnTo>
                    <a:lnTo>
                      <a:pt x="209" y="2101"/>
                    </a:lnTo>
                    <a:lnTo>
                      <a:pt x="374" y="2241"/>
                    </a:lnTo>
                    <a:lnTo>
                      <a:pt x="582" y="2350"/>
                    </a:lnTo>
                    <a:lnTo>
                      <a:pt x="845" y="2455"/>
                    </a:lnTo>
                    <a:lnTo>
                      <a:pt x="1208" y="2556"/>
                    </a:lnTo>
                    <a:lnTo>
                      <a:pt x="1933" y="2697"/>
                    </a:lnTo>
                    <a:lnTo>
                      <a:pt x="2303" y="2731"/>
                    </a:lnTo>
                    <a:lnTo>
                      <a:pt x="2587" y="2732"/>
                    </a:lnTo>
                    <a:lnTo>
                      <a:pt x="2867" y="2703"/>
                    </a:lnTo>
                    <a:lnTo>
                      <a:pt x="3102" y="2602"/>
                    </a:lnTo>
                    <a:lnTo>
                      <a:pt x="3226" y="2511"/>
                    </a:lnTo>
                    <a:lnTo>
                      <a:pt x="3346" y="2373"/>
                    </a:lnTo>
                    <a:lnTo>
                      <a:pt x="3426" y="2236"/>
                    </a:lnTo>
                    <a:lnTo>
                      <a:pt x="3475" y="2061"/>
                    </a:lnTo>
                    <a:lnTo>
                      <a:pt x="3494" y="1965"/>
                    </a:lnTo>
                    <a:lnTo>
                      <a:pt x="3746" y="672"/>
                    </a:lnTo>
                    <a:lnTo>
                      <a:pt x="295" y="0"/>
                    </a:lnTo>
                  </a:path>
                </a:pathLst>
              </a:custGeom>
              <a:ln w="76200" cap="rnd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0233" name="Rectangle 57"/>
              <p:cNvSpPr>
                <a:spLocks noChangeArrowheads="1"/>
              </p:cNvSpPr>
              <p:nvPr/>
            </p:nvSpPr>
            <p:spPr bwMode="auto">
              <a:xfrm rot="660000">
                <a:off x="2289" y="4036"/>
                <a:ext cx="341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>
                <a:spAutoFit/>
              </a:bodyPr>
              <a:lstStyle/>
              <a:p>
                <a:pPr>
                  <a:lnSpc>
                    <a:spcPct val="85000"/>
                  </a:lnSpc>
                  <a:spcBef>
                    <a:spcPct val="30000"/>
                  </a:spcBef>
                </a:pPr>
                <a:r>
                  <a:rPr lang="en-US" sz="2200">
                    <a:solidFill>
                      <a:schemeClr val="tx1"/>
                    </a:solidFill>
                    <a:latin typeface="Arial" charset="0"/>
                  </a:rPr>
                  <a:t>CL</a:t>
                </a:r>
              </a:p>
            </p:txBody>
          </p:sp>
          <p:sp>
            <p:nvSpPr>
              <p:cNvPr id="50234" name="Line 58"/>
              <p:cNvSpPr>
                <a:spLocks noChangeShapeType="1"/>
              </p:cNvSpPr>
              <p:nvPr/>
            </p:nvSpPr>
            <p:spPr bwMode="auto">
              <a:xfrm flipH="1">
                <a:off x="2502" y="675"/>
                <a:ext cx="645" cy="3314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0235" name="Oval 59"/>
              <p:cNvSpPr>
                <a:spLocks noChangeArrowheads="1"/>
              </p:cNvSpPr>
              <p:nvPr/>
            </p:nvSpPr>
            <p:spPr bwMode="auto">
              <a:xfrm rot="660000">
                <a:off x="2517" y="3487"/>
                <a:ext cx="139" cy="141"/>
              </a:xfrm>
              <a:prstGeom prst="ellipse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0236" name="Oval 60"/>
              <p:cNvSpPr>
                <a:spLocks noChangeArrowheads="1"/>
              </p:cNvSpPr>
              <p:nvPr/>
            </p:nvSpPr>
            <p:spPr bwMode="auto">
              <a:xfrm rot="660000">
                <a:off x="2679" y="2655"/>
                <a:ext cx="138" cy="14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0237" name="Oval 61"/>
              <p:cNvSpPr>
                <a:spLocks noChangeArrowheads="1"/>
              </p:cNvSpPr>
              <p:nvPr/>
            </p:nvSpPr>
            <p:spPr bwMode="auto">
              <a:xfrm rot="660000">
                <a:off x="2838" y="1836"/>
                <a:ext cx="138" cy="140"/>
              </a:xfrm>
              <a:prstGeom prst="ellipse">
                <a:avLst/>
              </a:prstGeom>
              <a:solidFill>
                <a:srgbClr val="0000FF"/>
              </a:solidFill>
              <a:ln w="1270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0238" name="Oval 62"/>
              <p:cNvSpPr>
                <a:spLocks noChangeArrowheads="1"/>
              </p:cNvSpPr>
              <p:nvPr/>
            </p:nvSpPr>
            <p:spPr bwMode="auto">
              <a:xfrm rot="660000">
                <a:off x="2998" y="1008"/>
                <a:ext cx="139" cy="140"/>
              </a:xfrm>
              <a:prstGeom prst="ellipse">
                <a:avLst/>
              </a:prstGeom>
              <a:solidFill>
                <a:srgbClr val="FF00FF"/>
              </a:solidFill>
              <a:ln w="1270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50240" name="Rectangle 64"/>
            <p:cNvSpPr>
              <a:spLocks noChangeArrowheads="1"/>
            </p:cNvSpPr>
            <p:nvPr/>
          </p:nvSpPr>
          <p:spPr bwMode="auto">
            <a:xfrm>
              <a:off x="2727" y="971"/>
              <a:ext cx="263" cy="2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2200">
                  <a:solidFill>
                    <a:srgbClr val="FF00FF"/>
                  </a:solidFill>
                  <a:latin typeface="Arial" charset="0"/>
                </a:rPr>
                <a:t>M</a:t>
              </a:r>
            </a:p>
          </p:txBody>
        </p:sp>
        <p:sp>
          <p:nvSpPr>
            <p:cNvPr id="50241" name="Rectangle 65"/>
            <p:cNvSpPr>
              <a:spLocks noChangeArrowheads="1"/>
            </p:cNvSpPr>
            <p:nvPr/>
          </p:nvSpPr>
          <p:spPr bwMode="auto">
            <a:xfrm>
              <a:off x="2598" y="1773"/>
              <a:ext cx="253" cy="2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2200">
                  <a:solidFill>
                    <a:srgbClr val="0000FF"/>
                  </a:solidFill>
                  <a:latin typeface="Arial" charset="0"/>
                </a:rPr>
                <a:t>G</a:t>
              </a:r>
            </a:p>
          </p:txBody>
        </p:sp>
        <p:sp>
          <p:nvSpPr>
            <p:cNvPr id="50242" name="Rectangle 66"/>
            <p:cNvSpPr>
              <a:spLocks noChangeArrowheads="1"/>
            </p:cNvSpPr>
            <p:nvPr/>
          </p:nvSpPr>
          <p:spPr bwMode="auto">
            <a:xfrm>
              <a:off x="2442" y="2604"/>
              <a:ext cx="233" cy="2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2200">
                  <a:solidFill>
                    <a:srgbClr val="FF0000"/>
                  </a:solidFill>
                  <a:latin typeface="Arial" charset="0"/>
                </a:rPr>
                <a:t>B</a:t>
              </a:r>
            </a:p>
          </p:txBody>
        </p:sp>
        <p:sp>
          <p:nvSpPr>
            <p:cNvPr id="50243" name="Rectangle 67"/>
            <p:cNvSpPr>
              <a:spLocks noChangeArrowheads="1"/>
            </p:cNvSpPr>
            <p:nvPr/>
          </p:nvSpPr>
          <p:spPr bwMode="auto">
            <a:xfrm>
              <a:off x="2377" y="3280"/>
              <a:ext cx="233" cy="2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2200">
                  <a:solidFill>
                    <a:schemeClr val="tx1"/>
                  </a:solidFill>
                  <a:latin typeface="Arial" charset="0"/>
                </a:rPr>
                <a:t>K</a:t>
              </a:r>
            </a:p>
          </p:txBody>
        </p:sp>
        <p:grpSp>
          <p:nvGrpSpPr>
            <p:cNvPr id="14" name="Group 70"/>
            <p:cNvGrpSpPr>
              <a:grpSpLocks/>
            </p:cNvGrpSpPr>
            <p:nvPr/>
          </p:nvGrpSpPr>
          <p:grpSpPr bwMode="auto">
            <a:xfrm>
              <a:off x="2909" y="2654"/>
              <a:ext cx="458" cy="237"/>
              <a:chOff x="2909" y="2654"/>
              <a:chExt cx="458" cy="237"/>
            </a:xfrm>
          </p:grpSpPr>
          <p:sp>
            <p:nvSpPr>
              <p:cNvPr id="50244" name="Oval 68"/>
              <p:cNvSpPr>
                <a:spLocks noChangeArrowheads="1"/>
              </p:cNvSpPr>
              <p:nvPr/>
            </p:nvSpPr>
            <p:spPr bwMode="auto">
              <a:xfrm rot="900000">
                <a:off x="2909" y="2681"/>
                <a:ext cx="138" cy="14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0245" name="Rectangle 69"/>
              <p:cNvSpPr>
                <a:spLocks noChangeArrowheads="1"/>
              </p:cNvSpPr>
              <p:nvPr/>
            </p:nvSpPr>
            <p:spPr bwMode="auto">
              <a:xfrm>
                <a:off x="3067" y="2654"/>
                <a:ext cx="300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>
                <a:spAutoFit/>
              </a:bodyPr>
              <a:lstStyle/>
              <a:p>
                <a:pPr>
                  <a:lnSpc>
                    <a:spcPct val="85000"/>
                  </a:lnSpc>
                  <a:spcBef>
                    <a:spcPct val="30000"/>
                  </a:spcBef>
                </a:pPr>
                <a:r>
                  <a:rPr lang="en-US" sz="22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r>
                  <a:rPr lang="en-US" sz="2200" baseline="-25000">
                    <a:solidFill>
                      <a:srgbClr val="FF0000"/>
                    </a:solidFill>
                    <a:latin typeface="Arial" charset="0"/>
                  </a:rPr>
                  <a:t>1</a:t>
                </a:r>
              </a:p>
            </p:txBody>
          </p:sp>
        </p:grpSp>
      </p:grpSp>
      <p:grpSp>
        <p:nvGrpSpPr>
          <p:cNvPr id="15" name="Group 92"/>
          <p:cNvGrpSpPr>
            <a:grpSpLocks/>
          </p:cNvGrpSpPr>
          <p:nvPr/>
        </p:nvGrpSpPr>
        <p:grpSpPr bwMode="auto">
          <a:xfrm>
            <a:off x="0" y="774700"/>
            <a:ext cx="7786688" cy="6075363"/>
            <a:chOff x="0" y="488"/>
            <a:chExt cx="4905" cy="3827"/>
          </a:xfrm>
        </p:grpSpPr>
        <p:sp>
          <p:nvSpPr>
            <p:cNvPr id="50248" name="Rectangle 72"/>
            <p:cNvSpPr>
              <a:spLocks noChangeArrowheads="1"/>
            </p:cNvSpPr>
            <p:nvPr/>
          </p:nvSpPr>
          <p:spPr bwMode="auto">
            <a:xfrm>
              <a:off x="0" y="488"/>
              <a:ext cx="4905" cy="1779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0249" name="Rectangle 73"/>
            <p:cNvSpPr>
              <a:spLocks noChangeArrowheads="1"/>
            </p:cNvSpPr>
            <p:nvPr/>
          </p:nvSpPr>
          <p:spPr bwMode="auto">
            <a:xfrm>
              <a:off x="4" y="2287"/>
              <a:ext cx="4768" cy="2028"/>
            </a:xfrm>
            <a:prstGeom prst="rect">
              <a:avLst/>
            </a:prstGeom>
            <a:solidFill>
              <a:srgbClr val="0000FF"/>
            </a:solidFill>
            <a:ln w="12700">
              <a:solidFill>
                <a:srgbClr val="0000FF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0250" name="Rectangle 74"/>
            <p:cNvSpPr>
              <a:spLocks noChangeArrowheads="1"/>
            </p:cNvSpPr>
            <p:nvPr/>
          </p:nvSpPr>
          <p:spPr bwMode="auto">
            <a:xfrm rot="900000">
              <a:off x="2054" y="4003"/>
              <a:ext cx="341" cy="2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2200">
                  <a:solidFill>
                    <a:schemeClr val="tx1"/>
                  </a:solidFill>
                  <a:latin typeface="Arial" charset="0"/>
                </a:rPr>
                <a:t>CL</a:t>
              </a:r>
            </a:p>
          </p:txBody>
        </p:sp>
        <p:sp useBgFill="1">
          <p:nvSpPr>
            <p:cNvPr id="50251" name="Freeform 75"/>
            <p:cNvSpPr>
              <a:spLocks/>
            </p:cNvSpPr>
            <p:nvPr/>
          </p:nvSpPr>
          <p:spPr bwMode="auto">
            <a:xfrm>
              <a:off x="924" y="835"/>
              <a:ext cx="3801" cy="2885"/>
            </a:xfrm>
            <a:custGeom>
              <a:avLst/>
              <a:gdLst/>
              <a:ahLst/>
              <a:cxnLst>
                <a:cxn ang="0">
                  <a:pos x="405" y="0"/>
                </a:cxn>
                <a:cxn ang="0">
                  <a:pos x="5" y="1490"/>
                </a:cxn>
                <a:cxn ang="0">
                  <a:pos x="0" y="1684"/>
                </a:cxn>
                <a:cxn ang="0">
                  <a:pos x="26" y="1792"/>
                </a:cxn>
                <a:cxn ang="0">
                  <a:pos x="85" y="1949"/>
                </a:cxn>
                <a:cxn ang="0">
                  <a:pos x="172" y="2089"/>
                </a:cxn>
                <a:cxn ang="0">
                  <a:pos x="327" y="2239"/>
                </a:cxn>
                <a:cxn ang="0">
                  <a:pos x="528" y="2363"/>
                </a:cxn>
                <a:cxn ang="0">
                  <a:pos x="783" y="2486"/>
                </a:cxn>
                <a:cxn ang="0">
                  <a:pos x="1139" y="2613"/>
                </a:cxn>
                <a:cxn ang="0">
                  <a:pos x="1851" y="2804"/>
                </a:cxn>
                <a:cxn ang="0">
                  <a:pos x="2217" y="2863"/>
                </a:cxn>
                <a:cxn ang="0">
                  <a:pos x="2500" y="2884"/>
                </a:cxn>
                <a:cxn ang="0">
                  <a:pos x="2783" y="2874"/>
                </a:cxn>
                <a:cxn ang="0">
                  <a:pos x="3024" y="2790"/>
                </a:cxn>
                <a:cxn ang="0">
                  <a:pos x="3155" y="2709"/>
                </a:cxn>
                <a:cxn ang="0">
                  <a:pos x="3283" y="2580"/>
                </a:cxn>
                <a:cxn ang="0">
                  <a:pos x="3373" y="2448"/>
                </a:cxn>
                <a:cxn ang="0">
                  <a:pos x="3434" y="2277"/>
                </a:cxn>
                <a:cxn ang="0">
                  <a:pos x="3460" y="2182"/>
                </a:cxn>
                <a:cxn ang="0">
                  <a:pos x="3800" y="910"/>
                </a:cxn>
                <a:cxn ang="0">
                  <a:pos x="405" y="0"/>
                </a:cxn>
              </a:cxnLst>
              <a:rect l="0" t="0" r="r" b="b"/>
              <a:pathLst>
                <a:path w="3801" h="2885">
                  <a:moveTo>
                    <a:pt x="405" y="0"/>
                  </a:moveTo>
                  <a:lnTo>
                    <a:pt x="5" y="1490"/>
                  </a:lnTo>
                  <a:lnTo>
                    <a:pt x="0" y="1684"/>
                  </a:lnTo>
                  <a:lnTo>
                    <a:pt x="26" y="1792"/>
                  </a:lnTo>
                  <a:lnTo>
                    <a:pt x="85" y="1949"/>
                  </a:lnTo>
                  <a:lnTo>
                    <a:pt x="172" y="2089"/>
                  </a:lnTo>
                  <a:lnTo>
                    <a:pt x="327" y="2239"/>
                  </a:lnTo>
                  <a:lnTo>
                    <a:pt x="528" y="2363"/>
                  </a:lnTo>
                  <a:lnTo>
                    <a:pt x="783" y="2486"/>
                  </a:lnTo>
                  <a:lnTo>
                    <a:pt x="1139" y="2613"/>
                  </a:lnTo>
                  <a:lnTo>
                    <a:pt x="1851" y="2804"/>
                  </a:lnTo>
                  <a:lnTo>
                    <a:pt x="2217" y="2863"/>
                  </a:lnTo>
                  <a:lnTo>
                    <a:pt x="2500" y="2884"/>
                  </a:lnTo>
                  <a:lnTo>
                    <a:pt x="2783" y="2874"/>
                  </a:lnTo>
                  <a:lnTo>
                    <a:pt x="3024" y="2790"/>
                  </a:lnTo>
                  <a:lnTo>
                    <a:pt x="3155" y="2709"/>
                  </a:lnTo>
                  <a:lnTo>
                    <a:pt x="3283" y="2580"/>
                  </a:lnTo>
                  <a:lnTo>
                    <a:pt x="3373" y="2448"/>
                  </a:lnTo>
                  <a:lnTo>
                    <a:pt x="3434" y="2277"/>
                  </a:lnTo>
                  <a:lnTo>
                    <a:pt x="3460" y="2182"/>
                  </a:lnTo>
                  <a:lnTo>
                    <a:pt x="3800" y="910"/>
                  </a:lnTo>
                  <a:lnTo>
                    <a:pt x="405" y="0"/>
                  </a:lnTo>
                </a:path>
              </a:pathLst>
            </a:custGeom>
            <a:ln w="762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s-CL"/>
            </a:p>
          </p:txBody>
        </p:sp>
        <p:grpSp>
          <p:nvGrpSpPr>
            <p:cNvPr id="16" name="Group 78"/>
            <p:cNvGrpSpPr>
              <a:grpSpLocks/>
            </p:cNvGrpSpPr>
            <p:nvPr/>
          </p:nvGrpSpPr>
          <p:grpSpPr bwMode="auto">
            <a:xfrm>
              <a:off x="2182" y="3210"/>
              <a:ext cx="280" cy="393"/>
              <a:chOff x="2182" y="3210"/>
              <a:chExt cx="280" cy="393"/>
            </a:xfrm>
          </p:grpSpPr>
          <p:sp>
            <p:nvSpPr>
              <p:cNvPr id="50252" name="Oval 76"/>
              <p:cNvSpPr>
                <a:spLocks noChangeArrowheads="1"/>
              </p:cNvSpPr>
              <p:nvPr/>
            </p:nvSpPr>
            <p:spPr bwMode="auto">
              <a:xfrm rot="900000">
                <a:off x="2324" y="3465"/>
                <a:ext cx="138" cy="138"/>
              </a:xfrm>
              <a:prstGeom prst="ellipse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0253" name="Rectangle 77"/>
              <p:cNvSpPr>
                <a:spLocks noChangeArrowheads="1"/>
              </p:cNvSpPr>
              <p:nvPr/>
            </p:nvSpPr>
            <p:spPr bwMode="auto">
              <a:xfrm>
                <a:off x="2182" y="3210"/>
                <a:ext cx="233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>
                <a:spAutoFit/>
              </a:bodyPr>
              <a:lstStyle/>
              <a:p>
                <a:pPr>
                  <a:lnSpc>
                    <a:spcPct val="85000"/>
                  </a:lnSpc>
                  <a:spcBef>
                    <a:spcPct val="30000"/>
                  </a:spcBef>
                </a:pPr>
                <a:r>
                  <a:rPr lang="en-US" sz="2200">
                    <a:solidFill>
                      <a:schemeClr val="tx1"/>
                    </a:solidFill>
                    <a:latin typeface="Arial" charset="0"/>
                  </a:rPr>
                  <a:t>K</a:t>
                </a:r>
              </a:p>
            </p:txBody>
          </p:sp>
        </p:grpSp>
        <p:sp>
          <p:nvSpPr>
            <p:cNvPr id="50255" name="Line 79"/>
            <p:cNvSpPr>
              <a:spLocks noChangeShapeType="1"/>
            </p:cNvSpPr>
            <p:nvPr/>
          </p:nvSpPr>
          <p:spPr bwMode="auto">
            <a:xfrm flipH="1">
              <a:off x="2280" y="698"/>
              <a:ext cx="873" cy="3259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17" name="Group 82"/>
            <p:cNvGrpSpPr>
              <a:grpSpLocks/>
            </p:cNvGrpSpPr>
            <p:nvPr/>
          </p:nvGrpSpPr>
          <p:grpSpPr bwMode="auto">
            <a:xfrm>
              <a:off x="2306" y="2557"/>
              <a:ext cx="376" cy="237"/>
              <a:chOff x="2306" y="2557"/>
              <a:chExt cx="376" cy="237"/>
            </a:xfrm>
          </p:grpSpPr>
          <p:sp>
            <p:nvSpPr>
              <p:cNvPr id="50256" name="Oval 80"/>
              <p:cNvSpPr>
                <a:spLocks noChangeArrowheads="1"/>
              </p:cNvSpPr>
              <p:nvPr/>
            </p:nvSpPr>
            <p:spPr bwMode="auto">
              <a:xfrm rot="900000">
                <a:off x="2544" y="2643"/>
                <a:ext cx="138" cy="14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0257" name="Rectangle 81"/>
              <p:cNvSpPr>
                <a:spLocks noChangeArrowheads="1"/>
              </p:cNvSpPr>
              <p:nvPr/>
            </p:nvSpPr>
            <p:spPr bwMode="auto">
              <a:xfrm>
                <a:off x="2306" y="2557"/>
                <a:ext cx="233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>
                <a:spAutoFit/>
              </a:bodyPr>
              <a:lstStyle/>
              <a:p>
                <a:pPr>
                  <a:lnSpc>
                    <a:spcPct val="85000"/>
                  </a:lnSpc>
                  <a:spcBef>
                    <a:spcPct val="30000"/>
                  </a:spcBef>
                </a:pPr>
                <a:r>
                  <a:rPr lang="en-US" sz="2200">
                    <a:solidFill>
                      <a:srgbClr val="FF0000"/>
                    </a:solidFill>
                    <a:latin typeface="Arial" charset="0"/>
                  </a:rPr>
                  <a:t>B</a:t>
                </a:r>
              </a:p>
            </p:txBody>
          </p:sp>
        </p:grpSp>
        <p:grpSp>
          <p:nvGrpSpPr>
            <p:cNvPr id="18" name="Group 85"/>
            <p:cNvGrpSpPr>
              <a:grpSpLocks/>
            </p:cNvGrpSpPr>
            <p:nvPr/>
          </p:nvGrpSpPr>
          <p:grpSpPr bwMode="auto">
            <a:xfrm>
              <a:off x="2527" y="1773"/>
              <a:ext cx="371" cy="237"/>
              <a:chOff x="2527" y="1773"/>
              <a:chExt cx="371" cy="237"/>
            </a:xfrm>
          </p:grpSpPr>
          <p:sp>
            <p:nvSpPr>
              <p:cNvPr id="50259" name="Oval 83"/>
              <p:cNvSpPr>
                <a:spLocks noChangeArrowheads="1"/>
              </p:cNvSpPr>
              <p:nvPr/>
            </p:nvSpPr>
            <p:spPr bwMode="auto">
              <a:xfrm rot="900000">
                <a:off x="2760" y="1837"/>
                <a:ext cx="138" cy="140"/>
              </a:xfrm>
              <a:prstGeom prst="ellipse">
                <a:avLst/>
              </a:prstGeom>
              <a:solidFill>
                <a:srgbClr val="0000FF"/>
              </a:solidFill>
              <a:ln w="1270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0260" name="Rectangle 84"/>
              <p:cNvSpPr>
                <a:spLocks noChangeArrowheads="1"/>
              </p:cNvSpPr>
              <p:nvPr/>
            </p:nvSpPr>
            <p:spPr bwMode="auto">
              <a:xfrm>
                <a:off x="2527" y="1773"/>
                <a:ext cx="253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>
                <a:spAutoFit/>
              </a:bodyPr>
              <a:lstStyle/>
              <a:p>
                <a:pPr>
                  <a:lnSpc>
                    <a:spcPct val="85000"/>
                  </a:lnSpc>
                  <a:spcBef>
                    <a:spcPct val="30000"/>
                  </a:spcBef>
                </a:pPr>
                <a:r>
                  <a:rPr lang="en-US" sz="2200">
                    <a:solidFill>
                      <a:srgbClr val="0000FF"/>
                    </a:solidFill>
                    <a:latin typeface="Arial" charset="0"/>
                  </a:rPr>
                  <a:t>G</a:t>
                </a:r>
              </a:p>
            </p:txBody>
          </p:sp>
        </p:grpSp>
        <p:grpSp>
          <p:nvGrpSpPr>
            <p:cNvPr id="19" name="Group 88"/>
            <p:cNvGrpSpPr>
              <a:grpSpLocks/>
            </p:cNvGrpSpPr>
            <p:nvPr/>
          </p:nvGrpSpPr>
          <p:grpSpPr bwMode="auto">
            <a:xfrm>
              <a:off x="2704" y="974"/>
              <a:ext cx="412" cy="237"/>
              <a:chOff x="2704" y="974"/>
              <a:chExt cx="412" cy="237"/>
            </a:xfrm>
          </p:grpSpPr>
          <p:sp>
            <p:nvSpPr>
              <p:cNvPr id="50262" name="Oval 86"/>
              <p:cNvSpPr>
                <a:spLocks noChangeArrowheads="1"/>
              </p:cNvSpPr>
              <p:nvPr/>
            </p:nvSpPr>
            <p:spPr bwMode="auto">
              <a:xfrm rot="900000">
                <a:off x="2978" y="1023"/>
                <a:ext cx="138" cy="140"/>
              </a:xfrm>
              <a:prstGeom prst="ellipse">
                <a:avLst/>
              </a:prstGeom>
              <a:solidFill>
                <a:srgbClr val="FF00FF"/>
              </a:solidFill>
              <a:ln w="12700">
                <a:solidFill>
                  <a:srgbClr val="FF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0263" name="Rectangle 87"/>
              <p:cNvSpPr>
                <a:spLocks noChangeArrowheads="1"/>
              </p:cNvSpPr>
              <p:nvPr/>
            </p:nvSpPr>
            <p:spPr bwMode="auto">
              <a:xfrm>
                <a:off x="2704" y="974"/>
                <a:ext cx="263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>
                <a:spAutoFit/>
              </a:bodyPr>
              <a:lstStyle/>
              <a:p>
                <a:pPr>
                  <a:lnSpc>
                    <a:spcPct val="85000"/>
                  </a:lnSpc>
                  <a:spcBef>
                    <a:spcPct val="30000"/>
                  </a:spcBef>
                </a:pPr>
                <a:r>
                  <a:rPr lang="en-US" sz="2200">
                    <a:solidFill>
                      <a:srgbClr val="FF00FF"/>
                    </a:solidFill>
                    <a:latin typeface="Arial" charset="0"/>
                  </a:rPr>
                  <a:t>M</a:t>
                </a:r>
              </a:p>
            </p:txBody>
          </p:sp>
        </p:grpSp>
        <p:grpSp>
          <p:nvGrpSpPr>
            <p:cNvPr id="20" name="Group 91"/>
            <p:cNvGrpSpPr>
              <a:grpSpLocks/>
            </p:cNvGrpSpPr>
            <p:nvPr/>
          </p:nvGrpSpPr>
          <p:grpSpPr bwMode="auto">
            <a:xfrm>
              <a:off x="2984" y="2654"/>
              <a:ext cx="458" cy="237"/>
              <a:chOff x="2984" y="2654"/>
              <a:chExt cx="458" cy="237"/>
            </a:xfrm>
          </p:grpSpPr>
          <p:sp>
            <p:nvSpPr>
              <p:cNvPr id="50265" name="Oval 89"/>
              <p:cNvSpPr>
                <a:spLocks noChangeArrowheads="1"/>
              </p:cNvSpPr>
              <p:nvPr/>
            </p:nvSpPr>
            <p:spPr bwMode="auto">
              <a:xfrm rot="900000">
                <a:off x="2984" y="2681"/>
                <a:ext cx="138" cy="14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rgbClr val="FF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0266" name="Rectangle 90"/>
              <p:cNvSpPr>
                <a:spLocks noChangeArrowheads="1"/>
              </p:cNvSpPr>
              <p:nvPr/>
            </p:nvSpPr>
            <p:spPr bwMode="auto">
              <a:xfrm>
                <a:off x="3142" y="2654"/>
                <a:ext cx="300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>
                <a:spAutoFit/>
              </a:bodyPr>
              <a:lstStyle/>
              <a:p>
                <a:pPr>
                  <a:lnSpc>
                    <a:spcPct val="85000"/>
                  </a:lnSpc>
                  <a:spcBef>
                    <a:spcPct val="30000"/>
                  </a:spcBef>
                </a:pPr>
                <a:r>
                  <a:rPr lang="en-US" sz="2200">
                    <a:solidFill>
                      <a:srgbClr val="FF0000"/>
                    </a:solidFill>
                    <a:latin typeface="Arial" charset="0"/>
                  </a:rPr>
                  <a:t>B</a:t>
                </a:r>
                <a:r>
                  <a:rPr lang="en-US" sz="2200" baseline="-25000">
                    <a:solidFill>
                      <a:srgbClr val="FF0000"/>
                    </a:solidFill>
                    <a:latin typeface="Arial" charset="0"/>
                  </a:rPr>
                  <a:t>1</a:t>
                </a:r>
              </a:p>
            </p:txBody>
          </p:sp>
        </p:grpSp>
      </p:grpSp>
      <p:grpSp>
        <p:nvGrpSpPr>
          <p:cNvPr id="21" name="Group 95"/>
          <p:cNvGrpSpPr>
            <a:grpSpLocks/>
          </p:cNvGrpSpPr>
          <p:nvPr/>
        </p:nvGrpSpPr>
        <p:grpSpPr bwMode="auto">
          <a:xfrm>
            <a:off x="4827588" y="1409700"/>
            <a:ext cx="0" cy="4151313"/>
            <a:chOff x="3041" y="888"/>
            <a:chExt cx="0" cy="2615"/>
          </a:xfrm>
        </p:grpSpPr>
        <p:sp>
          <p:nvSpPr>
            <p:cNvPr id="50269" name="Line 93"/>
            <p:cNvSpPr>
              <a:spLocks noChangeShapeType="1"/>
            </p:cNvSpPr>
            <p:nvPr/>
          </p:nvSpPr>
          <p:spPr bwMode="auto">
            <a:xfrm flipV="1">
              <a:off x="3041" y="2864"/>
              <a:ext cx="0" cy="639"/>
            </a:xfrm>
            <a:prstGeom prst="line">
              <a:avLst/>
            </a:prstGeom>
            <a:noFill/>
            <a:ln w="127000">
              <a:solidFill>
                <a:srgbClr val="FF0000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0270" name="Line 94"/>
            <p:cNvSpPr>
              <a:spLocks noChangeShapeType="1"/>
            </p:cNvSpPr>
            <p:nvPr/>
          </p:nvSpPr>
          <p:spPr bwMode="auto">
            <a:xfrm flipV="1">
              <a:off x="3041" y="888"/>
              <a:ext cx="0" cy="2603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2" name="Group 98"/>
          <p:cNvGrpSpPr>
            <a:grpSpLocks/>
          </p:cNvGrpSpPr>
          <p:nvPr/>
        </p:nvGrpSpPr>
        <p:grpSpPr bwMode="auto">
          <a:xfrm>
            <a:off x="4486275" y="3048000"/>
            <a:ext cx="0" cy="1455738"/>
            <a:chOff x="2826" y="1920"/>
            <a:chExt cx="0" cy="917"/>
          </a:xfrm>
        </p:grpSpPr>
        <p:sp>
          <p:nvSpPr>
            <p:cNvPr id="50272" name="Line 96"/>
            <p:cNvSpPr>
              <a:spLocks noChangeShapeType="1"/>
            </p:cNvSpPr>
            <p:nvPr/>
          </p:nvSpPr>
          <p:spPr bwMode="auto">
            <a:xfrm>
              <a:off x="2826" y="2130"/>
              <a:ext cx="0" cy="707"/>
            </a:xfrm>
            <a:prstGeom prst="line">
              <a:avLst/>
            </a:prstGeom>
            <a:noFill/>
            <a:ln w="127000">
              <a:solidFill>
                <a:srgbClr val="0000FF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0273" name="Line 97"/>
            <p:cNvSpPr>
              <a:spLocks noChangeShapeType="1"/>
            </p:cNvSpPr>
            <p:nvPr/>
          </p:nvSpPr>
          <p:spPr bwMode="auto">
            <a:xfrm>
              <a:off x="2826" y="1920"/>
              <a:ext cx="0" cy="90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23" name="Group 102"/>
          <p:cNvGrpSpPr>
            <a:grpSpLocks/>
          </p:cNvGrpSpPr>
          <p:nvPr/>
        </p:nvGrpSpPr>
        <p:grpSpPr bwMode="auto">
          <a:xfrm>
            <a:off x="4486275" y="2757488"/>
            <a:ext cx="774700" cy="519112"/>
            <a:chOff x="2826" y="1737"/>
            <a:chExt cx="488" cy="327"/>
          </a:xfrm>
        </p:grpSpPr>
        <p:sp>
          <p:nvSpPr>
            <p:cNvPr id="50275" name="Line 99"/>
            <p:cNvSpPr>
              <a:spLocks noChangeShapeType="1"/>
            </p:cNvSpPr>
            <p:nvPr/>
          </p:nvSpPr>
          <p:spPr bwMode="auto">
            <a:xfrm>
              <a:off x="2826" y="1920"/>
              <a:ext cx="225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 useBgFill="1">
          <p:nvSpPr>
            <p:cNvPr id="50276" name="Rectangle 100"/>
            <p:cNvSpPr>
              <a:spLocks noChangeArrowheads="1"/>
            </p:cNvSpPr>
            <p:nvPr/>
          </p:nvSpPr>
          <p:spPr bwMode="auto">
            <a:xfrm>
              <a:off x="2995" y="1868"/>
              <a:ext cx="52" cy="48"/>
            </a:xfrm>
            <a:prstGeom prst="rect">
              <a:avLst/>
            </a:prstGeom>
            <a:ln w="12700">
              <a:solidFill>
                <a:srgbClr val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0277" name="Rectangle 101"/>
            <p:cNvSpPr>
              <a:spLocks noChangeArrowheads="1"/>
            </p:cNvSpPr>
            <p:nvPr/>
          </p:nvSpPr>
          <p:spPr bwMode="auto">
            <a:xfrm>
              <a:off x="3037" y="1737"/>
              <a:ext cx="277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3300">
                  <a:solidFill>
                    <a:schemeClr val="tx1"/>
                  </a:solidFill>
                  <a:latin typeface="Arial" charset="0"/>
                </a:rPr>
                <a:t>Z</a:t>
              </a:r>
            </a:p>
          </p:txBody>
        </p:sp>
      </p:grpSp>
      <p:sp>
        <p:nvSpPr>
          <p:cNvPr id="24" name="Marcador de fecha 23">
            <a:extLst>
              <a:ext uri="{FF2B5EF4-FFF2-40B4-BE49-F238E27FC236}">
                <a16:creationId xmlns:a16="http://schemas.microsoft.com/office/drawing/2014/main" id="{7A85688F-ED59-84BF-03F5-93AF73F20D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25" name="Marcador de pie de página 24">
            <a:extLst>
              <a:ext uri="{FF2B5EF4-FFF2-40B4-BE49-F238E27FC236}">
                <a16:creationId xmlns:a16="http://schemas.microsoft.com/office/drawing/2014/main" id="{96936547-B646-010E-EEBB-D2C0DFF8E6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y Estiba 3L</a:t>
            </a:r>
          </a:p>
        </p:txBody>
      </p:sp>
      <p:sp>
        <p:nvSpPr>
          <p:cNvPr id="26" name="Marcador de número de diapositiva 25">
            <a:extLst>
              <a:ext uri="{FF2B5EF4-FFF2-40B4-BE49-F238E27FC236}">
                <a16:creationId xmlns:a16="http://schemas.microsoft.com/office/drawing/2014/main" id="{6641A770-53C3-43BA-993C-06BD781C0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51</a:t>
            </a:fld>
            <a:endParaRPr lang="es-E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4"/>
          <p:cNvGrpSpPr>
            <a:grpSpLocks/>
          </p:cNvGrpSpPr>
          <p:nvPr/>
        </p:nvGrpSpPr>
        <p:grpSpPr bwMode="auto">
          <a:xfrm>
            <a:off x="5483225" y="349250"/>
            <a:ext cx="2176463" cy="6329363"/>
            <a:chOff x="3454" y="220"/>
            <a:chExt cx="1371" cy="3987"/>
          </a:xfrm>
        </p:grpSpPr>
        <p:sp>
          <p:nvSpPr>
            <p:cNvPr id="51202" name="Line 2"/>
            <p:cNvSpPr>
              <a:spLocks noChangeShapeType="1"/>
            </p:cNvSpPr>
            <p:nvPr/>
          </p:nvSpPr>
          <p:spPr bwMode="auto">
            <a:xfrm>
              <a:off x="3812" y="3515"/>
              <a:ext cx="0" cy="692"/>
            </a:xfrm>
            <a:prstGeom prst="line">
              <a:avLst/>
            </a:prstGeom>
            <a:noFill/>
            <a:ln w="127000">
              <a:solidFill>
                <a:srgbClr val="0000FF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1203" name="Line 3"/>
            <p:cNvSpPr>
              <a:spLocks noChangeShapeType="1"/>
            </p:cNvSpPr>
            <p:nvPr/>
          </p:nvSpPr>
          <p:spPr bwMode="auto">
            <a:xfrm flipV="1">
              <a:off x="4564" y="3420"/>
              <a:ext cx="0" cy="734"/>
            </a:xfrm>
            <a:prstGeom prst="line">
              <a:avLst/>
            </a:prstGeom>
            <a:noFill/>
            <a:ln w="127000">
              <a:solidFill>
                <a:srgbClr val="FF0000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1204" name="Line 4"/>
            <p:cNvSpPr>
              <a:spLocks noChangeShapeType="1"/>
            </p:cNvSpPr>
            <p:nvPr/>
          </p:nvSpPr>
          <p:spPr bwMode="auto">
            <a:xfrm>
              <a:off x="4564" y="225"/>
              <a:ext cx="0" cy="375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1205" name="Line 5"/>
            <p:cNvSpPr>
              <a:spLocks noChangeShapeType="1"/>
            </p:cNvSpPr>
            <p:nvPr/>
          </p:nvSpPr>
          <p:spPr bwMode="auto">
            <a:xfrm flipH="1">
              <a:off x="3668" y="220"/>
              <a:ext cx="970" cy="362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1206" name="Line 6"/>
            <p:cNvSpPr>
              <a:spLocks noChangeShapeType="1"/>
            </p:cNvSpPr>
            <p:nvPr/>
          </p:nvSpPr>
          <p:spPr bwMode="auto">
            <a:xfrm>
              <a:off x="3809" y="3317"/>
              <a:ext cx="755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1207" name="Freeform 7"/>
            <p:cNvSpPr>
              <a:spLocks/>
            </p:cNvSpPr>
            <p:nvPr/>
          </p:nvSpPr>
          <p:spPr bwMode="auto">
            <a:xfrm>
              <a:off x="4446" y="3214"/>
              <a:ext cx="117" cy="102"/>
            </a:xfrm>
            <a:custGeom>
              <a:avLst/>
              <a:gdLst/>
              <a:ahLst/>
              <a:cxnLst>
                <a:cxn ang="0">
                  <a:pos x="0" y="101"/>
                </a:cxn>
                <a:cxn ang="0">
                  <a:pos x="0" y="0"/>
                </a:cxn>
                <a:cxn ang="0">
                  <a:pos x="116" y="0"/>
                </a:cxn>
                <a:cxn ang="0">
                  <a:pos x="116" y="101"/>
                </a:cxn>
                <a:cxn ang="0">
                  <a:pos x="0" y="101"/>
                </a:cxn>
              </a:cxnLst>
              <a:rect l="0" t="0" r="r" b="b"/>
              <a:pathLst>
                <a:path w="117" h="102">
                  <a:moveTo>
                    <a:pt x="0" y="101"/>
                  </a:moveTo>
                  <a:lnTo>
                    <a:pt x="0" y="0"/>
                  </a:lnTo>
                  <a:lnTo>
                    <a:pt x="116" y="0"/>
                  </a:lnTo>
                  <a:lnTo>
                    <a:pt x="116" y="101"/>
                  </a:lnTo>
                  <a:lnTo>
                    <a:pt x="0" y="101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51208" name="Oval 8"/>
            <p:cNvSpPr>
              <a:spLocks noChangeArrowheads="1"/>
            </p:cNvSpPr>
            <p:nvPr/>
          </p:nvSpPr>
          <p:spPr bwMode="auto">
            <a:xfrm>
              <a:off x="3727" y="3243"/>
              <a:ext cx="151" cy="150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1209" name="Oval 9"/>
            <p:cNvSpPr>
              <a:spLocks noChangeArrowheads="1"/>
            </p:cNvSpPr>
            <p:nvPr/>
          </p:nvSpPr>
          <p:spPr bwMode="auto">
            <a:xfrm>
              <a:off x="4498" y="441"/>
              <a:ext cx="151" cy="149"/>
            </a:xfrm>
            <a:prstGeom prst="ellipse">
              <a:avLst/>
            </a:prstGeom>
            <a:solidFill>
              <a:srgbClr val="FF00FF"/>
            </a:solidFill>
            <a:ln w="1270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1210" name="Rectangle 10"/>
            <p:cNvSpPr>
              <a:spLocks noChangeArrowheads="1"/>
            </p:cNvSpPr>
            <p:nvPr/>
          </p:nvSpPr>
          <p:spPr bwMode="auto">
            <a:xfrm>
              <a:off x="4234" y="379"/>
              <a:ext cx="296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2700">
                  <a:solidFill>
                    <a:srgbClr val="FF00FF"/>
                  </a:solidFill>
                  <a:latin typeface="Arial" charset="0"/>
                </a:rPr>
                <a:t>M</a:t>
              </a:r>
            </a:p>
          </p:txBody>
        </p:sp>
        <p:sp>
          <p:nvSpPr>
            <p:cNvPr id="51211" name="Rectangle 11"/>
            <p:cNvSpPr>
              <a:spLocks noChangeArrowheads="1"/>
            </p:cNvSpPr>
            <p:nvPr/>
          </p:nvSpPr>
          <p:spPr bwMode="auto">
            <a:xfrm>
              <a:off x="3454" y="3172"/>
              <a:ext cx="284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2700">
                  <a:solidFill>
                    <a:srgbClr val="0000FF"/>
                  </a:solidFill>
                  <a:latin typeface="Arial" charset="0"/>
                </a:rPr>
                <a:t>G</a:t>
              </a:r>
            </a:p>
          </p:txBody>
        </p:sp>
        <p:sp>
          <p:nvSpPr>
            <p:cNvPr id="51212" name="Rectangle 12"/>
            <p:cNvSpPr>
              <a:spLocks noChangeArrowheads="1"/>
            </p:cNvSpPr>
            <p:nvPr/>
          </p:nvSpPr>
          <p:spPr bwMode="auto">
            <a:xfrm>
              <a:off x="4577" y="3195"/>
              <a:ext cx="248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2700">
                  <a:solidFill>
                    <a:schemeClr val="tx1"/>
                  </a:solidFill>
                  <a:latin typeface="Arial" charset="0"/>
                </a:rPr>
                <a:t>Z</a:t>
              </a:r>
            </a:p>
          </p:txBody>
        </p:sp>
        <p:sp>
          <p:nvSpPr>
            <p:cNvPr id="51213" name="Line 13"/>
            <p:cNvSpPr>
              <a:spLocks noChangeShapeType="1"/>
            </p:cNvSpPr>
            <p:nvPr/>
          </p:nvSpPr>
          <p:spPr bwMode="auto">
            <a:xfrm>
              <a:off x="3812" y="3314"/>
              <a:ext cx="0" cy="887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51215" name="Rectangle 15"/>
          <p:cNvSpPr>
            <a:spLocks noGrp="1" noChangeArrowheads="1"/>
          </p:cNvSpPr>
          <p:nvPr>
            <p:ph type="body" idx="1"/>
          </p:nvPr>
        </p:nvSpPr>
        <p:spPr>
          <a:xfrm>
            <a:off x="258763" y="1065213"/>
            <a:ext cx="5045075" cy="4795837"/>
          </a:xfrm>
          <a:noFill/>
          <a:ln/>
        </p:spPr>
        <p:txBody>
          <a:bodyPr/>
          <a:lstStyle/>
          <a:p>
            <a:pPr>
              <a:buFontTx/>
              <a:buNone/>
            </a:pPr>
            <a:r>
              <a:rPr lang="es-CL" dirty="0">
                <a:latin typeface="Arial" charset="0"/>
              </a:rPr>
              <a:t>Donde:				opuesto   	= GZ</a:t>
            </a:r>
          </a:p>
          <a:p>
            <a:pPr>
              <a:buFontTx/>
              <a:buNone/>
            </a:pPr>
            <a:r>
              <a:rPr lang="es-CL" dirty="0">
                <a:latin typeface="Arial" charset="0"/>
              </a:rPr>
              <a:t>	hipotenusa 	= GM</a:t>
            </a:r>
          </a:p>
          <a:p>
            <a:pPr>
              <a:buFontTx/>
              <a:buNone/>
            </a:pPr>
            <a:r>
              <a:rPr lang="es-CL" dirty="0">
                <a:latin typeface="Arial" charset="0"/>
              </a:rPr>
              <a:t>	Para ángulos &lt; 6°</a:t>
            </a:r>
          </a:p>
          <a:p>
            <a:pPr>
              <a:buFontTx/>
              <a:buNone/>
            </a:pPr>
            <a:r>
              <a:rPr lang="es-CL" dirty="0">
                <a:latin typeface="Arial" charset="0"/>
              </a:rPr>
              <a:t>	</a:t>
            </a:r>
            <a:r>
              <a:rPr lang="es-CL" dirty="0" err="1">
                <a:latin typeface="Arial" charset="0"/>
              </a:rPr>
              <a:t>Sen</a:t>
            </a:r>
            <a:r>
              <a:rPr lang="es-CL" dirty="0">
                <a:latin typeface="Arial" charset="0"/>
              </a:rPr>
              <a:t> </a:t>
            </a:r>
            <a:r>
              <a:rPr lang="es-CL" sz="3600" dirty="0">
                <a:latin typeface="Symbol" pitchFamily="18" charset="2"/>
              </a:rPr>
              <a:t>q</a:t>
            </a:r>
            <a:r>
              <a:rPr lang="es-CL" dirty="0">
                <a:latin typeface="Arial" charset="0"/>
              </a:rPr>
              <a:t> = GZ / GM</a:t>
            </a:r>
          </a:p>
          <a:p>
            <a:pPr>
              <a:buFontTx/>
              <a:buNone/>
            </a:pPr>
            <a:r>
              <a:rPr lang="es-CL" dirty="0">
                <a:latin typeface="Arial" charset="0"/>
              </a:rPr>
              <a:t>	GZ = GM x </a:t>
            </a:r>
            <a:r>
              <a:rPr lang="es-CL" dirty="0" err="1">
                <a:latin typeface="Arial" charset="0"/>
              </a:rPr>
              <a:t>Sen</a:t>
            </a:r>
            <a:r>
              <a:rPr lang="es-CL" dirty="0">
                <a:latin typeface="Arial" charset="0"/>
              </a:rPr>
              <a:t> </a:t>
            </a:r>
            <a:r>
              <a:rPr lang="es-CL" sz="3600" dirty="0">
                <a:latin typeface="Symbol" pitchFamily="18" charset="2"/>
              </a:rPr>
              <a:t>q</a:t>
            </a:r>
            <a:endParaRPr lang="es-CL" dirty="0">
              <a:latin typeface="Symbol" pitchFamily="18" charset="2"/>
            </a:endParaRPr>
          </a:p>
          <a:p>
            <a:pPr>
              <a:buFontTx/>
              <a:buNone/>
            </a:pPr>
            <a:r>
              <a:rPr lang="es-CL" dirty="0">
                <a:latin typeface="Symbol" pitchFamily="18" charset="2"/>
              </a:rPr>
              <a:t>	</a:t>
            </a:r>
            <a:r>
              <a:rPr lang="es-CL" dirty="0">
                <a:solidFill>
                  <a:srgbClr val="FF0033"/>
                </a:solidFill>
                <a:latin typeface="Arial" charset="0"/>
              </a:rPr>
              <a:t>Variaciones de GZ </a:t>
            </a:r>
            <a:r>
              <a:rPr lang="es-CL" dirty="0">
                <a:solidFill>
                  <a:srgbClr val="FF0033"/>
                </a:solidFill>
                <a:latin typeface="Symbol" pitchFamily="18" charset="2"/>
              </a:rPr>
              <a:t>a</a:t>
            </a:r>
            <a:r>
              <a:rPr lang="es-CL" dirty="0">
                <a:solidFill>
                  <a:srgbClr val="FF0033"/>
                </a:solidFill>
                <a:latin typeface="Arial" charset="0"/>
              </a:rPr>
              <a:t> GM</a:t>
            </a:r>
          </a:p>
        </p:txBody>
      </p:sp>
      <p:sp>
        <p:nvSpPr>
          <p:cNvPr id="51216" name="Rectangle 16"/>
          <p:cNvSpPr>
            <a:spLocks noGrp="1" noChangeArrowheads="1"/>
          </p:cNvSpPr>
          <p:nvPr>
            <p:ph type="title"/>
          </p:nvPr>
        </p:nvSpPr>
        <p:spPr>
          <a:xfrm>
            <a:off x="125413" y="133350"/>
            <a:ext cx="4735512" cy="728663"/>
          </a:xfrm>
          <a:noFill/>
          <a:ln/>
        </p:spPr>
        <p:txBody>
          <a:bodyPr/>
          <a:lstStyle/>
          <a:p>
            <a:pPr algn="l"/>
            <a:r>
              <a:rPr lang="en-US" sz="3200">
                <a:latin typeface="Arial" charset="0"/>
              </a:rPr>
              <a:t> </a:t>
            </a:r>
            <a:r>
              <a:rPr lang="es-CL" sz="4000">
                <a:latin typeface="Arial" charset="0"/>
              </a:rPr>
              <a:t>Sen </a:t>
            </a:r>
            <a:r>
              <a:rPr lang="es-CL" sz="4000">
                <a:latin typeface="Symbol" pitchFamily="18" charset="2"/>
              </a:rPr>
              <a:t>q</a:t>
            </a:r>
            <a:r>
              <a:rPr lang="es-CL" sz="4000">
                <a:latin typeface="Arial" charset="0"/>
              </a:rPr>
              <a:t> = op. / hip.</a:t>
            </a:r>
          </a:p>
        </p:txBody>
      </p:sp>
      <p:grpSp>
        <p:nvGrpSpPr>
          <p:cNvPr id="3" name="Group 22"/>
          <p:cNvGrpSpPr>
            <a:grpSpLocks/>
          </p:cNvGrpSpPr>
          <p:nvPr/>
        </p:nvGrpSpPr>
        <p:grpSpPr bwMode="auto">
          <a:xfrm>
            <a:off x="6583363" y="3159125"/>
            <a:ext cx="665162" cy="288925"/>
            <a:chOff x="4147" y="1990"/>
            <a:chExt cx="419" cy="182"/>
          </a:xfrm>
        </p:grpSpPr>
        <p:grpSp>
          <p:nvGrpSpPr>
            <p:cNvPr id="4" name="Group 19"/>
            <p:cNvGrpSpPr>
              <a:grpSpLocks/>
            </p:cNvGrpSpPr>
            <p:nvPr/>
          </p:nvGrpSpPr>
          <p:grpSpPr bwMode="auto">
            <a:xfrm>
              <a:off x="4262" y="1990"/>
              <a:ext cx="165" cy="182"/>
              <a:chOff x="4262" y="1990"/>
              <a:chExt cx="165" cy="182"/>
            </a:xfrm>
          </p:grpSpPr>
          <p:sp>
            <p:nvSpPr>
              <p:cNvPr id="51217" name="Oval 17"/>
              <p:cNvSpPr>
                <a:spLocks noChangeArrowheads="1"/>
              </p:cNvSpPr>
              <p:nvPr/>
            </p:nvSpPr>
            <p:spPr bwMode="auto">
              <a:xfrm>
                <a:off x="4266" y="1990"/>
                <a:ext cx="157" cy="182"/>
              </a:xfrm>
              <a:prstGeom prst="ellipse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1218" name="Line 18"/>
              <p:cNvSpPr>
                <a:spLocks noChangeShapeType="1"/>
              </p:cNvSpPr>
              <p:nvPr/>
            </p:nvSpPr>
            <p:spPr bwMode="auto">
              <a:xfrm>
                <a:off x="4262" y="2081"/>
                <a:ext cx="165" cy="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51220" name="Freeform 20"/>
            <p:cNvSpPr>
              <a:spLocks/>
            </p:cNvSpPr>
            <p:nvPr/>
          </p:nvSpPr>
          <p:spPr bwMode="auto">
            <a:xfrm>
              <a:off x="4147" y="2054"/>
              <a:ext cx="65" cy="17"/>
            </a:xfrm>
            <a:custGeom>
              <a:avLst/>
              <a:gdLst/>
              <a:ahLst/>
              <a:cxnLst>
                <a:cxn ang="0">
                  <a:pos x="64" y="16"/>
                </a:cxn>
                <a:cxn ang="0">
                  <a:pos x="64" y="16"/>
                </a:cxn>
                <a:cxn ang="0">
                  <a:pos x="63" y="16"/>
                </a:cxn>
                <a:cxn ang="0">
                  <a:pos x="63" y="16"/>
                </a:cxn>
                <a:cxn ang="0">
                  <a:pos x="63" y="16"/>
                </a:cxn>
                <a:cxn ang="0">
                  <a:pos x="63" y="16"/>
                </a:cxn>
                <a:cxn ang="0">
                  <a:pos x="62" y="16"/>
                </a:cxn>
                <a:cxn ang="0">
                  <a:pos x="62" y="16"/>
                </a:cxn>
                <a:cxn ang="0">
                  <a:pos x="62" y="16"/>
                </a:cxn>
                <a:cxn ang="0">
                  <a:pos x="62" y="16"/>
                </a:cxn>
                <a:cxn ang="0">
                  <a:pos x="62" y="16"/>
                </a:cxn>
                <a:cxn ang="0">
                  <a:pos x="62" y="16"/>
                </a:cxn>
                <a:cxn ang="0">
                  <a:pos x="61" y="16"/>
                </a:cxn>
                <a:cxn ang="0">
                  <a:pos x="61" y="16"/>
                </a:cxn>
                <a:cxn ang="0">
                  <a:pos x="61" y="16"/>
                </a:cxn>
                <a:cxn ang="0">
                  <a:pos x="61" y="16"/>
                </a:cxn>
                <a:cxn ang="0">
                  <a:pos x="61" y="16"/>
                </a:cxn>
                <a:cxn ang="0">
                  <a:pos x="60" y="16"/>
                </a:cxn>
                <a:cxn ang="0">
                  <a:pos x="60" y="16"/>
                </a:cxn>
                <a:cxn ang="0">
                  <a:pos x="60" y="16"/>
                </a:cxn>
                <a:cxn ang="0">
                  <a:pos x="60" y="16"/>
                </a:cxn>
                <a:cxn ang="0">
                  <a:pos x="60" y="16"/>
                </a:cxn>
                <a:cxn ang="0">
                  <a:pos x="60" y="16"/>
                </a:cxn>
                <a:cxn ang="0">
                  <a:pos x="60" y="16"/>
                </a:cxn>
                <a:cxn ang="0">
                  <a:pos x="59" y="16"/>
                </a:cxn>
                <a:cxn ang="0">
                  <a:pos x="59" y="16"/>
                </a:cxn>
                <a:cxn ang="0">
                  <a:pos x="59" y="16"/>
                </a:cxn>
                <a:cxn ang="0">
                  <a:pos x="59" y="16"/>
                </a:cxn>
                <a:cxn ang="0">
                  <a:pos x="59" y="16"/>
                </a:cxn>
                <a:cxn ang="0">
                  <a:pos x="58" y="16"/>
                </a:cxn>
                <a:cxn ang="0">
                  <a:pos x="58" y="16"/>
                </a:cxn>
                <a:cxn ang="0">
                  <a:pos x="58" y="16"/>
                </a:cxn>
                <a:cxn ang="0">
                  <a:pos x="54" y="16"/>
                </a:cxn>
                <a:cxn ang="0">
                  <a:pos x="52" y="16"/>
                </a:cxn>
                <a:cxn ang="0">
                  <a:pos x="50" y="16"/>
                </a:cxn>
                <a:cxn ang="0">
                  <a:pos x="48" y="16"/>
                </a:cxn>
                <a:cxn ang="0">
                  <a:pos x="46" y="14"/>
                </a:cxn>
                <a:cxn ang="0">
                  <a:pos x="45" y="14"/>
                </a:cxn>
                <a:cxn ang="0">
                  <a:pos x="43" y="14"/>
                </a:cxn>
                <a:cxn ang="0">
                  <a:pos x="41" y="14"/>
                </a:cxn>
                <a:cxn ang="0">
                  <a:pos x="39" y="14"/>
                </a:cxn>
                <a:cxn ang="0">
                  <a:pos x="37" y="14"/>
                </a:cxn>
                <a:cxn ang="0">
                  <a:pos x="35" y="13"/>
                </a:cxn>
                <a:cxn ang="0">
                  <a:pos x="33" y="13"/>
                </a:cxn>
                <a:cxn ang="0">
                  <a:pos x="32" y="12"/>
                </a:cxn>
                <a:cxn ang="0">
                  <a:pos x="30" y="12"/>
                </a:cxn>
                <a:cxn ang="0">
                  <a:pos x="28" y="12"/>
                </a:cxn>
                <a:cxn ang="0">
                  <a:pos x="26" y="10"/>
                </a:cxn>
                <a:cxn ang="0">
                  <a:pos x="24" y="10"/>
                </a:cxn>
                <a:cxn ang="0">
                  <a:pos x="22" y="9"/>
                </a:cxn>
                <a:cxn ang="0">
                  <a:pos x="20" y="9"/>
                </a:cxn>
                <a:cxn ang="0">
                  <a:pos x="19" y="9"/>
                </a:cxn>
                <a:cxn ang="0">
                  <a:pos x="17" y="8"/>
                </a:cxn>
                <a:cxn ang="0">
                  <a:pos x="15" y="6"/>
                </a:cxn>
                <a:cxn ang="0">
                  <a:pos x="14" y="6"/>
                </a:cxn>
                <a:cxn ang="0">
                  <a:pos x="12" y="5"/>
                </a:cxn>
                <a:cxn ang="0">
                  <a:pos x="10" y="5"/>
                </a:cxn>
                <a:cxn ang="0">
                  <a:pos x="8" y="4"/>
                </a:cxn>
                <a:cxn ang="0">
                  <a:pos x="6" y="4"/>
                </a:cxn>
                <a:cxn ang="0">
                  <a:pos x="5" y="2"/>
                </a:cxn>
                <a:cxn ang="0">
                  <a:pos x="3" y="1"/>
                </a:cxn>
                <a:cxn ang="0">
                  <a:pos x="2" y="0"/>
                </a:cxn>
                <a:cxn ang="0">
                  <a:pos x="0" y="0"/>
                </a:cxn>
              </a:cxnLst>
              <a:rect l="0" t="0" r="r" b="b"/>
              <a:pathLst>
                <a:path w="65" h="17">
                  <a:moveTo>
                    <a:pt x="64" y="16"/>
                  </a:moveTo>
                  <a:lnTo>
                    <a:pt x="64" y="16"/>
                  </a:lnTo>
                  <a:lnTo>
                    <a:pt x="63" y="16"/>
                  </a:lnTo>
                  <a:lnTo>
                    <a:pt x="63" y="16"/>
                  </a:lnTo>
                  <a:lnTo>
                    <a:pt x="63" y="16"/>
                  </a:lnTo>
                  <a:lnTo>
                    <a:pt x="63" y="16"/>
                  </a:lnTo>
                  <a:lnTo>
                    <a:pt x="62" y="16"/>
                  </a:lnTo>
                  <a:lnTo>
                    <a:pt x="62" y="16"/>
                  </a:lnTo>
                  <a:lnTo>
                    <a:pt x="62" y="16"/>
                  </a:lnTo>
                  <a:lnTo>
                    <a:pt x="62" y="16"/>
                  </a:lnTo>
                  <a:lnTo>
                    <a:pt x="62" y="16"/>
                  </a:lnTo>
                  <a:lnTo>
                    <a:pt x="62" y="16"/>
                  </a:lnTo>
                  <a:lnTo>
                    <a:pt x="61" y="16"/>
                  </a:lnTo>
                  <a:lnTo>
                    <a:pt x="61" y="16"/>
                  </a:lnTo>
                  <a:lnTo>
                    <a:pt x="61" y="16"/>
                  </a:lnTo>
                  <a:lnTo>
                    <a:pt x="61" y="16"/>
                  </a:lnTo>
                  <a:lnTo>
                    <a:pt x="61" y="16"/>
                  </a:lnTo>
                  <a:lnTo>
                    <a:pt x="60" y="16"/>
                  </a:lnTo>
                  <a:lnTo>
                    <a:pt x="60" y="16"/>
                  </a:lnTo>
                  <a:lnTo>
                    <a:pt x="60" y="16"/>
                  </a:lnTo>
                  <a:lnTo>
                    <a:pt x="60" y="16"/>
                  </a:lnTo>
                  <a:lnTo>
                    <a:pt x="60" y="16"/>
                  </a:lnTo>
                  <a:lnTo>
                    <a:pt x="60" y="16"/>
                  </a:lnTo>
                  <a:lnTo>
                    <a:pt x="60" y="16"/>
                  </a:lnTo>
                  <a:lnTo>
                    <a:pt x="59" y="16"/>
                  </a:lnTo>
                  <a:lnTo>
                    <a:pt x="59" y="16"/>
                  </a:lnTo>
                  <a:lnTo>
                    <a:pt x="59" y="16"/>
                  </a:lnTo>
                  <a:lnTo>
                    <a:pt x="59" y="16"/>
                  </a:lnTo>
                  <a:lnTo>
                    <a:pt x="59" y="16"/>
                  </a:lnTo>
                  <a:lnTo>
                    <a:pt x="58" y="16"/>
                  </a:lnTo>
                  <a:lnTo>
                    <a:pt x="58" y="16"/>
                  </a:lnTo>
                  <a:lnTo>
                    <a:pt x="58" y="16"/>
                  </a:lnTo>
                  <a:lnTo>
                    <a:pt x="54" y="16"/>
                  </a:lnTo>
                  <a:lnTo>
                    <a:pt x="52" y="16"/>
                  </a:lnTo>
                  <a:lnTo>
                    <a:pt x="50" y="16"/>
                  </a:lnTo>
                  <a:lnTo>
                    <a:pt x="48" y="16"/>
                  </a:lnTo>
                  <a:lnTo>
                    <a:pt x="46" y="14"/>
                  </a:lnTo>
                  <a:lnTo>
                    <a:pt x="45" y="14"/>
                  </a:lnTo>
                  <a:lnTo>
                    <a:pt x="43" y="14"/>
                  </a:lnTo>
                  <a:lnTo>
                    <a:pt x="41" y="14"/>
                  </a:lnTo>
                  <a:lnTo>
                    <a:pt x="39" y="14"/>
                  </a:lnTo>
                  <a:lnTo>
                    <a:pt x="37" y="14"/>
                  </a:lnTo>
                  <a:lnTo>
                    <a:pt x="35" y="13"/>
                  </a:lnTo>
                  <a:lnTo>
                    <a:pt x="33" y="13"/>
                  </a:lnTo>
                  <a:lnTo>
                    <a:pt x="32" y="12"/>
                  </a:lnTo>
                  <a:lnTo>
                    <a:pt x="30" y="12"/>
                  </a:lnTo>
                  <a:lnTo>
                    <a:pt x="28" y="12"/>
                  </a:lnTo>
                  <a:lnTo>
                    <a:pt x="26" y="10"/>
                  </a:lnTo>
                  <a:lnTo>
                    <a:pt x="24" y="10"/>
                  </a:lnTo>
                  <a:lnTo>
                    <a:pt x="22" y="9"/>
                  </a:lnTo>
                  <a:lnTo>
                    <a:pt x="20" y="9"/>
                  </a:lnTo>
                  <a:lnTo>
                    <a:pt x="19" y="9"/>
                  </a:lnTo>
                  <a:lnTo>
                    <a:pt x="17" y="8"/>
                  </a:lnTo>
                  <a:lnTo>
                    <a:pt x="15" y="6"/>
                  </a:lnTo>
                  <a:lnTo>
                    <a:pt x="14" y="6"/>
                  </a:lnTo>
                  <a:lnTo>
                    <a:pt x="12" y="5"/>
                  </a:lnTo>
                  <a:lnTo>
                    <a:pt x="10" y="5"/>
                  </a:lnTo>
                  <a:lnTo>
                    <a:pt x="8" y="4"/>
                  </a:lnTo>
                  <a:lnTo>
                    <a:pt x="6" y="4"/>
                  </a:lnTo>
                  <a:lnTo>
                    <a:pt x="5" y="2"/>
                  </a:lnTo>
                  <a:lnTo>
                    <a:pt x="3" y="1"/>
                  </a:lnTo>
                  <a:lnTo>
                    <a:pt x="2" y="0"/>
                  </a:lnTo>
                  <a:lnTo>
                    <a:pt x="0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s-CL"/>
            </a:p>
          </p:txBody>
        </p:sp>
        <p:sp>
          <p:nvSpPr>
            <p:cNvPr id="51221" name="Freeform 21"/>
            <p:cNvSpPr>
              <a:spLocks/>
            </p:cNvSpPr>
            <p:nvPr/>
          </p:nvSpPr>
          <p:spPr bwMode="auto">
            <a:xfrm>
              <a:off x="4514" y="2053"/>
              <a:ext cx="52" cy="17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0" y="13"/>
                </a:cxn>
                <a:cxn ang="0">
                  <a:pos x="1" y="13"/>
                </a:cxn>
                <a:cxn ang="0">
                  <a:pos x="1" y="13"/>
                </a:cxn>
                <a:cxn ang="0">
                  <a:pos x="2" y="13"/>
                </a:cxn>
                <a:cxn ang="0">
                  <a:pos x="2" y="13"/>
                </a:cxn>
                <a:cxn ang="0">
                  <a:pos x="2" y="13"/>
                </a:cxn>
                <a:cxn ang="0">
                  <a:pos x="3" y="16"/>
                </a:cxn>
                <a:cxn ang="0">
                  <a:pos x="3" y="16"/>
                </a:cxn>
                <a:cxn ang="0">
                  <a:pos x="4" y="16"/>
                </a:cxn>
                <a:cxn ang="0">
                  <a:pos x="4" y="16"/>
                </a:cxn>
                <a:cxn ang="0">
                  <a:pos x="4" y="16"/>
                </a:cxn>
                <a:cxn ang="0">
                  <a:pos x="5" y="16"/>
                </a:cxn>
                <a:cxn ang="0">
                  <a:pos x="5" y="16"/>
                </a:cxn>
                <a:cxn ang="0">
                  <a:pos x="6" y="16"/>
                </a:cxn>
                <a:cxn ang="0">
                  <a:pos x="6" y="16"/>
                </a:cxn>
                <a:cxn ang="0">
                  <a:pos x="6" y="16"/>
                </a:cxn>
                <a:cxn ang="0">
                  <a:pos x="7" y="16"/>
                </a:cxn>
                <a:cxn ang="0">
                  <a:pos x="7" y="16"/>
                </a:cxn>
                <a:cxn ang="0">
                  <a:pos x="8" y="16"/>
                </a:cxn>
                <a:cxn ang="0">
                  <a:pos x="8" y="16"/>
                </a:cxn>
                <a:cxn ang="0">
                  <a:pos x="8" y="16"/>
                </a:cxn>
                <a:cxn ang="0">
                  <a:pos x="9" y="16"/>
                </a:cxn>
                <a:cxn ang="0">
                  <a:pos x="9" y="16"/>
                </a:cxn>
                <a:cxn ang="0">
                  <a:pos x="10" y="16"/>
                </a:cxn>
                <a:cxn ang="0">
                  <a:pos x="10" y="16"/>
                </a:cxn>
                <a:cxn ang="0">
                  <a:pos x="10" y="16"/>
                </a:cxn>
                <a:cxn ang="0">
                  <a:pos x="11" y="16"/>
                </a:cxn>
                <a:cxn ang="0">
                  <a:pos x="11" y="16"/>
                </a:cxn>
                <a:cxn ang="0">
                  <a:pos x="12" y="16"/>
                </a:cxn>
                <a:cxn ang="0">
                  <a:pos x="12" y="16"/>
                </a:cxn>
                <a:cxn ang="0">
                  <a:pos x="13" y="16"/>
                </a:cxn>
                <a:cxn ang="0">
                  <a:pos x="15" y="16"/>
                </a:cxn>
                <a:cxn ang="0">
                  <a:pos x="16" y="16"/>
                </a:cxn>
                <a:cxn ang="0">
                  <a:pos x="18" y="16"/>
                </a:cxn>
                <a:cxn ang="0">
                  <a:pos x="19" y="16"/>
                </a:cxn>
                <a:cxn ang="0">
                  <a:pos x="20" y="16"/>
                </a:cxn>
                <a:cxn ang="0">
                  <a:pos x="21" y="16"/>
                </a:cxn>
                <a:cxn ang="0">
                  <a:pos x="22" y="13"/>
                </a:cxn>
                <a:cxn ang="0">
                  <a:pos x="24" y="13"/>
                </a:cxn>
                <a:cxn ang="0">
                  <a:pos x="25" y="13"/>
                </a:cxn>
                <a:cxn ang="0">
                  <a:pos x="26" y="13"/>
                </a:cxn>
                <a:cxn ang="0">
                  <a:pos x="27" y="13"/>
                </a:cxn>
                <a:cxn ang="0">
                  <a:pos x="28" y="11"/>
                </a:cxn>
                <a:cxn ang="0">
                  <a:pos x="30" y="11"/>
                </a:cxn>
                <a:cxn ang="0">
                  <a:pos x="31" y="11"/>
                </a:cxn>
                <a:cxn ang="0">
                  <a:pos x="32" y="11"/>
                </a:cxn>
                <a:cxn ang="0">
                  <a:pos x="34" y="11"/>
                </a:cxn>
                <a:cxn ang="0">
                  <a:pos x="35" y="11"/>
                </a:cxn>
                <a:cxn ang="0">
                  <a:pos x="36" y="9"/>
                </a:cxn>
                <a:cxn ang="0">
                  <a:pos x="37" y="9"/>
                </a:cxn>
                <a:cxn ang="0">
                  <a:pos x="38" y="9"/>
                </a:cxn>
                <a:cxn ang="0">
                  <a:pos x="39" y="6"/>
                </a:cxn>
                <a:cxn ang="0">
                  <a:pos x="40" y="6"/>
                </a:cxn>
                <a:cxn ang="0">
                  <a:pos x="42" y="6"/>
                </a:cxn>
                <a:cxn ang="0">
                  <a:pos x="43" y="6"/>
                </a:cxn>
                <a:cxn ang="0">
                  <a:pos x="44" y="4"/>
                </a:cxn>
                <a:cxn ang="0">
                  <a:pos x="45" y="4"/>
                </a:cxn>
                <a:cxn ang="0">
                  <a:pos x="46" y="2"/>
                </a:cxn>
                <a:cxn ang="0">
                  <a:pos x="48" y="2"/>
                </a:cxn>
                <a:cxn ang="0">
                  <a:pos x="49" y="2"/>
                </a:cxn>
                <a:cxn ang="0">
                  <a:pos x="50" y="0"/>
                </a:cxn>
                <a:cxn ang="0">
                  <a:pos x="51" y="0"/>
                </a:cxn>
              </a:cxnLst>
              <a:rect l="0" t="0" r="r" b="b"/>
              <a:pathLst>
                <a:path w="52" h="17">
                  <a:moveTo>
                    <a:pt x="0" y="13"/>
                  </a:moveTo>
                  <a:lnTo>
                    <a:pt x="0" y="13"/>
                  </a:lnTo>
                  <a:lnTo>
                    <a:pt x="1" y="13"/>
                  </a:lnTo>
                  <a:lnTo>
                    <a:pt x="1" y="13"/>
                  </a:lnTo>
                  <a:lnTo>
                    <a:pt x="2" y="13"/>
                  </a:lnTo>
                  <a:lnTo>
                    <a:pt x="2" y="13"/>
                  </a:lnTo>
                  <a:lnTo>
                    <a:pt x="2" y="13"/>
                  </a:lnTo>
                  <a:lnTo>
                    <a:pt x="3" y="16"/>
                  </a:lnTo>
                  <a:lnTo>
                    <a:pt x="3" y="16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4" y="16"/>
                  </a:lnTo>
                  <a:lnTo>
                    <a:pt x="5" y="16"/>
                  </a:lnTo>
                  <a:lnTo>
                    <a:pt x="5" y="16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7" y="16"/>
                  </a:lnTo>
                  <a:lnTo>
                    <a:pt x="7" y="16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9" y="16"/>
                  </a:lnTo>
                  <a:lnTo>
                    <a:pt x="9" y="16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11" y="16"/>
                  </a:lnTo>
                  <a:lnTo>
                    <a:pt x="11" y="16"/>
                  </a:lnTo>
                  <a:lnTo>
                    <a:pt x="12" y="16"/>
                  </a:lnTo>
                  <a:lnTo>
                    <a:pt x="12" y="16"/>
                  </a:lnTo>
                  <a:lnTo>
                    <a:pt x="13" y="16"/>
                  </a:lnTo>
                  <a:lnTo>
                    <a:pt x="15" y="16"/>
                  </a:lnTo>
                  <a:lnTo>
                    <a:pt x="16" y="16"/>
                  </a:lnTo>
                  <a:lnTo>
                    <a:pt x="18" y="16"/>
                  </a:lnTo>
                  <a:lnTo>
                    <a:pt x="19" y="16"/>
                  </a:lnTo>
                  <a:lnTo>
                    <a:pt x="20" y="16"/>
                  </a:lnTo>
                  <a:lnTo>
                    <a:pt x="21" y="16"/>
                  </a:lnTo>
                  <a:lnTo>
                    <a:pt x="22" y="13"/>
                  </a:lnTo>
                  <a:lnTo>
                    <a:pt x="24" y="13"/>
                  </a:lnTo>
                  <a:lnTo>
                    <a:pt x="25" y="13"/>
                  </a:lnTo>
                  <a:lnTo>
                    <a:pt x="26" y="13"/>
                  </a:lnTo>
                  <a:lnTo>
                    <a:pt x="27" y="13"/>
                  </a:lnTo>
                  <a:lnTo>
                    <a:pt x="28" y="11"/>
                  </a:lnTo>
                  <a:lnTo>
                    <a:pt x="30" y="11"/>
                  </a:lnTo>
                  <a:lnTo>
                    <a:pt x="31" y="11"/>
                  </a:lnTo>
                  <a:lnTo>
                    <a:pt x="32" y="11"/>
                  </a:lnTo>
                  <a:lnTo>
                    <a:pt x="34" y="11"/>
                  </a:lnTo>
                  <a:lnTo>
                    <a:pt x="35" y="11"/>
                  </a:lnTo>
                  <a:lnTo>
                    <a:pt x="36" y="9"/>
                  </a:lnTo>
                  <a:lnTo>
                    <a:pt x="37" y="9"/>
                  </a:lnTo>
                  <a:lnTo>
                    <a:pt x="38" y="9"/>
                  </a:lnTo>
                  <a:lnTo>
                    <a:pt x="39" y="6"/>
                  </a:lnTo>
                  <a:lnTo>
                    <a:pt x="40" y="6"/>
                  </a:lnTo>
                  <a:lnTo>
                    <a:pt x="42" y="6"/>
                  </a:lnTo>
                  <a:lnTo>
                    <a:pt x="43" y="6"/>
                  </a:lnTo>
                  <a:lnTo>
                    <a:pt x="44" y="4"/>
                  </a:lnTo>
                  <a:lnTo>
                    <a:pt x="45" y="4"/>
                  </a:lnTo>
                  <a:lnTo>
                    <a:pt x="46" y="2"/>
                  </a:lnTo>
                  <a:lnTo>
                    <a:pt x="48" y="2"/>
                  </a:lnTo>
                  <a:lnTo>
                    <a:pt x="49" y="2"/>
                  </a:lnTo>
                  <a:lnTo>
                    <a:pt x="50" y="0"/>
                  </a:lnTo>
                  <a:lnTo>
                    <a:pt x="51" y="0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 type="none" w="sm" len="sm"/>
              <a:tailEnd type="stealth" w="med" len="lg"/>
            </a:ln>
            <a:effectLst/>
          </p:spPr>
          <p:txBody>
            <a:bodyPr/>
            <a:lstStyle/>
            <a:p>
              <a:endParaRPr lang="es-CL"/>
            </a:p>
          </p:txBody>
        </p:sp>
      </p:grp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10AE866-AD6A-F6F6-A53C-7665AFE3C2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0ABF3BD-07B7-1B86-A1AB-BF7FA3A52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y Estiba 3L</a:t>
            </a: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EF79DC5-79FD-6D41-BA46-93894D8235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52</a:t>
            </a:fld>
            <a:endParaRPr lang="es-E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2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12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12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12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12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12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15" grpId="0" uiExpand="1" build="p" autoUpdateAnimBg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6350" y="3632200"/>
            <a:ext cx="9129713" cy="3219450"/>
          </a:xfrm>
          <a:prstGeom prst="rect">
            <a:avLst/>
          </a:prstGeom>
          <a:solidFill>
            <a:srgbClr val="0000FF"/>
          </a:solidFill>
          <a:ln w="127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4151313" y="6473825"/>
            <a:ext cx="541337" cy="37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2200">
                <a:solidFill>
                  <a:schemeClr val="tx1"/>
                </a:solidFill>
                <a:latin typeface="Arial" charset="0"/>
              </a:rPr>
              <a:t>CL</a:t>
            </a:r>
          </a:p>
        </p:txBody>
      </p:sp>
      <p:sp useBgFill="1">
        <p:nvSpPr>
          <p:cNvPr id="52228" name="Freeform 4"/>
          <p:cNvSpPr>
            <a:spLocks/>
          </p:cNvSpPr>
          <p:nvPr/>
        </p:nvSpPr>
        <p:spPr bwMode="auto">
          <a:xfrm>
            <a:off x="1697038" y="1992313"/>
            <a:ext cx="5583237" cy="3706812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1544"/>
              </a:cxn>
              <a:cxn ang="0">
                <a:pos x="45" y="1732"/>
              </a:cxn>
              <a:cxn ang="0">
                <a:pos x="98" y="1830"/>
              </a:cxn>
              <a:cxn ang="0">
                <a:pos x="196" y="1965"/>
              </a:cxn>
              <a:cxn ang="0">
                <a:pos x="317" y="2078"/>
              </a:cxn>
              <a:cxn ang="0">
                <a:pos x="505" y="2184"/>
              </a:cxn>
              <a:cxn ang="0">
                <a:pos x="730" y="2251"/>
              </a:cxn>
              <a:cxn ang="0">
                <a:pos x="1009" y="2304"/>
              </a:cxn>
              <a:cxn ang="0">
                <a:pos x="1385" y="2334"/>
              </a:cxn>
              <a:cxn ang="0">
                <a:pos x="2123" y="2334"/>
              </a:cxn>
              <a:cxn ang="0">
                <a:pos x="2492" y="2297"/>
              </a:cxn>
              <a:cxn ang="0">
                <a:pos x="2771" y="2244"/>
              </a:cxn>
              <a:cxn ang="0">
                <a:pos x="3041" y="2161"/>
              </a:cxn>
              <a:cxn ang="0">
                <a:pos x="3252" y="2018"/>
              </a:cxn>
              <a:cxn ang="0">
                <a:pos x="3357" y="1905"/>
              </a:cxn>
              <a:cxn ang="0">
                <a:pos x="3448" y="1747"/>
              </a:cxn>
              <a:cxn ang="0">
                <a:pos x="3501" y="1597"/>
              </a:cxn>
              <a:cxn ang="0">
                <a:pos x="3516" y="1416"/>
              </a:cxn>
              <a:cxn ang="0">
                <a:pos x="3516" y="1318"/>
              </a:cxn>
              <a:cxn ang="0">
                <a:pos x="3516" y="0"/>
              </a:cxn>
              <a:cxn ang="0">
                <a:pos x="0" y="0"/>
              </a:cxn>
            </a:cxnLst>
            <a:rect l="0" t="0" r="r" b="b"/>
            <a:pathLst>
              <a:path w="3517" h="2335">
                <a:moveTo>
                  <a:pt x="0" y="0"/>
                </a:moveTo>
                <a:lnTo>
                  <a:pt x="0" y="1544"/>
                </a:lnTo>
                <a:lnTo>
                  <a:pt x="45" y="1732"/>
                </a:lnTo>
                <a:lnTo>
                  <a:pt x="98" y="1830"/>
                </a:lnTo>
                <a:lnTo>
                  <a:pt x="196" y="1965"/>
                </a:lnTo>
                <a:lnTo>
                  <a:pt x="317" y="2078"/>
                </a:lnTo>
                <a:lnTo>
                  <a:pt x="505" y="2184"/>
                </a:lnTo>
                <a:lnTo>
                  <a:pt x="730" y="2251"/>
                </a:lnTo>
                <a:lnTo>
                  <a:pt x="1009" y="2304"/>
                </a:lnTo>
                <a:lnTo>
                  <a:pt x="1385" y="2334"/>
                </a:lnTo>
                <a:lnTo>
                  <a:pt x="2123" y="2334"/>
                </a:lnTo>
                <a:lnTo>
                  <a:pt x="2492" y="2297"/>
                </a:lnTo>
                <a:lnTo>
                  <a:pt x="2771" y="2244"/>
                </a:lnTo>
                <a:lnTo>
                  <a:pt x="3041" y="2161"/>
                </a:lnTo>
                <a:lnTo>
                  <a:pt x="3252" y="2018"/>
                </a:lnTo>
                <a:lnTo>
                  <a:pt x="3357" y="1905"/>
                </a:lnTo>
                <a:lnTo>
                  <a:pt x="3448" y="1747"/>
                </a:lnTo>
                <a:lnTo>
                  <a:pt x="3501" y="1597"/>
                </a:lnTo>
                <a:lnTo>
                  <a:pt x="3516" y="1416"/>
                </a:lnTo>
                <a:lnTo>
                  <a:pt x="3516" y="1318"/>
                </a:lnTo>
                <a:lnTo>
                  <a:pt x="3516" y="0"/>
                </a:lnTo>
                <a:lnTo>
                  <a:pt x="0" y="0"/>
                </a:lnTo>
              </a:path>
            </a:pathLst>
          </a:custGeom>
          <a:ln w="1016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52229" name="Line 5"/>
          <p:cNvSpPr>
            <a:spLocks noChangeShapeType="1"/>
          </p:cNvSpPr>
          <p:nvPr/>
        </p:nvSpPr>
        <p:spPr bwMode="auto">
          <a:xfrm>
            <a:off x="4438650" y="1031875"/>
            <a:ext cx="0" cy="5359400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4027488" y="5227638"/>
            <a:ext cx="520700" cy="576262"/>
            <a:chOff x="2537" y="3293"/>
            <a:chExt cx="328" cy="363"/>
          </a:xfrm>
        </p:grpSpPr>
        <p:sp>
          <p:nvSpPr>
            <p:cNvPr id="52230" name="Oval 6"/>
            <p:cNvSpPr>
              <a:spLocks noChangeArrowheads="1"/>
            </p:cNvSpPr>
            <p:nvPr/>
          </p:nvSpPr>
          <p:spPr bwMode="auto">
            <a:xfrm>
              <a:off x="2727" y="3517"/>
              <a:ext cx="138" cy="139"/>
            </a:xfrm>
            <a:prstGeom prst="ellipse">
              <a:avLst/>
            </a:prstGeom>
            <a:solidFill>
              <a:srgbClr val="000000"/>
            </a:solidFill>
            <a:ln w="127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31" name="Rectangle 7"/>
            <p:cNvSpPr>
              <a:spLocks noChangeArrowheads="1"/>
            </p:cNvSpPr>
            <p:nvPr/>
          </p:nvSpPr>
          <p:spPr bwMode="auto">
            <a:xfrm>
              <a:off x="2537" y="3293"/>
              <a:ext cx="233" cy="2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2200">
                  <a:solidFill>
                    <a:schemeClr val="tx1"/>
                  </a:solidFill>
                  <a:latin typeface="Arial" charset="0"/>
                </a:rPr>
                <a:t>K</a:t>
              </a:r>
            </a:p>
          </p:txBody>
        </p:sp>
      </p:grpSp>
      <p:grpSp>
        <p:nvGrpSpPr>
          <p:cNvPr id="3" name="Group 11"/>
          <p:cNvGrpSpPr>
            <a:grpSpLocks/>
          </p:cNvGrpSpPr>
          <p:nvPr/>
        </p:nvGrpSpPr>
        <p:grpSpPr bwMode="auto">
          <a:xfrm>
            <a:off x="3960813" y="4135438"/>
            <a:ext cx="587375" cy="376237"/>
            <a:chOff x="2495" y="2605"/>
            <a:chExt cx="370" cy="237"/>
          </a:xfrm>
        </p:grpSpPr>
        <p:sp>
          <p:nvSpPr>
            <p:cNvPr id="52233" name="Oval 9"/>
            <p:cNvSpPr>
              <a:spLocks noChangeArrowheads="1"/>
            </p:cNvSpPr>
            <p:nvPr/>
          </p:nvSpPr>
          <p:spPr bwMode="auto">
            <a:xfrm>
              <a:off x="2727" y="2668"/>
              <a:ext cx="138" cy="139"/>
            </a:xfrm>
            <a:prstGeom prst="ellipse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34" name="Rectangle 10"/>
            <p:cNvSpPr>
              <a:spLocks noChangeArrowheads="1"/>
            </p:cNvSpPr>
            <p:nvPr/>
          </p:nvSpPr>
          <p:spPr bwMode="auto">
            <a:xfrm>
              <a:off x="2495" y="2605"/>
              <a:ext cx="233" cy="2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2200">
                  <a:solidFill>
                    <a:srgbClr val="FF0000"/>
                  </a:solidFill>
                  <a:latin typeface="Arial" charset="0"/>
                </a:rPr>
                <a:t>B</a:t>
              </a:r>
            </a:p>
          </p:txBody>
        </p:sp>
      </p:grpSp>
      <p:grpSp>
        <p:nvGrpSpPr>
          <p:cNvPr id="4" name="Group 14"/>
          <p:cNvGrpSpPr>
            <a:grpSpLocks/>
          </p:cNvGrpSpPr>
          <p:nvPr/>
        </p:nvGrpSpPr>
        <p:grpSpPr bwMode="auto">
          <a:xfrm>
            <a:off x="3937000" y="2833688"/>
            <a:ext cx="611188" cy="376237"/>
            <a:chOff x="2480" y="1785"/>
            <a:chExt cx="385" cy="237"/>
          </a:xfrm>
        </p:grpSpPr>
        <p:sp>
          <p:nvSpPr>
            <p:cNvPr id="52236" name="Oval 12"/>
            <p:cNvSpPr>
              <a:spLocks noChangeArrowheads="1"/>
            </p:cNvSpPr>
            <p:nvPr/>
          </p:nvSpPr>
          <p:spPr bwMode="auto">
            <a:xfrm>
              <a:off x="2727" y="1834"/>
              <a:ext cx="138" cy="139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37" name="Rectangle 13"/>
            <p:cNvSpPr>
              <a:spLocks noChangeArrowheads="1"/>
            </p:cNvSpPr>
            <p:nvPr/>
          </p:nvSpPr>
          <p:spPr bwMode="auto">
            <a:xfrm>
              <a:off x="2480" y="1785"/>
              <a:ext cx="253" cy="2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2200">
                  <a:solidFill>
                    <a:srgbClr val="0000FF"/>
                  </a:solidFill>
                  <a:latin typeface="Arial" charset="0"/>
                </a:rPr>
                <a:t>G</a:t>
              </a:r>
            </a:p>
          </p:txBody>
        </p:sp>
      </p:grpSp>
      <p:grpSp>
        <p:nvGrpSpPr>
          <p:cNvPr id="5" name="Group 17"/>
          <p:cNvGrpSpPr>
            <a:grpSpLocks/>
          </p:cNvGrpSpPr>
          <p:nvPr/>
        </p:nvGrpSpPr>
        <p:grpSpPr bwMode="auto">
          <a:xfrm>
            <a:off x="3937000" y="1509713"/>
            <a:ext cx="611188" cy="376237"/>
            <a:chOff x="2480" y="951"/>
            <a:chExt cx="385" cy="237"/>
          </a:xfrm>
        </p:grpSpPr>
        <p:sp>
          <p:nvSpPr>
            <p:cNvPr id="52239" name="Oval 15"/>
            <p:cNvSpPr>
              <a:spLocks noChangeArrowheads="1"/>
            </p:cNvSpPr>
            <p:nvPr/>
          </p:nvSpPr>
          <p:spPr bwMode="auto">
            <a:xfrm>
              <a:off x="2727" y="991"/>
              <a:ext cx="138" cy="139"/>
            </a:xfrm>
            <a:prstGeom prst="ellipse">
              <a:avLst/>
            </a:prstGeom>
            <a:solidFill>
              <a:srgbClr val="FF00FF"/>
            </a:solidFill>
            <a:ln w="1270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40" name="Rectangle 16"/>
            <p:cNvSpPr>
              <a:spLocks noChangeArrowheads="1"/>
            </p:cNvSpPr>
            <p:nvPr/>
          </p:nvSpPr>
          <p:spPr bwMode="auto">
            <a:xfrm>
              <a:off x="2480" y="951"/>
              <a:ext cx="263" cy="2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2200">
                  <a:solidFill>
                    <a:srgbClr val="FF00FF"/>
                  </a:solidFill>
                  <a:latin typeface="Arial" charset="0"/>
                </a:rPr>
                <a:t>M</a:t>
              </a:r>
            </a:p>
          </p:txBody>
        </p:sp>
      </p:grpSp>
      <p:sp>
        <p:nvSpPr>
          <p:cNvPr id="52242" name="Rectangle 18"/>
          <p:cNvSpPr>
            <a:spLocks noChangeArrowheads="1"/>
          </p:cNvSpPr>
          <p:nvPr/>
        </p:nvSpPr>
        <p:spPr bwMode="auto">
          <a:xfrm>
            <a:off x="2565400" y="4060825"/>
            <a:ext cx="850900" cy="627063"/>
          </a:xfrm>
          <a:prstGeom prst="rect">
            <a:avLst/>
          </a:prstGeom>
          <a:solidFill>
            <a:srgbClr val="0080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2243" name="Rectangle 19"/>
          <p:cNvSpPr>
            <a:spLocks noChangeArrowheads="1"/>
          </p:cNvSpPr>
          <p:nvPr/>
        </p:nvSpPr>
        <p:spPr bwMode="auto">
          <a:xfrm>
            <a:off x="2463800" y="3973513"/>
            <a:ext cx="1036638" cy="7985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6" name="Group 22"/>
          <p:cNvGrpSpPr>
            <a:grpSpLocks/>
          </p:cNvGrpSpPr>
          <p:nvPr/>
        </p:nvGrpSpPr>
        <p:grpSpPr bwMode="auto">
          <a:xfrm>
            <a:off x="2565400" y="2824163"/>
            <a:ext cx="1982788" cy="1674812"/>
            <a:chOff x="1616" y="1779"/>
            <a:chExt cx="1249" cy="1055"/>
          </a:xfrm>
        </p:grpSpPr>
        <p:sp>
          <p:nvSpPr>
            <p:cNvPr id="52244" name="Rectangle 20"/>
            <p:cNvSpPr>
              <a:spLocks noChangeArrowheads="1"/>
            </p:cNvSpPr>
            <p:nvPr/>
          </p:nvSpPr>
          <p:spPr bwMode="auto">
            <a:xfrm>
              <a:off x="1616" y="2439"/>
              <a:ext cx="536" cy="395"/>
            </a:xfrm>
            <a:prstGeom prst="rect">
              <a:avLst/>
            </a:prstGeom>
            <a:solidFill>
              <a:srgbClr val="008000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45" name="Oval 21"/>
            <p:cNvSpPr>
              <a:spLocks noChangeArrowheads="1"/>
            </p:cNvSpPr>
            <p:nvPr/>
          </p:nvSpPr>
          <p:spPr bwMode="auto">
            <a:xfrm>
              <a:off x="2727" y="1779"/>
              <a:ext cx="138" cy="139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52247" name="Rectangle 23"/>
          <p:cNvSpPr>
            <a:spLocks noChangeArrowheads="1"/>
          </p:cNvSpPr>
          <p:nvPr/>
        </p:nvSpPr>
        <p:spPr bwMode="auto">
          <a:xfrm>
            <a:off x="2563813" y="3667125"/>
            <a:ext cx="850900" cy="627063"/>
          </a:xfrm>
          <a:prstGeom prst="rect">
            <a:avLst/>
          </a:prstGeom>
          <a:solidFill>
            <a:srgbClr val="0080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7" name="Group 26"/>
          <p:cNvGrpSpPr>
            <a:grpSpLocks/>
          </p:cNvGrpSpPr>
          <p:nvPr/>
        </p:nvGrpSpPr>
        <p:grpSpPr bwMode="auto">
          <a:xfrm>
            <a:off x="2565400" y="2738438"/>
            <a:ext cx="1981200" cy="1335087"/>
            <a:chOff x="1616" y="1725"/>
            <a:chExt cx="1248" cy="841"/>
          </a:xfrm>
        </p:grpSpPr>
        <p:sp>
          <p:nvSpPr>
            <p:cNvPr id="52248" name="Rectangle 24"/>
            <p:cNvSpPr>
              <a:spLocks noChangeArrowheads="1"/>
            </p:cNvSpPr>
            <p:nvPr/>
          </p:nvSpPr>
          <p:spPr bwMode="auto">
            <a:xfrm>
              <a:off x="1616" y="2171"/>
              <a:ext cx="536" cy="395"/>
            </a:xfrm>
            <a:prstGeom prst="rect">
              <a:avLst/>
            </a:prstGeom>
            <a:solidFill>
              <a:srgbClr val="008000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49" name="Oval 25"/>
            <p:cNvSpPr>
              <a:spLocks noChangeArrowheads="1"/>
            </p:cNvSpPr>
            <p:nvPr/>
          </p:nvSpPr>
          <p:spPr bwMode="auto">
            <a:xfrm>
              <a:off x="2726" y="1725"/>
              <a:ext cx="138" cy="139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52251" name="Rectangle 27"/>
          <p:cNvSpPr>
            <a:spLocks noChangeArrowheads="1"/>
          </p:cNvSpPr>
          <p:nvPr/>
        </p:nvSpPr>
        <p:spPr bwMode="auto">
          <a:xfrm>
            <a:off x="2565400" y="3241675"/>
            <a:ext cx="850900" cy="627063"/>
          </a:xfrm>
          <a:prstGeom prst="rect">
            <a:avLst/>
          </a:prstGeom>
          <a:solidFill>
            <a:srgbClr val="0080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8" name="Group 30"/>
          <p:cNvGrpSpPr>
            <a:grpSpLocks/>
          </p:cNvGrpSpPr>
          <p:nvPr/>
        </p:nvGrpSpPr>
        <p:grpSpPr bwMode="auto">
          <a:xfrm>
            <a:off x="2563813" y="2671763"/>
            <a:ext cx="1984375" cy="976312"/>
            <a:chOff x="1615" y="1683"/>
            <a:chExt cx="1250" cy="615"/>
          </a:xfrm>
        </p:grpSpPr>
        <p:sp>
          <p:nvSpPr>
            <p:cNvPr id="52252" name="Rectangle 28"/>
            <p:cNvSpPr>
              <a:spLocks noChangeArrowheads="1"/>
            </p:cNvSpPr>
            <p:nvPr/>
          </p:nvSpPr>
          <p:spPr bwMode="auto">
            <a:xfrm>
              <a:off x="1615" y="1903"/>
              <a:ext cx="536" cy="395"/>
            </a:xfrm>
            <a:prstGeom prst="rect">
              <a:avLst/>
            </a:prstGeom>
            <a:solidFill>
              <a:srgbClr val="008000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53" name="Oval 29"/>
            <p:cNvSpPr>
              <a:spLocks noChangeArrowheads="1"/>
            </p:cNvSpPr>
            <p:nvPr/>
          </p:nvSpPr>
          <p:spPr bwMode="auto">
            <a:xfrm>
              <a:off x="2727" y="1683"/>
              <a:ext cx="138" cy="139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52255" name="Rectangle 31"/>
          <p:cNvSpPr>
            <a:spLocks noChangeArrowheads="1"/>
          </p:cNvSpPr>
          <p:nvPr/>
        </p:nvSpPr>
        <p:spPr bwMode="auto">
          <a:xfrm>
            <a:off x="2563813" y="2817813"/>
            <a:ext cx="850900" cy="627062"/>
          </a:xfrm>
          <a:prstGeom prst="rect">
            <a:avLst/>
          </a:prstGeom>
          <a:solidFill>
            <a:srgbClr val="0080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9" name="Group 34"/>
          <p:cNvGrpSpPr>
            <a:grpSpLocks/>
          </p:cNvGrpSpPr>
          <p:nvPr/>
        </p:nvGrpSpPr>
        <p:grpSpPr bwMode="auto">
          <a:xfrm>
            <a:off x="2563813" y="2584450"/>
            <a:ext cx="1984375" cy="655638"/>
            <a:chOff x="1615" y="1628"/>
            <a:chExt cx="1250" cy="413"/>
          </a:xfrm>
        </p:grpSpPr>
        <p:sp>
          <p:nvSpPr>
            <p:cNvPr id="52256" name="Rectangle 32"/>
            <p:cNvSpPr>
              <a:spLocks noChangeArrowheads="1"/>
            </p:cNvSpPr>
            <p:nvPr/>
          </p:nvSpPr>
          <p:spPr bwMode="auto">
            <a:xfrm>
              <a:off x="1615" y="1646"/>
              <a:ext cx="536" cy="395"/>
            </a:xfrm>
            <a:prstGeom prst="rect">
              <a:avLst/>
            </a:prstGeom>
            <a:solidFill>
              <a:srgbClr val="008000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57" name="Oval 33"/>
            <p:cNvSpPr>
              <a:spLocks noChangeArrowheads="1"/>
            </p:cNvSpPr>
            <p:nvPr/>
          </p:nvSpPr>
          <p:spPr bwMode="auto">
            <a:xfrm>
              <a:off x="2727" y="1628"/>
              <a:ext cx="138" cy="139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52259" name="Rectangle 35"/>
          <p:cNvSpPr>
            <a:spLocks noChangeArrowheads="1"/>
          </p:cNvSpPr>
          <p:nvPr/>
        </p:nvSpPr>
        <p:spPr bwMode="auto">
          <a:xfrm>
            <a:off x="2565400" y="2409825"/>
            <a:ext cx="850900" cy="627063"/>
          </a:xfrm>
          <a:prstGeom prst="rect">
            <a:avLst/>
          </a:prstGeom>
          <a:solidFill>
            <a:srgbClr val="0080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10" name="Group 38"/>
          <p:cNvGrpSpPr>
            <a:grpSpLocks/>
          </p:cNvGrpSpPr>
          <p:nvPr/>
        </p:nvGrpSpPr>
        <p:grpSpPr bwMode="auto">
          <a:xfrm>
            <a:off x="2565400" y="2187575"/>
            <a:ext cx="1981200" cy="627063"/>
            <a:chOff x="1616" y="1378"/>
            <a:chExt cx="1248" cy="395"/>
          </a:xfrm>
        </p:grpSpPr>
        <p:sp>
          <p:nvSpPr>
            <p:cNvPr id="52260" name="Rectangle 36"/>
            <p:cNvSpPr>
              <a:spLocks noChangeArrowheads="1"/>
            </p:cNvSpPr>
            <p:nvPr/>
          </p:nvSpPr>
          <p:spPr bwMode="auto">
            <a:xfrm>
              <a:off x="1616" y="1378"/>
              <a:ext cx="536" cy="395"/>
            </a:xfrm>
            <a:prstGeom prst="rect">
              <a:avLst/>
            </a:prstGeom>
            <a:solidFill>
              <a:srgbClr val="008000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61" name="Oval 37"/>
            <p:cNvSpPr>
              <a:spLocks noChangeArrowheads="1"/>
            </p:cNvSpPr>
            <p:nvPr/>
          </p:nvSpPr>
          <p:spPr bwMode="auto">
            <a:xfrm>
              <a:off x="2726" y="1586"/>
              <a:ext cx="138" cy="139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52263" name="Rectangle 39"/>
          <p:cNvSpPr>
            <a:spLocks noChangeArrowheads="1"/>
          </p:cNvSpPr>
          <p:nvPr/>
        </p:nvSpPr>
        <p:spPr bwMode="auto">
          <a:xfrm>
            <a:off x="2563813" y="1949450"/>
            <a:ext cx="850900" cy="627063"/>
          </a:xfrm>
          <a:prstGeom prst="rect">
            <a:avLst/>
          </a:prstGeom>
          <a:solidFill>
            <a:srgbClr val="008000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11" name="Group 42"/>
          <p:cNvGrpSpPr>
            <a:grpSpLocks/>
          </p:cNvGrpSpPr>
          <p:nvPr/>
        </p:nvGrpSpPr>
        <p:grpSpPr bwMode="auto">
          <a:xfrm>
            <a:off x="2565400" y="1711325"/>
            <a:ext cx="1981200" cy="958850"/>
            <a:chOff x="1616" y="1078"/>
            <a:chExt cx="1248" cy="604"/>
          </a:xfrm>
        </p:grpSpPr>
        <p:sp>
          <p:nvSpPr>
            <p:cNvPr id="52264" name="Rectangle 40"/>
            <p:cNvSpPr>
              <a:spLocks noChangeArrowheads="1"/>
            </p:cNvSpPr>
            <p:nvPr/>
          </p:nvSpPr>
          <p:spPr bwMode="auto">
            <a:xfrm>
              <a:off x="1616" y="1078"/>
              <a:ext cx="536" cy="395"/>
            </a:xfrm>
            <a:prstGeom prst="rect">
              <a:avLst/>
            </a:prstGeom>
            <a:solidFill>
              <a:srgbClr val="008000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265" name="Oval 41"/>
            <p:cNvSpPr>
              <a:spLocks noChangeArrowheads="1"/>
            </p:cNvSpPr>
            <p:nvPr/>
          </p:nvSpPr>
          <p:spPr bwMode="auto">
            <a:xfrm>
              <a:off x="2726" y="1543"/>
              <a:ext cx="138" cy="139"/>
            </a:xfrm>
            <a:prstGeom prst="ellipse">
              <a:avLst/>
            </a:prstGeom>
            <a:solidFill>
              <a:srgbClr val="0000FF"/>
            </a:solidFill>
            <a:ln w="127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12" name="Group 47"/>
          <p:cNvGrpSpPr>
            <a:grpSpLocks/>
          </p:cNvGrpSpPr>
          <p:nvPr/>
        </p:nvGrpSpPr>
        <p:grpSpPr bwMode="auto">
          <a:xfrm>
            <a:off x="2565400" y="1320800"/>
            <a:ext cx="2514600" cy="1406525"/>
            <a:chOff x="1616" y="832"/>
            <a:chExt cx="1584" cy="886"/>
          </a:xfrm>
        </p:grpSpPr>
        <p:sp>
          <p:nvSpPr>
            <p:cNvPr id="52267" name="Rectangle 43"/>
            <p:cNvSpPr>
              <a:spLocks noChangeArrowheads="1"/>
            </p:cNvSpPr>
            <p:nvPr/>
          </p:nvSpPr>
          <p:spPr bwMode="auto">
            <a:xfrm>
              <a:off x="1616" y="832"/>
              <a:ext cx="536" cy="395"/>
            </a:xfrm>
            <a:prstGeom prst="rect">
              <a:avLst/>
            </a:prstGeom>
            <a:solidFill>
              <a:srgbClr val="008000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13" name="Group 46"/>
            <p:cNvGrpSpPr>
              <a:grpSpLocks/>
            </p:cNvGrpSpPr>
            <p:nvPr/>
          </p:nvGrpSpPr>
          <p:grpSpPr bwMode="auto">
            <a:xfrm>
              <a:off x="2729" y="1481"/>
              <a:ext cx="471" cy="237"/>
              <a:chOff x="2729" y="1481"/>
              <a:chExt cx="471" cy="237"/>
            </a:xfrm>
          </p:grpSpPr>
          <p:sp>
            <p:nvSpPr>
              <p:cNvPr id="52268" name="Oval 44"/>
              <p:cNvSpPr>
                <a:spLocks noChangeArrowheads="1"/>
              </p:cNvSpPr>
              <p:nvPr/>
            </p:nvSpPr>
            <p:spPr bwMode="auto">
              <a:xfrm>
                <a:off x="2729" y="1498"/>
                <a:ext cx="139" cy="139"/>
              </a:xfrm>
              <a:prstGeom prst="ellipse">
                <a:avLst/>
              </a:prstGeom>
              <a:solidFill>
                <a:srgbClr val="0000FF"/>
              </a:solidFill>
              <a:ln w="1270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2269" name="Rectangle 45"/>
              <p:cNvSpPr>
                <a:spLocks noChangeArrowheads="1"/>
              </p:cNvSpPr>
              <p:nvPr/>
            </p:nvSpPr>
            <p:spPr bwMode="auto">
              <a:xfrm>
                <a:off x="2880" y="1481"/>
                <a:ext cx="320" cy="23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>
                <a:spAutoFit/>
              </a:bodyPr>
              <a:lstStyle/>
              <a:p>
                <a:pPr>
                  <a:lnSpc>
                    <a:spcPct val="85000"/>
                  </a:lnSpc>
                  <a:spcBef>
                    <a:spcPct val="30000"/>
                  </a:spcBef>
                </a:pPr>
                <a:r>
                  <a:rPr lang="en-US" sz="22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200" baseline="-25000">
                    <a:solidFill>
                      <a:srgbClr val="0000FF"/>
                    </a:solidFill>
                    <a:latin typeface="Arial" charset="0"/>
                  </a:rPr>
                  <a:t>1</a:t>
                </a:r>
              </a:p>
            </p:txBody>
          </p:sp>
        </p:grpSp>
      </p:grpSp>
      <p:sp>
        <p:nvSpPr>
          <p:cNvPr id="14" name="Marcador de fecha 13">
            <a:extLst>
              <a:ext uri="{FF2B5EF4-FFF2-40B4-BE49-F238E27FC236}">
                <a16:creationId xmlns:a16="http://schemas.microsoft.com/office/drawing/2014/main" id="{82B66A6E-81B4-D5B7-BB5D-ECA21B3108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15" name="Marcador de pie de página 14">
            <a:extLst>
              <a:ext uri="{FF2B5EF4-FFF2-40B4-BE49-F238E27FC236}">
                <a16:creationId xmlns:a16="http://schemas.microsoft.com/office/drawing/2014/main" id="{545C83B3-78A5-3D0B-4DDE-B9BD92BE73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y Estiba 3L</a:t>
            </a:r>
          </a:p>
        </p:txBody>
      </p:sp>
      <p:sp>
        <p:nvSpPr>
          <p:cNvPr id="16" name="Marcador de número de diapositiva 15">
            <a:extLst>
              <a:ext uri="{FF2B5EF4-FFF2-40B4-BE49-F238E27FC236}">
                <a16:creationId xmlns:a16="http://schemas.microsoft.com/office/drawing/2014/main" id="{F6E34947-BE53-B6EB-9394-90B696B7C7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53</a:t>
            </a:fld>
            <a:endParaRPr lang="es-E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7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75"/>
                            </p:stCondLst>
                            <p:childTnLst>
                              <p:par>
                                <p:cTn id="11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7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50"/>
                            </p:stCondLst>
                            <p:childTnLst>
                              <p:par>
                                <p:cTn id="14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7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25"/>
                            </p:stCondLst>
                            <p:childTnLst>
                              <p:par>
                                <p:cTn id="17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7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"/>
                            </p:stCondLst>
                            <p:childTnLst>
                              <p:par>
                                <p:cTn id="20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7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75"/>
                            </p:stCondLst>
                            <p:childTnLst>
                              <p:par>
                                <p:cTn id="23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7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50"/>
                            </p:stCondLst>
                            <p:childTnLst>
                              <p:par>
                                <p:cTn id="26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7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25"/>
                            </p:stCondLst>
                            <p:childTnLst>
                              <p:par>
                                <p:cTn id="29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7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00"/>
                            </p:stCondLst>
                            <p:childTnLst>
                              <p:par>
                                <p:cTn id="32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7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175"/>
                            </p:stCondLst>
                            <p:childTnLst>
                              <p:par>
                                <p:cTn id="35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7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50"/>
                            </p:stCondLst>
                            <p:childTnLst>
                              <p:par>
                                <p:cTn id="38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7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25"/>
                            </p:stCondLst>
                            <p:childTnLst>
                              <p:par>
                                <p:cTn id="4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43" grpId="0" animBg="1"/>
      <p:bldP spid="52247" grpId="0" animBg="1"/>
      <p:bldP spid="52251" grpId="0" animBg="1"/>
      <p:bldP spid="52255" grpId="0" animBg="1"/>
      <p:bldP spid="52259" grpId="0" animBg="1"/>
      <p:bldP spid="52263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5"/>
          <p:cNvGrpSpPr>
            <a:grpSpLocks/>
          </p:cNvGrpSpPr>
          <p:nvPr/>
        </p:nvGrpSpPr>
        <p:grpSpPr bwMode="auto">
          <a:xfrm>
            <a:off x="5110181" y="406400"/>
            <a:ext cx="2176463" cy="6327775"/>
            <a:chOff x="2296" y="256"/>
            <a:chExt cx="1371" cy="3986"/>
          </a:xfrm>
        </p:grpSpPr>
        <p:sp>
          <p:nvSpPr>
            <p:cNvPr id="53250" name="Line 2"/>
            <p:cNvSpPr>
              <a:spLocks noChangeShapeType="1"/>
            </p:cNvSpPr>
            <p:nvPr/>
          </p:nvSpPr>
          <p:spPr bwMode="auto">
            <a:xfrm>
              <a:off x="2654" y="3551"/>
              <a:ext cx="0" cy="691"/>
            </a:xfrm>
            <a:prstGeom prst="line">
              <a:avLst/>
            </a:prstGeom>
            <a:noFill/>
            <a:ln w="127000">
              <a:solidFill>
                <a:srgbClr val="0000FF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251" name="Line 3"/>
            <p:cNvSpPr>
              <a:spLocks noChangeShapeType="1"/>
            </p:cNvSpPr>
            <p:nvPr/>
          </p:nvSpPr>
          <p:spPr bwMode="auto">
            <a:xfrm flipV="1">
              <a:off x="3406" y="3456"/>
              <a:ext cx="0" cy="734"/>
            </a:xfrm>
            <a:prstGeom prst="line">
              <a:avLst/>
            </a:prstGeom>
            <a:noFill/>
            <a:ln w="127000">
              <a:solidFill>
                <a:srgbClr val="FF0000"/>
              </a:solidFill>
              <a:round/>
              <a:headEnd type="none" w="sm" len="sm"/>
              <a:tailEnd type="stealth" w="med" len="lg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252" name="Line 4"/>
            <p:cNvSpPr>
              <a:spLocks noChangeShapeType="1"/>
            </p:cNvSpPr>
            <p:nvPr/>
          </p:nvSpPr>
          <p:spPr bwMode="auto">
            <a:xfrm>
              <a:off x="3406" y="260"/>
              <a:ext cx="0" cy="3752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253" name="Line 5"/>
            <p:cNvSpPr>
              <a:spLocks noChangeShapeType="1"/>
            </p:cNvSpPr>
            <p:nvPr/>
          </p:nvSpPr>
          <p:spPr bwMode="auto">
            <a:xfrm flipH="1">
              <a:off x="2509" y="256"/>
              <a:ext cx="971" cy="3624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254" name="Line 6"/>
            <p:cNvSpPr>
              <a:spLocks noChangeShapeType="1"/>
            </p:cNvSpPr>
            <p:nvPr/>
          </p:nvSpPr>
          <p:spPr bwMode="auto">
            <a:xfrm>
              <a:off x="2651" y="3352"/>
              <a:ext cx="755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255" name="Freeform 7"/>
            <p:cNvSpPr>
              <a:spLocks/>
            </p:cNvSpPr>
            <p:nvPr/>
          </p:nvSpPr>
          <p:spPr bwMode="auto">
            <a:xfrm>
              <a:off x="3288" y="3249"/>
              <a:ext cx="117" cy="102"/>
            </a:xfrm>
            <a:custGeom>
              <a:avLst/>
              <a:gdLst/>
              <a:ahLst/>
              <a:cxnLst>
                <a:cxn ang="0">
                  <a:pos x="0" y="101"/>
                </a:cxn>
                <a:cxn ang="0">
                  <a:pos x="0" y="0"/>
                </a:cxn>
                <a:cxn ang="0">
                  <a:pos x="116" y="0"/>
                </a:cxn>
                <a:cxn ang="0">
                  <a:pos x="116" y="101"/>
                </a:cxn>
                <a:cxn ang="0">
                  <a:pos x="0" y="101"/>
                </a:cxn>
              </a:cxnLst>
              <a:rect l="0" t="0" r="r" b="b"/>
              <a:pathLst>
                <a:path w="117" h="102">
                  <a:moveTo>
                    <a:pt x="0" y="101"/>
                  </a:moveTo>
                  <a:lnTo>
                    <a:pt x="0" y="0"/>
                  </a:lnTo>
                  <a:lnTo>
                    <a:pt x="116" y="0"/>
                  </a:lnTo>
                  <a:lnTo>
                    <a:pt x="116" y="101"/>
                  </a:lnTo>
                  <a:lnTo>
                    <a:pt x="0" y="101"/>
                  </a:lnTo>
                </a:path>
              </a:pathLst>
            </a:custGeom>
            <a:noFill/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s-CL"/>
            </a:p>
          </p:txBody>
        </p:sp>
        <p:grpSp>
          <p:nvGrpSpPr>
            <p:cNvPr id="3" name="Group 10"/>
            <p:cNvGrpSpPr>
              <a:grpSpLocks/>
            </p:cNvGrpSpPr>
            <p:nvPr/>
          </p:nvGrpSpPr>
          <p:grpSpPr bwMode="auto">
            <a:xfrm>
              <a:off x="2296" y="3207"/>
              <a:ext cx="424" cy="278"/>
              <a:chOff x="2296" y="3207"/>
              <a:chExt cx="424" cy="278"/>
            </a:xfrm>
          </p:grpSpPr>
          <p:sp>
            <p:nvSpPr>
              <p:cNvPr id="53256" name="Oval 8"/>
              <p:cNvSpPr>
                <a:spLocks noChangeArrowheads="1"/>
              </p:cNvSpPr>
              <p:nvPr/>
            </p:nvSpPr>
            <p:spPr bwMode="auto">
              <a:xfrm>
                <a:off x="2569" y="3278"/>
                <a:ext cx="151" cy="150"/>
              </a:xfrm>
              <a:prstGeom prst="ellipse">
                <a:avLst/>
              </a:prstGeom>
              <a:solidFill>
                <a:srgbClr val="0000FF"/>
              </a:solidFill>
              <a:ln w="1270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3257" name="Rectangle 9"/>
              <p:cNvSpPr>
                <a:spLocks noChangeArrowheads="1"/>
              </p:cNvSpPr>
              <p:nvPr/>
            </p:nvSpPr>
            <p:spPr bwMode="auto">
              <a:xfrm>
                <a:off x="2296" y="3207"/>
                <a:ext cx="28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>
                <a:spAutoFit/>
              </a:bodyPr>
              <a:lstStyle/>
              <a:p>
                <a:pPr>
                  <a:lnSpc>
                    <a:spcPct val="85000"/>
                  </a:lnSpc>
                  <a:spcBef>
                    <a:spcPct val="30000"/>
                  </a:spcBef>
                </a:pPr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</a:p>
            </p:txBody>
          </p:sp>
        </p:grpSp>
        <p:sp>
          <p:nvSpPr>
            <p:cNvPr id="53259" name="Oval 11"/>
            <p:cNvSpPr>
              <a:spLocks noChangeArrowheads="1"/>
            </p:cNvSpPr>
            <p:nvPr/>
          </p:nvSpPr>
          <p:spPr bwMode="auto">
            <a:xfrm>
              <a:off x="3340" y="476"/>
              <a:ext cx="150" cy="150"/>
            </a:xfrm>
            <a:prstGeom prst="ellipse">
              <a:avLst/>
            </a:prstGeom>
            <a:solidFill>
              <a:srgbClr val="FF00FF"/>
            </a:solidFill>
            <a:ln w="12700">
              <a:solidFill>
                <a:srgbClr val="FF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3260" name="Rectangle 12"/>
            <p:cNvSpPr>
              <a:spLocks noChangeArrowheads="1"/>
            </p:cNvSpPr>
            <p:nvPr/>
          </p:nvSpPr>
          <p:spPr bwMode="auto">
            <a:xfrm>
              <a:off x="3076" y="414"/>
              <a:ext cx="296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2700">
                  <a:solidFill>
                    <a:srgbClr val="FF00FF"/>
                  </a:solidFill>
                  <a:latin typeface="Arial" charset="0"/>
                </a:rPr>
                <a:t>M</a:t>
              </a:r>
            </a:p>
          </p:txBody>
        </p:sp>
        <p:sp>
          <p:nvSpPr>
            <p:cNvPr id="53261" name="Rectangle 13"/>
            <p:cNvSpPr>
              <a:spLocks noChangeArrowheads="1"/>
            </p:cNvSpPr>
            <p:nvPr/>
          </p:nvSpPr>
          <p:spPr bwMode="auto">
            <a:xfrm>
              <a:off x="3419" y="3231"/>
              <a:ext cx="248" cy="2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2700">
                  <a:solidFill>
                    <a:schemeClr val="tx1"/>
                  </a:solidFill>
                  <a:latin typeface="Arial" charset="0"/>
                </a:rPr>
                <a:t>Z</a:t>
              </a:r>
            </a:p>
          </p:txBody>
        </p:sp>
        <p:sp>
          <p:nvSpPr>
            <p:cNvPr id="53262" name="Line 14"/>
            <p:cNvSpPr>
              <a:spLocks noChangeShapeType="1"/>
            </p:cNvSpPr>
            <p:nvPr/>
          </p:nvSpPr>
          <p:spPr bwMode="auto">
            <a:xfrm>
              <a:off x="2653" y="3350"/>
              <a:ext cx="0" cy="886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grpSp>
        <p:nvGrpSpPr>
          <p:cNvPr id="4" name="Group 24"/>
          <p:cNvGrpSpPr>
            <a:grpSpLocks/>
          </p:cNvGrpSpPr>
          <p:nvPr/>
        </p:nvGrpSpPr>
        <p:grpSpPr bwMode="auto">
          <a:xfrm>
            <a:off x="5286380" y="4100513"/>
            <a:ext cx="2097087" cy="458787"/>
            <a:chOff x="2405" y="2583"/>
            <a:chExt cx="1321" cy="289"/>
          </a:xfrm>
        </p:grpSpPr>
        <p:grpSp>
          <p:nvGrpSpPr>
            <p:cNvPr id="5" name="Group 18"/>
            <p:cNvGrpSpPr>
              <a:grpSpLocks/>
            </p:cNvGrpSpPr>
            <p:nvPr/>
          </p:nvGrpSpPr>
          <p:grpSpPr bwMode="auto">
            <a:xfrm>
              <a:off x="2405" y="2583"/>
              <a:ext cx="471" cy="278"/>
              <a:chOff x="2405" y="2583"/>
              <a:chExt cx="471" cy="278"/>
            </a:xfrm>
          </p:grpSpPr>
          <p:sp>
            <p:nvSpPr>
              <p:cNvPr id="53264" name="Oval 16"/>
              <p:cNvSpPr>
                <a:spLocks noChangeArrowheads="1"/>
              </p:cNvSpPr>
              <p:nvPr/>
            </p:nvSpPr>
            <p:spPr bwMode="auto">
              <a:xfrm>
                <a:off x="2726" y="2654"/>
                <a:ext cx="150" cy="150"/>
              </a:xfrm>
              <a:prstGeom prst="ellipse">
                <a:avLst/>
              </a:prstGeom>
              <a:solidFill>
                <a:srgbClr val="0000FF"/>
              </a:solidFill>
              <a:ln w="1270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3265" name="Rectangle 17"/>
              <p:cNvSpPr>
                <a:spLocks noChangeArrowheads="1"/>
              </p:cNvSpPr>
              <p:nvPr/>
            </p:nvSpPr>
            <p:spPr bwMode="auto">
              <a:xfrm>
                <a:off x="2405" y="2583"/>
                <a:ext cx="364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>
                <a:spAutoFit/>
              </a:bodyPr>
              <a:lstStyle/>
              <a:p>
                <a:pPr>
                  <a:lnSpc>
                    <a:spcPct val="85000"/>
                  </a:lnSpc>
                  <a:spcBef>
                    <a:spcPct val="30000"/>
                  </a:spcBef>
                </a:pPr>
                <a:r>
                  <a:rPr lang="en-US" sz="2700">
                    <a:solidFill>
                      <a:srgbClr val="0000FF"/>
                    </a:solidFill>
                    <a:latin typeface="Arial" charset="0"/>
                  </a:rPr>
                  <a:t>G</a:t>
                </a:r>
                <a:r>
                  <a:rPr lang="en-US" sz="2700" baseline="-25000">
                    <a:solidFill>
                      <a:srgbClr val="0000FF"/>
                    </a:solidFill>
                    <a:latin typeface="Arial" charset="0"/>
                  </a:rPr>
                  <a:t>1</a:t>
                </a:r>
              </a:p>
            </p:txBody>
          </p:sp>
        </p:grpSp>
        <p:grpSp>
          <p:nvGrpSpPr>
            <p:cNvPr id="6" name="Group 23"/>
            <p:cNvGrpSpPr>
              <a:grpSpLocks/>
            </p:cNvGrpSpPr>
            <p:nvPr/>
          </p:nvGrpSpPr>
          <p:grpSpPr bwMode="auto">
            <a:xfrm>
              <a:off x="2880" y="2594"/>
              <a:ext cx="846" cy="278"/>
              <a:chOff x="2880" y="2594"/>
              <a:chExt cx="846" cy="278"/>
            </a:xfrm>
          </p:grpSpPr>
          <p:grpSp>
            <p:nvGrpSpPr>
              <p:cNvPr id="7" name="Group 21"/>
              <p:cNvGrpSpPr>
                <a:grpSpLocks/>
              </p:cNvGrpSpPr>
              <p:nvPr/>
            </p:nvGrpSpPr>
            <p:grpSpPr bwMode="auto">
              <a:xfrm>
                <a:off x="2880" y="2626"/>
                <a:ext cx="529" cy="102"/>
                <a:chOff x="2880" y="2626"/>
                <a:chExt cx="529" cy="102"/>
              </a:xfrm>
            </p:grpSpPr>
            <p:sp>
              <p:nvSpPr>
                <p:cNvPr id="53267" name="Line 19"/>
                <p:cNvSpPr>
                  <a:spLocks noChangeShapeType="1"/>
                </p:cNvSpPr>
                <p:nvPr/>
              </p:nvSpPr>
              <p:spPr bwMode="auto">
                <a:xfrm>
                  <a:off x="2880" y="2726"/>
                  <a:ext cx="528" cy="0"/>
                </a:xfrm>
                <a:prstGeom prst="line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53268" name="Freeform 20"/>
                <p:cNvSpPr>
                  <a:spLocks/>
                </p:cNvSpPr>
                <p:nvPr/>
              </p:nvSpPr>
              <p:spPr bwMode="auto">
                <a:xfrm>
                  <a:off x="3292" y="2626"/>
                  <a:ext cx="117" cy="102"/>
                </a:xfrm>
                <a:custGeom>
                  <a:avLst/>
                  <a:gdLst/>
                  <a:ahLst/>
                  <a:cxnLst>
                    <a:cxn ang="0">
                      <a:pos x="0" y="101"/>
                    </a:cxn>
                    <a:cxn ang="0">
                      <a:pos x="0" y="0"/>
                    </a:cxn>
                    <a:cxn ang="0">
                      <a:pos x="116" y="0"/>
                    </a:cxn>
                    <a:cxn ang="0">
                      <a:pos x="116" y="101"/>
                    </a:cxn>
                    <a:cxn ang="0">
                      <a:pos x="0" y="101"/>
                    </a:cxn>
                  </a:cxnLst>
                  <a:rect l="0" t="0" r="r" b="b"/>
                  <a:pathLst>
                    <a:path w="117" h="102">
                      <a:moveTo>
                        <a:pt x="0" y="101"/>
                      </a:moveTo>
                      <a:lnTo>
                        <a:pt x="0" y="0"/>
                      </a:lnTo>
                      <a:lnTo>
                        <a:pt x="116" y="0"/>
                      </a:lnTo>
                      <a:lnTo>
                        <a:pt x="116" y="101"/>
                      </a:lnTo>
                      <a:lnTo>
                        <a:pt x="0" y="10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endParaRPr lang="es-CL"/>
                </a:p>
              </p:txBody>
            </p:sp>
          </p:grpSp>
          <p:sp>
            <p:nvSpPr>
              <p:cNvPr id="53270" name="Rectangle 22"/>
              <p:cNvSpPr>
                <a:spLocks noChangeArrowheads="1"/>
              </p:cNvSpPr>
              <p:nvPr/>
            </p:nvSpPr>
            <p:spPr bwMode="auto">
              <a:xfrm>
                <a:off x="3398" y="2594"/>
                <a:ext cx="328" cy="27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>
                <a:spAutoFit/>
              </a:bodyPr>
              <a:lstStyle/>
              <a:p>
                <a:pPr>
                  <a:lnSpc>
                    <a:spcPct val="85000"/>
                  </a:lnSpc>
                  <a:spcBef>
                    <a:spcPct val="30000"/>
                  </a:spcBef>
                </a:pPr>
                <a:r>
                  <a:rPr lang="en-US" sz="2700">
                    <a:solidFill>
                      <a:schemeClr val="tx1"/>
                    </a:solidFill>
                    <a:latin typeface="Arial" charset="0"/>
                  </a:rPr>
                  <a:t>Z</a:t>
                </a:r>
                <a:r>
                  <a:rPr lang="en-US" sz="2700" baseline="-25000">
                    <a:solidFill>
                      <a:schemeClr val="tx1"/>
                    </a:solidFill>
                    <a:latin typeface="Arial" charset="0"/>
                  </a:rPr>
                  <a:t>1</a:t>
                </a:r>
              </a:p>
            </p:txBody>
          </p:sp>
        </p:grpSp>
      </p:grpSp>
      <p:sp>
        <p:nvSpPr>
          <p:cNvPr id="53273" name="Rectangle 25"/>
          <p:cNvSpPr>
            <a:spLocks noChangeArrowheads="1"/>
          </p:cNvSpPr>
          <p:nvPr/>
        </p:nvSpPr>
        <p:spPr bwMode="auto">
          <a:xfrm>
            <a:off x="0" y="76200"/>
            <a:ext cx="5894242" cy="2607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3800" dirty="0">
                <a:solidFill>
                  <a:schemeClr val="tx1"/>
                </a:solidFill>
                <a:latin typeface="Comic Sans MS" pitchFamily="66" charset="0"/>
              </a:rPr>
              <a:t>A MEDIDA QUE GM </a:t>
            </a:r>
          </a:p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3800" dirty="0">
                <a:solidFill>
                  <a:schemeClr val="tx1"/>
                </a:solidFill>
                <a:latin typeface="Comic Sans MS" pitchFamily="66" charset="0"/>
              </a:rPr>
              <a:t>DISMINUYE, EL BRAZO</a:t>
            </a:r>
          </a:p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3800" dirty="0">
                <a:solidFill>
                  <a:schemeClr val="tx1"/>
                </a:solidFill>
                <a:latin typeface="Comic Sans MS" pitchFamily="66" charset="0"/>
              </a:rPr>
              <a:t>DE ADRIZAMIENTO </a:t>
            </a:r>
          </a:p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3800" dirty="0">
                <a:solidFill>
                  <a:schemeClr val="tx1"/>
                </a:solidFill>
                <a:latin typeface="Comic Sans MS" pitchFamily="66" charset="0"/>
              </a:rPr>
              <a:t>TAMBIEN DISMINUYE</a:t>
            </a:r>
            <a:endParaRPr lang="en-US" sz="3800" dirty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8" name="Marcador de fecha 7">
            <a:extLst>
              <a:ext uri="{FF2B5EF4-FFF2-40B4-BE49-F238E27FC236}">
                <a16:creationId xmlns:a16="http://schemas.microsoft.com/office/drawing/2014/main" id="{23500E25-242A-5B4B-F1CF-55DE855840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9" name="Marcador de pie de página 8">
            <a:extLst>
              <a:ext uri="{FF2B5EF4-FFF2-40B4-BE49-F238E27FC236}">
                <a16:creationId xmlns:a16="http://schemas.microsoft.com/office/drawing/2014/main" id="{359C5911-25C7-F04A-D93C-6CC2A955BE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y Estiba 3L</a:t>
            </a:r>
          </a:p>
        </p:txBody>
      </p:sp>
      <p:sp>
        <p:nvSpPr>
          <p:cNvPr id="10" name="Marcador de número de diapositiva 9">
            <a:extLst>
              <a:ext uri="{FF2B5EF4-FFF2-40B4-BE49-F238E27FC236}">
                <a16:creationId xmlns:a16="http://schemas.microsoft.com/office/drawing/2014/main" id="{528A6D6F-662C-CA84-10F8-E46850DECE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A34C5-A7E8-4629-B921-404C04172488}" type="slidenum">
              <a:rPr lang="es-ES" smtClean="0"/>
              <a:pPr>
                <a:defRPr/>
              </a:pPr>
              <a:t>54</a:t>
            </a:fld>
            <a:endParaRPr lang="es-E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73" grpId="0" autoUpdateAnimBg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ChangeArrowheads="1"/>
          </p:cNvSpPr>
          <p:nvPr/>
        </p:nvSpPr>
        <p:spPr bwMode="auto">
          <a:xfrm>
            <a:off x="1096963" y="93663"/>
            <a:ext cx="7713662" cy="112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 algn="ctr">
              <a:lnSpc>
                <a:spcPct val="85000"/>
              </a:lnSpc>
              <a:spcBef>
                <a:spcPct val="30000"/>
              </a:spcBef>
            </a:pPr>
            <a:r>
              <a:rPr lang="en-US" sz="4000" b="1">
                <a:solidFill>
                  <a:schemeClr val="tx1"/>
                </a:solidFill>
                <a:latin typeface="Arial" charset="0"/>
              </a:rPr>
              <a:t>CAMBIOS VERTICALES EN EL </a:t>
            </a:r>
            <a:br>
              <a:rPr lang="en-US" sz="4000" b="1">
                <a:solidFill>
                  <a:schemeClr val="tx1"/>
                </a:solidFill>
                <a:latin typeface="Arial" charset="0"/>
              </a:rPr>
            </a:br>
            <a:r>
              <a:rPr lang="en-US" sz="4000" b="1">
                <a:solidFill>
                  <a:schemeClr val="tx1"/>
                </a:solidFill>
                <a:latin typeface="Arial" charset="0"/>
              </a:rPr>
              <a:t>CENTRO DE GRAVEDAD</a:t>
            </a:r>
          </a:p>
        </p:txBody>
      </p:sp>
      <p:sp>
        <p:nvSpPr>
          <p:cNvPr id="54275" name="Rectangle 3"/>
          <p:cNvSpPr>
            <a:spLocks noChangeArrowheads="1"/>
          </p:cNvSpPr>
          <p:nvPr/>
        </p:nvSpPr>
        <p:spPr bwMode="auto">
          <a:xfrm>
            <a:off x="6350" y="3200400"/>
            <a:ext cx="9129713" cy="3649663"/>
          </a:xfrm>
          <a:prstGeom prst="rect">
            <a:avLst/>
          </a:prstGeom>
          <a:solidFill>
            <a:srgbClr val="0080FF"/>
          </a:solidFill>
          <a:ln w="12700">
            <a:solidFill>
              <a:srgbClr val="008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 useBgFill="1">
        <p:nvSpPr>
          <p:cNvPr id="54276" name="Freeform 4"/>
          <p:cNvSpPr>
            <a:spLocks/>
          </p:cNvSpPr>
          <p:nvPr/>
        </p:nvSpPr>
        <p:spPr bwMode="auto">
          <a:xfrm>
            <a:off x="2125663" y="1711325"/>
            <a:ext cx="5170487" cy="4127500"/>
          </a:xfrm>
          <a:custGeom>
            <a:avLst/>
            <a:gdLst/>
            <a:ahLst/>
            <a:cxnLst>
              <a:cxn ang="0">
                <a:pos x="465" y="0"/>
              </a:cxn>
              <a:cxn ang="0">
                <a:pos x="19" y="1228"/>
              </a:cxn>
              <a:cxn ang="0">
                <a:pos x="0" y="1390"/>
              </a:cxn>
              <a:cxn ang="0">
                <a:pos x="13" y="1484"/>
              </a:cxn>
              <a:cxn ang="0">
                <a:pos x="52" y="1620"/>
              </a:cxn>
              <a:cxn ang="0">
                <a:pos x="115" y="1744"/>
              </a:cxn>
              <a:cxn ang="0">
                <a:pos x="234" y="1883"/>
              </a:cxn>
              <a:cxn ang="0">
                <a:pos x="394" y="2002"/>
              </a:cxn>
              <a:cxn ang="0">
                <a:pos x="600" y="2124"/>
              </a:cxn>
              <a:cxn ang="0">
                <a:pos x="890" y="2257"/>
              </a:cxn>
              <a:cxn ang="0">
                <a:pos x="1475" y="2471"/>
              </a:cxn>
              <a:cxn ang="0">
                <a:pos x="1779" y="2548"/>
              </a:cxn>
              <a:cxn ang="0">
                <a:pos x="2015" y="2586"/>
              </a:cxn>
              <a:cxn ang="0">
                <a:pos x="2255" y="2599"/>
              </a:cxn>
              <a:cxn ang="0">
                <a:pos x="2463" y="2546"/>
              </a:cxn>
              <a:cxn ang="0">
                <a:pos x="2579" y="2487"/>
              </a:cxn>
              <a:cxn ang="0">
                <a:pos x="2697" y="2387"/>
              </a:cxn>
              <a:cxn ang="0">
                <a:pos x="2782" y="2283"/>
              </a:cxn>
              <a:cxn ang="0">
                <a:pos x="2847" y="2144"/>
              </a:cxn>
              <a:cxn ang="0">
                <a:pos x="2875" y="2066"/>
              </a:cxn>
              <a:cxn ang="0">
                <a:pos x="3256" y="1018"/>
              </a:cxn>
              <a:cxn ang="0">
                <a:pos x="465" y="0"/>
              </a:cxn>
            </a:cxnLst>
            <a:rect l="0" t="0" r="r" b="b"/>
            <a:pathLst>
              <a:path w="3257" h="2600">
                <a:moveTo>
                  <a:pt x="465" y="0"/>
                </a:moveTo>
                <a:lnTo>
                  <a:pt x="19" y="1228"/>
                </a:lnTo>
                <a:lnTo>
                  <a:pt x="0" y="1390"/>
                </a:lnTo>
                <a:lnTo>
                  <a:pt x="13" y="1484"/>
                </a:lnTo>
                <a:lnTo>
                  <a:pt x="52" y="1620"/>
                </a:lnTo>
                <a:lnTo>
                  <a:pt x="115" y="1744"/>
                </a:lnTo>
                <a:lnTo>
                  <a:pt x="234" y="1883"/>
                </a:lnTo>
                <a:lnTo>
                  <a:pt x="394" y="2002"/>
                </a:lnTo>
                <a:lnTo>
                  <a:pt x="600" y="2124"/>
                </a:lnTo>
                <a:lnTo>
                  <a:pt x="890" y="2257"/>
                </a:lnTo>
                <a:lnTo>
                  <a:pt x="1475" y="2471"/>
                </a:lnTo>
                <a:lnTo>
                  <a:pt x="1779" y="2548"/>
                </a:lnTo>
                <a:lnTo>
                  <a:pt x="2015" y="2586"/>
                </a:lnTo>
                <a:lnTo>
                  <a:pt x="2255" y="2599"/>
                </a:lnTo>
                <a:lnTo>
                  <a:pt x="2463" y="2546"/>
                </a:lnTo>
                <a:lnTo>
                  <a:pt x="2579" y="2487"/>
                </a:lnTo>
                <a:lnTo>
                  <a:pt x="2697" y="2387"/>
                </a:lnTo>
                <a:lnTo>
                  <a:pt x="2782" y="2283"/>
                </a:lnTo>
                <a:lnTo>
                  <a:pt x="2847" y="2144"/>
                </a:lnTo>
                <a:lnTo>
                  <a:pt x="2875" y="2066"/>
                </a:lnTo>
                <a:lnTo>
                  <a:pt x="3256" y="1018"/>
                </a:lnTo>
                <a:lnTo>
                  <a:pt x="465" y="0"/>
                </a:lnTo>
              </a:path>
            </a:pathLst>
          </a:custGeom>
          <a:ln w="762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54277" name="Line 5"/>
          <p:cNvSpPr>
            <a:spLocks noChangeShapeType="1"/>
          </p:cNvSpPr>
          <p:nvPr/>
        </p:nvSpPr>
        <p:spPr bwMode="auto">
          <a:xfrm flipH="1">
            <a:off x="3594100" y="1276350"/>
            <a:ext cx="1936750" cy="5326063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4278" name="Line 6"/>
          <p:cNvSpPr>
            <a:spLocks noChangeShapeType="1"/>
          </p:cNvSpPr>
          <p:nvPr/>
        </p:nvSpPr>
        <p:spPr bwMode="auto">
          <a:xfrm flipH="1" flipV="1">
            <a:off x="2079625" y="2117725"/>
            <a:ext cx="447675" cy="163513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4279" name="Line 7"/>
          <p:cNvSpPr>
            <a:spLocks noChangeShapeType="1"/>
          </p:cNvSpPr>
          <p:nvPr/>
        </p:nvSpPr>
        <p:spPr bwMode="auto">
          <a:xfrm>
            <a:off x="7164388" y="3949700"/>
            <a:ext cx="369887" cy="13335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4280" name="Oval 8"/>
          <p:cNvSpPr>
            <a:spLocks noChangeArrowheads="1"/>
          </p:cNvSpPr>
          <p:nvPr/>
        </p:nvSpPr>
        <p:spPr bwMode="auto">
          <a:xfrm>
            <a:off x="5591175" y="4405313"/>
            <a:ext cx="123825" cy="146050"/>
          </a:xfrm>
          <a:prstGeom prst="ellipse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4281" name="Line 9"/>
          <p:cNvSpPr>
            <a:spLocks noChangeShapeType="1"/>
          </p:cNvSpPr>
          <p:nvPr/>
        </p:nvSpPr>
        <p:spPr bwMode="auto">
          <a:xfrm flipV="1">
            <a:off x="5649913" y="1830388"/>
            <a:ext cx="0" cy="1222375"/>
          </a:xfrm>
          <a:prstGeom prst="line">
            <a:avLst/>
          </a:prstGeom>
          <a:noFill/>
          <a:ln w="127000">
            <a:solidFill>
              <a:srgbClr val="FF0000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4282" name="Line 10"/>
          <p:cNvSpPr>
            <a:spLocks noChangeShapeType="1"/>
          </p:cNvSpPr>
          <p:nvPr/>
        </p:nvSpPr>
        <p:spPr bwMode="auto">
          <a:xfrm flipV="1">
            <a:off x="5657850" y="1852613"/>
            <a:ext cx="0" cy="3170237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4283" name="Rectangle 11"/>
          <p:cNvSpPr>
            <a:spLocks noChangeArrowheads="1"/>
          </p:cNvSpPr>
          <p:nvPr/>
        </p:nvSpPr>
        <p:spPr bwMode="auto">
          <a:xfrm>
            <a:off x="5648325" y="4292600"/>
            <a:ext cx="3365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800">
                <a:solidFill>
                  <a:srgbClr val="FF0000"/>
                </a:solidFill>
                <a:latin typeface="Arial" charset="0"/>
              </a:rPr>
              <a:t>B</a:t>
            </a:r>
          </a:p>
        </p:txBody>
      </p:sp>
      <p:grpSp>
        <p:nvGrpSpPr>
          <p:cNvPr id="2" name="Group 14"/>
          <p:cNvGrpSpPr>
            <a:grpSpLocks/>
          </p:cNvGrpSpPr>
          <p:nvPr/>
        </p:nvGrpSpPr>
        <p:grpSpPr bwMode="auto">
          <a:xfrm>
            <a:off x="1549400" y="2484438"/>
            <a:ext cx="241300" cy="236537"/>
            <a:chOff x="976" y="1565"/>
            <a:chExt cx="152" cy="149"/>
          </a:xfrm>
        </p:grpSpPr>
        <p:sp>
          <p:nvSpPr>
            <p:cNvPr id="54284" name="Oval 12"/>
            <p:cNvSpPr>
              <a:spLocks noChangeArrowheads="1"/>
            </p:cNvSpPr>
            <p:nvPr/>
          </p:nvSpPr>
          <p:spPr bwMode="auto">
            <a:xfrm>
              <a:off x="980" y="1565"/>
              <a:ext cx="148" cy="149"/>
            </a:xfrm>
            <a:prstGeom prst="ellips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4285" name="Line 13"/>
            <p:cNvSpPr>
              <a:spLocks noChangeShapeType="1"/>
            </p:cNvSpPr>
            <p:nvPr/>
          </p:nvSpPr>
          <p:spPr bwMode="auto">
            <a:xfrm>
              <a:off x="976" y="1639"/>
              <a:ext cx="14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54287" name="Freeform 15"/>
          <p:cNvSpPr>
            <a:spLocks/>
          </p:cNvSpPr>
          <p:nvPr/>
        </p:nvSpPr>
        <p:spPr bwMode="auto">
          <a:xfrm>
            <a:off x="1816100" y="2159000"/>
            <a:ext cx="320675" cy="963613"/>
          </a:xfrm>
          <a:custGeom>
            <a:avLst/>
            <a:gdLst/>
            <a:ahLst/>
            <a:cxnLst>
              <a:cxn ang="0">
                <a:pos x="5" y="606"/>
              </a:cxn>
              <a:cxn ang="0">
                <a:pos x="4" y="600"/>
              </a:cxn>
              <a:cxn ang="0">
                <a:pos x="4" y="598"/>
              </a:cxn>
              <a:cxn ang="0">
                <a:pos x="3" y="595"/>
              </a:cxn>
              <a:cxn ang="0">
                <a:pos x="3" y="592"/>
              </a:cxn>
              <a:cxn ang="0">
                <a:pos x="3" y="589"/>
              </a:cxn>
              <a:cxn ang="0">
                <a:pos x="2" y="586"/>
              </a:cxn>
              <a:cxn ang="0">
                <a:pos x="2" y="584"/>
              </a:cxn>
              <a:cxn ang="0">
                <a:pos x="2" y="581"/>
              </a:cxn>
              <a:cxn ang="0">
                <a:pos x="2" y="578"/>
              </a:cxn>
              <a:cxn ang="0">
                <a:pos x="2" y="575"/>
              </a:cxn>
              <a:cxn ang="0">
                <a:pos x="1" y="572"/>
              </a:cxn>
              <a:cxn ang="0">
                <a:pos x="1" y="569"/>
              </a:cxn>
              <a:cxn ang="0">
                <a:pos x="1" y="566"/>
              </a:cxn>
              <a:cxn ang="0">
                <a:pos x="1" y="564"/>
              </a:cxn>
              <a:cxn ang="0">
                <a:pos x="1" y="561"/>
              </a:cxn>
              <a:cxn ang="0">
                <a:pos x="0" y="558"/>
              </a:cxn>
              <a:cxn ang="0">
                <a:pos x="0" y="555"/>
              </a:cxn>
              <a:cxn ang="0">
                <a:pos x="0" y="552"/>
              </a:cxn>
              <a:cxn ang="0">
                <a:pos x="0" y="550"/>
              </a:cxn>
              <a:cxn ang="0">
                <a:pos x="0" y="546"/>
              </a:cxn>
              <a:cxn ang="0">
                <a:pos x="0" y="544"/>
              </a:cxn>
              <a:cxn ang="0">
                <a:pos x="0" y="541"/>
              </a:cxn>
              <a:cxn ang="0">
                <a:pos x="0" y="538"/>
              </a:cxn>
              <a:cxn ang="0">
                <a:pos x="0" y="535"/>
              </a:cxn>
              <a:cxn ang="0">
                <a:pos x="0" y="532"/>
              </a:cxn>
              <a:cxn ang="0">
                <a:pos x="0" y="529"/>
              </a:cxn>
              <a:cxn ang="0">
                <a:pos x="0" y="526"/>
              </a:cxn>
              <a:cxn ang="0">
                <a:pos x="0" y="524"/>
              </a:cxn>
              <a:cxn ang="0">
                <a:pos x="0" y="521"/>
              </a:cxn>
              <a:cxn ang="0">
                <a:pos x="0" y="518"/>
              </a:cxn>
              <a:cxn ang="0">
                <a:pos x="0" y="515"/>
              </a:cxn>
              <a:cxn ang="0">
                <a:pos x="0" y="478"/>
              </a:cxn>
              <a:cxn ang="0">
                <a:pos x="1" y="460"/>
              </a:cxn>
              <a:cxn ang="0">
                <a:pos x="3" y="441"/>
              </a:cxn>
              <a:cxn ang="0">
                <a:pos x="5" y="423"/>
              </a:cxn>
              <a:cxn ang="0">
                <a:pos x="7" y="405"/>
              </a:cxn>
              <a:cxn ang="0">
                <a:pos x="10" y="387"/>
              </a:cxn>
              <a:cxn ang="0">
                <a:pos x="13" y="370"/>
              </a:cxn>
              <a:cxn ang="0">
                <a:pos x="17" y="352"/>
              </a:cxn>
              <a:cxn ang="0">
                <a:pos x="21" y="335"/>
              </a:cxn>
              <a:cxn ang="0">
                <a:pos x="25" y="317"/>
              </a:cxn>
              <a:cxn ang="0">
                <a:pos x="30" y="300"/>
              </a:cxn>
              <a:cxn ang="0">
                <a:pos x="35" y="283"/>
              </a:cxn>
              <a:cxn ang="0">
                <a:pos x="41" y="266"/>
              </a:cxn>
              <a:cxn ang="0">
                <a:pos x="47" y="250"/>
              </a:cxn>
              <a:cxn ang="0">
                <a:pos x="53" y="234"/>
              </a:cxn>
              <a:cxn ang="0">
                <a:pos x="60" y="217"/>
              </a:cxn>
              <a:cxn ang="0">
                <a:pos x="67" y="201"/>
              </a:cxn>
              <a:cxn ang="0">
                <a:pos x="74" y="185"/>
              </a:cxn>
              <a:cxn ang="0">
                <a:pos x="82" y="170"/>
              </a:cxn>
              <a:cxn ang="0">
                <a:pos x="90" y="154"/>
              </a:cxn>
              <a:cxn ang="0">
                <a:pos x="99" y="139"/>
              </a:cxn>
              <a:cxn ang="0">
                <a:pos x="107" y="124"/>
              </a:cxn>
              <a:cxn ang="0">
                <a:pos x="116" y="109"/>
              </a:cxn>
              <a:cxn ang="0">
                <a:pos x="126" y="95"/>
              </a:cxn>
              <a:cxn ang="0">
                <a:pos x="136" y="80"/>
              </a:cxn>
              <a:cxn ang="0">
                <a:pos x="146" y="66"/>
              </a:cxn>
              <a:cxn ang="0">
                <a:pos x="156" y="52"/>
              </a:cxn>
              <a:cxn ang="0">
                <a:pos x="167" y="39"/>
              </a:cxn>
              <a:cxn ang="0">
                <a:pos x="178" y="25"/>
              </a:cxn>
              <a:cxn ang="0">
                <a:pos x="189" y="12"/>
              </a:cxn>
              <a:cxn ang="0">
                <a:pos x="201" y="0"/>
              </a:cxn>
            </a:cxnLst>
            <a:rect l="0" t="0" r="r" b="b"/>
            <a:pathLst>
              <a:path w="202" h="607">
                <a:moveTo>
                  <a:pt x="5" y="606"/>
                </a:moveTo>
                <a:lnTo>
                  <a:pt x="4" y="600"/>
                </a:lnTo>
                <a:lnTo>
                  <a:pt x="4" y="598"/>
                </a:lnTo>
                <a:lnTo>
                  <a:pt x="3" y="595"/>
                </a:lnTo>
                <a:lnTo>
                  <a:pt x="3" y="592"/>
                </a:lnTo>
                <a:lnTo>
                  <a:pt x="3" y="589"/>
                </a:lnTo>
                <a:lnTo>
                  <a:pt x="2" y="586"/>
                </a:lnTo>
                <a:lnTo>
                  <a:pt x="2" y="584"/>
                </a:lnTo>
                <a:lnTo>
                  <a:pt x="2" y="581"/>
                </a:lnTo>
                <a:lnTo>
                  <a:pt x="2" y="578"/>
                </a:lnTo>
                <a:lnTo>
                  <a:pt x="2" y="575"/>
                </a:lnTo>
                <a:lnTo>
                  <a:pt x="1" y="572"/>
                </a:lnTo>
                <a:lnTo>
                  <a:pt x="1" y="569"/>
                </a:lnTo>
                <a:lnTo>
                  <a:pt x="1" y="566"/>
                </a:lnTo>
                <a:lnTo>
                  <a:pt x="1" y="564"/>
                </a:lnTo>
                <a:lnTo>
                  <a:pt x="1" y="561"/>
                </a:lnTo>
                <a:lnTo>
                  <a:pt x="0" y="558"/>
                </a:lnTo>
                <a:lnTo>
                  <a:pt x="0" y="555"/>
                </a:lnTo>
                <a:lnTo>
                  <a:pt x="0" y="552"/>
                </a:lnTo>
                <a:lnTo>
                  <a:pt x="0" y="550"/>
                </a:lnTo>
                <a:lnTo>
                  <a:pt x="0" y="546"/>
                </a:lnTo>
                <a:lnTo>
                  <a:pt x="0" y="544"/>
                </a:lnTo>
                <a:lnTo>
                  <a:pt x="0" y="541"/>
                </a:lnTo>
                <a:lnTo>
                  <a:pt x="0" y="538"/>
                </a:lnTo>
                <a:lnTo>
                  <a:pt x="0" y="535"/>
                </a:lnTo>
                <a:lnTo>
                  <a:pt x="0" y="532"/>
                </a:lnTo>
                <a:lnTo>
                  <a:pt x="0" y="529"/>
                </a:lnTo>
                <a:lnTo>
                  <a:pt x="0" y="526"/>
                </a:lnTo>
                <a:lnTo>
                  <a:pt x="0" y="524"/>
                </a:lnTo>
                <a:lnTo>
                  <a:pt x="0" y="521"/>
                </a:lnTo>
                <a:lnTo>
                  <a:pt x="0" y="518"/>
                </a:lnTo>
                <a:lnTo>
                  <a:pt x="0" y="515"/>
                </a:lnTo>
                <a:lnTo>
                  <a:pt x="0" y="478"/>
                </a:lnTo>
                <a:lnTo>
                  <a:pt x="1" y="460"/>
                </a:lnTo>
                <a:lnTo>
                  <a:pt x="3" y="441"/>
                </a:lnTo>
                <a:lnTo>
                  <a:pt x="5" y="423"/>
                </a:lnTo>
                <a:lnTo>
                  <a:pt x="7" y="405"/>
                </a:lnTo>
                <a:lnTo>
                  <a:pt x="10" y="387"/>
                </a:lnTo>
                <a:lnTo>
                  <a:pt x="13" y="370"/>
                </a:lnTo>
                <a:lnTo>
                  <a:pt x="17" y="352"/>
                </a:lnTo>
                <a:lnTo>
                  <a:pt x="21" y="335"/>
                </a:lnTo>
                <a:lnTo>
                  <a:pt x="25" y="317"/>
                </a:lnTo>
                <a:lnTo>
                  <a:pt x="30" y="300"/>
                </a:lnTo>
                <a:lnTo>
                  <a:pt x="35" y="283"/>
                </a:lnTo>
                <a:lnTo>
                  <a:pt x="41" y="266"/>
                </a:lnTo>
                <a:lnTo>
                  <a:pt x="47" y="250"/>
                </a:lnTo>
                <a:lnTo>
                  <a:pt x="53" y="234"/>
                </a:lnTo>
                <a:lnTo>
                  <a:pt x="60" y="217"/>
                </a:lnTo>
                <a:lnTo>
                  <a:pt x="67" y="201"/>
                </a:lnTo>
                <a:lnTo>
                  <a:pt x="74" y="185"/>
                </a:lnTo>
                <a:lnTo>
                  <a:pt x="82" y="170"/>
                </a:lnTo>
                <a:lnTo>
                  <a:pt x="90" y="154"/>
                </a:lnTo>
                <a:lnTo>
                  <a:pt x="99" y="139"/>
                </a:lnTo>
                <a:lnTo>
                  <a:pt x="107" y="124"/>
                </a:lnTo>
                <a:lnTo>
                  <a:pt x="116" y="109"/>
                </a:lnTo>
                <a:lnTo>
                  <a:pt x="126" y="95"/>
                </a:lnTo>
                <a:lnTo>
                  <a:pt x="136" y="80"/>
                </a:lnTo>
                <a:lnTo>
                  <a:pt x="146" y="66"/>
                </a:lnTo>
                <a:lnTo>
                  <a:pt x="156" y="52"/>
                </a:lnTo>
                <a:lnTo>
                  <a:pt x="167" y="39"/>
                </a:lnTo>
                <a:lnTo>
                  <a:pt x="178" y="25"/>
                </a:lnTo>
                <a:lnTo>
                  <a:pt x="189" y="12"/>
                </a:lnTo>
                <a:lnTo>
                  <a:pt x="201" y="0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stealth" w="med" len="lg"/>
            <a:tailEnd type="stealth" w="med" len="lg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54288" name="Rectangle 16"/>
          <p:cNvSpPr>
            <a:spLocks noChangeArrowheads="1"/>
          </p:cNvSpPr>
          <p:nvPr/>
        </p:nvSpPr>
        <p:spPr bwMode="auto">
          <a:xfrm rot="1200000">
            <a:off x="1952625" y="1617663"/>
            <a:ext cx="755650" cy="48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3000">
                <a:solidFill>
                  <a:schemeClr val="tx1"/>
                </a:solidFill>
                <a:latin typeface="Arial" charset="0"/>
              </a:rPr>
              <a:t>WL</a:t>
            </a:r>
          </a:p>
        </p:txBody>
      </p:sp>
      <p:grpSp>
        <p:nvGrpSpPr>
          <p:cNvPr id="3" name="Group 24"/>
          <p:cNvGrpSpPr>
            <a:grpSpLocks/>
          </p:cNvGrpSpPr>
          <p:nvPr/>
        </p:nvGrpSpPr>
        <p:grpSpPr bwMode="auto">
          <a:xfrm>
            <a:off x="2460625" y="3738563"/>
            <a:ext cx="3505200" cy="660400"/>
            <a:chOff x="1550" y="2355"/>
            <a:chExt cx="2208" cy="416"/>
          </a:xfrm>
        </p:grpSpPr>
        <p:sp>
          <p:nvSpPr>
            <p:cNvPr id="54289" name="Freeform 17"/>
            <p:cNvSpPr>
              <a:spLocks/>
            </p:cNvSpPr>
            <p:nvPr/>
          </p:nvSpPr>
          <p:spPr bwMode="auto">
            <a:xfrm>
              <a:off x="1550" y="2355"/>
              <a:ext cx="450" cy="416"/>
            </a:xfrm>
            <a:custGeom>
              <a:avLst/>
              <a:gdLst/>
              <a:ahLst/>
              <a:cxnLst>
                <a:cxn ang="0">
                  <a:pos x="106" y="0"/>
                </a:cxn>
                <a:cxn ang="0">
                  <a:pos x="0" y="285"/>
                </a:cxn>
                <a:cxn ang="0">
                  <a:pos x="343" y="415"/>
                </a:cxn>
                <a:cxn ang="0">
                  <a:pos x="449" y="131"/>
                </a:cxn>
                <a:cxn ang="0">
                  <a:pos x="106" y="0"/>
                </a:cxn>
              </a:cxnLst>
              <a:rect l="0" t="0" r="r" b="b"/>
              <a:pathLst>
                <a:path w="450" h="416">
                  <a:moveTo>
                    <a:pt x="106" y="0"/>
                  </a:moveTo>
                  <a:lnTo>
                    <a:pt x="0" y="285"/>
                  </a:lnTo>
                  <a:lnTo>
                    <a:pt x="343" y="415"/>
                  </a:lnTo>
                  <a:lnTo>
                    <a:pt x="449" y="131"/>
                  </a:lnTo>
                  <a:lnTo>
                    <a:pt x="106" y="0"/>
                  </a:lnTo>
                </a:path>
              </a:pathLst>
            </a:custGeom>
            <a:solidFill>
              <a:srgbClr val="008080"/>
            </a:solidFill>
            <a:ln w="12700" cap="rnd" cmpd="sng">
              <a:solidFill>
                <a:srgbClr val="000000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endParaRPr lang="es-CL"/>
            </a:p>
          </p:txBody>
        </p:sp>
        <p:grpSp>
          <p:nvGrpSpPr>
            <p:cNvPr id="4" name="Group 23"/>
            <p:cNvGrpSpPr>
              <a:grpSpLocks/>
            </p:cNvGrpSpPr>
            <p:nvPr/>
          </p:nvGrpSpPr>
          <p:grpSpPr bwMode="auto">
            <a:xfrm>
              <a:off x="2590" y="2447"/>
              <a:ext cx="1168" cy="219"/>
              <a:chOff x="2590" y="2447"/>
              <a:chExt cx="1168" cy="219"/>
            </a:xfrm>
          </p:grpSpPr>
          <p:grpSp>
            <p:nvGrpSpPr>
              <p:cNvPr id="5" name="Group 20"/>
              <p:cNvGrpSpPr>
                <a:grpSpLocks/>
              </p:cNvGrpSpPr>
              <p:nvPr/>
            </p:nvGrpSpPr>
            <p:grpSpPr bwMode="auto">
              <a:xfrm>
                <a:off x="2802" y="2516"/>
                <a:ext cx="757" cy="92"/>
                <a:chOff x="2802" y="2516"/>
                <a:chExt cx="757" cy="92"/>
              </a:xfrm>
            </p:grpSpPr>
            <p:sp>
              <p:nvSpPr>
                <p:cNvPr id="54290" name="Oval 18"/>
                <p:cNvSpPr>
                  <a:spLocks noChangeArrowheads="1"/>
                </p:cNvSpPr>
                <p:nvPr/>
              </p:nvSpPr>
              <p:spPr bwMode="auto">
                <a:xfrm>
                  <a:off x="2802" y="2516"/>
                  <a:ext cx="77" cy="92"/>
                </a:xfrm>
                <a:prstGeom prst="ellipse">
                  <a:avLst/>
                </a:prstGeom>
                <a:solidFill>
                  <a:srgbClr val="0000FF"/>
                </a:solidFill>
                <a:ln w="12700">
                  <a:solidFill>
                    <a:srgbClr val="0000FF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  <p:sp>
              <p:nvSpPr>
                <p:cNvPr id="54291" name="Line 19"/>
                <p:cNvSpPr>
                  <a:spLocks noChangeShapeType="1"/>
                </p:cNvSpPr>
                <p:nvPr/>
              </p:nvSpPr>
              <p:spPr bwMode="auto">
                <a:xfrm>
                  <a:off x="2840" y="2562"/>
                  <a:ext cx="719" cy="0"/>
                </a:xfrm>
                <a:prstGeom prst="line">
                  <a:avLst/>
                </a:prstGeom>
                <a:noFill/>
                <a:ln w="25400">
                  <a:solidFill>
                    <a:srgbClr val="000000"/>
                  </a:solidFill>
                  <a:round/>
                  <a:headEnd type="none" w="sm" len="sm"/>
                  <a:tailEnd type="none" w="sm" len="sm"/>
                </a:ln>
                <a:effectLst/>
              </p:spPr>
              <p:txBody>
                <a:bodyPr wrap="none" anchor="ctr"/>
                <a:lstStyle/>
                <a:p>
                  <a:endParaRPr lang="es-CL"/>
                </a:p>
              </p:txBody>
            </p:sp>
          </p:grpSp>
          <p:sp>
            <p:nvSpPr>
              <p:cNvPr id="54293" name="Rectangle 21"/>
              <p:cNvSpPr>
                <a:spLocks noChangeArrowheads="1"/>
              </p:cNvSpPr>
              <p:nvPr/>
            </p:nvSpPr>
            <p:spPr bwMode="auto">
              <a:xfrm>
                <a:off x="2590" y="2447"/>
                <a:ext cx="228" cy="20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>
                <a:spAutoFit/>
              </a:bodyPr>
              <a:lstStyle/>
              <a:p>
                <a:pPr>
                  <a:lnSpc>
                    <a:spcPct val="85000"/>
                  </a:lnSpc>
                  <a:spcBef>
                    <a:spcPct val="30000"/>
                  </a:spcBef>
                </a:pPr>
                <a:r>
                  <a:rPr lang="en-US" sz="1800">
                    <a:solidFill>
                      <a:srgbClr val="0000FF"/>
                    </a:solidFill>
                    <a:latin typeface="Arial" charset="0"/>
                  </a:rPr>
                  <a:t>G</a:t>
                </a:r>
              </a:p>
            </p:txBody>
          </p:sp>
          <p:sp>
            <p:nvSpPr>
              <p:cNvPr id="54294" name="Rectangle 22"/>
              <p:cNvSpPr>
                <a:spLocks noChangeArrowheads="1"/>
              </p:cNvSpPr>
              <p:nvPr/>
            </p:nvSpPr>
            <p:spPr bwMode="auto">
              <a:xfrm>
                <a:off x="3554" y="2461"/>
                <a:ext cx="204" cy="20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lIns="92075" tIns="46038" rIns="92075" bIns="46038" anchor="ctr">
                <a:spAutoFit/>
              </a:bodyPr>
              <a:lstStyle/>
              <a:p>
                <a:pPr>
                  <a:lnSpc>
                    <a:spcPct val="85000"/>
                  </a:lnSpc>
                  <a:spcBef>
                    <a:spcPct val="30000"/>
                  </a:spcBef>
                </a:pPr>
                <a:r>
                  <a:rPr lang="en-US" sz="1800">
                    <a:solidFill>
                      <a:schemeClr val="tx1"/>
                    </a:solidFill>
                    <a:latin typeface="Arial" charset="0"/>
                  </a:rPr>
                  <a:t>Z</a:t>
                </a:r>
              </a:p>
            </p:txBody>
          </p:sp>
        </p:grpSp>
      </p:grpSp>
      <p:sp>
        <p:nvSpPr>
          <p:cNvPr id="6" name="Marcador de fecha 5">
            <a:extLst>
              <a:ext uri="{FF2B5EF4-FFF2-40B4-BE49-F238E27FC236}">
                <a16:creationId xmlns:a16="http://schemas.microsoft.com/office/drawing/2014/main" id="{639B9023-C111-4D83-1D91-D03DCBB2C9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7" name="Marcador de pie de página 6">
            <a:extLst>
              <a:ext uri="{FF2B5EF4-FFF2-40B4-BE49-F238E27FC236}">
                <a16:creationId xmlns:a16="http://schemas.microsoft.com/office/drawing/2014/main" id="{86893264-04B2-DC97-8342-2D83B82239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y Estiba 3L</a:t>
            </a:r>
          </a:p>
        </p:txBody>
      </p:sp>
      <p:sp>
        <p:nvSpPr>
          <p:cNvPr id="8" name="Marcador de número de diapositiva 7">
            <a:extLst>
              <a:ext uri="{FF2B5EF4-FFF2-40B4-BE49-F238E27FC236}">
                <a16:creationId xmlns:a16="http://schemas.microsoft.com/office/drawing/2014/main" id="{32E0F15A-5902-015D-4FA2-365FFCD14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55</a:t>
            </a:fld>
            <a:endParaRPr lang="es-ES"/>
          </a:p>
        </p:txBody>
      </p:sp>
    </p:spTree>
  </p:cSld>
  <p:clrMapOvr>
    <a:masterClrMapping/>
  </p:clrMapOvr>
  <p:transition/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ChangeArrowheads="1"/>
          </p:cNvSpPr>
          <p:nvPr/>
        </p:nvSpPr>
        <p:spPr bwMode="auto">
          <a:xfrm>
            <a:off x="6350" y="3200400"/>
            <a:ext cx="9129713" cy="3649663"/>
          </a:xfrm>
          <a:prstGeom prst="rect">
            <a:avLst/>
          </a:prstGeom>
          <a:solidFill>
            <a:srgbClr val="0080FF"/>
          </a:solidFill>
          <a:ln w="12700">
            <a:solidFill>
              <a:srgbClr val="008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 useBgFill="1">
        <p:nvSpPr>
          <p:cNvPr id="55299" name="Freeform 3"/>
          <p:cNvSpPr>
            <a:spLocks/>
          </p:cNvSpPr>
          <p:nvPr/>
        </p:nvSpPr>
        <p:spPr bwMode="auto">
          <a:xfrm>
            <a:off x="2125663" y="1711325"/>
            <a:ext cx="5170487" cy="4127500"/>
          </a:xfrm>
          <a:custGeom>
            <a:avLst/>
            <a:gdLst/>
            <a:ahLst/>
            <a:cxnLst>
              <a:cxn ang="0">
                <a:pos x="465" y="0"/>
              </a:cxn>
              <a:cxn ang="0">
                <a:pos x="19" y="1228"/>
              </a:cxn>
              <a:cxn ang="0">
                <a:pos x="0" y="1390"/>
              </a:cxn>
              <a:cxn ang="0">
                <a:pos x="13" y="1484"/>
              </a:cxn>
              <a:cxn ang="0">
                <a:pos x="52" y="1620"/>
              </a:cxn>
              <a:cxn ang="0">
                <a:pos x="115" y="1744"/>
              </a:cxn>
              <a:cxn ang="0">
                <a:pos x="234" y="1883"/>
              </a:cxn>
              <a:cxn ang="0">
                <a:pos x="394" y="2002"/>
              </a:cxn>
              <a:cxn ang="0">
                <a:pos x="600" y="2124"/>
              </a:cxn>
              <a:cxn ang="0">
                <a:pos x="890" y="2257"/>
              </a:cxn>
              <a:cxn ang="0">
                <a:pos x="1475" y="2471"/>
              </a:cxn>
              <a:cxn ang="0">
                <a:pos x="1779" y="2548"/>
              </a:cxn>
              <a:cxn ang="0">
                <a:pos x="2015" y="2586"/>
              </a:cxn>
              <a:cxn ang="0">
                <a:pos x="2255" y="2599"/>
              </a:cxn>
              <a:cxn ang="0">
                <a:pos x="2463" y="2546"/>
              </a:cxn>
              <a:cxn ang="0">
                <a:pos x="2579" y="2487"/>
              </a:cxn>
              <a:cxn ang="0">
                <a:pos x="2697" y="2387"/>
              </a:cxn>
              <a:cxn ang="0">
                <a:pos x="2782" y="2283"/>
              </a:cxn>
              <a:cxn ang="0">
                <a:pos x="2847" y="2144"/>
              </a:cxn>
              <a:cxn ang="0">
                <a:pos x="2875" y="2066"/>
              </a:cxn>
              <a:cxn ang="0">
                <a:pos x="3256" y="1018"/>
              </a:cxn>
              <a:cxn ang="0">
                <a:pos x="465" y="0"/>
              </a:cxn>
            </a:cxnLst>
            <a:rect l="0" t="0" r="r" b="b"/>
            <a:pathLst>
              <a:path w="3257" h="2600">
                <a:moveTo>
                  <a:pt x="465" y="0"/>
                </a:moveTo>
                <a:lnTo>
                  <a:pt x="19" y="1228"/>
                </a:lnTo>
                <a:lnTo>
                  <a:pt x="0" y="1390"/>
                </a:lnTo>
                <a:lnTo>
                  <a:pt x="13" y="1484"/>
                </a:lnTo>
                <a:lnTo>
                  <a:pt x="52" y="1620"/>
                </a:lnTo>
                <a:lnTo>
                  <a:pt x="115" y="1744"/>
                </a:lnTo>
                <a:lnTo>
                  <a:pt x="234" y="1883"/>
                </a:lnTo>
                <a:lnTo>
                  <a:pt x="394" y="2002"/>
                </a:lnTo>
                <a:lnTo>
                  <a:pt x="600" y="2124"/>
                </a:lnTo>
                <a:lnTo>
                  <a:pt x="890" y="2257"/>
                </a:lnTo>
                <a:lnTo>
                  <a:pt x="1475" y="2471"/>
                </a:lnTo>
                <a:lnTo>
                  <a:pt x="1779" y="2548"/>
                </a:lnTo>
                <a:lnTo>
                  <a:pt x="2015" y="2586"/>
                </a:lnTo>
                <a:lnTo>
                  <a:pt x="2255" y="2599"/>
                </a:lnTo>
                <a:lnTo>
                  <a:pt x="2463" y="2546"/>
                </a:lnTo>
                <a:lnTo>
                  <a:pt x="2579" y="2487"/>
                </a:lnTo>
                <a:lnTo>
                  <a:pt x="2697" y="2387"/>
                </a:lnTo>
                <a:lnTo>
                  <a:pt x="2782" y="2283"/>
                </a:lnTo>
                <a:lnTo>
                  <a:pt x="2847" y="2144"/>
                </a:lnTo>
                <a:lnTo>
                  <a:pt x="2875" y="2066"/>
                </a:lnTo>
                <a:lnTo>
                  <a:pt x="3256" y="1018"/>
                </a:lnTo>
                <a:lnTo>
                  <a:pt x="465" y="0"/>
                </a:lnTo>
              </a:path>
            </a:pathLst>
          </a:custGeom>
          <a:ln w="762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55300" name="Line 4"/>
          <p:cNvSpPr>
            <a:spLocks noChangeShapeType="1"/>
          </p:cNvSpPr>
          <p:nvPr/>
        </p:nvSpPr>
        <p:spPr bwMode="auto">
          <a:xfrm flipH="1">
            <a:off x="3594100" y="1276350"/>
            <a:ext cx="1936750" cy="5326063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5301" name="Line 5"/>
          <p:cNvSpPr>
            <a:spLocks noChangeShapeType="1"/>
          </p:cNvSpPr>
          <p:nvPr/>
        </p:nvSpPr>
        <p:spPr bwMode="auto">
          <a:xfrm flipH="1" flipV="1">
            <a:off x="2079625" y="2117725"/>
            <a:ext cx="447675" cy="163513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5302" name="Line 6"/>
          <p:cNvSpPr>
            <a:spLocks noChangeShapeType="1"/>
          </p:cNvSpPr>
          <p:nvPr/>
        </p:nvSpPr>
        <p:spPr bwMode="auto">
          <a:xfrm>
            <a:off x="7164388" y="3949700"/>
            <a:ext cx="369887" cy="13335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5303" name="Oval 7"/>
          <p:cNvSpPr>
            <a:spLocks noChangeArrowheads="1"/>
          </p:cNvSpPr>
          <p:nvPr/>
        </p:nvSpPr>
        <p:spPr bwMode="auto">
          <a:xfrm>
            <a:off x="5591175" y="4405313"/>
            <a:ext cx="123825" cy="146050"/>
          </a:xfrm>
          <a:prstGeom prst="ellipse">
            <a:avLst/>
          </a:prstGeom>
          <a:solidFill>
            <a:srgbClr val="FF0000"/>
          </a:solidFill>
          <a:ln w="127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5304" name="Line 8"/>
          <p:cNvSpPr>
            <a:spLocks noChangeShapeType="1"/>
          </p:cNvSpPr>
          <p:nvPr/>
        </p:nvSpPr>
        <p:spPr bwMode="auto">
          <a:xfrm flipV="1">
            <a:off x="5649913" y="1830388"/>
            <a:ext cx="0" cy="1222375"/>
          </a:xfrm>
          <a:prstGeom prst="line">
            <a:avLst/>
          </a:prstGeom>
          <a:noFill/>
          <a:ln w="127000">
            <a:solidFill>
              <a:srgbClr val="FF0000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5305" name="Line 9"/>
          <p:cNvSpPr>
            <a:spLocks noChangeShapeType="1"/>
          </p:cNvSpPr>
          <p:nvPr/>
        </p:nvSpPr>
        <p:spPr bwMode="auto">
          <a:xfrm flipV="1">
            <a:off x="5657850" y="1852613"/>
            <a:ext cx="0" cy="3170237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55306" name="Rectangle 10"/>
          <p:cNvSpPr>
            <a:spLocks noChangeArrowheads="1"/>
          </p:cNvSpPr>
          <p:nvPr/>
        </p:nvSpPr>
        <p:spPr bwMode="auto">
          <a:xfrm>
            <a:off x="5648325" y="4292600"/>
            <a:ext cx="3365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1800">
                <a:solidFill>
                  <a:srgbClr val="FF0000"/>
                </a:solidFill>
                <a:latin typeface="Arial" charset="0"/>
              </a:rPr>
              <a:t>B</a:t>
            </a:r>
          </a:p>
        </p:txBody>
      </p:sp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1549400" y="2484438"/>
            <a:ext cx="241300" cy="236537"/>
            <a:chOff x="976" y="1565"/>
            <a:chExt cx="152" cy="149"/>
          </a:xfrm>
        </p:grpSpPr>
        <p:sp>
          <p:nvSpPr>
            <p:cNvPr id="55307" name="Oval 11"/>
            <p:cNvSpPr>
              <a:spLocks noChangeArrowheads="1"/>
            </p:cNvSpPr>
            <p:nvPr/>
          </p:nvSpPr>
          <p:spPr bwMode="auto">
            <a:xfrm>
              <a:off x="980" y="1565"/>
              <a:ext cx="148" cy="149"/>
            </a:xfrm>
            <a:prstGeom prst="ellipse">
              <a:avLst/>
            </a:prstGeom>
            <a:noFill/>
            <a:ln w="12700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5308" name="Line 12"/>
            <p:cNvSpPr>
              <a:spLocks noChangeShapeType="1"/>
            </p:cNvSpPr>
            <p:nvPr/>
          </p:nvSpPr>
          <p:spPr bwMode="auto">
            <a:xfrm>
              <a:off x="976" y="1639"/>
              <a:ext cx="143" cy="0"/>
            </a:xfrm>
            <a:prstGeom prst="line">
              <a:avLst/>
            </a:prstGeom>
            <a:noFill/>
            <a:ln w="12700">
              <a:solidFill>
                <a:srgbClr val="0000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55310" name="Freeform 14"/>
          <p:cNvSpPr>
            <a:spLocks/>
          </p:cNvSpPr>
          <p:nvPr/>
        </p:nvSpPr>
        <p:spPr bwMode="auto">
          <a:xfrm>
            <a:off x="1816100" y="2159000"/>
            <a:ext cx="320675" cy="963613"/>
          </a:xfrm>
          <a:custGeom>
            <a:avLst/>
            <a:gdLst/>
            <a:ahLst/>
            <a:cxnLst>
              <a:cxn ang="0">
                <a:pos x="5" y="606"/>
              </a:cxn>
              <a:cxn ang="0">
                <a:pos x="4" y="600"/>
              </a:cxn>
              <a:cxn ang="0">
                <a:pos x="4" y="598"/>
              </a:cxn>
              <a:cxn ang="0">
                <a:pos x="3" y="595"/>
              </a:cxn>
              <a:cxn ang="0">
                <a:pos x="3" y="592"/>
              </a:cxn>
              <a:cxn ang="0">
                <a:pos x="3" y="589"/>
              </a:cxn>
              <a:cxn ang="0">
                <a:pos x="2" y="586"/>
              </a:cxn>
              <a:cxn ang="0">
                <a:pos x="2" y="584"/>
              </a:cxn>
              <a:cxn ang="0">
                <a:pos x="2" y="581"/>
              </a:cxn>
              <a:cxn ang="0">
                <a:pos x="2" y="578"/>
              </a:cxn>
              <a:cxn ang="0">
                <a:pos x="2" y="575"/>
              </a:cxn>
              <a:cxn ang="0">
                <a:pos x="1" y="572"/>
              </a:cxn>
              <a:cxn ang="0">
                <a:pos x="1" y="569"/>
              </a:cxn>
              <a:cxn ang="0">
                <a:pos x="1" y="566"/>
              </a:cxn>
              <a:cxn ang="0">
                <a:pos x="1" y="564"/>
              </a:cxn>
              <a:cxn ang="0">
                <a:pos x="1" y="561"/>
              </a:cxn>
              <a:cxn ang="0">
                <a:pos x="0" y="558"/>
              </a:cxn>
              <a:cxn ang="0">
                <a:pos x="0" y="555"/>
              </a:cxn>
              <a:cxn ang="0">
                <a:pos x="0" y="552"/>
              </a:cxn>
              <a:cxn ang="0">
                <a:pos x="0" y="550"/>
              </a:cxn>
              <a:cxn ang="0">
                <a:pos x="0" y="546"/>
              </a:cxn>
              <a:cxn ang="0">
                <a:pos x="0" y="544"/>
              </a:cxn>
              <a:cxn ang="0">
                <a:pos x="0" y="541"/>
              </a:cxn>
              <a:cxn ang="0">
                <a:pos x="0" y="538"/>
              </a:cxn>
              <a:cxn ang="0">
                <a:pos x="0" y="535"/>
              </a:cxn>
              <a:cxn ang="0">
                <a:pos x="0" y="532"/>
              </a:cxn>
              <a:cxn ang="0">
                <a:pos x="0" y="529"/>
              </a:cxn>
              <a:cxn ang="0">
                <a:pos x="0" y="526"/>
              </a:cxn>
              <a:cxn ang="0">
                <a:pos x="0" y="524"/>
              </a:cxn>
              <a:cxn ang="0">
                <a:pos x="0" y="521"/>
              </a:cxn>
              <a:cxn ang="0">
                <a:pos x="0" y="518"/>
              </a:cxn>
              <a:cxn ang="0">
                <a:pos x="0" y="515"/>
              </a:cxn>
              <a:cxn ang="0">
                <a:pos x="0" y="478"/>
              </a:cxn>
              <a:cxn ang="0">
                <a:pos x="1" y="460"/>
              </a:cxn>
              <a:cxn ang="0">
                <a:pos x="3" y="441"/>
              </a:cxn>
              <a:cxn ang="0">
                <a:pos x="5" y="423"/>
              </a:cxn>
              <a:cxn ang="0">
                <a:pos x="7" y="405"/>
              </a:cxn>
              <a:cxn ang="0">
                <a:pos x="10" y="387"/>
              </a:cxn>
              <a:cxn ang="0">
                <a:pos x="13" y="370"/>
              </a:cxn>
              <a:cxn ang="0">
                <a:pos x="17" y="352"/>
              </a:cxn>
              <a:cxn ang="0">
                <a:pos x="21" y="335"/>
              </a:cxn>
              <a:cxn ang="0">
                <a:pos x="25" y="317"/>
              </a:cxn>
              <a:cxn ang="0">
                <a:pos x="30" y="300"/>
              </a:cxn>
              <a:cxn ang="0">
                <a:pos x="35" y="283"/>
              </a:cxn>
              <a:cxn ang="0">
                <a:pos x="41" y="266"/>
              </a:cxn>
              <a:cxn ang="0">
                <a:pos x="47" y="250"/>
              </a:cxn>
              <a:cxn ang="0">
                <a:pos x="53" y="234"/>
              </a:cxn>
              <a:cxn ang="0">
                <a:pos x="60" y="217"/>
              </a:cxn>
              <a:cxn ang="0">
                <a:pos x="67" y="201"/>
              </a:cxn>
              <a:cxn ang="0">
                <a:pos x="74" y="185"/>
              </a:cxn>
              <a:cxn ang="0">
                <a:pos x="82" y="170"/>
              </a:cxn>
              <a:cxn ang="0">
                <a:pos x="90" y="154"/>
              </a:cxn>
              <a:cxn ang="0">
                <a:pos x="99" y="139"/>
              </a:cxn>
              <a:cxn ang="0">
                <a:pos x="107" y="124"/>
              </a:cxn>
              <a:cxn ang="0">
                <a:pos x="116" y="109"/>
              </a:cxn>
              <a:cxn ang="0">
                <a:pos x="126" y="95"/>
              </a:cxn>
              <a:cxn ang="0">
                <a:pos x="136" y="80"/>
              </a:cxn>
              <a:cxn ang="0">
                <a:pos x="146" y="66"/>
              </a:cxn>
              <a:cxn ang="0">
                <a:pos x="156" y="52"/>
              </a:cxn>
              <a:cxn ang="0">
                <a:pos x="167" y="39"/>
              </a:cxn>
              <a:cxn ang="0">
                <a:pos x="178" y="25"/>
              </a:cxn>
              <a:cxn ang="0">
                <a:pos x="189" y="12"/>
              </a:cxn>
              <a:cxn ang="0">
                <a:pos x="201" y="0"/>
              </a:cxn>
            </a:cxnLst>
            <a:rect l="0" t="0" r="r" b="b"/>
            <a:pathLst>
              <a:path w="202" h="607">
                <a:moveTo>
                  <a:pt x="5" y="606"/>
                </a:moveTo>
                <a:lnTo>
                  <a:pt x="4" y="600"/>
                </a:lnTo>
                <a:lnTo>
                  <a:pt x="4" y="598"/>
                </a:lnTo>
                <a:lnTo>
                  <a:pt x="3" y="595"/>
                </a:lnTo>
                <a:lnTo>
                  <a:pt x="3" y="592"/>
                </a:lnTo>
                <a:lnTo>
                  <a:pt x="3" y="589"/>
                </a:lnTo>
                <a:lnTo>
                  <a:pt x="2" y="586"/>
                </a:lnTo>
                <a:lnTo>
                  <a:pt x="2" y="584"/>
                </a:lnTo>
                <a:lnTo>
                  <a:pt x="2" y="581"/>
                </a:lnTo>
                <a:lnTo>
                  <a:pt x="2" y="578"/>
                </a:lnTo>
                <a:lnTo>
                  <a:pt x="2" y="575"/>
                </a:lnTo>
                <a:lnTo>
                  <a:pt x="1" y="572"/>
                </a:lnTo>
                <a:lnTo>
                  <a:pt x="1" y="569"/>
                </a:lnTo>
                <a:lnTo>
                  <a:pt x="1" y="566"/>
                </a:lnTo>
                <a:lnTo>
                  <a:pt x="1" y="564"/>
                </a:lnTo>
                <a:lnTo>
                  <a:pt x="1" y="561"/>
                </a:lnTo>
                <a:lnTo>
                  <a:pt x="0" y="558"/>
                </a:lnTo>
                <a:lnTo>
                  <a:pt x="0" y="555"/>
                </a:lnTo>
                <a:lnTo>
                  <a:pt x="0" y="552"/>
                </a:lnTo>
                <a:lnTo>
                  <a:pt x="0" y="550"/>
                </a:lnTo>
                <a:lnTo>
                  <a:pt x="0" y="546"/>
                </a:lnTo>
                <a:lnTo>
                  <a:pt x="0" y="544"/>
                </a:lnTo>
                <a:lnTo>
                  <a:pt x="0" y="541"/>
                </a:lnTo>
                <a:lnTo>
                  <a:pt x="0" y="538"/>
                </a:lnTo>
                <a:lnTo>
                  <a:pt x="0" y="535"/>
                </a:lnTo>
                <a:lnTo>
                  <a:pt x="0" y="532"/>
                </a:lnTo>
                <a:lnTo>
                  <a:pt x="0" y="529"/>
                </a:lnTo>
                <a:lnTo>
                  <a:pt x="0" y="526"/>
                </a:lnTo>
                <a:lnTo>
                  <a:pt x="0" y="524"/>
                </a:lnTo>
                <a:lnTo>
                  <a:pt x="0" y="521"/>
                </a:lnTo>
                <a:lnTo>
                  <a:pt x="0" y="518"/>
                </a:lnTo>
                <a:lnTo>
                  <a:pt x="0" y="515"/>
                </a:lnTo>
                <a:lnTo>
                  <a:pt x="0" y="478"/>
                </a:lnTo>
                <a:lnTo>
                  <a:pt x="1" y="460"/>
                </a:lnTo>
                <a:lnTo>
                  <a:pt x="3" y="441"/>
                </a:lnTo>
                <a:lnTo>
                  <a:pt x="5" y="423"/>
                </a:lnTo>
                <a:lnTo>
                  <a:pt x="7" y="405"/>
                </a:lnTo>
                <a:lnTo>
                  <a:pt x="10" y="387"/>
                </a:lnTo>
                <a:lnTo>
                  <a:pt x="13" y="370"/>
                </a:lnTo>
                <a:lnTo>
                  <a:pt x="17" y="352"/>
                </a:lnTo>
                <a:lnTo>
                  <a:pt x="21" y="335"/>
                </a:lnTo>
                <a:lnTo>
                  <a:pt x="25" y="317"/>
                </a:lnTo>
                <a:lnTo>
                  <a:pt x="30" y="300"/>
                </a:lnTo>
                <a:lnTo>
                  <a:pt x="35" y="283"/>
                </a:lnTo>
                <a:lnTo>
                  <a:pt x="41" y="266"/>
                </a:lnTo>
                <a:lnTo>
                  <a:pt x="47" y="250"/>
                </a:lnTo>
                <a:lnTo>
                  <a:pt x="53" y="234"/>
                </a:lnTo>
                <a:lnTo>
                  <a:pt x="60" y="217"/>
                </a:lnTo>
                <a:lnTo>
                  <a:pt x="67" y="201"/>
                </a:lnTo>
                <a:lnTo>
                  <a:pt x="74" y="185"/>
                </a:lnTo>
                <a:lnTo>
                  <a:pt x="82" y="170"/>
                </a:lnTo>
                <a:lnTo>
                  <a:pt x="90" y="154"/>
                </a:lnTo>
                <a:lnTo>
                  <a:pt x="99" y="139"/>
                </a:lnTo>
                <a:lnTo>
                  <a:pt x="107" y="124"/>
                </a:lnTo>
                <a:lnTo>
                  <a:pt x="116" y="109"/>
                </a:lnTo>
                <a:lnTo>
                  <a:pt x="126" y="95"/>
                </a:lnTo>
                <a:lnTo>
                  <a:pt x="136" y="80"/>
                </a:lnTo>
                <a:lnTo>
                  <a:pt x="146" y="66"/>
                </a:lnTo>
                <a:lnTo>
                  <a:pt x="156" y="52"/>
                </a:lnTo>
                <a:lnTo>
                  <a:pt x="167" y="39"/>
                </a:lnTo>
                <a:lnTo>
                  <a:pt x="178" y="25"/>
                </a:lnTo>
                <a:lnTo>
                  <a:pt x="189" y="12"/>
                </a:lnTo>
                <a:lnTo>
                  <a:pt x="201" y="0"/>
                </a:lnTo>
              </a:path>
            </a:pathLst>
          </a:custGeom>
          <a:noFill/>
          <a:ln w="12700" cap="rnd" cmpd="sng">
            <a:solidFill>
              <a:srgbClr val="000000"/>
            </a:solidFill>
            <a:prstDash val="solid"/>
            <a:round/>
            <a:headEnd type="stealth" w="med" len="lg"/>
            <a:tailEnd type="stealth" w="med" len="lg"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55311" name="Rectangle 15"/>
          <p:cNvSpPr>
            <a:spLocks noChangeArrowheads="1"/>
          </p:cNvSpPr>
          <p:nvPr/>
        </p:nvSpPr>
        <p:spPr bwMode="auto">
          <a:xfrm rot="1200000">
            <a:off x="1952625" y="1617663"/>
            <a:ext cx="755650" cy="48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>
              <a:lnSpc>
                <a:spcPct val="85000"/>
              </a:lnSpc>
              <a:spcBef>
                <a:spcPct val="30000"/>
              </a:spcBef>
            </a:pPr>
            <a:r>
              <a:rPr lang="en-US" sz="3000">
                <a:solidFill>
                  <a:schemeClr val="tx1"/>
                </a:solidFill>
                <a:latin typeface="Arial" charset="0"/>
              </a:rPr>
              <a:t>WL</a:t>
            </a:r>
          </a:p>
        </p:txBody>
      </p:sp>
      <p:sp>
        <p:nvSpPr>
          <p:cNvPr id="55312" name="Rectangle 16"/>
          <p:cNvSpPr>
            <a:spLocks noChangeArrowheads="1"/>
          </p:cNvSpPr>
          <p:nvPr/>
        </p:nvSpPr>
        <p:spPr bwMode="auto">
          <a:xfrm>
            <a:off x="1090613" y="93663"/>
            <a:ext cx="7713662" cy="112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92075" tIns="46038" rIns="92075" bIns="46038" anchor="ctr">
            <a:spAutoFit/>
          </a:bodyPr>
          <a:lstStyle/>
          <a:p>
            <a:pPr algn="ctr">
              <a:lnSpc>
                <a:spcPct val="85000"/>
              </a:lnSpc>
              <a:spcBef>
                <a:spcPct val="30000"/>
              </a:spcBef>
            </a:pPr>
            <a:r>
              <a:rPr lang="en-US" sz="4000" b="1">
                <a:solidFill>
                  <a:schemeClr val="tx1"/>
                </a:solidFill>
                <a:latin typeface="Arial" charset="0"/>
              </a:rPr>
              <a:t>CAMBIOS VERTICALES EN EL </a:t>
            </a:r>
            <a:br>
              <a:rPr lang="en-US" sz="4000" b="1">
                <a:solidFill>
                  <a:schemeClr val="tx1"/>
                </a:solidFill>
                <a:latin typeface="Arial" charset="0"/>
              </a:rPr>
            </a:br>
            <a:r>
              <a:rPr lang="en-US" sz="4000" b="1">
                <a:solidFill>
                  <a:schemeClr val="tx1"/>
                </a:solidFill>
                <a:latin typeface="Arial" charset="0"/>
              </a:rPr>
              <a:t>CENTRO DE GRAVEDAD</a:t>
            </a:r>
          </a:p>
        </p:txBody>
      </p:sp>
      <p:sp>
        <p:nvSpPr>
          <p:cNvPr id="55313" name="Line 17"/>
          <p:cNvSpPr>
            <a:spLocks noChangeShapeType="1"/>
          </p:cNvSpPr>
          <p:nvPr/>
        </p:nvSpPr>
        <p:spPr bwMode="auto">
          <a:xfrm flipH="1">
            <a:off x="3594100" y="1276350"/>
            <a:ext cx="1936750" cy="5326063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3" name="Group 23"/>
          <p:cNvGrpSpPr>
            <a:grpSpLocks/>
          </p:cNvGrpSpPr>
          <p:nvPr/>
        </p:nvGrpSpPr>
        <p:grpSpPr bwMode="auto">
          <a:xfrm>
            <a:off x="4314825" y="3179763"/>
            <a:ext cx="1735138" cy="366712"/>
            <a:chOff x="2718" y="2003"/>
            <a:chExt cx="1093" cy="231"/>
          </a:xfrm>
        </p:grpSpPr>
        <p:sp>
          <p:nvSpPr>
            <p:cNvPr id="55314" name="Rectangle 18"/>
            <p:cNvSpPr>
              <a:spLocks noChangeArrowheads="1"/>
            </p:cNvSpPr>
            <p:nvPr/>
          </p:nvSpPr>
          <p:spPr bwMode="auto">
            <a:xfrm>
              <a:off x="2718" y="2003"/>
              <a:ext cx="281" cy="2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800">
                  <a:solidFill>
                    <a:srgbClr val="0000FF"/>
                  </a:solidFill>
                  <a:latin typeface="Arial" charset="0"/>
                </a:rPr>
                <a:t>G</a:t>
              </a:r>
              <a:r>
                <a:rPr lang="en-US" sz="1800" baseline="-25000">
                  <a:solidFill>
                    <a:srgbClr val="0000FF"/>
                  </a:solidFill>
                  <a:latin typeface="Arial" charset="0"/>
                </a:rPr>
                <a:t>1</a:t>
              </a:r>
            </a:p>
          </p:txBody>
        </p:sp>
        <p:sp>
          <p:nvSpPr>
            <p:cNvPr id="55315" name="Rectangle 19"/>
            <p:cNvSpPr>
              <a:spLocks noChangeArrowheads="1"/>
            </p:cNvSpPr>
            <p:nvPr/>
          </p:nvSpPr>
          <p:spPr bwMode="auto">
            <a:xfrm>
              <a:off x="3554" y="2029"/>
              <a:ext cx="257" cy="2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800">
                  <a:solidFill>
                    <a:schemeClr val="tx1"/>
                  </a:solidFill>
                  <a:latin typeface="Arial" charset="0"/>
                </a:rPr>
                <a:t>Z</a:t>
              </a:r>
              <a:r>
                <a:rPr lang="en-US" sz="1800" baseline="-25000">
                  <a:solidFill>
                    <a:schemeClr val="tx1"/>
                  </a:solidFill>
                  <a:latin typeface="Arial" charset="0"/>
                </a:rPr>
                <a:t>1</a:t>
              </a:r>
            </a:p>
          </p:txBody>
        </p:sp>
        <p:grpSp>
          <p:nvGrpSpPr>
            <p:cNvPr id="4" name="Group 22"/>
            <p:cNvGrpSpPr>
              <a:grpSpLocks/>
            </p:cNvGrpSpPr>
            <p:nvPr/>
          </p:nvGrpSpPr>
          <p:grpSpPr bwMode="auto">
            <a:xfrm>
              <a:off x="2964" y="2085"/>
              <a:ext cx="595" cy="92"/>
              <a:chOff x="2964" y="2085"/>
              <a:chExt cx="595" cy="92"/>
            </a:xfrm>
          </p:grpSpPr>
          <p:sp>
            <p:nvSpPr>
              <p:cNvPr id="55316" name="Oval 20"/>
              <p:cNvSpPr>
                <a:spLocks noChangeArrowheads="1"/>
              </p:cNvSpPr>
              <p:nvPr/>
            </p:nvSpPr>
            <p:spPr bwMode="auto">
              <a:xfrm>
                <a:off x="2964" y="2085"/>
                <a:ext cx="78" cy="92"/>
              </a:xfrm>
              <a:prstGeom prst="ellipse">
                <a:avLst/>
              </a:prstGeom>
              <a:solidFill>
                <a:srgbClr val="0000FF"/>
              </a:solidFill>
              <a:ln w="1270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5317" name="Line 21"/>
              <p:cNvSpPr>
                <a:spLocks noChangeShapeType="1"/>
              </p:cNvSpPr>
              <p:nvPr/>
            </p:nvSpPr>
            <p:spPr bwMode="auto">
              <a:xfrm>
                <a:off x="3004" y="2130"/>
                <a:ext cx="555" cy="0"/>
              </a:xfrm>
              <a:prstGeom prst="line">
                <a:avLst/>
              </a:prstGeom>
              <a:noFill/>
              <a:ln w="254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sp>
        <p:nvSpPr>
          <p:cNvPr id="55320" name="Freeform 24"/>
          <p:cNvSpPr>
            <a:spLocks/>
          </p:cNvSpPr>
          <p:nvPr/>
        </p:nvSpPr>
        <p:spPr bwMode="auto">
          <a:xfrm>
            <a:off x="3327400" y="1393825"/>
            <a:ext cx="715963" cy="660400"/>
          </a:xfrm>
          <a:custGeom>
            <a:avLst/>
            <a:gdLst/>
            <a:ahLst/>
            <a:cxnLst>
              <a:cxn ang="0">
                <a:pos x="107" y="0"/>
              </a:cxn>
              <a:cxn ang="0">
                <a:pos x="0" y="284"/>
              </a:cxn>
              <a:cxn ang="0">
                <a:pos x="343" y="415"/>
              </a:cxn>
              <a:cxn ang="0">
                <a:pos x="450" y="130"/>
              </a:cxn>
              <a:cxn ang="0">
                <a:pos x="107" y="0"/>
              </a:cxn>
            </a:cxnLst>
            <a:rect l="0" t="0" r="r" b="b"/>
            <a:pathLst>
              <a:path w="451" h="416">
                <a:moveTo>
                  <a:pt x="107" y="0"/>
                </a:moveTo>
                <a:lnTo>
                  <a:pt x="0" y="284"/>
                </a:lnTo>
                <a:lnTo>
                  <a:pt x="343" y="415"/>
                </a:lnTo>
                <a:lnTo>
                  <a:pt x="450" y="130"/>
                </a:lnTo>
                <a:lnTo>
                  <a:pt x="107" y="0"/>
                </a:lnTo>
              </a:path>
            </a:pathLst>
          </a:custGeom>
          <a:solidFill>
            <a:srgbClr val="008080"/>
          </a:solidFill>
          <a:ln w="12700" cap="rnd" cmpd="sng">
            <a:solidFill>
              <a:srgbClr val="000000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es-CL"/>
          </a:p>
        </p:txBody>
      </p:sp>
      <p:sp>
        <p:nvSpPr>
          <p:cNvPr id="55321" name="Line 25"/>
          <p:cNvSpPr>
            <a:spLocks noChangeShapeType="1"/>
          </p:cNvSpPr>
          <p:nvPr/>
        </p:nvSpPr>
        <p:spPr bwMode="auto">
          <a:xfrm>
            <a:off x="2873375" y="1709738"/>
            <a:ext cx="4429125" cy="1616075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s-CL"/>
          </a:p>
        </p:txBody>
      </p:sp>
      <p:grpSp>
        <p:nvGrpSpPr>
          <p:cNvPr id="5" name="Group 31"/>
          <p:cNvGrpSpPr>
            <a:grpSpLocks/>
          </p:cNvGrpSpPr>
          <p:nvPr/>
        </p:nvGrpSpPr>
        <p:grpSpPr bwMode="auto">
          <a:xfrm>
            <a:off x="4111625" y="3884613"/>
            <a:ext cx="1854200" cy="347662"/>
            <a:chOff x="2590" y="2447"/>
            <a:chExt cx="1168" cy="219"/>
          </a:xfrm>
        </p:grpSpPr>
        <p:grpSp>
          <p:nvGrpSpPr>
            <p:cNvPr id="6" name="Group 28"/>
            <p:cNvGrpSpPr>
              <a:grpSpLocks/>
            </p:cNvGrpSpPr>
            <p:nvPr/>
          </p:nvGrpSpPr>
          <p:grpSpPr bwMode="auto">
            <a:xfrm>
              <a:off x="2802" y="2516"/>
              <a:ext cx="757" cy="92"/>
              <a:chOff x="2802" y="2516"/>
              <a:chExt cx="757" cy="92"/>
            </a:xfrm>
          </p:grpSpPr>
          <p:sp>
            <p:nvSpPr>
              <p:cNvPr id="55322" name="Oval 26"/>
              <p:cNvSpPr>
                <a:spLocks noChangeArrowheads="1"/>
              </p:cNvSpPr>
              <p:nvPr/>
            </p:nvSpPr>
            <p:spPr bwMode="auto">
              <a:xfrm>
                <a:off x="2802" y="2516"/>
                <a:ext cx="77" cy="92"/>
              </a:xfrm>
              <a:prstGeom prst="ellipse">
                <a:avLst/>
              </a:prstGeom>
              <a:solidFill>
                <a:srgbClr val="0000FF"/>
              </a:solidFill>
              <a:ln w="12700">
                <a:solidFill>
                  <a:srgbClr val="0000FF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5323" name="Line 27"/>
              <p:cNvSpPr>
                <a:spLocks noChangeShapeType="1"/>
              </p:cNvSpPr>
              <p:nvPr/>
            </p:nvSpPr>
            <p:spPr bwMode="auto">
              <a:xfrm>
                <a:off x="2840" y="2562"/>
                <a:ext cx="719" cy="0"/>
              </a:xfrm>
              <a:prstGeom prst="line">
                <a:avLst/>
              </a:prstGeom>
              <a:noFill/>
              <a:ln w="25400">
                <a:solidFill>
                  <a:srgbClr val="000000"/>
                </a:solidFill>
                <a:round/>
                <a:headEnd type="none" w="sm" len="sm"/>
                <a:tailEnd type="none" w="sm" len="sm"/>
              </a:ln>
              <a:effectLst/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sp>
          <p:nvSpPr>
            <p:cNvPr id="55325" name="Rectangle 29"/>
            <p:cNvSpPr>
              <a:spLocks noChangeArrowheads="1"/>
            </p:cNvSpPr>
            <p:nvPr/>
          </p:nvSpPr>
          <p:spPr bwMode="auto">
            <a:xfrm>
              <a:off x="2590" y="2447"/>
              <a:ext cx="228" cy="2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800">
                  <a:solidFill>
                    <a:srgbClr val="0000FF"/>
                  </a:solidFill>
                  <a:latin typeface="Arial" charset="0"/>
                </a:rPr>
                <a:t>G</a:t>
              </a:r>
            </a:p>
          </p:txBody>
        </p:sp>
        <p:sp>
          <p:nvSpPr>
            <p:cNvPr id="55326" name="Rectangle 30"/>
            <p:cNvSpPr>
              <a:spLocks noChangeArrowheads="1"/>
            </p:cNvSpPr>
            <p:nvPr/>
          </p:nvSpPr>
          <p:spPr bwMode="auto">
            <a:xfrm>
              <a:off x="3554" y="2461"/>
              <a:ext cx="204" cy="2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>
              <a:spAutoFit/>
            </a:bodyPr>
            <a:lstStyle/>
            <a:p>
              <a:pPr>
                <a:lnSpc>
                  <a:spcPct val="85000"/>
                </a:lnSpc>
                <a:spcBef>
                  <a:spcPct val="30000"/>
                </a:spcBef>
              </a:pPr>
              <a:r>
                <a:rPr lang="en-US" sz="1800">
                  <a:solidFill>
                    <a:schemeClr val="tx1"/>
                  </a:solidFill>
                  <a:latin typeface="Arial" charset="0"/>
                </a:rPr>
                <a:t>Z</a:t>
              </a:r>
            </a:p>
          </p:txBody>
        </p:sp>
      </p:grpSp>
      <p:sp>
        <p:nvSpPr>
          <p:cNvPr id="55328" name="Line 32"/>
          <p:cNvSpPr>
            <a:spLocks noChangeShapeType="1"/>
          </p:cNvSpPr>
          <p:nvPr/>
        </p:nvSpPr>
        <p:spPr bwMode="auto">
          <a:xfrm flipV="1">
            <a:off x="5649913" y="1830388"/>
            <a:ext cx="0" cy="1222375"/>
          </a:xfrm>
          <a:prstGeom prst="line">
            <a:avLst/>
          </a:prstGeom>
          <a:noFill/>
          <a:ln w="127000">
            <a:solidFill>
              <a:srgbClr val="FF0000"/>
            </a:solidFill>
            <a:round/>
            <a:headEnd type="none" w="sm" len="sm"/>
            <a:tailEnd type="stealth" w="med" len="lg"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DDA2C59-E374-A449-9C8E-2DA2E33056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s-CL"/>
              <a:t>21/05/2023</a:t>
            </a:r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7344EB98-9E6F-1A1F-7561-2E066E191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s-ES"/>
              <a:t>Estabilidad y Estiba 3L</a:t>
            </a:r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79C0932A-331E-513B-9C97-8063D78209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111581-DA39-4E98-B9BB-2C3642245267}" type="slidenum">
              <a:rPr lang="es-ES" smtClean="0"/>
              <a:pPr>
                <a:defRPr/>
              </a:pPr>
              <a:t>56</a:t>
            </a:fld>
            <a:endParaRPr lang="es-ES"/>
          </a:p>
        </p:txBody>
      </p:sp>
    </p:spTree>
  </p:cSld>
  <p:clrMapOvr>
    <a:masterClrMapping/>
  </p:clrMapOvr>
  <p:transition>
    <p:cut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urrencia">
  <a:themeElements>
    <a:clrScheme name="Concurrencia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urrencia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urrenc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118528</TotalTime>
  <Words>2919</Words>
  <Application>Microsoft Office PowerPoint</Application>
  <PresentationFormat>Presentación en pantalla (4:3)</PresentationFormat>
  <Paragraphs>1005</Paragraphs>
  <Slides>56</Slides>
  <Notes>4</Notes>
  <HiddenSlides>7</HiddenSlides>
  <MMClips>0</MMClips>
  <ScaleCrop>false</ScaleCrop>
  <HeadingPairs>
    <vt:vector size="8" baseType="variant">
      <vt:variant>
        <vt:lpstr>Fuentes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56</vt:i4>
      </vt:variant>
    </vt:vector>
  </HeadingPairs>
  <TitlesOfParts>
    <vt:vector size="68" baseType="lpstr">
      <vt:lpstr>Arial</vt:lpstr>
      <vt:lpstr>Cambria Math</vt:lpstr>
      <vt:lpstr>Comic Sans MS</vt:lpstr>
      <vt:lpstr>Lucida Sans Unicode</vt:lpstr>
      <vt:lpstr>Symbol</vt:lpstr>
      <vt:lpstr>Times New Roman</vt:lpstr>
      <vt:lpstr>Verdana</vt:lpstr>
      <vt:lpstr>Wingdings</vt:lpstr>
      <vt:lpstr>Wingdings 2</vt:lpstr>
      <vt:lpstr>Wingdings 3</vt:lpstr>
      <vt:lpstr>Concurrencia</vt:lpstr>
      <vt:lpstr>Imagen de mapa de bits</vt:lpstr>
      <vt:lpstr>Estabilidad y Estiba</vt:lpstr>
      <vt:lpstr>Programa de Asignatura</vt:lpstr>
      <vt:lpstr>U.T.2 Estabilidad Estática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Corrección de curvas cruzadas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Corrección de curvas cruzadas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Corrección de curvas cruzadas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Determinación del ángulo de escora</vt:lpstr>
      <vt:lpstr>Presentación de PowerPoint</vt:lpstr>
      <vt:lpstr>Presentación de PowerPoint</vt:lpstr>
      <vt:lpstr>Presentación de PowerPoint</vt:lpstr>
      <vt:lpstr>Ejercicio práctico</vt:lpstr>
      <vt:lpstr>Ejercicio práctico</vt:lpstr>
      <vt:lpstr>Ejercicio práctico</vt:lpstr>
      <vt:lpstr>Ejercicio práctico</vt:lpstr>
      <vt:lpstr>Ejercicio práctico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Estabilidad y Estiba</vt:lpstr>
      <vt:lpstr>Presentación de PowerPoint</vt:lpstr>
      <vt:lpstr>Presentación de PowerPoint</vt:lpstr>
      <vt:lpstr>Presentación de PowerPoint</vt:lpstr>
      <vt:lpstr> Sen q = op. / hip.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Sistemas de Ingeniería</dc:title>
  <dc:creator>USUARIO</dc:creator>
  <cp:lastModifiedBy>3068</cp:lastModifiedBy>
  <cp:revision>269</cp:revision>
  <dcterms:created xsi:type="dcterms:W3CDTF">2008-04-11T19:59:31Z</dcterms:created>
  <dcterms:modified xsi:type="dcterms:W3CDTF">2023-05-29T23:32:00Z</dcterms:modified>
</cp:coreProperties>
</file>