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4" r:id="rId2"/>
    <p:sldMasterId id="2147483686" r:id="rId3"/>
  </p:sldMasterIdLst>
  <p:notesMasterIdLst>
    <p:notesMasterId r:id="rId15"/>
  </p:notesMasterIdLst>
  <p:handoutMasterIdLst>
    <p:handoutMasterId r:id="rId16"/>
  </p:handoutMasterIdLst>
  <p:sldIdLst>
    <p:sldId id="583" r:id="rId4"/>
    <p:sldId id="584" r:id="rId5"/>
    <p:sldId id="610" r:id="rId6"/>
    <p:sldId id="607" r:id="rId7"/>
    <p:sldId id="608" r:id="rId8"/>
    <p:sldId id="602" r:id="rId9"/>
    <p:sldId id="604" r:id="rId10"/>
    <p:sldId id="605" r:id="rId11"/>
    <p:sldId id="606" r:id="rId12"/>
    <p:sldId id="600" r:id="rId13"/>
    <p:sldId id="596" r:id="rId14"/>
  </p:sldIdLst>
  <p:sldSz cx="9144000" cy="6858000" type="screen4x3"/>
  <p:notesSz cx="7010400" cy="92964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19973A"/>
    <a:srgbClr val="00FF00"/>
    <a:srgbClr val="0033CC"/>
    <a:srgbClr val="FFFFFF"/>
    <a:srgbClr val="003300"/>
    <a:srgbClr val="D9D9D9"/>
    <a:srgbClr val="33CC33"/>
    <a:srgbClr val="FFFF99"/>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47" autoAdjust="0"/>
    <p:restoredTop sz="84029" autoAdjust="0"/>
  </p:normalViewPr>
  <p:slideViewPr>
    <p:cSldViewPr>
      <p:cViewPr varScale="1">
        <p:scale>
          <a:sx n="114" d="100"/>
          <a:sy n="114" d="100"/>
        </p:scale>
        <p:origin x="117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8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1" y="0"/>
            <a:ext cx="3037840" cy="464820"/>
          </a:xfrm>
          <a:prstGeom prst="rect">
            <a:avLst/>
          </a:prstGeom>
        </p:spPr>
        <p:txBody>
          <a:bodyPr vert="horz" lIns="92446" tIns="46223" rIns="92446" bIns="46223" rtlCol="0"/>
          <a:lstStyle>
            <a:lvl1pPr algn="l">
              <a:defRPr sz="1200"/>
            </a:lvl1pPr>
          </a:lstStyle>
          <a:p>
            <a:endParaRPr lang="es-CL"/>
          </a:p>
        </p:txBody>
      </p:sp>
      <p:sp>
        <p:nvSpPr>
          <p:cNvPr id="3" name="2 Marcador de fecha"/>
          <p:cNvSpPr>
            <a:spLocks noGrp="1"/>
          </p:cNvSpPr>
          <p:nvPr>
            <p:ph type="dt" sz="quarter" idx="1"/>
          </p:nvPr>
        </p:nvSpPr>
        <p:spPr>
          <a:xfrm>
            <a:off x="3970939" y="0"/>
            <a:ext cx="3037840" cy="464820"/>
          </a:xfrm>
          <a:prstGeom prst="rect">
            <a:avLst/>
          </a:prstGeom>
        </p:spPr>
        <p:txBody>
          <a:bodyPr vert="horz" lIns="92446" tIns="46223" rIns="92446" bIns="46223" rtlCol="0"/>
          <a:lstStyle>
            <a:lvl1pPr algn="r">
              <a:defRPr sz="1200"/>
            </a:lvl1pPr>
          </a:lstStyle>
          <a:p>
            <a:fld id="{B1F813C1-07D1-4E99-916C-CE1E4FFA0C46}" type="datetimeFigureOut">
              <a:rPr lang="es-CL" smtClean="0"/>
              <a:pPr/>
              <a:t>28-07-2026</a:t>
            </a:fld>
            <a:endParaRPr lang="es-CL"/>
          </a:p>
        </p:txBody>
      </p:sp>
      <p:sp>
        <p:nvSpPr>
          <p:cNvPr id="4" name="3 Marcador de pie de página"/>
          <p:cNvSpPr>
            <a:spLocks noGrp="1"/>
          </p:cNvSpPr>
          <p:nvPr>
            <p:ph type="ftr" sz="quarter" idx="2"/>
          </p:nvPr>
        </p:nvSpPr>
        <p:spPr>
          <a:xfrm>
            <a:off x="1" y="8829967"/>
            <a:ext cx="3037840" cy="464820"/>
          </a:xfrm>
          <a:prstGeom prst="rect">
            <a:avLst/>
          </a:prstGeom>
        </p:spPr>
        <p:txBody>
          <a:bodyPr vert="horz" lIns="92446" tIns="46223" rIns="92446" bIns="46223"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939" y="8829967"/>
            <a:ext cx="3037840" cy="464820"/>
          </a:xfrm>
          <a:prstGeom prst="rect">
            <a:avLst/>
          </a:prstGeom>
        </p:spPr>
        <p:txBody>
          <a:bodyPr vert="horz" lIns="92446" tIns="46223" rIns="92446" bIns="46223" rtlCol="0" anchor="b"/>
          <a:lstStyle>
            <a:lvl1pPr algn="r">
              <a:defRPr sz="1200"/>
            </a:lvl1pPr>
          </a:lstStyle>
          <a:p>
            <a:fld id="{ADDF7AB7-47F8-42AC-A48D-AD8DAAABB3EC}" type="slidenum">
              <a:rPr lang="es-CL" smtClean="0"/>
              <a:pPr/>
              <a:t>‹Nº›</a:t>
            </a:fld>
            <a:endParaRPr lang="es-CL"/>
          </a:p>
        </p:txBody>
      </p:sp>
    </p:spTree>
    <p:extLst>
      <p:ext uri="{BB962C8B-B14F-4D97-AF65-F5344CB8AC3E}">
        <p14:creationId xmlns:p14="http://schemas.microsoft.com/office/powerpoint/2010/main" val="41887015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1" y="0"/>
            <a:ext cx="3037840" cy="464820"/>
          </a:xfrm>
          <a:prstGeom prst="rect">
            <a:avLst/>
          </a:prstGeom>
        </p:spPr>
        <p:txBody>
          <a:bodyPr vert="horz" lIns="92446" tIns="46223" rIns="92446" bIns="46223" rtlCol="0"/>
          <a:lstStyle>
            <a:lvl1pPr algn="l">
              <a:defRPr sz="1200"/>
            </a:lvl1pPr>
          </a:lstStyle>
          <a:p>
            <a:endParaRPr lang="es-CL"/>
          </a:p>
        </p:txBody>
      </p:sp>
      <p:sp>
        <p:nvSpPr>
          <p:cNvPr id="3" name="2 Marcador de fecha"/>
          <p:cNvSpPr>
            <a:spLocks noGrp="1"/>
          </p:cNvSpPr>
          <p:nvPr>
            <p:ph type="dt" idx="1"/>
          </p:nvPr>
        </p:nvSpPr>
        <p:spPr>
          <a:xfrm>
            <a:off x="3970939" y="0"/>
            <a:ext cx="3037840" cy="464820"/>
          </a:xfrm>
          <a:prstGeom prst="rect">
            <a:avLst/>
          </a:prstGeom>
        </p:spPr>
        <p:txBody>
          <a:bodyPr vert="horz" lIns="92446" tIns="46223" rIns="92446" bIns="46223" rtlCol="0"/>
          <a:lstStyle>
            <a:lvl1pPr algn="r">
              <a:defRPr sz="1200"/>
            </a:lvl1pPr>
          </a:lstStyle>
          <a:p>
            <a:fld id="{08C33D85-B31B-4F34-8FDD-46477995D0D0}" type="datetimeFigureOut">
              <a:rPr lang="es-CL" smtClean="0"/>
              <a:pPr/>
              <a:t>28-07-2026</a:t>
            </a:fld>
            <a:endParaRPr lang="es-CL"/>
          </a:p>
        </p:txBody>
      </p:sp>
      <p:sp>
        <p:nvSpPr>
          <p:cNvPr id="4" name="3 Marcador de imagen de diapositiva"/>
          <p:cNvSpPr>
            <a:spLocks noGrp="1" noRot="1" noChangeAspect="1"/>
          </p:cNvSpPr>
          <p:nvPr>
            <p:ph type="sldImg" idx="2"/>
          </p:nvPr>
        </p:nvSpPr>
        <p:spPr>
          <a:xfrm>
            <a:off x="1181100" y="696913"/>
            <a:ext cx="4649788" cy="3486150"/>
          </a:xfrm>
          <a:prstGeom prst="rect">
            <a:avLst/>
          </a:prstGeom>
          <a:noFill/>
          <a:ln w="12700">
            <a:solidFill>
              <a:prstClr val="black"/>
            </a:solidFill>
          </a:ln>
        </p:spPr>
        <p:txBody>
          <a:bodyPr vert="horz" lIns="92446" tIns="46223" rIns="92446" bIns="46223" rtlCol="0" anchor="ctr"/>
          <a:lstStyle/>
          <a:p>
            <a:endParaRPr lang="es-CL"/>
          </a:p>
        </p:txBody>
      </p:sp>
      <p:sp>
        <p:nvSpPr>
          <p:cNvPr id="5" name="4 Marcador de notas"/>
          <p:cNvSpPr>
            <a:spLocks noGrp="1"/>
          </p:cNvSpPr>
          <p:nvPr>
            <p:ph type="body" sz="quarter" idx="3"/>
          </p:nvPr>
        </p:nvSpPr>
        <p:spPr>
          <a:xfrm>
            <a:off x="701041" y="4415790"/>
            <a:ext cx="5608320" cy="4183380"/>
          </a:xfrm>
          <a:prstGeom prst="rect">
            <a:avLst/>
          </a:prstGeom>
        </p:spPr>
        <p:txBody>
          <a:bodyPr vert="horz" lIns="92446" tIns="46223" rIns="92446" bIns="46223"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1" y="8829967"/>
            <a:ext cx="3037840" cy="464820"/>
          </a:xfrm>
          <a:prstGeom prst="rect">
            <a:avLst/>
          </a:prstGeom>
        </p:spPr>
        <p:txBody>
          <a:bodyPr vert="horz" lIns="92446" tIns="46223" rIns="92446" bIns="46223"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970939" y="8829967"/>
            <a:ext cx="3037840" cy="464820"/>
          </a:xfrm>
          <a:prstGeom prst="rect">
            <a:avLst/>
          </a:prstGeom>
        </p:spPr>
        <p:txBody>
          <a:bodyPr vert="horz" lIns="92446" tIns="46223" rIns="92446" bIns="46223" rtlCol="0" anchor="b"/>
          <a:lstStyle>
            <a:lvl1pPr algn="r">
              <a:defRPr sz="1200"/>
            </a:lvl1pPr>
          </a:lstStyle>
          <a:p>
            <a:fld id="{8D5124F0-EF6E-46CB-9A80-F9EF2EC70CE4}" type="slidenum">
              <a:rPr lang="es-CL" smtClean="0"/>
              <a:pPr/>
              <a:t>‹Nº›</a:t>
            </a:fld>
            <a:endParaRPr lang="es-CL"/>
          </a:p>
        </p:txBody>
      </p:sp>
    </p:spTree>
    <p:extLst>
      <p:ext uri="{BB962C8B-B14F-4D97-AF65-F5344CB8AC3E}">
        <p14:creationId xmlns:p14="http://schemas.microsoft.com/office/powerpoint/2010/main" val="3444160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r>
              <a:rPr lang="es-ES" altLang="es-CL"/>
              <a:t>Que persigo con esta presentación</a:t>
            </a:r>
          </a:p>
          <a:p>
            <a:pPr lvl="1"/>
            <a:r>
              <a:rPr lang="es-ES" altLang="es-CL"/>
              <a:t>Que se vayan tranquilos, sus hijos estarán en buenas manos</a:t>
            </a:r>
          </a:p>
          <a:p>
            <a:pPr lvl="1"/>
            <a:endParaRPr lang="es-ES" altLang="es-CL"/>
          </a:p>
          <a:p>
            <a:r>
              <a:rPr lang="es-ES" altLang="es-CL"/>
              <a:t>Orientada a aquellos que no tienen un conocimiento de nuestra institución</a:t>
            </a:r>
          </a:p>
          <a:p>
            <a:endParaRPr lang="es-ES" altLang="es-CL"/>
          </a:p>
          <a:p>
            <a:r>
              <a:rPr lang="es-ES" altLang="es-CL"/>
              <a:t>Espero contestar muchas de sus inquietudes:</a:t>
            </a:r>
          </a:p>
          <a:p>
            <a:pPr lvl="1"/>
            <a:r>
              <a:rPr lang="es-ES" altLang="es-CL"/>
              <a:t>¿Que comen?</a:t>
            </a:r>
          </a:p>
          <a:p>
            <a:pPr lvl="1"/>
            <a:r>
              <a:rPr lang="es-ES" altLang="es-CL"/>
              <a:t>¿Si se enferman?</a:t>
            </a:r>
          </a:p>
          <a:p>
            <a:pPr lvl="1"/>
            <a:r>
              <a:rPr lang="es-ES" altLang="es-CL"/>
              <a:t>¿Cuál es la rutina?</a:t>
            </a:r>
          </a:p>
          <a:p>
            <a:pPr lvl="1"/>
            <a:r>
              <a:rPr lang="es-ES" altLang="es-CL"/>
              <a:t>¿Cuándo los podremos ver?</a:t>
            </a:r>
          </a:p>
          <a:p>
            <a:pPr lvl="1"/>
            <a:r>
              <a:rPr lang="es-ES" altLang="es-CL"/>
              <a:t>¿Los molestan mucho?</a:t>
            </a:r>
          </a:p>
          <a:p>
            <a:pPr lvl="1"/>
            <a:endParaRPr lang="es-ES" altLang="es-CL"/>
          </a:p>
          <a:p>
            <a:pPr lvl="1"/>
            <a:r>
              <a:rPr lang="es-ES" altLang="es-CL"/>
              <a:t>NO PODRAN HACER PREGUNTAS Y ESTO ES MUY IMPORTANTE POR LOS TIEMPOS, PERO POR LO MISMO ES QUE HARE MI MEJOR ESFUERZO PARA TRATAR DE CONTESTAR EL MAXIMO DE ELLAS</a:t>
            </a:r>
          </a:p>
          <a:p>
            <a:pPr lvl="1"/>
            <a:endParaRPr lang="es-ES" altLang="es-CL"/>
          </a:p>
          <a:p>
            <a:pPr lvl="1"/>
            <a:r>
              <a:rPr lang="es-ES" altLang="es-CL"/>
              <a:t>DURANTE LA PRESENTACION TRATARE DE DEJARLES ALGUNOS MENSAJES QUE CREO IMPORTANTES EN ESTA ETAPA.</a:t>
            </a:r>
          </a:p>
          <a:p>
            <a:endParaRPr lang="es-ES" altLang="es-CL"/>
          </a:p>
        </p:txBody>
      </p:sp>
    </p:spTree>
    <p:extLst>
      <p:ext uri="{BB962C8B-B14F-4D97-AF65-F5344CB8AC3E}">
        <p14:creationId xmlns:p14="http://schemas.microsoft.com/office/powerpoint/2010/main" val="154606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368001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4033928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009622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6460689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184749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53416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308484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_tradnl"/>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Click to edit Master subtitle style</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4BB26B92-4F7C-401C-9DD6-433F4C0A2028}" type="slidenum">
              <a:rPr lang="es-ES"/>
              <a:pPr>
                <a:defRPr/>
              </a:pPr>
              <a:t>‹Nº›</a:t>
            </a:fld>
            <a:endParaRPr lang="es-ES"/>
          </a:p>
        </p:txBody>
      </p:sp>
    </p:spTree>
    <p:extLst>
      <p:ext uri="{BB962C8B-B14F-4D97-AF65-F5344CB8AC3E}">
        <p14:creationId xmlns:p14="http://schemas.microsoft.com/office/powerpoint/2010/main" val="3733247903"/>
      </p:ext>
    </p:extLst>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idx="1"/>
          </p:nvPr>
        </p:nvSpPr>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B3882732-502C-4EB8-8E72-1FB4DCE10D07}" type="slidenum">
              <a:rPr lang="es-ES"/>
              <a:pPr>
                <a:defRPr/>
              </a:pPr>
              <a:t>‹Nº›</a:t>
            </a:fld>
            <a:endParaRPr lang="es-ES"/>
          </a:p>
        </p:txBody>
      </p:sp>
    </p:spTree>
    <p:extLst>
      <p:ext uri="{BB962C8B-B14F-4D97-AF65-F5344CB8AC3E}">
        <p14:creationId xmlns:p14="http://schemas.microsoft.com/office/powerpoint/2010/main" val="1907335852"/>
      </p:ext>
    </p:extLst>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_tradnl"/>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Click to edit Master text styles</a:t>
            </a:r>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8CC94FA0-DAB3-4343-95D1-1FC6C2AE2C2D}" type="slidenum">
              <a:rPr lang="es-ES"/>
              <a:pPr>
                <a:defRPr/>
              </a:pPr>
              <a:t>‹Nº›</a:t>
            </a:fld>
            <a:endParaRPr lang="es-ES"/>
          </a:p>
        </p:txBody>
      </p:sp>
    </p:spTree>
    <p:extLst>
      <p:ext uri="{BB962C8B-B14F-4D97-AF65-F5344CB8AC3E}">
        <p14:creationId xmlns:p14="http://schemas.microsoft.com/office/powerpoint/2010/main" val="3306975644"/>
      </p:ext>
    </p:extLst>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B36E4279-FAEA-4967-B3AB-3FB2CEDBC892}" type="slidenum">
              <a:rPr lang="es-ES"/>
              <a:pPr>
                <a:defRPr/>
              </a:pPr>
              <a:t>‹Nº›</a:t>
            </a:fld>
            <a:endParaRPr lang="es-ES"/>
          </a:p>
        </p:txBody>
      </p:sp>
    </p:spTree>
    <p:extLst>
      <p:ext uri="{BB962C8B-B14F-4D97-AF65-F5344CB8AC3E}">
        <p14:creationId xmlns:p14="http://schemas.microsoft.com/office/powerpoint/2010/main" val="361879232"/>
      </p:ext>
    </p:extLst>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7" name="Rectangle 4"/>
          <p:cNvSpPr>
            <a:spLocks noGrp="1" noChangeArrowheads="1"/>
          </p:cNvSpPr>
          <p:nvPr>
            <p:ph type="dt" sz="half" idx="10"/>
          </p:nvPr>
        </p:nvSpPr>
        <p:spPr/>
        <p:txBody>
          <a:bodyPr/>
          <a:lstStyle>
            <a:lvl1pPr algn="ctr">
              <a:defRPr/>
            </a:lvl1pPr>
          </a:lstStyle>
          <a:p>
            <a:pPr>
              <a:defRPr/>
            </a:pPr>
            <a:endParaRPr lang="es-ES"/>
          </a:p>
        </p:txBody>
      </p:sp>
      <p:sp>
        <p:nvSpPr>
          <p:cNvPr id="8" name="Rectangle 5"/>
          <p:cNvSpPr>
            <a:spLocks noGrp="1" noChangeArrowheads="1"/>
          </p:cNvSpPr>
          <p:nvPr>
            <p:ph type="ftr" sz="quarter" idx="11"/>
          </p:nvPr>
        </p:nvSpPr>
        <p:spPr/>
        <p:txBody>
          <a:bodyPr/>
          <a:lstStyle>
            <a:lvl1pPr>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548035B7-2B80-4125-80A3-D4461B453E31}" type="slidenum">
              <a:rPr lang="es-ES"/>
              <a:pPr>
                <a:defRPr/>
              </a:pPr>
              <a:t>‹Nº›</a:t>
            </a:fld>
            <a:endParaRPr lang="es-ES"/>
          </a:p>
        </p:txBody>
      </p:sp>
    </p:spTree>
    <p:extLst>
      <p:ext uri="{BB962C8B-B14F-4D97-AF65-F5344CB8AC3E}">
        <p14:creationId xmlns:p14="http://schemas.microsoft.com/office/powerpoint/2010/main" val="573162583"/>
      </p:ext>
    </p:extLst>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1D67D702-686F-406D-92ED-8B10FE3E5A46}" type="slidenum">
              <a:rPr lang="es-ES"/>
              <a:pPr>
                <a:defRPr/>
              </a:pPr>
              <a:t>‹Nº›</a:t>
            </a:fld>
            <a:endParaRPr lang="es-ES"/>
          </a:p>
        </p:txBody>
      </p:sp>
    </p:spTree>
    <p:extLst>
      <p:ext uri="{BB962C8B-B14F-4D97-AF65-F5344CB8AC3E}">
        <p14:creationId xmlns:p14="http://schemas.microsoft.com/office/powerpoint/2010/main" val="1900695018"/>
      </p:ext>
    </p:extLst>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a:defRPr/>
            </a:pPr>
            <a:endParaRPr lang="es-ES"/>
          </a:p>
        </p:txBody>
      </p:sp>
      <p:sp>
        <p:nvSpPr>
          <p:cNvPr id="3" name="Rectangle 5"/>
          <p:cNvSpPr>
            <a:spLocks noGrp="1" noChangeArrowheads="1"/>
          </p:cNvSpPr>
          <p:nvPr>
            <p:ph type="ftr" sz="quarter" idx="11"/>
          </p:nvPr>
        </p:nvSpPr>
        <p:spPr/>
        <p:txBody>
          <a:bodyPr/>
          <a:lstStyle>
            <a:lvl1pPr>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076AB5A9-CF43-403F-867F-9064CF0495DD}" type="slidenum">
              <a:rPr lang="es-ES"/>
              <a:pPr>
                <a:defRPr/>
              </a:pPr>
              <a:t>‹Nº›</a:t>
            </a:fld>
            <a:endParaRPr lang="es-ES"/>
          </a:p>
        </p:txBody>
      </p:sp>
    </p:spTree>
    <p:extLst>
      <p:ext uri="{BB962C8B-B14F-4D97-AF65-F5344CB8AC3E}">
        <p14:creationId xmlns:p14="http://schemas.microsoft.com/office/powerpoint/2010/main" val="1528515661"/>
      </p:ext>
    </p:extLst>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_tradnl"/>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8FF60F07-1037-40A1-AF61-68D8656DF1B6}" type="slidenum">
              <a:rPr lang="es-ES"/>
              <a:pPr>
                <a:defRPr/>
              </a:pPr>
              <a:t>‹Nº›</a:t>
            </a:fld>
            <a:endParaRPr lang="es-ES"/>
          </a:p>
        </p:txBody>
      </p:sp>
    </p:spTree>
    <p:extLst>
      <p:ext uri="{BB962C8B-B14F-4D97-AF65-F5344CB8AC3E}">
        <p14:creationId xmlns:p14="http://schemas.microsoft.com/office/powerpoint/2010/main" val="799530859"/>
      </p:ext>
    </p:extLst>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_tradnl"/>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FE176D54-5799-4021-96DF-6065E29E3ABD}" type="slidenum">
              <a:rPr lang="es-ES"/>
              <a:pPr>
                <a:defRPr/>
              </a:pPr>
              <a:t>‹Nº›</a:t>
            </a:fld>
            <a:endParaRPr lang="es-ES"/>
          </a:p>
        </p:txBody>
      </p:sp>
    </p:spTree>
    <p:extLst>
      <p:ext uri="{BB962C8B-B14F-4D97-AF65-F5344CB8AC3E}">
        <p14:creationId xmlns:p14="http://schemas.microsoft.com/office/powerpoint/2010/main" val="2906956479"/>
      </p:ext>
    </p:extLst>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2ACE4991-A799-4B77-BDC3-5C2474783138}" type="slidenum">
              <a:rPr lang="es-ES"/>
              <a:pPr>
                <a:defRPr/>
              </a:pPr>
              <a:t>‹Nº›</a:t>
            </a:fld>
            <a:endParaRPr lang="es-ES"/>
          </a:p>
        </p:txBody>
      </p:sp>
    </p:spTree>
    <p:extLst>
      <p:ext uri="{BB962C8B-B14F-4D97-AF65-F5344CB8AC3E}">
        <p14:creationId xmlns:p14="http://schemas.microsoft.com/office/powerpoint/2010/main" val="1459646230"/>
      </p:ext>
    </p:extLst>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_tradnl"/>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E2071D5E-AFAD-41A9-A552-7D6851D71184}" type="slidenum">
              <a:rPr lang="es-ES"/>
              <a:pPr>
                <a:defRPr/>
              </a:pPr>
              <a:t>‹Nº›</a:t>
            </a:fld>
            <a:endParaRPr lang="es-ES"/>
          </a:p>
        </p:txBody>
      </p:sp>
    </p:spTree>
    <p:extLst>
      <p:ext uri="{BB962C8B-B14F-4D97-AF65-F5344CB8AC3E}">
        <p14:creationId xmlns:p14="http://schemas.microsoft.com/office/powerpoint/2010/main" val="1159141499"/>
      </p:ext>
    </p:extLst>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DE2EC996-DF10-4D2F-BF4C-08584DCB3ABA}" type="slidenum">
              <a:rPr lang="es-ES"/>
              <a:pPr>
                <a:defRPr/>
              </a:pPr>
              <a:t>‹Nº›</a:t>
            </a:fld>
            <a:endParaRPr lang="es-ES"/>
          </a:p>
        </p:txBody>
      </p:sp>
    </p:spTree>
    <p:extLst>
      <p:ext uri="{BB962C8B-B14F-4D97-AF65-F5344CB8AC3E}">
        <p14:creationId xmlns:p14="http://schemas.microsoft.com/office/powerpoint/2010/main" val="20687499"/>
      </p:ext>
    </p:extLst>
  </p:cSld>
  <p:clrMapOvr>
    <a:masterClrMapping/>
  </p:clrMapOvr>
  <p:transition spd="slow">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37F391E-47E0-4DD6-B3B6-5B3EF795C1DD}" type="slidenum">
              <a:rPr lang="es-ES"/>
              <a:pPr>
                <a:defRPr/>
              </a:pPr>
              <a:t>‹Nº›</a:t>
            </a:fld>
            <a:endParaRPr lang="es-ES"/>
          </a:p>
        </p:txBody>
      </p:sp>
    </p:spTree>
    <p:extLst>
      <p:ext uri="{BB962C8B-B14F-4D97-AF65-F5344CB8AC3E}">
        <p14:creationId xmlns:p14="http://schemas.microsoft.com/office/powerpoint/2010/main" val="3029544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CA6A9C5-8A36-49A7-AEAC-34E2723F7813}" type="slidenum">
              <a:rPr lang="es-ES"/>
              <a:pPr>
                <a:defRPr/>
              </a:pPr>
              <a:t>‹Nº›</a:t>
            </a:fld>
            <a:endParaRPr lang="es-ES"/>
          </a:p>
        </p:txBody>
      </p:sp>
    </p:spTree>
    <p:extLst>
      <p:ext uri="{BB962C8B-B14F-4D97-AF65-F5344CB8AC3E}">
        <p14:creationId xmlns:p14="http://schemas.microsoft.com/office/powerpoint/2010/main" val="32727661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54FB59D-45B0-4606-87C6-4B3CE44D1CA8}" type="slidenum">
              <a:rPr lang="es-ES"/>
              <a:pPr>
                <a:defRPr/>
              </a:pPr>
              <a:t>‹Nº›</a:t>
            </a:fld>
            <a:endParaRPr lang="es-ES"/>
          </a:p>
        </p:txBody>
      </p:sp>
    </p:spTree>
    <p:extLst>
      <p:ext uri="{BB962C8B-B14F-4D97-AF65-F5344CB8AC3E}">
        <p14:creationId xmlns:p14="http://schemas.microsoft.com/office/powerpoint/2010/main" val="1435332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1177C59-BFC7-48CE-9461-B86393391A31}" type="slidenum">
              <a:rPr lang="es-ES"/>
              <a:pPr>
                <a:defRPr/>
              </a:pPr>
              <a:t>‹Nº›</a:t>
            </a:fld>
            <a:endParaRPr lang="es-ES"/>
          </a:p>
        </p:txBody>
      </p:sp>
    </p:spTree>
    <p:extLst>
      <p:ext uri="{BB962C8B-B14F-4D97-AF65-F5344CB8AC3E}">
        <p14:creationId xmlns:p14="http://schemas.microsoft.com/office/powerpoint/2010/main" val="387925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D98B18B1-2A36-4012-8B95-9F667D1E0628}" type="slidenum">
              <a:rPr lang="es-ES"/>
              <a:pPr>
                <a:defRPr/>
              </a:pPr>
              <a:t>‹Nº›</a:t>
            </a:fld>
            <a:endParaRPr lang="es-ES"/>
          </a:p>
        </p:txBody>
      </p:sp>
    </p:spTree>
    <p:extLst>
      <p:ext uri="{BB962C8B-B14F-4D97-AF65-F5344CB8AC3E}">
        <p14:creationId xmlns:p14="http://schemas.microsoft.com/office/powerpoint/2010/main" val="15097949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3B743527-3881-445D-9B52-80FB241C9BD3}" type="slidenum">
              <a:rPr lang="es-ES"/>
              <a:pPr>
                <a:defRPr/>
              </a:pPr>
              <a:t>‹Nº›</a:t>
            </a:fld>
            <a:endParaRPr lang="es-ES"/>
          </a:p>
        </p:txBody>
      </p:sp>
    </p:spTree>
    <p:extLst>
      <p:ext uri="{BB962C8B-B14F-4D97-AF65-F5344CB8AC3E}">
        <p14:creationId xmlns:p14="http://schemas.microsoft.com/office/powerpoint/2010/main" val="40709164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7EEA47DE-90C7-4632-BD22-23A56EDE9FBD}" type="slidenum">
              <a:rPr lang="es-ES"/>
              <a:pPr>
                <a:defRPr/>
              </a:pPr>
              <a:t>‹Nº›</a:t>
            </a:fld>
            <a:endParaRPr lang="es-ES"/>
          </a:p>
        </p:txBody>
      </p:sp>
    </p:spTree>
    <p:extLst>
      <p:ext uri="{BB962C8B-B14F-4D97-AF65-F5344CB8AC3E}">
        <p14:creationId xmlns:p14="http://schemas.microsoft.com/office/powerpoint/2010/main" val="25561036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DDBB8A1-FF27-45F6-B207-2B9C76FD6474}" type="slidenum">
              <a:rPr lang="es-ES"/>
              <a:pPr>
                <a:defRPr/>
              </a:pPr>
              <a:t>‹Nº›</a:t>
            </a:fld>
            <a:endParaRPr lang="es-ES"/>
          </a:p>
        </p:txBody>
      </p:sp>
    </p:spTree>
    <p:extLst>
      <p:ext uri="{BB962C8B-B14F-4D97-AF65-F5344CB8AC3E}">
        <p14:creationId xmlns:p14="http://schemas.microsoft.com/office/powerpoint/2010/main" val="16369071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2F7C2FA-FB64-4E04-949F-827CF4003991}" type="slidenum">
              <a:rPr lang="es-ES"/>
              <a:pPr>
                <a:defRPr/>
              </a:pPr>
              <a:t>‹Nº›</a:t>
            </a:fld>
            <a:endParaRPr lang="es-ES"/>
          </a:p>
        </p:txBody>
      </p:sp>
    </p:spTree>
    <p:extLst>
      <p:ext uri="{BB962C8B-B14F-4D97-AF65-F5344CB8AC3E}">
        <p14:creationId xmlns:p14="http://schemas.microsoft.com/office/powerpoint/2010/main" val="39324537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5B509B4-2946-4557-9495-88FC24110426}" type="slidenum">
              <a:rPr lang="es-ES"/>
              <a:pPr>
                <a:defRPr/>
              </a:pPr>
              <a:t>‹Nº›</a:t>
            </a:fld>
            <a:endParaRPr lang="es-ES"/>
          </a:p>
        </p:txBody>
      </p:sp>
    </p:spTree>
    <p:extLst>
      <p:ext uri="{BB962C8B-B14F-4D97-AF65-F5344CB8AC3E}">
        <p14:creationId xmlns:p14="http://schemas.microsoft.com/office/powerpoint/2010/main" val="17051863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F26EF9F-1491-41AC-8819-98CCE1277AAA}" type="slidenum">
              <a:rPr lang="es-ES"/>
              <a:pPr>
                <a:defRPr/>
              </a:pPr>
              <a:t>‹Nº›</a:t>
            </a:fld>
            <a:endParaRPr lang="es-ES"/>
          </a:p>
        </p:txBody>
      </p:sp>
    </p:spTree>
    <p:extLst>
      <p:ext uri="{BB962C8B-B14F-4D97-AF65-F5344CB8AC3E}">
        <p14:creationId xmlns:p14="http://schemas.microsoft.com/office/powerpoint/2010/main" val="19275463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4500"/>
            </a:lvl1pPr>
          </a:lstStyle>
          <a:p>
            <a:r>
              <a:rPr lang="es-ES" smtClean="0"/>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033533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42833044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9"/>
            <a:ext cx="7886700" cy="2852737"/>
          </a:xfrm>
        </p:spPr>
        <p:txBody>
          <a:bodyPr anchor="b"/>
          <a:lstStyle>
            <a:lvl1pPr>
              <a:defRPr sz="4500"/>
            </a:lvl1p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0955350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sz="half" idx="1"/>
          </p:nvPr>
        </p:nvSpPr>
        <p:spPr>
          <a:xfrm>
            <a:off x="6286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contenido 3"/>
          <p:cNvSpPr>
            <a:spLocks noGrp="1"/>
          </p:cNvSpPr>
          <p:nvPr>
            <p:ph sz="half" idx="2"/>
          </p:nvPr>
        </p:nvSpPr>
        <p:spPr>
          <a:xfrm>
            <a:off x="46291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41666828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29841" y="365126"/>
            <a:ext cx="7886700" cy="1325563"/>
          </a:xfrm>
        </p:spPr>
        <p:txBody>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Editar el estilo de texto del patrón</a:t>
            </a:r>
          </a:p>
        </p:txBody>
      </p:sp>
      <p:sp>
        <p:nvSpPr>
          <p:cNvPr id="4" name="Marcador de contenido 3"/>
          <p:cNvSpPr>
            <a:spLocks noGrp="1"/>
          </p:cNvSpPr>
          <p:nvPr>
            <p:ph sz="half" idx="2"/>
          </p:nvPr>
        </p:nvSpPr>
        <p:spPr>
          <a:xfrm>
            <a:off x="629842" y="2505075"/>
            <a:ext cx="3868340"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tex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Editar el estilo de texto del patrón</a:t>
            </a:r>
          </a:p>
        </p:txBody>
      </p:sp>
      <p:sp>
        <p:nvSpPr>
          <p:cNvPr id="6" name="Marcador de contenido 5"/>
          <p:cNvSpPr>
            <a:spLocks noGrp="1"/>
          </p:cNvSpPr>
          <p:nvPr>
            <p:ph sz="quarter" idx="4"/>
          </p:nvPr>
        </p:nvSpPr>
        <p:spPr>
          <a:xfrm>
            <a:off x="4629150" y="2505075"/>
            <a:ext cx="3887391"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Marcador de fecha 6"/>
          <p:cNvSpPr>
            <a:spLocks noGrp="1"/>
          </p:cNvSpPr>
          <p:nvPr>
            <p:ph type="dt" sz="half" idx="10"/>
          </p:nvPr>
        </p:nvSpPr>
        <p:spPr/>
        <p:txBody>
          <a:bodyPr/>
          <a:lstStyle/>
          <a:p>
            <a:pPr>
              <a:defRPr/>
            </a:pPr>
            <a:endParaRPr lang="es-ES"/>
          </a:p>
        </p:txBody>
      </p:sp>
      <p:sp>
        <p:nvSpPr>
          <p:cNvPr id="8" name="Marcador de pie de página 7"/>
          <p:cNvSpPr>
            <a:spLocks noGrp="1"/>
          </p:cNvSpPr>
          <p:nvPr>
            <p:ph type="ftr" sz="quarter" idx="11"/>
          </p:nvPr>
        </p:nvSpPr>
        <p:spPr/>
        <p:txBody>
          <a:bodyPr/>
          <a:lstStyle/>
          <a:p>
            <a:pPr>
              <a:defRPr/>
            </a:pPr>
            <a:endParaRPr lang="es-ES"/>
          </a:p>
        </p:txBody>
      </p:sp>
      <p:sp>
        <p:nvSpPr>
          <p:cNvPr id="9" name="Marcador de número de diapositiva 8"/>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6013706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fecha 2"/>
          <p:cNvSpPr>
            <a:spLocks noGrp="1"/>
          </p:cNvSpPr>
          <p:nvPr>
            <p:ph type="dt" sz="half" idx="10"/>
          </p:nvPr>
        </p:nvSpPr>
        <p:spPr/>
        <p:txBody>
          <a:bodyPr/>
          <a:lstStyle/>
          <a:p>
            <a:pPr>
              <a:defRPr/>
            </a:pPr>
            <a:endParaRPr lang="es-ES"/>
          </a:p>
        </p:txBody>
      </p:sp>
      <p:sp>
        <p:nvSpPr>
          <p:cNvPr id="4" name="Marcador de pie de página 3"/>
          <p:cNvSpPr>
            <a:spLocks noGrp="1"/>
          </p:cNvSpPr>
          <p:nvPr>
            <p:ph type="ftr" sz="quarter" idx="11"/>
          </p:nvPr>
        </p:nvSpPr>
        <p:spPr/>
        <p:txBody>
          <a:bodyPr/>
          <a:lstStyle/>
          <a:p>
            <a:pPr>
              <a:defRPr/>
            </a:pPr>
            <a:endParaRPr lang="es-ES"/>
          </a:p>
        </p:txBody>
      </p:sp>
      <p:sp>
        <p:nvSpPr>
          <p:cNvPr id="5" name="Marcador de número de diapositiva 4"/>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6826223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a:defRPr/>
            </a:pPr>
            <a:endParaRPr lang="es-ES"/>
          </a:p>
        </p:txBody>
      </p:sp>
      <p:sp>
        <p:nvSpPr>
          <p:cNvPr id="3" name="Marcador de pie de página 2"/>
          <p:cNvSpPr>
            <a:spLocks noGrp="1"/>
          </p:cNvSpPr>
          <p:nvPr>
            <p:ph type="ftr" sz="quarter" idx="11"/>
          </p:nvPr>
        </p:nvSpPr>
        <p:spPr/>
        <p:txBody>
          <a:bodyPr/>
          <a:lstStyle/>
          <a:p>
            <a:pPr>
              <a:defRPr/>
            </a:pPr>
            <a:endParaRPr lang="es-ES"/>
          </a:p>
        </p:txBody>
      </p:sp>
      <p:sp>
        <p:nvSpPr>
          <p:cNvPr id="4" name="Marcador de número de diapositiva 3"/>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7239184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smtClean="0"/>
              <a:t>Haga clic para modificar el estilo de título del patrón</a:t>
            </a:r>
            <a:endParaRPr lang="es-CL"/>
          </a:p>
        </p:txBody>
      </p:sp>
      <p:sp>
        <p:nvSpPr>
          <p:cNvPr id="3" name="Marcador de contenid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06192194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smtClean="0"/>
              <a:t>Haga clic para modificar el estilo de título del patrón</a:t>
            </a:r>
            <a:endParaRPr lang="es-CL"/>
          </a:p>
        </p:txBody>
      </p:sp>
      <p:sp>
        <p:nvSpPr>
          <p:cNvPr id="3" name="Marcador de posición de imagen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8983510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4157086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a:xfrm>
            <a:off x="628650" y="365125"/>
            <a:ext cx="5800725"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723501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409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593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rgbClr val="000000"/>
                </a:solidFill>
                <a:ea typeface="+mn-ea"/>
              </a:defRPr>
            </a:lvl1pPr>
          </a:lstStyle>
          <a:p>
            <a:pPr>
              <a:defRPr/>
            </a:pPr>
            <a:endParaRPr lang="es-ES"/>
          </a:p>
        </p:txBody>
      </p:sp>
      <p:sp>
        <p:nvSpPr>
          <p:cNvPr id="593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ea typeface="+mn-ea"/>
              </a:defRPr>
            </a:lvl1pPr>
          </a:lstStyle>
          <a:p>
            <a:pPr>
              <a:defRPr/>
            </a:pPr>
            <a:endParaRPr lang="es-ES"/>
          </a:p>
        </p:txBody>
      </p:sp>
      <p:sp>
        <p:nvSpPr>
          <p:cNvPr id="593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ea typeface="ＭＳ Ｐゴシック" charset="-128"/>
              </a:defRPr>
            </a:lvl1pPr>
          </a:lstStyle>
          <a:p>
            <a:pPr>
              <a:defRPr/>
            </a:pPr>
            <a:fld id="{745639A5-22CF-427A-A9C8-9FFF366F08F2}" type="slidenum">
              <a:rPr lang="es-ES"/>
              <a:pPr>
                <a:defRPr/>
              </a:pPr>
              <a:t>‹Nº›</a:t>
            </a:fld>
            <a:endParaRPr lang="es-ES"/>
          </a:p>
        </p:txBody>
      </p:sp>
    </p:spTree>
    <p:extLst>
      <p:ext uri="{BB962C8B-B14F-4D97-AF65-F5344CB8AC3E}">
        <p14:creationId xmlns:p14="http://schemas.microsoft.com/office/powerpoint/2010/main" val="31836025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spd="slow">
    <p:zoom/>
  </p:transition>
  <p:txStyles>
    <p:titleStyle>
      <a:lvl1pPr algn="ctr" rtl="0" eaLnBrk="0" fontAlgn="base" hangingPunct="0">
        <a:spcBef>
          <a:spcPct val="0"/>
        </a:spcBef>
        <a:spcAft>
          <a:spcPct val="0"/>
        </a:spcAft>
        <a:defRPr sz="4400">
          <a:solidFill>
            <a:schemeClr val="tx2"/>
          </a:solidFill>
          <a:latin typeface="+mj-lt"/>
          <a:ea typeface="ＭＳ Ｐゴシック"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chemeClr val="tx1"/>
                </a:solidFill>
                <a:latin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latin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latin typeface="Arial" charset="0"/>
              </a:defRPr>
            </a:lvl1pPr>
          </a:lstStyle>
          <a:p>
            <a:pPr>
              <a:defRPr/>
            </a:pPr>
            <a:fld id="{59ECABD9-ED41-45EC-9609-27DAD187FB46}" type="slidenum">
              <a:rPr lang="es-ES"/>
              <a:pPr>
                <a:defRPr/>
              </a:pPr>
              <a:t>‹Nº›</a:t>
            </a:fld>
            <a:endParaRPr lang="es-ES"/>
          </a:p>
        </p:txBody>
      </p:sp>
    </p:spTree>
    <p:extLst>
      <p:ext uri="{BB962C8B-B14F-4D97-AF65-F5344CB8AC3E}">
        <p14:creationId xmlns:p14="http://schemas.microsoft.com/office/powerpoint/2010/main" val="1550239236"/>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s-ES"/>
          </a:p>
        </p:txBody>
      </p:sp>
      <p:sp>
        <p:nvSpPr>
          <p:cNvPr id="5" name="Marcador de pie de pá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s-ES"/>
          </a:p>
        </p:txBody>
      </p:sp>
      <p:sp>
        <p:nvSpPr>
          <p:cNvPr id="6" name="Marcador de número de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59ECABD9-ED41-45EC-9609-27DAD187FB46}" type="slidenum">
              <a:rPr lang="es-ES" smtClean="0"/>
              <a:pPr>
                <a:defRPr/>
              </a:pPr>
              <a:t>‹Nº›</a:t>
            </a:fld>
            <a:endParaRPr lang="es-ES"/>
          </a:p>
        </p:txBody>
      </p:sp>
    </p:spTree>
    <p:extLst>
      <p:ext uri="{BB962C8B-B14F-4D97-AF65-F5344CB8AC3E}">
        <p14:creationId xmlns:p14="http://schemas.microsoft.com/office/powerpoint/2010/main" val="180461405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ransition spd="slow">
    <p:zoom/>
  </p:transition>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CL"/>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30.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0.xml"/><Relationship Id="rId5" Type="http://schemas.openxmlformats.org/officeDocument/2006/relationships/image" Target="../media/image6.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30.xml"/><Relationship Id="rId5" Type="http://schemas.openxmlformats.org/officeDocument/2006/relationships/image" Target="../media/image8.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30.xml"/><Relationship Id="rId5" Type="http://schemas.openxmlformats.org/officeDocument/2006/relationships/image" Target="../media/image9.jp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notesSlide" Target="../notesSlides/notesSlide6.xml"/><Relationship Id="rId7" Type="http://schemas.openxmlformats.org/officeDocument/2006/relationships/oleObject" Target="../embeddings/oleObject1.bin"/><Relationship Id="rId2" Type="http://schemas.openxmlformats.org/officeDocument/2006/relationships/slideLayout" Target="../slideLayouts/slideLayout30.xml"/><Relationship Id="rId1" Type="http://schemas.openxmlformats.org/officeDocument/2006/relationships/vmlDrawing" Target="../drawings/vmlDrawing1.vml"/><Relationship Id="rId6" Type="http://schemas.openxmlformats.org/officeDocument/2006/relationships/image" Target="../media/image11.jpg"/><Relationship Id="rId5" Type="http://schemas.openxmlformats.org/officeDocument/2006/relationships/image" Target="../media/image6.png"/><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30.xml"/><Relationship Id="rId5" Type="http://schemas.openxmlformats.org/officeDocument/2006/relationships/image" Target="../media/image12.jp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30.xml"/><Relationship Id="rId6" Type="http://schemas.openxmlformats.org/officeDocument/2006/relationships/image" Target="../media/image14.emf"/><Relationship Id="rId5" Type="http://schemas.openxmlformats.org/officeDocument/2006/relationships/image" Target="../media/image13.jp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146143" y="6540365"/>
            <a:ext cx="2068195" cy="246221"/>
          </a:xfrm>
          <a:prstGeom prst="rect">
            <a:avLst/>
          </a:prstGeom>
          <a:noFill/>
          <a:ln w="9525">
            <a:noFill/>
            <a:miter lim="800000"/>
            <a:headEnd/>
            <a:tailEnd/>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10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Valparaíso, 19 de junio de 2026</a:t>
            </a:r>
            <a:endParaRPr kumimoji="0" lang="es-CL" altLang="es-CL" sz="10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p:txBody>
      </p:sp>
      <p:pic>
        <p:nvPicPr>
          <p:cNvPr id="11" name="2 Imagen"/>
          <p:cNvPicPr>
            <a:picLocks noChangeAspect="1"/>
          </p:cNvPicPr>
          <p:nvPr/>
        </p:nvPicPr>
        <p:blipFill>
          <a:blip r:embed="rId3" cstate="print"/>
          <a:srcRect/>
          <a:stretch>
            <a:fillRect/>
          </a:stretch>
        </p:blipFill>
        <p:spPr bwMode="auto">
          <a:xfrm>
            <a:off x="357158" y="3357562"/>
            <a:ext cx="1849437" cy="1889125"/>
          </a:xfrm>
          <a:prstGeom prst="rect">
            <a:avLst/>
          </a:prstGeom>
          <a:noFill/>
          <a:ln w="9525">
            <a:noFill/>
            <a:miter lim="800000"/>
            <a:headEnd/>
            <a:tailEnd/>
          </a:ln>
        </p:spPr>
      </p:pic>
      <p:sp>
        <p:nvSpPr>
          <p:cNvPr id="8"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755576" y="2708920"/>
            <a:ext cx="8095344" cy="707886"/>
          </a:xfrm>
          <a:prstGeom prst="rect">
            <a:avLst/>
          </a:prstGeom>
          <a:noFill/>
          <a:ln w="9525">
            <a:noFill/>
            <a:miter lim="800000"/>
            <a:headEnd/>
            <a:tailEnd/>
          </a:ln>
        </p:spPr>
        <p:txBody>
          <a:bodyPr wrap="square">
            <a:spAutoFit/>
          </a:bodyPr>
          <a:lstStyle/>
          <a:p>
            <a:pPr lvl="0" algn="ctr" fontAlgn="base">
              <a:spcBef>
                <a:spcPct val="0"/>
              </a:spcBef>
              <a:spcAft>
                <a:spcPct val="0"/>
              </a:spcAft>
            </a:pPr>
            <a:r>
              <a:rPr lang="es-MX" altLang="es-CL" sz="4000" b="1" dirty="0">
                <a:solidFill>
                  <a:srgbClr val="FFFFFF"/>
                </a:solidFill>
                <a:effectLst>
                  <a:outerShdw blurRad="38100" dist="38100" dir="2700000" algn="tl">
                    <a:srgbClr val="000000">
                      <a:alpha val="43137"/>
                    </a:srgbClr>
                  </a:outerShdw>
                </a:effectLst>
                <a:latin typeface="Constantia" panose="02030602050306030303" pitchFamily="18" charset="0"/>
                <a:ea typeface="ＭＳ Ｐゴシック" pitchFamily="34" charset="-128"/>
              </a:rPr>
              <a:t>PROPUESTA DE </a:t>
            </a:r>
            <a:r>
              <a:rPr lang="es-MX" altLang="es-CL" sz="4000" b="1" dirty="0" smtClean="0">
                <a:solidFill>
                  <a:srgbClr val="FFFFFF"/>
                </a:solidFill>
                <a:effectLst>
                  <a:outerShdw blurRad="38100" dist="38100" dir="2700000" algn="tl">
                    <a:srgbClr val="000000">
                      <a:alpha val="43137"/>
                    </a:srgbClr>
                  </a:outerShdw>
                </a:effectLst>
                <a:latin typeface="Constantia" panose="02030602050306030303" pitchFamily="18" charset="0"/>
                <a:ea typeface="ＭＳ Ｐゴシック" pitchFamily="34" charset="-128"/>
              </a:rPr>
              <a:t>ELECTIVOS</a:t>
            </a:r>
            <a:endParaRPr lang="es-MX" altLang="es-CL" sz="4000" b="1" dirty="0">
              <a:solidFill>
                <a:srgbClr val="FFFFFF"/>
              </a:solidFill>
              <a:effectLst>
                <a:outerShdw blurRad="38100" dist="38100" dir="2700000" algn="tl">
                  <a:srgbClr val="000000">
                    <a:alpha val="43137"/>
                  </a:srgbClr>
                </a:outerShdw>
              </a:effectLst>
              <a:latin typeface="Constantia" panose="02030602050306030303" pitchFamily="18" charset="0"/>
              <a:ea typeface="ＭＳ Ｐゴシック" pitchFamily="34" charset="-128"/>
            </a:endParaRPr>
          </a:p>
        </p:txBody>
      </p:sp>
    </p:spTree>
    <p:extLst>
      <p:ext uri="{BB962C8B-B14F-4D97-AF65-F5344CB8AC3E}">
        <p14:creationId xmlns:p14="http://schemas.microsoft.com/office/powerpoint/2010/main" val="1301195274"/>
      </p:ext>
    </p:extLst>
  </p:cSld>
  <p:clrMapOvr>
    <a:masterClrMapping/>
  </p:clrMapOvr>
  <p:transition spd="med">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3714743" y="0"/>
            <a:ext cx="5429257" cy="6858000"/>
          </a:xfrm>
          <a:prstGeom prst="rect">
            <a:avLst/>
          </a:prstGeom>
          <a:solidFill>
            <a:schemeClr val="tx1">
              <a:alpha val="71000"/>
            </a:schemeClr>
          </a:solidFill>
          <a:ln w="9525">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sp>
        <p:nvSpPr>
          <p:cNvPr id="6" name="Text Box 12"/>
          <p:cNvSpPr txBox="1">
            <a:spLocks noChangeArrowheads="1"/>
          </p:cNvSpPr>
          <p:nvPr/>
        </p:nvSpPr>
        <p:spPr bwMode="auto">
          <a:xfrm>
            <a:off x="4786314" y="1000108"/>
            <a:ext cx="3732112" cy="1015663"/>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CL" sz="6000" b="1" i="0" u="none" strike="noStrike" kern="1200" cap="none" spc="0" normalizeH="0" baseline="0" noProof="0" dirty="0" smtClean="0">
                <a:ln>
                  <a:noFill/>
                </a:ln>
                <a:solidFill>
                  <a:srgbClr val="FFFFFF"/>
                </a:solidFill>
                <a:effectLst/>
                <a:uLnTx/>
                <a:uFillTx/>
                <a:latin typeface="Arial" charset="0"/>
                <a:ea typeface="ＭＳ Ｐゴシック" charset="-128"/>
                <a:cs typeface="+mn-cs"/>
              </a:rPr>
              <a:t>TEMARIO</a:t>
            </a:r>
            <a:endParaRPr kumimoji="0" lang="es-ES" sz="6000" b="1" i="0" u="none" strike="noStrike" kern="1200" cap="none" spc="0" normalizeH="0" baseline="0" noProof="0" dirty="0">
              <a:ln>
                <a:noFill/>
              </a:ln>
              <a:solidFill>
                <a:srgbClr val="FFFFFF"/>
              </a:solidFill>
              <a:effectLst/>
              <a:uLnTx/>
              <a:uFillTx/>
              <a:latin typeface="Arial" charset="0"/>
              <a:ea typeface="ＭＳ Ｐゴシック" charset="-128"/>
              <a:cs typeface="+mn-cs"/>
            </a:endParaRPr>
          </a:p>
        </p:txBody>
      </p:sp>
      <p:sp>
        <p:nvSpPr>
          <p:cNvPr id="7" name="6 Rectángulo"/>
          <p:cNvSpPr/>
          <p:nvPr/>
        </p:nvSpPr>
        <p:spPr bwMode="auto">
          <a:xfrm>
            <a:off x="3714744" y="2786058"/>
            <a:ext cx="5429256" cy="428628"/>
          </a:xfrm>
          <a:prstGeom prst="rect">
            <a:avLst/>
          </a:prstGeom>
          <a:solidFill>
            <a:srgbClr val="FFC000">
              <a:alpha val="46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1"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8" name="Text Box 10"/>
          <p:cNvSpPr txBox="1">
            <a:spLocks noChangeArrowheads="1"/>
          </p:cNvSpPr>
          <p:nvPr/>
        </p:nvSpPr>
        <p:spPr bwMode="auto">
          <a:xfrm>
            <a:off x="4067944" y="2708920"/>
            <a:ext cx="5044047" cy="1588127"/>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CL" altLang="es-CL" sz="24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INTRODUCCIÓN </a:t>
            </a:r>
            <a:endParaRPr kumimoji="0" lang="es-CL" altLang="es-CL" sz="24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a:p>
            <a:pPr marL="533400" lvl="0" indent="-533400" fontAlgn="base">
              <a:lnSpc>
                <a:spcPct val="135000"/>
              </a:lnSpc>
              <a:spcBef>
                <a:spcPct val="0"/>
              </a:spcBef>
              <a:spcAft>
                <a:spcPct val="0"/>
              </a:spcAft>
              <a:buFontTx/>
              <a:buAutoNum type="arabicPeriod"/>
              <a:tabLst>
                <a:tab pos="0" algn="l"/>
              </a:tabLst>
              <a:defRPr/>
            </a:pPr>
            <a:r>
              <a:rPr lang="es-MX" altLang="es-CL" sz="2400" b="1" dirty="0" smtClean="0">
                <a:solidFill>
                  <a:srgbClr val="FFFFFF"/>
                </a:solidFill>
                <a:latin typeface="Arial" charset="0"/>
                <a:ea typeface="ＭＳ Ｐゴシック" pitchFamily="34" charset="-128"/>
              </a:rPr>
              <a:t>PROPUESTA ELECTIVOS</a:t>
            </a:r>
          </a:p>
          <a:p>
            <a:pPr marL="533400" lvl="0" indent="-533400" fontAlgn="base">
              <a:lnSpc>
                <a:spcPct val="135000"/>
              </a:lnSpc>
              <a:spcBef>
                <a:spcPct val="0"/>
              </a:spcBef>
              <a:spcAft>
                <a:spcPct val="0"/>
              </a:spcAft>
              <a:buFontTx/>
              <a:buAutoNum type="arabicPeriod"/>
              <a:tabLst>
                <a:tab pos="0" algn="l"/>
              </a:tabLst>
              <a:defRPr/>
            </a:pPr>
            <a:r>
              <a:rPr kumimoji="0" lang="es-ES" altLang="es-CL" sz="24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CONCLUSIONES</a:t>
            </a:r>
            <a:endParaRPr kumimoji="0" lang="es-CL" altLang="es-CL" sz="24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p:txBody>
      </p:sp>
    </p:spTree>
    <p:extLst>
      <p:ext uri="{BB962C8B-B14F-4D97-AF65-F5344CB8AC3E}">
        <p14:creationId xmlns:p14="http://schemas.microsoft.com/office/powerpoint/2010/main" val="838962360"/>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467544" y="1793875"/>
            <a:ext cx="8297044" cy="969496"/>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smtClean="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2000" b="1" dirty="0">
              <a:solidFill>
                <a:srgbClr val="FFFFFF"/>
              </a:solidFill>
              <a:latin typeface="Tahoma" pitchFamily="34" charset="0"/>
              <a:ea typeface="ＭＳ Ｐゴシック" pitchFamily="34" charset="-128"/>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3347864" y="144321"/>
            <a:ext cx="2258952"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OBJETIVO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Rectángulo 5"/>
          <p:cNvSpPr/>
          <p:nvPr/>
        </p:nvSpPr>
        <p:spPr>
          <a:xfrm>
            <a:off x="2010706" y="1916832"/>
            <a:ext cx="5210720" cy="1938992"/>
          </a:xfrm>
          <a:prstGeom prst="rect">
            <a:avLst/>
          </a:prstGeom>
        </p:spPr>
        <p:txBody>
          <a:bodyPr wrap="square">
            <a:spAutoFit/>
          </a:bodyPr>
          <a:lstStyle/>
          <a:p>
            <a:pPr algn="just"/>
            <a:r>
              <a:rPr lang="en-US" sz="2400" dirty="0" err="1">
                <a:solidFill>
                  <a:schemeClr val="bg1"/>
                </a:solidFill>
              </a:rPr>
              <a:t>Permitir</a:t>
            </a:r>
            <a:r>
              <a:rPr lang="en-US" sz="2400" dirty="0">
                <a:solidFill>
                  <a:schemeClr val="bg1"/>
                </a:solidFill>
              </a:rPr>
              <a:t> a </a:t>
            </a:r>
            <a:r>
              <a:rPr lang="en-US" sz="2400" dirty="0" err="1">
                <a:solidFill>
                  <a:schemeClr val="bg1"/>
                </a:solidFill>
              </a:rPr>
              <a:t>los</a:t>
            </a:r>
            <a:r>
              <a:rPr lang="en-US" sz="2400" dirty="0">
                <a:solidFill>
                  <a:schemeClr val="bg1"/>
                </a:solidFill>
              </a:rPr>
              <a:t> </a:t>
            </a:r>
            <a:r>
              <a:rPr lang="en-US" sz="2400" dirty="0" err="1">
                <a:solidFill>
                  <a:schemeClr val="bg1"/>
                </a:solidFill>
              </a:rPr>
              <a:t>cadetes</a:t>
            </a:r>
            <a:r>
              <a:rPr lang="en-US" sz="2400" dirty="0">
                <a:solidFill>
                  <a:schemeClr val="bg1"/>
                </a:solidFill>
              </a:rPr>
              <a:t> </a:t>
            </a:r>
            <a:r>
              <a:rPr lang="en-US" sz="2400" dirty="0" err="1">
                <a:solidFill>
                  <a:schemeClr val="bg1"/>
                </a:solidFill>
              </a:rPr>
              <a:t>incursionar</a:t>
            </a:r>
            <a:r>
              <a:rPr lang="en-US" sz="2400" dirty="0">
                <a:solidFill>
                  <a:schemeClr val="bg1"/>
                </a:solidFill>
              </a:rPr>
              <a:t> </a:t>
            </a:r>
            <a:r>
              <a:rPr lang="en-US" sz="2400" dirty="0" err="1">
                <a:solidFill>
                  <a:schemeClr val="bg1"/>
                </a:solidFill>
              </a:rPr>
              <a:t>en</a:t>
            </a:r>
            <a:r>
              <a:rPr lang="en-US" sz="2400" dirty="0">
                <a:solidFill>
                  <a:schemeClr val="bg1"/>
                </a:solidFill>
              </a:rPr>
              <a:t> </a:t>
            </a:r>
            <a:r>
              <a:rPr lang="en-US" sz="2400" dirty="0" err="1">
                <a:solidFill>
                  <a:schemeClr val="bg1"/>
                </a:solidFill>
              </a:rPr>
              <a:t>diferentes</a:t>
            </a:r>
            <a:r>
              <a:rPr lang="en-US" sz="2400" dirty="0">
                <a:solidFill>
                  <a:schemeClr val="bg1"/>
                </a:solidFill>
              </a:rPr>
              <a:t> </a:t>
            </a:r>
            <a:r>
              <a:rPr lang="en-US" sz="2400" dirty="0" err="1">
                <a:solidFill>
                  <a:schemeClr val="bg1"/>
                </a:solidFill>
              </a:rPr>
              <a:t>áreas</a:t>
            </a:r>
            <a:r>
              <a:rPr lang="en-US" sz="2400" dirty="0">
                <a:solidFill>
                  <a:schemeClr val="bg1"/>
                </a:solidFill>
              </a:rPr>
              <a:t> del saber de </a:t>
            </a:r>
            <a:r>
              <a:rPr lang="en-US" sz="2400" dirty="0" err="1">
                <a:solidFill>
                  <a:schemeClr val="bg1"/>
                </a:solidFill>
              </a:rPr>
              <a:t>acuerdo</a:t>
            </a:r>
            <a:r>
              <a:rPr lang="en-US" sz="2400" dirty="0">
                <a:solidFill>
                  <a:schemeClr val="bg1"/>
                </a:solidFill>
              </a:rPr>
              <a:t> a </a:t>
            </a:r>
            <a:r>
              <a:rPr lang="en-US" sz="2400" dirty="0" err="1">
                <a:solidFill>
                  <a:schemeClr val="bg1"/>
                </a:solidFill>
              </a:rPr>
              <a:t>intereses</a:t>
            </a:r>
            <a:r>
              <a:rPr lang="en-US" sz="2400" dirty="0">
                <a:solidFill>
                  <a:schemeClr val="bg1"/>
                </a:solidFill>
              </a:rPr>
              <a:t> </a:t>
            </a:r>
            <a:r>
              <a:rPr lang="en-US" sz="2400" dirty="0" err="1">
                <a:solidFill>
                  <a:schemeClr val="bg1"/>
                </a:solidFill>
              </a:rPr>
              <a:t>personales</a:t>
            </a:r>
            <a:r>
              <a:rPr lang="en-US" sz="2400" dirty="0">
                <a:solidFill>
                  <a:schemeClr val="bg1"/>
                </a:solidFill>
              </a:rPr>
              <a:t>, </a:t>
            </a:r>
            <a:r>
              <a:rPr lang="en-US" sz="2400" dirty="0" err="1">
                <a:solidFill>
                  <a:schemeClr val="bg1"/>
                </a:solidFill>
              </a:rPr>
              <a:t>fomentando</a:t>
            </a:r>
            <a:r>
              <a:rPr lang="en-US" sz="2400" dirty="0">
                <a:solidFill>
                  <a:schemeClr val="bg1"/>
                </a:solidFill>
              </a:rPr>
              <a:t> la </a:t>
            </a:r>
            <a:r>
              <a:rPr lang="en-US" sz="2400" dirty="0" err="1">
                <a:solidFill>
                  <a:schemeClr val="bg1"/>
                </a:solidFill>
              </a:rPr>
              <a:t>autonomía</a:t>
            </a:r>
            <a:r>
              <a:rPr lang="en-US" sz="2400" dirty="0">
                <a:solidFill>
                  <a:schemeClr val="bg1"/>
                </a:solidFill>
              </a:rPr>
              <a:t> y </a:t>
            </a:r>
            <a:r>
              <a:rPr lang="en-US" sz="2400" dirty="0" err="1">
                <a:solidFill>
                  <a:schemeClr val="bg1"/>
                </a:solidFill>
              </a:rPr>
              <a:t>una</a:t>
            </a:r>
            <a:r>
              <a:rPr lang="en-US" sz="2400" dirty="0">
                <a:solidFill>
                  <a:schemeClr val="bg1"/>
                </a:solidFill>
              </a:rPr>
              <a:t> </a:t>
            </a:r>
            <a:r>
              <a:rPr lang="en-US" sz="2400" dirty="0" err="1">
                <a:solidFill>
                  <a:schemeClr val="bg1"/>
                </a:solidFill>
              </a:rPr>
              <a:t>visión</a:t>
            </a:r>
            <a:r>
              <a:rPr lang="en-US" sz="2400" dirty="0">
                <a:solidFill>
                  <a:schemeClr val="bg1"/>
                </a:solidFill>
              </a:rPr>
              <a:t> </a:t>
            </a:r>
            <a:r>
              <a:rPr lang="en-US" sz="2400" dirty="0" err="1">
                <a:solidFill>
                  <a:schemeClr val="bg1"/>
                </a:solidFill>
              </a:rPr>
              <a:t>más</a:t>
            </a:r>
            <a:r>
              <a:rPr lang="en-US" sz="2400" dirty="0">
                <a:solidFill>
                  <a:schemeClr val="bg1"/>
                </a:solidFill>
              </a:rPr>
              <a:t> </a:t>
            </a:r>
            <a:r>
              <a:rPr lang="en-US" sz="2400" dirty="0" err="1">
                <a:solidFill>
                  <a:schemeClr val="bg1"/>
                </a:solidFill>
              </a:rPr>
              <a:t>amplia</a:t>
            </a:r>
            <a:r>
              <a:rPr lang="en-US" sz="2400" dirty="0">
                <a:solidFill>
                  <a:schemeClr val="bg1"/>
                </a:solidFill>
              </a:rPr>
              <a:t> </a:t>
            </a:r>
            <a:r>
              <a:rPr lang="en-US" sz="2400" dirty="0" err="1">
                <a:solidFill>
                  <a:schemeClr val="bg1"/>
                </a:solidFill>
              </a:rPr>
              <a:t>desde</a:t>
            </a:r>
            <a:r>
              <a:rPr lang="en-US" sz="2400" dirty="0">
                <a:solidFill>
                  <a:schemeClr val="bg1"/>
                </a:solidFill>
              </a:rPr>
              <a:t> las </a:t>
            </a:r>
            <a:r>
              <a:rPr lang="en-US" sz="2400" dirty="0" err="1">
                <a:solidFill>
                  <a:schemeClr val="bg1"/>
                </a:solidFill>
              </a:rPr>
              <a:t>diferentes</a:t>
            </a:r>
            <a:r>
              <a:rPr lang="en-US" sz="2400" dirty="0">
                <a:solidFill>
                  <a:schemeClr val="bg1"/>
                </a:solidFill>
              </a:rPr>
              <a:t> </a:t>
            </a:r>
            <a:r>
              <a:rPr lang="en-US" sz="2400" dirty="0" err="1">
                <a:solidFill>
                  <a:schemeClr val="bg1"/>
                </a:solidFill>
              </a:rPr>
              <a:t>disciplinas</a:t>
            </a:r>
            <a:r>
              <a:rPr lang="en-US" sz="2400" dirty="0">
                <a:solidFill>
                  <a:schemeClr val="bg1"/>
                </a:solidFill>
              </a:rPr>
              <a:t>. </a:t>
            </a:r>
            <a:endParaRPr lang="en-US" sz="2400" dirty="0">
              <a:solidFill>
                <a:schemeClr val="bg1"/>
              </a:solidFill>
            </a:endParaRPr>
          </a:p>
        </p:txBody>
      </p:sp>
      <p:sp>
        <p:nvSpPr>
          <p:cNvPr id="21" name="Text 2"/>
          <p:cNvSpPr/>
          <p:nvPr/>
        </p:nvSpPr>
        <p:spPr>
          <a:xfrm>
            <a:off x="2591022" y="6583680"/>
            <a:ext cx="8503920" cy="274320"/>
          </a:xfrm>
          <a:prstGeom prst="rect">
            <a:avLst/>
          </a:prstGeom>
          <a:noFill/>
          <a:ln/>
        </p:spPr>
        <p:txBody>
          <a:bodyPr wrap="square" lIns="0" tIns="0" rIns="0" bIns="0" rtlCol="0" anchor="ctr"/>
          <a:lstStyle/>
          <a:p>
            <a:pPr marL="0" indent="0">
              <a:buNone/>
            </a:pPr>
            <a:r>
              <a:rPr lang="en-US" sz="1250" b="1" dirty="0">
                <a:solidFill>
                  <a:schemeClr val="bg1"/>
                </a:solidFill>
                <a:latin typeface="Aptos" pitchFamily="34" charset="0"/>
                <a:ea typeface="Aptos" pitchFamily="34" charset="-122"/>
                <a:cs typeface="Aptos" pitchFamily="34" charset="-120"/>
              </a:rPr>
              <a:t>Plan de Especialidad – Escuela Naval “Arturo Prat”</a:t>
            </a:r>
            <a:endParaRPr lang="en-US" sz="1250" dirty="0">
              <a:solidFill>
                <a:schemeClr val="bg1"/>
              </a:solidFill>
            </a:endParaRPr>
          </a:p>
        </p:txBody>
      </p:sp>
    </p:spTree>
    <p:extLst>
      <p:ext uri="{BB962C8B-B14F-4D97-AF65-F5344CB8AC3E}">
        <p14:creationId xmlns:p14="http://schemas.microsoft.com/office/powerpoint/2010/main" val="1300782150"/>
      </p:ext>
    </p:extLst>
  </p:cSld>
  <p:clrMapOvr>
    <a:masterClrMapping/>
  </p:clrMapOvr>
  <p:transition spd="med"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 name="Line 6"/>
          <p:cNvSpPr>
            <a:spLocks noChangeShapeType="1"/>
          </p:cNvSpPr>
          <p:nvPr/>
        </p:nvSpPr>
        <p:spPr bwMode="auto">
          <a:xfrm>
            <a:off x="1287463" y="1061448"/>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87463" y="1208154"/>
            <a:ext cx="7164288" cy="5373216"/>
          </a:xfrm>
          <a:prstGeom prst="rect">
            <a:avLst/>
          </a:prstGeom>
        </p:spPr>
      </p:pic>
      <p:sp>
        <p:nvSpPr>
          <p:cNvPr id="4" name="Text Box 18"/>
          <p:cNvSpPr txBox="1">
            <a:spLocks noChangeArrowheads="1"/>
          </p:cNvSpPr>
          <p:nvPr/>
        </p:nvSpPr>
        <p:spPr bwMode="auto">
          <a:xfrm>
            <a:off x="1187625" y="476673"/>
            <a:ext cx="4896544" cy="58477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dirty="0" smtClean="0">
                <a:solidFill>
                  <a:srgbClr val="FFCC00"/>
                </a:solidFill>
                <a:latin typeface="Arial" charset="0"/>
                <a:cs typeface="Arial" charset="0"/>
              </a:rPr>
              <a:t>PROPUESTA ANTERIOR</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pic>
        <p:nvPicPr>
          <p:cNvPr id="5" name="Picture 5" descr="SELLO"/>
          <p:cNvPicPr>
            <a:picLocks noChangeAspect="1" noChangeArrowheads="1"/>
          </p:cNvPicPr>
          <p:nvPr/>
        </p:nvPicPr>
        <p:blipFill>
          <a:blip r:embed="rId5" cstate="print"/>
          <a:srcRect/>
          <a:stretch>
            <a:fillRect/>
          </a:stretch>
        </p:blipFill>
        <p:spPr bwMode="auto">
          <a:xfrm>
            <a:off x="301625" y="200025"/>
            <a:ext cx="985838" cy="1003300"/>
          </a:xfrm>
          <a:prstGeom prst="rect">
            <a:avLst/>
          </a:prstGeom>
          <a:noFill/>
          <a:ln w="9525">
            <a:noFill/>
            <a:miter lim="800000"/>
            <a:headEnd/>
            <a:tailEnd/>
          </a:ln>
        </p:spPr>
      </p:pic>
    </p:spTree>
    <p:extLst>
      <p:ext uri="{BB962C8B-B14F-4D97-AF65-F5344CB8AC3E}">
        <p14:creationId xmlns:p14="http://schemas.microsoft.com/office/powerpoint/2010/main" val="435565921"/>
      </p:ext>
    </p:extLst>
  </p:cSld>
  <p:clrMapOvr>
    <a:masterClrMapping/>
  </p:clrMapOvr>
  <p:transition spd="med"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 name="Line 6"/>
          <p:cNvSpPr>
            <a:spLocks noChangeShapeType="1"/>
          </p:cNvSpPr>
          <p:nvPr/>
        </p:nvSpPr>
        <p:spPr bwMode="auto">
          <a:xfrm>
            <a:off x="1115616" y="548680"/>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 name="Text Box 18"/>
          <p:cNvSpPr txBox="1">
            <a:spLocks noChangeArrowheads="1"/>
          </p:cNvSpPr>
          <p:nvPr/>
        </p:nvSpPr>
        <p:spPr bwMode="auto">
          <a:xfrm>
            <a:off x="157609" y="50280"/>
            <a:ext cx="4896544" cy="58477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dirty="0" smtClean="0">
                <a:solidFill>
                  <a:srgbClr val="FFCC00"/>
                </a:solidFill>
                <a:latin typeface="Arial" charset="0"/>
                <a:cs typeface="Arial" charset="0"/>
              </a:rPr>
              <a:t>NUEVA PROPUESTA</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pic>
        <p:nvPicPr>
          <p:cNvPr id="5" name="Picture 5" descr="SELLO"/>
          <p:cNvPicPr>
            <a:picLocks noChangeAspect="1" noChangeArrowheads="1"/>
          </p:cNvPicPr>
          <p:nvPr/>
        </p:nvPicPr>
        <p:blipFill>
          <a:blip r:embed="rId4" cstate="print"/>
          <a:srcRect/>
          <a:stretch>
            <a:fillRect/>
          </a:stretch>
        </p:blipFill>
        <p:spPr bwMode="auto">
          <a:xfrm>
            <a:off x="157609" y="15278"/>
            <a:ext cx="813991" cy="828409"/>
          </a:xfrm>
          <a:prstGeom prst="rect">
            <a:avLst/>
          </a:prstGeom>
          <a:noFill/>
          <a:ln w="9525">
            <a:noFill/>
            <a:miter lim="800000"/>
            <a:headEnd/>
            <a:tailEnd/>
          </a:ln>
        </p:spPr>
      </p:pic>
      <p:pic>
        <p:nvPicPr>
          <p:cNvPr id="7" name="Imagen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604" y="625569"/>
            <a:ext cx="8280920" cy="6210690"/>
          </a:xfrm>
          <a:prstGeom prst="rect">
            <a:avLst/>
          </a:prstGeom>
        </p:spPr>
      </p:pic>
      <p:sp>
        <p:nvSpPr>
          <p:cNvPr id="10" name="Rectángulo 9"/>
          <p:cNvSpPr/>
          <p:nvPr/>
        </p:nvSpPr>
        <p:spPr>
          <a:xfrm>
            <a:off x="2195736" y="2852936"/>
            <a:ext cx="6450980" cy="3600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146988550"/>
      </p:ext>
    </p:extLst>
  </p:cSld>
  <p:clrMapOvr>
    <a:masterClrMapping/>
  </p:clrMapOvr>
  <p:transition spd="med" advClick="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107504" y="6717"/>
            <a:ext cx="985838" cy="1003300"/>
          </a:xfrm>
          <a:prstGeom prst="rect">
            <a:avLst/>
          </a:prstGeom>
          <a:noFill/>
          <a:ln w="9525">
            <a:noFill/>
            <a:miter lim="800000"/>
            <a:headEnd/>
            <a:tailEnd/>
          </a:ln>
        </p:spPr>
      </p:pic>
      <p:sp>
        <p:nvSpPr>
          <p:cNvPr id="11" name="Line 6"/>
          <p:cNvSpPr>
            <a:spLocks noChangeShapeType="1"/>
          </p:cNvSpPr>
          <p:nvPr/>
        </p:nvSpPr>
        <p:spPr bwMode="auto">
          <a:xfrm>
            <a:off x="1187624" y="775253"/>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180528" y="303870"/>
            <a:ext cx="3384376"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noProof="0" dirty="0" smtClean="0">
                <a:solidFill>
                  <a:srgbClr val="FFCC00"/>
                </a:solidFill>
                <a:latin typeface="Arial" charset="0"/>
                <a:cs typeface="Arial" charset="0"/>
              </a:rPr>
              <a:t>EJECUTIVOS</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2"/>
          <p:cNvSpPr/>
          <p:nvPr/>
        </p:nvSpPr>
        <p:spPr>
          <a:xfrm>
            <a:off x="3128352" y="6520815"/>
            <a:ext cx="8503920" cy="274320"/>
          </a:xfrm>
          <a:prstGeom prst="rect">
            <a:avLst/>
          </a:prstGeom>
          <a:noFill/>
          <a:ln/>
        </p:spPr>
        <p:txBody>
          <a:bodyPr wrap="square" lIns="0" tIns="0" rIns="0" bIns="0" rtlCol="0" anchor="ctr"/>
          <a:lstStyle/>
          <a:p>
            <a:pPr marL="0" indent="0">
              <a:buNone/>
            </a:pPr>
            <a:r>
              <a:rPr lang="en-US" sz="1250" b="1" dirty="0" err="1" smtClean="0">
                <a:solidFill>
                  <a:schemeClr val="bg1"/>
                </a:solidFill>
                <a:latin typeface="Aptos" pitchFamily="34" charset="0"/>
                <a:ea typeface="Aptos" pitchFamily="34" charset="-122"/>
                <a:cs typeface="Aptos" pitchFamily="34" charset="-120"/>
              </a:rPr>
              <a:t>Electivos</a:t>
            </a:r>
            <a:r>
              <a:rPr lang="en-US" sz="1250" b="1" dirty="0" smtClean="0">
                <a:solidFill>
                  <a:schemeClr val="bg1"/>
                </a:solidFill>
                <a:latin typeface="Aptos" pitchFamily="34" charset="0"/>
                <a:ea typeface="Aptos" pitchFamily="34" charset="-122"/>
                <a:cs typeface="Aptos" pitchFamily="34" charset="-120"/>
              </a:rPr>
              <a:t>– </a:t>
            </a:r>
            <a:r>
              <a:rPr lang="en-US" sz="1250" b="1" dirty="0">
                <a:solidFill>
                  <a:schemeClr val="bg1"/>
                </a:solidFill>
                <a:latin typeface="Aptos" pitchFamily="34" charset="0"/>
                <a:ea typeface="Aptos" pitchFamily="34" charset="-122"/>
                <a:cs typeface="Aptos" pitchFamily="34" charset="-120"/>
              </a:rPr>
              <a:t>Escuela Naval “Arturo Prat”</a:t>
            </a:r>
            <a:endParaRPr lang="en-US" sz="1250" dirty="0">
              <a:solidFill>
                <a:schemeClr val="bg1"/>
              </a:solidFill>
            </a:endParaRPr>
          </a:p>
        </p:txBody>
      </p:sp>
      <p:pic>
        <p:nvPicPr>
          <p:cNvPr id="4" name="Imagen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520" y="920580"/>
            <a:ext cx="8784976" cy="5435471"/>
          </a:xfrm>
          <a:prstGeom prst="rect">
            <a:avLst/>
          </a:prstGeom>
        </p:spPr>
      </p:pic>
      <p:cxnSp>
        <p:nvCxnSpPr>
          <p:cNvPr id="12" name="Conector recto 11"/>
          <p:cNvCxnSpPr/>
          <p:nvPr/>
        </p:nvCxnSpPr>
        <p:spPr>
          <a:xfrm>
            <a:off x="6804250" y="3933056"/>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cxnSp>
        <p:nvCxnSpPr>
          <p:cNvPr id="13" name="Conector recto 12"/>
          <p:cNvCxnSpPr/>
          <p:nvPr/>
        </p:nvCxnSpPr>
        <p:spPr>
          <a:xfrm flipH="1">
            <a:off x="6804250" y="3933056"/>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6" name="Marco 15"/>
          <p:cNvSpPr/>
          <p:nvPr/>
        </p:nvSpPr>
        <p:spPr>
          <a:xfrm>
            <a:off x="6732240" y="4231461"/>
            <a:ext cx="2304256" cy="421675"/>
          </a:xfrm>
          <a:prstGeom prst="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FF0000"/>
              </a:solidFill>
            </a:endParaRPr>
          </a:p>
        </p:txBody>
      </p:sp>
    </p:spTree>
    <p:extLst>
      <p:ext uri="{BB962C8B-B14F-4D97-AF65-F5344CB8AC3E}">
        <p14:creationId xmlns:p14="http://schemas.microsoft.com/office/powerpoint/2010/main" val="2351980022"/>
      </p:ext>
    </p:extLst>
  </p:cSld>
  <p:clrMapOvr>
    <a:masterClrMapping/>
  </p:clrMapOvr>
  <p:transition spd="med"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4">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5" cstate="print"/>
          <a:srcRect/>
          <a:stretch>
            <a:fillRect/>
          </a:stretch>
        </p:blipFill>
        <p:spPr bwMode="auto">
          <a:xfrm>
            <a:off x="301625" y="200025"/>
            <a:ext cx="985838" cy="1003300"/>
          </a:xfrm>
          <a:prstGeom prst="rect">
            <a:avLst/>
          </a:prstGeom>
          <a:noFill/>
          <a:ln w="9525">
            <a:noFill/>
            <a:miter lim="800000"/>
            <a:headEnd/>
            <a:tailEnd/>
          </a:ln>
        </p:spPr>
      </p:pic>
      <p:sp>
        <p:nvSpPr>
          <p:cNvPr id="11" name="Line 6"/>
          <p:cNvSpPr>
            <a:spLocks noChangeShapeType="1"/>
          </p:cNvSpPr>
          <p:nvPr/>
        </p:nvSpPr>
        <p:spPr bwMode="auto">
          <a:xfrm>
            <a:off x="1287463" y="105273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108520" y="470842"/>
            <a:ext cx="5112568"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dirty="0" smtClean="0">
                <a:solidFill>
                  <a:srgbClr val="FFCC00"/>
                </a:solidFill>
                <a:latin typeface="Arial" charset="0"/>
                <a:cs typeface="Arial" charset="0"/>
              </a:rPr>
              <a:t>INFANTERÍA DE MARINA</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2"/>
          <p:cNvSpPr/>
          <p:nvPr/>
        </p:nvSpPr>
        <p:spPr>
          <a:xfrm>
            <a:off x="3128352" y="6520815"/>
            <a:ext cx="8503920" cy="274320"/>
          </a:xfrm>
          <a:prstGeom prst="rect">
            <a:avLst/>
          </a:prstGeom>
          <a:noFill/>
          <a:ln/>
        </p:spPr>
        <p:txBody>
          <a:bodyPr wrap="square" lIns="0" tIns="0" rIns="0" bIns="0" rtlCol="0" anchor="ctr"/>
          <a:lstStyle/>
          <a:p>
            <a:pPr marL="0" indent="0">
              <a:buNone/>
            </a:pPr>
            <a:r>
              <a:rPr lang="en-US" sz="1250" b="1" dirty="0" err="1" smtClean="0">
                <a:solidFill>
                  <a:schemeClr val="bg1"/>
                </a:solidFill>
                <a:latin typeface="Aptos" pitchFamily="34" charset="0"/>
                <a:ea typeface="Aptos" pitchFamily="34" charset="-122"/>
                <a:cs typeface="Aptos" pitchFamily="34" charset="-120"/>
              </a:rPr>
              <a:t>Electivos</a:t>
            </a:r>
            <a:r>
              <a:rPr lang="en-US" sz="1250" b="1" dirty="0" smtClean="0">
                <a:solidFill>
                  <a:schemeClr val="bg1"/>
                </a:solidFill>
                <a:latin typeface="Aptos" pitchFamily="34" charset="0"/>
                <a:ea typeface="Aptos" pitchFamily="34" charset="-122"/>
                <a:cs typeface="Aptos" pitchFamily="34" charset="-120"/>
              </a:rPr>
              <a:t>– </a:t>
            </a:r>
            <a:r>
              <a:rPr lang="en-US" sz="1250" b="1" dirty="0">
                <a:solidFill>
                  <a:schemeClr val="bg1"/>
                </a:solidFill>
                <a:latin typeface="Aptos" pitchFamily="34" charset="0"/>
                <a:ea typeface="Aptos" pitchFamily="34" charset="-122"/>
                <a:cs typeface="Aptos" pitchFamily="34" charset="-120"/>
              </a:rPr>
              <a:t>Escuela Naval “Arturo Prat”</a:t>
            </a:r>
            <a:endParaRPr lang="en-US" sz="1250" dirty="0">
              <a:solidFill>
                <a:schemeClr val="bg1"/>
              </a:solidFill>
            </a:endParaRPr>
          </a:p>
        </p:txBody>
      </p:sp>
      <p:pic>
        <p:nvPicPr>
          <p:cNvPr id="3" name="Imagen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504" y="1155524"/>
            <a:ext cx="8960954" cy="4049662"/>
          </a:xfrm>
          <a:prstGeom prst="rect">
            <a:avLst/>
          </a:prstGeom>
        </p:spPr>
      </p:pic>
      <p:graphicFrame>
        <p:nvGraphicFramePr>
          <p:cNvPr id="4" name="Objeto 3"/>
          <p:cNvGraphicFramePr>
            <a:graphicFrameLocks noChangeAspect="1"/>
          </p:cNvGraphicFramePr>
          <p:nvPr>
            <p:extLst>
              <p:ext uri="{D42A27DB-BD31-4B8C-83A1-F6EECF244321}">
                <p14:modId xmlns:p14="http://schemas.microsoft.com/office/powerpoint/2010/main" val="1856918136"/>
              </p:ext>
            </p:extLst>
          </p:nvPr>
        </p:nvGraphicFramePr>
        <p:xfrm>
          <a:off x="6788361" y="2692746"/>
          <a:ext cx="1326426" cy="304206"/>
        </p:xfrm>
        <a:graphic>
          <a:graphicData uri="http://schemas.openxmlformats.org/presentationml/2006/ole">
            <mc:AlternateContent xmlns:mc="http://schemas.openxmlformats.org/markup-compatibility/2006">
              <mc:Choice xmlns:v="urn:schemas-microsoft-com:vml" Requires="v">
                <p:oleObj spid="_x0000_s2059" name="Hoja de cálculo" r:id="rId7" imgW="5648178" imgH="1295366" progId="Excel.Sheet.12">
                  <p:embed/>
                </p:oleObj>
              </mc:Choice>
              <mc:Fallback>
                <p:oleObj name="Hoja de cálculo" r:id="rId7" imgW="5648178" imgH="1295366" progId="Excel.Sheet.12">
                  <p:embed/>
                  <p:pic>
                    <p:nvPicPr>
                      <p:cNvPr id="0" name=""/>
                      <p:cNvPicPr/>
                      <p:nvPr/>
                    </p:nvPicPr>
                    <p:blipFill>
                      <a:blip r:embed="rId8"/>
                      <a:stretch>
                        <a:fillRect/>
                      </a:stretch>
                    </p:blipFill>
                    <p:spPr>
                      <a:xfrm>
                        <a:off x="6788361" y="2692746"/>
                        <a:ext cx="1326426" cy="304206"/>
                      </a:xfrm>
                      <a:prstGeom prst="rect">
                        <a:avLst/>
                      </a:prstGeom>
                    </p:spPr>
                  </p:pic>
                </p:oleObj>
              </mc:Fallback>
            </mc:AlternateContent>
          </a:graphicData>
        </a:graphic>
      </p:graphicFrame>
      <p:cxnSp>
        <p:nvCxnSpPr>
          <p:cNvPr id="13" name="Conector recto 12"/>
          <p:cNvCxnSpPr/>
          <p:nvPr/>
        </p:nvCxnSpPr>
        <p:spPr>
          <a:xfrm>
            <a:off x="6894529" y="2692746"/>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cxnSp>
        <p:nvCxnSpPr>
          <p:cNvPr id="14" name="Conector recto 13"/>
          <p:cNvCxnSpPr/>
          <p:nvPr/>
        </p:nvCxnSpPr>
        <p:spPr>
          <a:xfrm flipH="1">
            <a:off x="6894529" y="2692746"/>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5" name="Marco 14"/>
          <p:cNvSpPr/>
          <p:nvPr/>
        </p:nvSpPr>
        <p:spPr>
          <a:xfrm>
            <a:off x="7898059" y="3471215"/>
            <a:ext cx="1170399" cy="367103"/>
          </a:xfrm>
          <a:prstGeom prst="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FF0000"/>
              </a:solidFill>
            </a:endParaRPr>
          </a:p>
        </p:txBody>
      </p:sp>
    </p:spTree>
    <p:extLst>
      <p:ext uri="{BB962C8B-B14F-4D97-AF65-F5344CB8AC3E}">
        <p14:creationId xmlns:p14="http://schemas.microsoft.com/office/powerpoint/2010/main" val="3245193302"/>
      </p:ext>
    </p:extLst>
  </p:cSld>
  <p:clrMapOvr>
    <a:masterClrMapping/>
  </p:clrMapOvr>
  <p:transition spd="med"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1" name="Line 6"/>
          <p:cNvSpPr>
            <a:spLocks noChangeShapeType="1"/>
          </p:cNvSpPr>
          <p:nvPr/>
        </p:nvSpPr>
        <p:spPr bwMode="auto">
          <a:xfrm>
            <a:off x="1287463" y="105273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777706" y="495648"/>
            <a:ext cx="3384376"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noProof="0" dirty="0" smtClean="0">
                <a:solidFill>
                  <a:srgbClr val="FFCC00"/>
                </a:solidFill>
                <a:latin typeface="Arial" charset="0"/>
                <a:cs typeface="Arial" charset="0"/>
              </a:rPr>
              <a:t>ABASTECIMIENTO</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2"/>
          <p:cNvSpPr/>
          <p:nvPr/>
        </p:nvSpPr>
        <p:spPr>
          <a:xfrm>
            <a:off x="3128352" y="6520815"/>
            <a:ext cx="8503920" cy="274320"/>
          </a:xfrm>
          <a:prstGeom prst="rect">
            <a:avLst/>
          </a:prstGeom>
          <a:noFill/>
          <a:ln/>
        </p:spPr>
        <p:txBody>
          <a:bodyPr wrap="square" lIns="0" tIns="0" rIns="0" bIns="0" rtlCol="0" anchor="ctr"/>
          <a:lstStyle/>
          <a:p>
            <a:pPr marL="0" indent="0">
              <a:buNone/>
            </a:pPr>
            <a:r>
              <a:rPr lang="en-US" sz="1250" b="1" dirty="0" err="1" smtClean="0">
                <a:solidFill>
                  <a:schemeClr val="bg1"/>
                </a:solidFill>
                <a:latin typeface="Aptos" pitchFamily="34" charset="0"/>
                <a:ea typeface="Aptos" pitchFamily="34" charset="-122"/>
                <a:cs typeface="Aptos" pitchFamily="34" charset="-120"/>
              </a:rPr>
              <a:t>Electivos</a:t>
            </a:r>
            <a:r>
              <a:rPr lang="en-US" sz="1250" b="1" dirty="0" smtClean="0">
                <a:solidFill>
                  <a:schemeClr val="bg1"/>
                </a:solidFill>
                <a:latin typeface="Aptos" pitchFamily="34" charset="0"/>
                <a:ea typeface="Aptos" pitchFamily="34" charset="-122"/>
                <a:cs typeface="Aptos" pitchFamily="34" charset="-120"/>
              </a:rPr>
              <a:t>– </a:t>
            </a:r>
            <a:r>
              <a:rPr lang="en-US" sz="1250" b="1" dirty="0">
                <a:solidFill>
                  <a:schemeClr val="bg1"/>
                </a:solidFill>
                <a:latin typeface="Aptos" pitchFamily="34" charset="0"/>
                <a:ea typeface="Aptos" pitchFamily="34" charset="-122"/>
                <a:cs typeface="Aptos" pitchFamily="34" charset="-120"/>
              </a:rPr>
              <a:t>Escuela Naval “Arturo Prat”</a:t>
            </a:r>
            <a:endParaRPr lang="en-US" sz="1250" dirty="0">
              <a:solidFill>
                <a:schemeClr val="bg1"/>
              </a:solidFill>
            </a:endParaRPr>
          </a:p>
        </p:txBody>
      </p:sp>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68" y="1082792"/>
            <a:ext cx="8928991" cy="5164885"/>
          </a:xfrm>
          <a:prstGeom prst="rect">
            <a:avLst/>
          </a:prstGeom>
        </p:spPr>
      </p:pic>
      <p:sp>
        <p:nvSpPr>
          <p:cNvPr id="10" name="Marco 9"/>
          <p:cNvSpPr/>
          <p:nvPr/>
        </p:nvSpPr>
        <p:spPr>
          <a:xfrm>
            <a:off x="4565952" y="4211633"/>
            <a:ext cx="2179676" cy="360039"/>
          </a:xfrm>
          <a:prstGeom prst="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FF0000"/>
              </a:solidFill>
            </a:endParaRPr>
          </a:p>
        </p:txBody>
      </p:sp>
      <p:sp>
        <p:nvSpPr>
          <p:cNvPr id="3" name="Flecha curvada hacia abajo 2"/>
          <p:cNvSpPr/>
          <p:nvPr/>
        </p:nvSpPr>
        <p:spPr>
          <a:xfrm rot="8436917" flipV="1">
            <a:off x="6010583" y="3595344"/>
            <a:ext cx="1711561" cy="380636"/>
          </a:xfrm>
          <a:prstGeom prst="curvedDownArrow">
            <a:avLst>
              <a:gd name="adj1" fmla="val 15621"/>
              <a:gd name="adj2" fmla="val 61629"/>
              <a:gd name="adj3" fmla="val 443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2" name="Marco 11"/>
          <p:cNvSpPr/>
          <p:nvPr/>
        </p:nvSpPr>
        <p:spPr>
          <a:xfrm>
            <a:off x="5618144" y="3284984"/>
            <a:ext cx="1112169" cy="360040"/>
          </a:xfrm>
          <a:prstGeom prst="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FF0000"/>
              </a:solidFill>
            </a:endParaRPr>
          </a:p>
        </p:txBody>
      </p:sp>
    </p:spTree>
    <p:extLst>
      <p:ext uri="{BB962C8B-B14F-4D97-AF65-F5344CB8AC3E}">
        <p14:creationId xmlns:p14="http://schemas.microsoft.com/office/powerpoint/2010/main" val="1166406513"/>
      </p:ext>
    </p:extLst>
  </p:cSld>
  <p:clrMapOvr>
    <a:masterClrMapping/>
  </p:clrMapOvr>
  <p:transition spd="med"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165782" y="-28366"/>
            <a:ext cx="985838" cy="1003300"/>
          </a:xfrm>
          <a:prstGeom prst="rect">
            <a:avLst/>
          </a:prstGeom>
          <a:noFill/>
          <a:ln w="9525">
            <a:noFill/>
            <a:miter lim="800000"/>
            <a:headEnd/>
            <a:tailEnd/>
          </a:ln>
        </p:spPr>
      </p:pic>
      <p:sp>
        <p:nvSpPr>
          <p:cNvPr id="11" name="Line 6"/>
          <p:cNvSpPr>
            <a:spLocks noChangeShapeType="1"/>
          </p:cNvSpPr>
          <p:nvPr/>
        </p:nvSpPr>
        <p:spPr bwMode="auto">
          <a:xfrm>
            <a:off x="1287463" y="105273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756592" y="242451"/>
            <a:ext cx="3384376"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noProof="0" dirty="0" smtClean="0">
                <a:solidFill>
                  <a:srgbClr val="FFCC00"/>
                </a:solidFill>
                <a:latin typeface="Arial" charset="0"/>
                <a:cs typeface="Arial" charset="0"/>
              </a:rPr>
              <a:t>LITORAL</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2"/>
          <p:cNvSpPr/>
          <p:nvPr/>
        </p:nvSpPr>
        <p:spPr>
          <a:xfrm>
            <a:off x="3128352" y="6520815"/>
            <a:ext cx="8503920" cy="274320"/>
          </a:xfrm>
          <a:prstGeom prst="rect">
            <a:avLst/>
          </a:prstGeom>
          <a:noFill/>
          <a:ln/>
        </p:spPr>
        <p:txBody>
          <a:bodyPr wrap="square" lIns="0" tIns="0" rIns="0" bIns="0" rtlCol="0" anchor="ctr"/>
          <a:lstStyle/>
          <a:p>
            <a:pPr marL="0" indent="0">
              <a:buNone/>
            </a:pPr>
            <a:r>
              <a:rPr lang="en-US" sz="1250" b="1" dirty="0" err="1" smtClean="0">
                <a:solidFill>
                  <a:schemeClr val="bg1"/>
                </a:solidFill>
                <a:latin typeface="Aptos" pitchFamily="34" charset="0"/>
                <a:ea typeface="Aptos" pitchFamily="34" charset="-122"/>
                <a:cs typeface="Aptos" pitchFamily="34" charset="-120"/>
              </a:rPr>
              <a:t>Electivos</a:t>
            </a:r>
            <a:r>
              <a:rPr lang="en-US" sz="1250" b="1" dirty="0" smtClean="0">
                <a:solidFill>
                  <a:schemeClr val="bg1"/>
                </a:solidFill>
                <a:latin typeface="Aptos" pitchFamily="34" charset="0"/>
                <a:ea typeface="Aptos" pitchFamily="34" charset="-122"/>
                <a:cs typeface="Aptos" pitchFamily="34" charset="-120"/>
              </a:rPr>
              <a:t>– </a:t>
            </a:r>
            <a:r>
              <a:rPr lang="en-US" sz="1250" b="1" dirty="0">
                <a:solidFill>
                  <a:schemeClr val="bg1"/>
                </a:solidFill>
                <a:latin typeface="Aptos" pitchFamily="34" charset="0"/>
                <a:ea typeface="Aptos" pitchFamily="34" charset="-122"/>
                <a:cs typeface="Aptos" pitchFamily="34" charset="-120"/>
              </a:rPr>
              <a:t>Escuela Naval “Arturo Prat”</a:t>
            </a:r>
            <a:endParaRPr lang="en-US" sz="1250" dirty="0">
              <a:solidFill>
                <a:schemeClr val="bg1"/>
              </a:solidFill>
            </a:endParaRPr>
          </a:p>
        </p:txBody>
      </p:sp>
      <p:pic>
        <p:nvPicPr>
          <p:cNvPr id="2" name="Imagen 1"/>
          <p:cNvPicPr>
            <a:picLocks noChangeAspect="1"/>
          </p:cNvPicPr>
          <p:nvPr/>
        </p:nvPicPr>
        <p:blipFill rotWithShape="1">
          <a:blip r:embed="rId5">
            <a:extLst>
              <a:ext uri="{28A0092B-C50C-407E-A947-70E740481C1C}">
                <a14:useLocalDpi xmlns:a14="http://schemas.microsoft.com/office/drawing/2010/main" val="0"/>
              </a:ext>
            </a:extLst>
          </a:blip>
          <a:srcRect t="15197" b="1"/>
          <a:stretch/>
        </p:blipFill>
        <p:spPr>
          <a:xfrm>
            <a:off x="35676" y="1073672"/>
            <a:ext cx="9000820" cy="4675711"/>
          </a:xfrm>
          <a:prstGeom prst="rect">
            <a:avLst/>
          </a:prstGeom>
        </p:spPr>
      </p:pic>
      <p:pic>
        <p:nvPicPr>
          <p:cNvPr id="4" name="Imagen 3"/>
          <p:cNvPicPr>
            <a:picLocks noChangeAspect="1"/>
          </p:cNvPicPr>
          <p:nvPr/>
        </p:nvPicPr>
        <p:blipFill>
          <a:blip r:embed="rId6"/>
          <a:stretch>
            <a:fillRect/>
          </a:stretch>
        </p:blipFill>
        <p:spPr>
          <a:xfrm>
            <a:off x="4472826" y="2484470"/>
            <a:ext cx="1152129" cy="293324"/>
          </a:xfrm>
          <a:prstGeom prst="rect">
            <a:avLst/>
          </a:prstGeom>
        </p:spPr>
      </p:pic>
      <p:cxnSp>
        <p:nvCxnSpPr>
          <p:cNvPr id="13" name="Conector recto 12"/>
          <p:cNvCxnSpPr/>
          <p:nvPr/>
        </p:nvCxnSpPr>
        <p:spPr>
          <a:xfrm>
            <a:off x="4544836" y="2484470"/>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cxnSp>
        <p:nvCxnSpPr>
          <p:cNvPr id="14" name="Conector recto 13"/>
          <p:cNvCxnSpPr/>
          <p:nvPr/>
        </p:nvCxnSpPr>
        <p:spPr>
          <a:xfrm flipH="1">
            <a:off x="4544836" y="2484470"/>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478294223"/>
      </p:ext>
    </p:extLst>
  </p:cSld>
  <p:clrMapOvr>
    <a:masterClrMapping/>
  </p:clrMapOvr>
  <p:transition spd="med"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146143" y="6540365"/>
            <a:ext cx="2068195" cy="246221"/>
          </a:xfrm>
          <a:prstGeom prst="rect">
            <a:avLst/>
          </a:prstGeom>
          <a:noFill/>
          <a:ln w="9525">
            <a:noFill/>
            <a:miter lim="800000"/>
            <a:headEnd/>
            <a:tailEnd/>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1000" b="1" i="0" u="none" strike="noStrike" kern="1200" cap="none" spc="0" normalizeH="0" baseline="0" noProof="0" dirty="0" smtClean="0">
                <a:ln>
                  <a:noFill/>
                </a:ln>
                <a:solidFill>
                  <a:srgbClr val="FFFFFF"/>
                </a:solidFill>
                <a:effectLst/>
                <a:uLnTx/>
                <a:uFillTx/>
                <a:latin typeface="Arial" charset="0"/>
                <a:ea typeface="ＭＳ Ｐゴシック" pitchFamily="34" charset="-128"/>
                <a:cs typeface="+mn-cs"/>
              </a:rPr>
              <a:t>Valparaíso, 19 de junio de 2026</a:t>
            </a:r>
            <a:endParaRPr kumimoji="0" lang="es-CL" altLang="es-CL" sz="10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p:txBody>
      </p:sp>
      <p:pic>
        <p:nvPicPr>
          <p:cNvPr id="11" name="2 Imagen"/>
          <p:cNvPicPr>
            <a:picLocks noChangeAspect="1"/>
          </p:cNvPicPr>
          <p:nvPr/>
        </p:nvPicPr>
        <p:blipFill>
          <a:blip r:embed="rId3" cstate="print"/>
          <a:srcRect/>
          <a:stretch>
            <a:fillRect/>
          </a:stretch>
        </p:blipFill>
        <p:spPr bwMode="auto">
          <a:xfrm>
            <a:off x="357158" y="3357562"/>
            <a:ext cx="1849437" cy="1889125"/>
          </a:xfrm>
          <a:prstGeom prst="rect">
            <a:avLst/>
          </a:prstGeom>
          <a:noFill/>
          <a:ln w="9525">
            <a:noFill/>
            <a:miter lim="800000"/>
            <a:headEnd/>
            <a:tailEnd/>
          </a:ln>
        </p:spPr>
      </p:pic>
      <p:sp>
        <p:nvSpPr>
          <p:cNvPr id="8"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755576" y="2708920"/>
            <a:ext cx="8095344" cy="1323439"/>
          </a:xfrm>
          <a:prstGeom prst="rect">
            <a:avLst/>
          </a:prstGeom>
          <a:noFill/>
          <a:ln w="9525">
            <a:noFill/>
            <a:miter lim="800000"/>
            <a:headEnd/>
            <a:tailEnd/>
          </a:ln>
        </p:spPr>
        <p:txBody>
          <a:bodyPr wrap="square">
            <a:spAutoFit/>
          </a:bodyPr>
          <a:lstStyle/>
          <a:p>
            <a:pPr lvl="0" algn="ctr" fontAlgn="base">
              <a:spcBef>
                <a:spcPct val="0"/>
              </a:spcBef>
              <a:spcAft>
                <a:spcPct val="0"/>
              </a:spcAft>
            </a:pPr>
            <a:r>
              <a:rPr lang="es-MX" altLang="es-CL" sz="4000" b="1" dirty="0">
                <a:solidFill>
                  <a:srgbClr val="FFFFFF"/>
                </a:solidFill>
                <a:effectLst>
                  <a:outerShdw blurRad="38100" dist="38100" dir="2700000" algn="tl">
                    <a:srgbClr val="000000">
                      <a:alpha val="43137"/>
                    </a:srgbClr>
                  </a:outerShdw>
                </a:effectLst>
                <a:latin typeface="Constantia" panose="02030602050306030303" pitchFamily="18" charset="0"/>
                <a:ea typeface="ＭＳ Ｐゴシック" pitchFamily="34" charset="-128"/>
              </a:rPr>
              <a:t>PROPUESTA DE </a:t>
            </a:r>
            <a:r>
              <a:rPr lang="es-MX" altLang="es-CL" sz="4000" b="1" dirty="0" smtClean="0">
                <a:solidFill>
                  <a:srgbClr val="FFFFFF"/>
                </a:solidFill>
                <a:effectLst>
                  <a:outerShdw blurRad="38100" dist="38100" dir="2700000" algn="tl">
                    <a:srgbClr val="000000">
                      <a:alpha val="43137"/>
                    </a:srgbClr>
                  </a:outerShdw>
                </a:effectLst>
                <a:latin typeface="Constantia" panose="02030602050306030303" pitchFamily="18" charset="0"/>
                <a:ea typeface="ＭＳ Ｐゴシック" pitchFamily="34" charset="-128"/>
              </a:rPr>
              <a:t>PLANES DE ESPECIALIDAD</a:t>
            </a:r>
            <a:endParaRPr lang="es-MX" altLang="es-CL" sz="4000" b="1" dirty="0">
              <a:solidFill>
                <a:srgbClr val="FFFFFF"/>
              </a:solidFill>
              <a:effectLst>
                <a:outerShdw blurRad="38100" dist="38100" dir="2700000" algn="tl">
                  <a:srgbClr val="000000">
                    <a:alpha val="43137"/>
                  </a:srgbClr>
                </a:outerShdw>
              </a:effectLst>
              <a:latin typeface="Constantia" panose="02030602050306030303" pitchFamily="18" charset="0"/>
              <a:ea typeface="ＭＳ Ｐゴシック" pitchFamily="34" charset="-128"/>
            </a:endParaRPr>
          </a:p>
        </p:txBody>
      </p:sp>
    </p:spTree>
    <p:extLst>
      <p:ext uri="{BB962C8B-B14F-4D97-AF65-F5344CB8AC3E}">
        <p14:creationId xmlns:p14="http://schemas.microsoft.com/office/powerpoint/2010/main" val="3581580388"/>
      </p:ext>
    </p:extLst>
  </p:cSld>
  <p:clrMapOvr>
    <a:masterClrMapping/>
  </p:clrMapOvr>
  <p:transition spd="med">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pic>
        <p:nvPicPr>
          <p:cNvPr id="4" name="Picture 5" descr="SELLO"/>
          <p:cNvPicPr>
            <a:picLocks noChangeAspect="1" noChangeArrowheads="1"/>
          </p:cNvPicPr>
          <p:nvPr/>
        </p:nvPicPr>
        <p:blipFill>
          <a:blip r:embed="rId3" cstate="print"/>
          <a:srcRect/>
          <a:stretch>
            <a:fillRect/>
          </a:stretch>
        </p:blipFill>
        <p:spPr bwMode="auto">
          <a:xfrm>
            <a:off x="301625" y="200025"/>
            <a:ext cx="985838" cy="1003300"/>
          </a:xfrm>
          <a:prstGeom prst="rect">
            <a:avLst/>
          </a:prstGeom>
          <a:noFill/>
          <a:ln w="9525">
            <a:noFill/>
            <a:miter lim="800000"/>
            <a:headEnd/>
            <a:tailEnd/>
          </a:ln>
        </p:spPr>
      </p:pic>
      <p:sp>
        <p:nvSpPr>
          <p:cNvPr id="6"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prstClr val="white"/>
              </a:solidFill>
              <a:effectLst/>
              <a:uLnTx/>
              <a:uFillTx/>
              <a:latin typeface="Arial" charset="0"/>
              <a:ea typeface="+mn-ea"/>
              <a:cs typeface="+mn-cs"/>
            </a:endParaRPr>
          </a:p>
        </p:txBody>
      </p:sp>
    </p:spTree>
    <p:extLst>
      <p:ext uri="{BB962C8B-B14F-4D97-AF65-F5344CB8AC3E}">
        <p14:creationId xmlns:p14="http://schemas.microsoft.com/office/powerpoint/2010/main" val="2696231096"/>
      </p:ext>
    </p:extLst>
  </p:cSld>
  <p:clrMapOvr>
    <a:masterClrMapping/>
  </p:clrMapOvr>
  <p:transition spd="slow">
    <p:zoom/>
  </p:transition>
  <p:timing>
    <p:tnLst>
      <p:par>
        <p:cTn id="1" dur="indefinite" restart="never" nodeType="tmRoot"/>
      </p:par>
    </p:tnLst>
  </p:timing>
</p:sld>
</file>

<file path=ppt/theme/theme1.xml><?xml version="1.0" encoding="utf-8"?>
<a:theme xmlns:a="http://schemas.openxmlformats.org/drawingml/2006/main" name="9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43557</TotalTime>
  <Words>1636</Words>
  <Application>Microsoft Office PowerPoint</Application>
  <PresentationFormat>Presentación en pantalla (4:3)</PresentationFormat>
  <Paragraphs>64</Paragraphs>
  <Slides>11</Slides>
  <Notes>8</Notes>
  <HiddenSlides>0</HiddenSlides>
  <MMClips>0</MMClips>
  <ScaleCrop>false</ScaleCrop>
  <HeadingPairs>
    <vt:vector size="8" baseType="variant">
      <vt:variant>
        <vt:lpstr>Fuentes usadas</vt:lpstr>
      </vt:variant>
      <vt:variant>
        <vt:i4>7</vt:i4>
      </vt:variant>
      <vt:variant>
        <vt:lpstr>Tema</vt:lpstr>
      </vt:variant>
      <vt:variant>
        <vt:i4>3</vt:i4>
      </vt:variant>
      <vt:variant>
        <vt:lpstr>Servidores OLE incrustados</vt:lpstr>
      </vt:variant>
      <vt:variant>
        <vt:i4>1</vt:i4>
      </vt:variant>
      <vt:variant>
        <vt:lpstr>Títulos de diapositiva</vt:lpstr>
      </vt:variant>
      <vt:variant>
        <vt:i4>11</vt:i4>
      </vt:variant>
    </vt:vector>
  </HeadingPairs>
  <TitlesOfParts>
    <vt:vector size="22" baseType="lpstr">
      <vt:lpstr>ＭＳ Ｐゴシック</vt:lpstr>
      <vt:lpstr>Aptos</vt:lpstr>
      <vt:lpstr>Arial</vt:lpstr>
      <vt:lpstr>Calibri</vt:lpstr>
      <vt:lpstr>Calibri Light</vt:lpstr>
      <vt:lpstr>Constantia</vt:lpstr>
      <vt:lpstr>Tahoma</vt:lpstr>
      <vt:lpstr>9_Diseño predeterminado</vt:lpstr>
      <vt:lpstr>Diseño predeterminado</vt:lpstr>
      <vt:lpstr>1_Tema de Office</vt:lpstr>
      <vt:lpstr>Hoja de cálculo de Microsoft Excel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Blanca Ramírez T.</dc:creator>
  <cp:lastModifiedBy>I06 Asesor Educación Prof. Yanina Leiva A.</cp:lastModifiedBy>
  <cp:revision>1739</cp:revision>
  <cp:lastPrinted>2025-07-08T15:37:34Z</cp:lastPrinted>
  <dcterms:created xsi:type="dcterms:W3CDTF">2016-01-12T14:02:36Z</dcterms:created>
  <dcterms:modified xsi:type="dcterms:W3CDTF">2026-07-28T16:20:40Z</dcterms:modified>
</cp:coreProperties>
</file>