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2">
        <a:schemeClr val="bg2"/>
      </p:bgRef>
    </p:bg>
    <p:spTree>
      <p:nvGrpSpPr>
        <p:cNvPr id="1" name=""/>
        <p:cNvGrpSpPr/>
        <p:nvPr/>
      </p:nvGrpSpPr>
      <p:grpSpPr>
        <a:xfrm>
          <a:off x="0" y="0"/>
          <a:ext cx="0" cy="0"/>
          <a:chOff x="0" y="0"/>
          <a:chExt cx="0" cy="0"/>
        </a:xfrm>
      </p:grpSpPr>
      <p:sp>
        <p:nvSpPr>
          <p:cNvPr id="9" name="8 Título"/>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E750E002-2B38-4DDA-94B2-2050E9DC2554}" type="datetimeFigureOut">
              <a:rPr lang="es-CL" smtClean="0"/>
              <a:t>31-05-2022</a:t>
            </a:fld>
            <a:endParaRPr lang="es-CL"/>
          </a:p>
        </p:txBody>
      </p:sp>
      <p:sp>
        <p:nvSpPr>
          <p:cNvPr id="19" name="18 Marcador de pie de página"/>
          <p:cNvSpPr>
            <a:spLocks noGrp="1"/>
          </p:cNvSpPr>
          <p:nvPr>
            <p:ph type="ftr" sz="quarter" idx="11"/>
          </p:nvPr>
        </p:nvSpPr>
        <p:spPr/>
        <p:txBody>
          <a:bodyPr/>
          <a:lstStyle/>
          <a:p>
            <a:endParaRPr lang="es-CL"/>
          </a:p>
        </p:txBody>
      </p:sp>
      <p:sp>
        <p:nvSpPr>
          <p:cNvPr id="27" name="26 Marcador de número de diapositiva"/>
          <p:cNvSpPr>
            <a:spLocks noGrp="1"/>
          </p:cNvSpPr>
          <p:nvPr>
            <p:ph type="sldNum" sz="quarter" idx="12"/>
          </p:nvPr>
        </p:nvSpPr>
        <p:spPr/>
        <p:txBody>
          <a:bodyPr/>
          <a:lstStyle/>
          <a:p>
            <a:fld id="{7B88824F-014A-45DC-AF75-53EDCD9A99D8}" type="slidenum">
              <a:rPr lang="es-CL" smtClean="0"/>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E750E002-2B38-4DDA-94B2-2050E9DC2554}" type="datetimeFigureOut">
              <a:rPr lang="es-CL" smtClean="0"/>
              <a:t>31-05-2022</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7B88824F-014A-45DC-AF75-53EDCD9A99D8}" type="slidenum">
              <a:rPr lang="es-CL" smtClean="0"/>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E750E002-2B38-4DDA-94B2-2050E9DC2554}" type="datetimeFigureOut">
              <a:rPr lang="es-CL" smtClean="0"/>
              <a:t>31-05-2022</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7B88824F-014A-45DC-AF75-53EDCD9A99D8}" type="slidenum">
              <a:rPr lang="es-CL" smtClean="0"/>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E750E002-2B38-4DDA-94B2-2050E9DC2554}" type="datetimeFigureOut">
              <a:rPr lang="es-CL" smtClean="0"/>
              <a:t>31-05-2022</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7B88824F-014A-45DC-AF75-53EDCD9A99D8}" type="slidenum">
              <a:rPr lang="es-CL" smtClean="0"/>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tIns="45720" anchor="b"/>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E750E002-2B38-4DDA-94B2-2050E9DC2554}" type="datetimeFigureOut">
              <a:rPr lang="es-CL" smtClean="0"/>
              <a:t>31-05-2022</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7B88824F-014A-45DC-AF75-53EDCD9A99D8}" type="slidenum">
              <a:rPr lang="es-CL" smtClean="0"/>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E750E002-2B38-4DDA-94B2-2050E9DC2554}" type="datetimeFigureOut">
              <a:rPr lang="es-CL" smtClean="0"/>
              <a:t>31-05-2022</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7B88824F-014A-45DC-AF75-53EDCD9A99D8}" type="slidenum">
              <a:rPr lang="es-CL" smtClean="0"/>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750E002-2B38-4DDA-94B2-2050E9DC2554}" type="datetimeFigureOut">
              <a:rPr lang="es-CL" smtClean="0"/>
              <a:t>31-05-2022</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7B88824F-014A-45DC-AF75-53EDCD9A99D8}"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E750E002-2B38-4DDA-94B2-2050E9DC2554}" type="datetimeFigureOut">
              <a:rPr lang="es-CL" smtClean="0"/>
              <a:t>31-05-2022</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7B88824F-014A-45DC-AF75-53EDCD9A99D8}" type="slidenum">
              <a:rPr lang="es-CL" smtClean="0"/>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Recortar y redondear rectángulo de esquina sencilla"/>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11 Triángulo rectángulo"/>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1 Título"/>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E750E002-2B38-4DDA-94B2-2050E9DC2554}" type="datetimeFigureOut">
              <a:rPr lang="es-CL" smtClean="0"/>
              <a:t>31-05-2022</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8077200" y="6356350"/>
            <a:ext cx="609600" cy="365125"/>
          </a:xfrm>
        </p:spPr>
        <p:txBody>
          <a:bodyPr/>
          <a:lstStyle/>
          <a:p>
            <a:fld id="{7B88824F-014A-45DC-AF75-53EDCD9A99D8}" type="slidenum">
              <a:rPr lang="es-CL" smtClean="0"/>
              <a:t>‹Nº›</a:t>
            </a:fld>
            <a:endParaRPr lang="es-CL"/>
          </a:p>
        </p:txBody>
      </p:sp>
      <p:sp>
        <p:nvSpPr>
          <p:cNvPr id="3" name="2 Marcador de posición de imagen"/>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s-ES" smtClean="0"/>
              <a:t>Haga clic en el icono para agregar una imagen</a:t>
            </a:r>
            <a:endParaRPr kumimoji="0" lang="en-US" dirty="0"/>
          </a:p>
        </p:txBody>
      </p:sp>
      <p:sp>
        <p:nvSpPr>
          <p:cNvPr id="10" name="9 Forma libre"/>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10 Forma libre"/>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E750E002-2B38-4DDA-94B2-2050E9DC2554}" type="datetimeFigureOut">
              <a:rPr lang="es-CL" smtClean="0"/>
              <a:t>31-05-2022</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7B88824F-014A-45DC-AF75-53EDCD9A99D8}" type="slidenum">
              <a:rPr lang="es-CL" smtClean="0"/>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914401"/>
            <a:ext cx="2057400" cy="52117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914401"/>
            <a:ext cx="6019800" cy="5211763"/>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E750E002-2B38-4DDA-94B2-2050E9DC2554}" type="datetimeFigureOut">
              <a:rPr lang="es-CL" smtClean="0"/>
              <a:t>31-05-2022</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7B88824F-014A-45DC-AF75-53EDCD9A99D8}" type="slidenum">
              <a:rPr lang="es-CL" smtClean="0"/>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6 Forma libre"/>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7 Forma libre"/>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8 Marcador de título"/>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E750E002-2B38-4DDA-94B2-2050E9DC2554}" type="datetimeFigureOut">
              <a:rPr lang="es-CL" smtClean="0"/>
              <a:t>31-05-2022</a:t>
            </a:fld>
            <a:endParaRPr lang="es-CL"/>
          </a:p>
        </p:txBody>
      </p:sp>
      <p:sp>
        <p:nvSpPr>
          <p:cNvPr id="22" name="21 Marcador de pie de página"/>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s-CL"/>
          </a:p>
        </p:txBody>
      </p:sp>
      <p:sp>
        <p:nvSpPr>
          <p:cNvPr id="18" name="17 Marcador de número de diapositiva"/>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B88824F-014A-45DC-AF75-53EDCD9A99D8}" type="slidenum">
              <a:rPr lang="es-CL" smtClean="0"/>
              <a:t>‹Nº›</a:t>
            </a:fld>
            <a:endParaRPr lang="es-CL"/>
          </a:p>
        </p:txBody>
      </p:sp>
      <p:grpSp>
        <p:nvGrpSpPr>
          <p:cNvPr id="2" name="1 Grupo"/>
          <p:cNvGrpSpPr/>
          <p:nvPr/>
        </p:nvGrpSpPr>
        <p:grpSpPr>
          <a:xfrm>
            <a:off x="-19017" y="202408"/>
            <a:ext cx="9180548" cy="649224"/>
            <a:chOff x="-19045" y="216550"/>
            <a:chExt cx="9180548" cy="649224"/>
          </a:xfrm>
        </p:grpSpPr>
        <p:sp>
          <p:nvSpPr>
            <p:cNvPr id="12" name="11 Forma libre"/>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Forma libre"/>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500306"/>
            <a:ext cx="7851648" cy="1128722"/>
          </a:xfrm>
        </p:spPr>
        <p:txBody>
          <a:bodyPr/>
          <a:lstStyle/>
          <a:p>
            <a:r>
              <a:rPr lang="es-MX" dirty="0" smtClean="0"/>
              <a:t>Yo en la escuela naval</a:t>
            </a:r>
            <a:endParaRPr lang="es-CL" dirty="0"/>
          </a:p>
        </p:txBody>
      </p:sp>
      <p:sp>
        <p:nvSpPr>
          <p:cNvPr id="3" name="2 Subtítulo"/>
          <p:cNvSpPr>
            <a:spLocks noGrp="1"/>
          </p:cNvSpPr>
          <p:nvPr>
            <p:ph type="subTitle" idx="1"/>
          </p:nvPr>
        </p:nvSpPr>
        <p:spPr>
          <a:xfrm>
            <a:off x="571472" y="4500570"/>
            <a:ext cx="7854696" cy="1752600"/>
          </a:xfrm>
        </p:spPr>
        <p:txBody>
          <a:bodyPr/>
          <a:lstStyle/>
          <a:p>
            <a:r>
              <a:rPr lang="es-MX" dirty="0" smtClean="0"/>
              <a:t>Fabián Ramírez Navarro</a:t>
            </a:r>
          </a:p>
          <a:p>
            <a:r>
              <a:rPr lang="es-MX" dirty="0" smtClean="0"/>
              <a:t>1ro Daga </a:t>
            </a:r>
            <a:endParaRPr lang="es-CL" dirty="0"/>
          </a:p>
        </p:txBody>
      </p:sp>
      <p:pic>
        <p:nvPicPr>
          <p:cNvPr id="4" name="3 Imagen" descr="logo escuela naval.jpg"/>
          <p:cNvPicPr>
            <a:picLocks noChangeAspect="1"/>
          </p:cNvPicPr>
          <p:nvPr/>
        </p:nvPicPr>
        <p:blipFill>
          <a:blip r:embed="rId2" cstate="print"/>
          <a:stretch>
            <a:fillRect/>
          </a:stretch>
        </p:blipFill>
        <p:spPr>
          <a:xfrm>
            <a:off x="214282" y="0"/>
            <a:ext cx="1047744" cy="1449379"/>
          </a:xfrm>
          <a:prstGeom prst="rect">
            <a:avLst/>
          </a:prstGeom>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Seleccionado de futbol </a:t>
            </a:r>
            <a:endParaRPr lang="es-CL" dirty="0"/>
          </a:p>
        </p:txBody>
      </p:sp>
      <p:pic>
        <p:nvPicPr>
          <p:cNvPr id="7" name="6 Marcador de contenido" descr="51653885872_4868180c84_k.jpg"/>
          <p:cNvPicPr>
            <a:picLocks noGrp="1" noChangeAspect="1"/>
          </p:cNvPicPr>
          <p:nvPr>
            <p:ph idx="1"/>
          </p:nvPr>
        </p:nvPicPr>
        <p:blipFill>
          <a:blip r:embed="rId2" cstate="print"/>
          <a:stretch>
            <a:fillRect/>
          </a:stretch>
        </p:blipFill>
        <p:spPr>
          <a:xfrm>
            <a:off x="571472" y="3500438"/>
            <a:ext cx="3954302" cy="2636845"/>
          </a:xfrm>
        </p:spPr>
      </p:pic>
      <p:sp>
        <p:nvSpPr>
          <p:cNvPr id="4" name="1 Título"/>
          <p:cNvSpPr txBox="1">
            <a:spLocks/>
          </p:cNvSpPr>
          <p:nvPr/>
        </p:nvSpPr>
        <p:spPr>
          <a:xfrm>
            <a:off x="609600" y="856488"/>
            <a:ext cx="8229600" cy="1143000"/>
          </a:xfrm>
          <a:prstGeom prst="rect">
            <a:avLst/>
          </a:prstGeom>
        </p:spPr>
        <p:txBody>
          <a:bodyPr vert="horz" lIns="0" rIns="0" bIns="0" anchor="b">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s-CL" sz="5000" b="0" i="0" u="none" strike="noStrike" kern="1200" cap="none" spc="0" normalizeH="0" baseline="0" noProof="0" dirty="0">
              <a:ln>
                <a:noFill/>
              </a:ln>
              <a:solidFill>
                <a:schemeClr val="tx2"/>
              </a:solidFill>
              <a:effectLst/>
              <a:uLnTx/>
              <a:uFillTx/>
              <a:latin typeface="+mj-lt"/>
              <a:ea typeface="+mj-ea"/>
              <a:cs typeface="+mj-cs"/>
            </a:endParaRPr>
          </a:p>
        </p:txBody>
      </p:sp>
      <p:pic>
        <p:nvPicPr>
          <p:cNvPr id="9" name="8 Imagen" descr="51655560145_87769b714a_k.jpg"/>
          <p:cNvPicPr>
            <a:picLocks noChangeAspect="1"/>
          </p:cNvPicPr>
          <p:nvPr/>
        </p:nvPicPr>
        <p:blipFill>
          <a:blip r:embed="rId3" cstate="print"/>
          <a:stretch>
            <a:fillRect/>
          </a:stretch>
        </p:blipFill>
        <p:spPr>
          <a:xfrm>
            <a:off x="4786314" y="3500438"/>
            <a:ext cx="3929090" cy="2620033"/>
          </a:xfrm>
          <a:prstGeom prst="rect">
            <a:avLst/>
          </a:prstGeom>
        </p:spPr>
      </p:pic>
      <p:sp>
        <p:nvSpPr>
          <p:cNvPr id="10" name="9 CuadroTexto"/>
          <p:cNvSpPr txBox="1"/>
          <p:nvPr/>
        </p:nvSpPr>
        <p:spPr>
          <a:xfrm>
            <a:off x="500034" y="1928802"/>
            <a:ext cx="8001056" cy="1323439"/>
          </a:xfrm>
          <a:prstGeom prst="rect">
            <a:avLst/>
          </a:prstGeom>
          <a:noFill/>
        </p:spPr>
        <p:txBody>
          <a:bodyPr wrap="square" rtlCol="0">
            <a:spAutoFit/>
          </a:bodyPr>
          <a:lstStyle/>
          <a:p>
            <a:pPr algn="just"/>
            <a:r>
              <a:rPr lang="es-MX" sz="2000" dirty="0" smtClean="0">
                <a:latin typeface="+mj-lt"/>
              </a:rPr>
              <a:t>futbol es uno de los seleccionados más elegidos por los cadetes de la escuela naval, ya que, es un deporte muy común en Chile. Además participa en muchos torneos al año y su torneo principal es el </a:t>
            </a:r>
            <a:r>
              <a:rPr lang="es-MX" sz="2000" dirty="0" err="1" smtClean="0">
                <a:latin typeface="+mj-lt"/>
              </a:rPr>
              <a:t>interescuelas</a:t>
            </a:r>
            <a:r>
              <a:rPr lang="es-MX" sz="2000" dirty="0" smtClean="0">
                <a:latin typeface="+mj-lt"/>
              </a:rPr>
              <a:t>, donde participan todas las escuelas matrices de Chile.</a:t>
            </a:r>
            <a:endParaRPr lang="es-CL" sz="2000" dirty="0">
              <a:latin typeface="+mj-lt"/>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down)">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42910" y="214290"/>
            <a:ext cx="8229600" cy="1143000"/>
          </a:xfrm>
        </p:spPr>
        <p:txBody>
          <a:bodyPr>
            <a:normAutofit/>
          </a:bodyPr>
          <a:lstStyle/>
          <a:p>
            <a:r>
              <a:rPr lang="es-MX" dirty="0" smtClean="0"/>
              <a:t>Periodo de reclutas</a:t>
            </a:r>
            <a:endParaRPr lang="es-CL" dirty="0"/>
          </a:p>
        </p:txBody>
      </p:sp>
      <p:pic>
        <p:nvPicPr>
          <p:cNvPr id="1030" name="Picture 6" descr="https://escuelanaval.cl/wp-content/uploads/2022/01/DSC_4683.jpg"/>
          <p:cNvPicPr>
            <a:picLocks noChangeAspect="1" noChangeArrowheads="1"/>
          </p:cNvPicPr>
          <p:nvPr/>
        </p:nvPicPr>
        <p:blipFill>
          <a:blip r:embed="rId2"/>
          <a:srcRect/>
          <a:stretch>
            <a:fillRect/>
          </a:stretch>
        </p:blipFill>
        <p:spPr bwMode="auto">
          <a:xfrm>
            <a:off x="1643042" y="2714620"/>
            <a:ext cx="5750006" cy="3836332"/>
          </a:xfrm>
          <a:prstGeom prst="rect">
            <a:avLst/>
          </a:prstGeom>
          <a:noFill/>
        </p:spPr>
      </p:pic>
      <p:sp>
        <p:nvSpPr>
          <p:cNvPr id="8" name="7 CuadroTexto"/>
          <p:cNvSpPr txBox="1"/>
          <p:nvPr/>
        </p:nvSpPr>
        <p:spPr>
          <a:xfrm>
            <a:off x="571472" y="1285860"/>
            <a:ext cx="8001056" cy="1323439"/>
          </a:xfrm>
          <a:prstGeom prst="rect">
            <a:avLst/>
          </a:prstGeom>
          <a:noFill/>
        </p:spPr>
        <p:txBody>
          <a:bodyPr wrap="square" rtlCol="0">
            <a:spAutoFit/>
          </a:bodyPr>
          <a:lstStyle/>
          <a:p>
            <a:pPr algn="just"/>
            <a:r>
              <a:rPr lang="es-MX" sz="2000" dirty="0" smtClean="0">
                <a:latin typeface="+mj-lt"/>
              </a:rPr>
              <a:t>El periodo de reclutas es una actividad que se realiza cada año para los nuevos integrantes de la Escuela Naval, dura casi 2 meses, en el que se realizan muchas actividades para los reclutas, como visitas vocacionales y actividades deportivas.</a:t>
            </a:r>
            <a:endParaRPr lang="es-CL" sz="2000" dirty="0">
              <a:latin typeface="+mj-lt"/>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20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030"/>
                                        </p:tgtEl>
                                        <p:attrNameLst>
                                          <p:attrName>style.visibility</p:attrName>
                                        </p:attrNameLst>
                                      </p:cBhvr>
                                      <p:to>
                                        <p:strVal val="visible"/>
                                      </p:to>
                                    </p:set>
                                    <p:anim calcmode="lin" valueType="num">
                                      <p:cBhvr additive="base">
                                        <p:cTn id="12" dur="500" fill="hold"/>
                                        <p:tgtEl>
                                          <p:spTgt spid="1030"/>
                                        </p:tgtEl>
                                        <p:attrNameLst>
                                          <p:attrName>ppt_x</p:attrName>
                                        </p:attrNameLst>
                                      </p:cBhvr>
                                      <p:tavLst>
                                        <p:tav tm="0">
                                          <p:val>
                                            <p:strVal val="#ppt_x"/>
                                          </p:val>
                                        </p:tav>
                                        <p:tav tm="100000">
                                          <p:val>
                                            <p:strVal val="#ppt_x"/>
                                          </p:val>
                                        </p:tav>
                                      </p:tavLst>
                                    </p:anim>
                                    <p:anim calcmode="lin" valueType="num">
                                      <p:cBhvr additive="base">
                                        <p:cTn id="13" dur="500" fill="hold"/>
                                        <p:tgtEl>
                                          <p:spTgt spid="10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28596" y="500042"/>
            <a:ext cx="8229600" cy="857248"/>
          </a:xfrm>
        </p:spPr>
        <p:txBody>
          <a:bodyPr/>
          <a:lstStyle/>
          <a:p>
            <a:r>
              <a:rPr lang="es-MX" dirty="0" smtClean="0"/>
              <a:t>Visitas vocacionales </a:t>
            </a:r>
            <a:endParaRPr lang="es-CL" dirty="0"/>
          </a:p>
        </p:txBody>
      </p:sp>
      <p:pic>
        <p:nvPicPr>
          <p:cNvPr id="4" name="6 Marcador de contenido" descr="FOTO-VISITA-AVIACIÓN-NAVAL-RECLUTAS-0568.jpg"/>
          <p:cNvPicPr>
            <a:picLocks noGrp="1" noChangeAspect="1"/>
          </p:cNvPicPr>
          <p:nvPr>
            <p:ph idx="1"/>
          </p:nvPr>
        </p:nvPicPr>
        <p:blipFill>
          <a:blip r:embed="rId2" cstate="print"/>
          <a:stretch>
            <a:fillRect/>
          </a:stretch>
        </p:blipFill>
        <p:spPr>
          <a:xfrm>
            <a:off x="4857752" y="3571876"/>
            <a:ext cx="3502020" cy="2337784"/>
          </a:xfrm>
        </p:spPr>
      </p:pic>
      <p:pic>
        <p:nvPicPr>
          <p:cNvPr id="5" name="4 Imagen" descr="FOTOS-RECLUTAS-VISITA-FUERTE-AGUAYO-2068.jpg"/>
          <p:cNvPicPr>
            <a:picLocks noChangeAspect="1"/>
          </p:cNvPicPr>
          <p:nvPr/>
        </p:nvPicPr>
        <p:blipFill>
          <a:blip r:embed="rId3" cstate="print"/>
          <a:stretch>
            <a:fillRect/>
          </a:stretch>
        </p:blipFill>
        <p:spPr>
          <a:xfrm>
            <a:off x="714348" y="3571876"/>
            <a:ext cx="3607587" cy="2405058"/>
          </a:xfrm>
          <a:prstGeom prst="rect">
            <a:avLst/>
          </a:prstGeom>
        </p:spPr>
      </p:pic>
      <p:sp>
        <p:nvSpPr>
          <p:cNvPr id="6" name="5 CuadroTexto"/>
          <p:cNvSpPr txBox="1"/>
          <p:nvPr/>
        </p:nvSpPr>
        <p:spPr>
          <a:xfrm>
            <a:off x="714348" y="1643050"/>
            <a:ext cx="7858180" cy="707886"/>
          </a:xfrm>
          <a:prstGeom prst="rect">
            <a:avLst/>
          </a:prstGeom>
          <a:noFill/>
        </p:spPr>
        <p:txBody>
          <a:bodyPr wrap="square" rtlCol="0">
            <a:spAutoFit/>
          </a:bodyPr>
          <a:lstStyle/>
          <a:p>
            <a:pPr algn="just"/>
            <a:r>
              <a:rPr lang="es-MX" sz="2000" dirty="0" smtClean="0">
                <a:latin typeface="+mj-lt"/>
              </a:rPr>
              <a:t>Los reclutas realizaron visitas vocacionales al </a:t>
            </a:r>
            <a:r>
              <a:rPr lang="es-MX" sz="2000" dirty="0" err="1" smtClean="0">
                <a:latin typeface="+mj-lt"/>
              </a:rPr>
              <a:t>furte</a:t>
            </a:r>
            <a:r>
              <a:rPr lang="es-MX" sz="2000" dirty="0" smtClean="0">
                <a:latin typeface="+mj-lt"/>
              </a:rPr>
              <a:t> aguayo, a la </a:t>
            </a:r>
            <a:r>
              <a:rPr lang="es-MX" sz="2000" dirty="0" err="1" smtClean="0">
                <a:latin typeface="+mj-lt"/>
              </a:rPr>
              <a:t>aviacion</a:t>
            </a:r>
            <a:r>
              <a:rPr lang="es-MX" sz="2000" dirty="0" smtClean="0">
                <a:latin typeface="+mj-lt"/>
              </a:rPr>
              <a:t> naval, las fragatas de la escuadra, complejo </a:t>
            </a:r>
            <a:r>
              <a:rPr lang="es-MX" sz="2000" dirty="0" err="1" smtClean="0">
                <a:latin typeface="+mj-lt"/>
              </a:rPr>
              <a:t>dirsomar</a:t>
            </a:r>
            <a:r>
              <a:rPr lang="es-MX" sz="2000" dirty="0" smtClean="0">
                <a:latin typeface="+mj-lt"/>
              </a:rPr>
              <a:t>.</a:t>
            </a:r>
            <a:endParaRPr lang="es-CL" sz="20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jo">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56</TotalTime>
  <Words>136</Words>
  <Application>Microsoft Office PowerPoint</Application>
  <PresentationFormat>Presentación en pantalla (4:3)</PresentationFormat>
  <Paragraphs>9</Paragraphs>
  <Slides>4</Slides>
  <Notes>0</Notes>
  <HiddenSlides>0</HiddenSlides>
  <MMClips>0</MMClips>
  <ScaleCrop>false</ScaleCrop>
  <HeadingPairs>
    <vt:vector size="4" baseType="variant">
      <vt:variant>
        <vt:lpstr>Tema</vt:lpstr>
      </vt:variant>
      <vt:variant>
        <vt:i4>1</vt:i4>
      </vt:variant>
      <vt:variant>
        <vt:lpstr>Títulos de diapositiva</vt:lpstr>
      </vt:variant>
      <vt:variant>
        <vt:i4>4</vt:i4>
      </vt:variant>
    </vt:vector>
  </HeadingPairs>
  <TitlesOfParts>
    <vt:vector size="5" baseType="lpstr">
      <vt:lpstr>Flujo</vt:lpstr>
      <vt:lpstr>Yo en la escuela naval</vt:lpstr>
      <vt:lpstr>Seleccionado de futbol </vt:lpstr>
      <vt:lpstr>Periodo de reclutas</vt:lpstr>
      <vt:lpstr>Visitas vocacionales </vt:lpstr>
    </vt:vector>
  </TitlesOfParts>
  <Company>RevolucionUnattended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 en la escuela naval</dc:title>
  <dc:creator>Administrador</dc:creator>
  <cp:lastModifiedBy>Administrador</cp:lastModifiedBy>
  <cp:revision>6</cp:revision>
  <dcterms:created xsi:type="dcterms:W3CDTF">2022-05-31T15:38:32Z</dcterms:created>
  <dcterms:modified xsi:type="dcterms:W3CDTF">2022-05-31T16:34:38Z</dcterms:modified>
</cp:coreProperties>
</file>