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13"/>
  </p:notesMasterIdLst>
  <p:sldIdLst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108" y="2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BBA2719-AC0E-4B45-A20C-E1B1EF5F91B9}" type="doc">
      <dgm:prSet loTypeId="urn:microsoft.com/office/officeart/2005/8/layout/vList6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s-ES"/>
        </a:p>
      </dgm:t>
    </dgm:pt>
    <dgm:pt modelId="{B7A80C3B-3764-4CCB-B53C-BB493FD64A3E}">
      <dgm:prSet custT="1"/>
      <dgm:spPr/>
      <dgm:t>
        <a:bodyPr/>
        <a:lstStyle/>
        <a:p>
          <a:pPr rtl="0"/>
          <a:r>
            <a:rPr lang="es-ES" sz="1400" dirty="0" smtClean="0"/>
            <a:t>Cambiar el tapizado de sillones:</a:t>
          </a:r>
          <a:endParaRPr lang="es-CL" sz="1400" dirty="0"/>
        </a:p>
      </dgm:t>
    </dgm:pt>
    <dgm:pt modelId="{0A0287CC-09AD-4EC6-806E-D9BDD6123C84}" type="parTrans" cxnId="{1E0C47B2-F546-4B40-A16D-4D304CA19093}">
      <dgm:prSet/>
      <dgm:spPr/>
      <dgm:t>
        <a:bodyPr/>
        <a:lstStyle/>
        <a:p>
          <a:endParaRPr lang="es-ES" sz="2000"/>
        </a:p>
      </dgm:t>
    </dgm:pt>
    <dgm:pt modelId="{E24DED1F-2A0D-486C-B998-4A17C7684BCA}" type="sibTrans" cxnId="{1E0C47B2-F546-4B40-A16D-4D304CA19093}">
      <dgm:prSet/>
      <dgm:spPr/>
      <dgm:t>
        <a:bodyPr/>
        <a:lstStyle/>
        <a:p>
          <a:endParaRPr lang="es-ES" sz="2000"/>
        </a:p>
      </dgm:t>
    </dgm:pt>
    <dgm:pt modelId="{91DF1CF9-C156-4E17-8D73-66DE883EE9CF}">
      <dgm:prSet custT="1"/>
      <dgm:spPr/>
      <dgm:t>
        <a:bodyPr/>
        <a:lstStyle/>
        <a:p>
          <a:pPr rtl="0"/>
          <a:r>
            <a:rPr lang="es-ES" sz="1400" dirty="0" smtClean="0"/>
            <a:t>Adquisición de ceniceros:</a:t>
          </a:r>
          <a:endParaRPr lang="es-CL" sz="1400" dirty="0"/>
        </a:p>
      </dgm:t>
    </dgm:pt>
    <dgm:pt modelId="{EDD53665-4804-4A54-A7FE-2265F8D0AE56}" type="parTrans" cxnId="{43525599-C91E-4089-A1F9-66A6AC5DD2CD}">
      <dgm:prSet/>
      <dgm:spPr/>
      <dgm:t>
        <a:bodyPr/>
        <a:lstStyle/>
        <a:p>
          <a:endParaRPr lang="es-ES" sz="2000"/>
        </a:p>
      </dgm:t>
    </dgm:pt>
    <dgm:pt modelId="{944B25EB-18C9-4113-9519-A93B273262D9}" type="sibTrans" cxnId="{43525599-C91E-4089-A1F9-66A6AC5DD2CD}">
      <dgm:prSet/>
      <dgm:spPr/>
      <dgm:t>
        <a:bodyPr/>
        <a:lstStyle/>
        <a:p>
          <a:endParaRPr lang="es-ES" sz="2000"/>
        </a:p>
      </dgm:t>
    </dgm:pt>
    <dgm:pt modelId="{4682C4A7-B2BA-49DD-A549-890E58106641}">
      <dgm:prSet custT="1"/>
      <dgm:spPr/>
      <dgm:t>
        <a:bodyPr/>
        <a:lstStyle/>
        <a:p>
          <a:pPr rtl="0"/>
          <a:r>
            <a:rPr lang="es-CL" sz="1400" dirty="0" smtClean="0"/>
            <a:t>L</a:t>
          </a:r>
          <a:r>
            <a:rPr lang="es-ES" sz="1400" dirty="0" smtClean="0"/>
            <a:t>limpieza </a:t>
          </a:r>
          <a:r>
            <a:rPr lang="es-ES" sz="1400" smtClean="0"/>
            <a:t>de alfombra</a:t>
          </a:r>
          <a:endParaRPr lang="es-CL" sz="1400" dirty="0"/>
        </a:p>
      </dgm:t>
    </dgm:pt>
    <dgm:pt modelId="{3748EA8C-E8F1-4AFA-A2BB-74479AF90BC6}" type="parTrans" cxnId="{946E2A91-F4DE-4AC9-9537-5431F4B90B00}">
      <dgm:prSet/>
      <dgm:spPr/>
      <dgm:t>
        <a:bodyPr/>
        <a:lstStyle/>
        <a:p>
          <a:endParaRPr lang="es-ES" sz="2000"/>
        </a:p>
      </dgm:t>
    </dgm:pt>
    <dgm:pt modelId="{26819775-8EE9-4D86-B776-808003774E91}" type="sibTrans" cxnId="{946E2A91-F4DE-4AC9-9537-5431F4B90B00}">
      <dgm:prSet/>
      <dgm:spPr/>
      <dgm:t>
        <a:bodyPr/>
        <a:lstStyle/>
        <a:p>
          <a:endParaRPr lang="es-ES" sz="2000"/>
        </a:p>
      </dgm:t>
    </dgm:pt>
    <dgm:pt modelId="{39FF7B52-9F45-48ED-A41D-87DD9EA71A2C}">
      <dgm:prSet custT="1"/>
      <dgm:spPr/>
      <dgm:t>
        <a:bodyPr/>
        <a:lstStyle/>
        <a:p>
          <a:pPr rtl="0"/>
          <a:r>
            <a:rPr lang="es-ES" sz="1400" dirty="0" smtClean="0"/>
            <a:t>Renovación de artículos de escritorio:</a:t>
          </a:r>
          <a:endParaRPr lang="es-CL" sz="1400" dirty="0"/>
        </a:p>
      </dgm:t>
    </dgm:pt>
    <dgm:pt modelId="{3FBBC2C3-335A-4F7C-9CA1-28C94F5FE088}" type="parTrans" cxnId="{3F834AFE-CEA1-4304-8918-B0BBE4FBBB5A}">
      <dgm:prSet/>
      <dgm:spPr/>
      <dgm:t>
        <a:bodyPr/>
        <a:lstStyle/>
        <a:p>
          <a:endParaRPr lang="es-ES" sz="2000"/>
        </a:p>
      </dgm:t>
    </dgm:pt>
    <dgm:pt modelId="{2AE0D291-42B2-4E46-8A8E-502E85DB3DE1}" type="sibTrans" cxnId="{3F834AFE-CEA1-4304-8918-B0BBE4FBBB5A}">
      <dgm:prSet/>
      <dgm:spPr/>
      <dgm:t>
        <a:bodyPr/>
        <a:lstStyle/>
        <a:p>
          <a:endParaRPr lang="es-ES" sz="2000"/>
        </a:p>
      </dgm:t>
    </dgm:pt>
    <dgm:pt modelId="{4D379CB6-AD2F-43B2-9B4A-69AB048B5C46}">
      <dgm:prSet custT="1"/>
      <dgm:spPr/>
      <dgm:t>
        <a:bodyPr/>
        <a:lstStyle/>
        <a:p>
          <a:pPr rtl="0"/>
          <a:r>
            <a:rPr lang="es-ES" sz="1400" dirty="0" smtClean="0"/>
            <a:t>Reparación del Aire Acondicionado de las oficinas:</a:t>
          </a:r>
          <a:endParaRPr lang="es-CL" sz="1400" dirty="0"/>
        </a:p>
      </dgm:t>
    </dgm:pt>
    <dgm:pt modelId="{C07E4AF8-0B9D-4A86-9C90-B1E36FE755DD}" type="parTrans" cxnId="{01CC9C77-1AA1-4B00-8665-969B81BAEB28}">
      <dgm:prSet/>
      <dgm:spPr/>
      <dgm:t>
        <a:bodyPr/>
        <a:lstStyle/>
        <a:p>
          <a:endParaRPr lang="es-ES" sz="2000"/>
        </a:p>
      </dgm:t>
    </dgm:pt>
    <dgm:pt modelId="{D043E28C-3667-4349-A219-9AC482BE3074}" type="sibTrans" cxnId="{01CC9C77-1AA1-4B00-8665-969B81BAEB28}">
      <dgm:prSet/>
      <dgm:spPr/>
      <dgm:t>
        <a:bodyPr/>
        <a:lstStyle/>
        <a:p>
          <a:endParaRPr lang="es-ES" sz="2000"/>
        </a:p>
      </dgm:t>
    </dgm:pt>
    <dgm:pt modelId="{2FC24239-78CF-4C91-8A7D-77E184F634A7}">
      <dgm:prSet custT="1"/>
      <dgm:spPr/>
      <dgm:t>
        <a:bodyPr/>
        <a:lstStyle/>
        <a:p>
          <a:pPr rtl="0"/>
          <a:r>
            <a:rPr lang="es-ES" sz="1400" dirty="0" smtClean="0"/>
            <a:t>Adquisición de candados:</a:t>
          </a:r>
          <a:endParaRPr lang="es-CL" sz="1400" dirty="0"/>
        </a:p>
      </dgm:t>
    </dgm:pt>
    <dgm:pt modelId="{0A1058A5-49AF-4958-B19F-9E2A68785C4D}" type="parTrans" cxnId="{3D422B8E-C8BE-45F6-AF94-89276D09C999}">
      <dgm:prSet/>
      <dgm:spPr/>
      <dgm:t>
        <a:bodyPr/>
        <a:lstStyle/>
        <a:p>
          <a:endParaRPr lang="es-ES" sz="2000"/>
        </a:p>
      </dgm:t>
    </dgm:pt>
    <dgm:pt modelId="{AFBE2068-3E04-413D-8965-034B8CBE9055}" type="sibTrans" cxnId="{3D422B8E-C8BE-45F6-AF94-89276D09C999}">
      <dgm:prSet/>
      <dgm:spPr/>
      <dgm:t>
        <a:bodyPr/>
        <a:lstStyle/>
        <a:p>
          <a:endParaRPr lang="es-ES" sz="2000"/>
        </a:p>
      </dgm:t>
    </dgm:pt>
    <dgm:pt modelId="{41B9C108-4EDD-49E5-895C-654A3A32F13A}">
      <dgm:prSet custT="1"/>
      <dgm:spPr/>
      <dgm:t>
        <a:bodyPr/>
        <a:lstStyle/>
        <a:p>
          <a:pPr rtl="0"/>
          <a:r>
            <a:rPr lang="es-ES" sz="1400" dirty="0" smtClean="0"/>
            <a:t>Combustible para la caldera:</a:t>
          </a:r>
          <a:endParaRPr lang="es-CL" sz="1400" dirty="0"/>
        </a:p>
      </dgm:t>
    </dgm:pt>
    <dgm:pt modelId="{B9175542-590E-4D83-AA01-15FBA3C1D557}" type="parTrans" cxnId="{C6995869-7B67-41DD-BE05-2639F4FBEB97}">
      <dgm:prSet/>
      <dgm:spPr/>
      <dgm:t>
        <a:bodyPr/>
        <a:lstStyle/>
        <a:p>
          <a:endParaRPr lang="es-ES" sz="2000"/>
        </a:p>
      </dgm:t>
    </dgm:pt>
    <dgm:pt modelId="{C0412868-5DDD-4E14-830D-43DD7587AE37}" type="sibTrans" cxnId="{C6995869-7B67-41DD-BE05-2639F4FBEB97}">
      <dgm:prSet/>
      <dgm:spPr/>
      <dgm:t>
        <a:bodyPr/>
        <a:lstStyle/>
        <a:p>
          <a:endParaRPr lang="es-ES" sz="2000"/>
        </a:p>
      </dgm:t>
    </dgm:pt>
    <dgm:pt modelId="{4EC93C15-4745-4126-AC58-67431B3B81B1}">
      <dgm:prSet custT="1"/>
      <dgm:spPr/>
      <dgm:t>
        <a:bodyPr/>
        <a:lstStyle/>
        <a:p>
          <a:pPr rtl="0"/>
          <a:r>
            <a:rPr lang="es-ES" sz="1400" dirty="0" smtClean="0"/>
            <a:t>Aceite para los vehículos:</a:t>
          </a:r>
          <a:endParaRPr lang="es-CL" sz="1400" dirty="0"/>
        </a:p>
      </dgm:t>
    </dgm:pt>
    <dgm:pt modelId="{4A7E86DC-1628-4CBE-8513-5A1E6675D58C}" type="parTrans" cxnId="{D924A8D2-2B10-43BF-AF2B-837A845A4720}">
      <dgm:prSet/>
      <dgm:spPr/>
      <dgm:t>
        <a:bodyPr/>
        <a:lstStyle/>
        <a:p>
          <a:endParaRPr lang="es-ES" sz="2000"/>
        </a:p>
      </dgm:t>
    </dgm:pt>
    <dgm:pt modelId="{958DFC5B-9E9A-4409-95CC-7044EAD7635A}" type="sibTrans" cxnId="{D924A8D2-2B10-43BF-AF2B-837A845A4720}">
      <dgm:prSet/>
      <dgm:spPr/>
      <dgm:t>
        <a:bodyPr/>
        <a:lstStyle/>
        <a:p>
          <a:endParaRPr lang="es-ES" sz="2000"/>
        </a:p>
      </dgm:t>
    </dgm:pt>
    <dgm:pt modelId="{9010CF58-EFF8-40C6-A1F0-16CE2E790945}">
      <dgm:prSet custT="1"/>
      <dgm:spPr/>
      <dgm:t>
        <a:bodyPr/>
        <a:lstStyle/>
        <a:p>
          <a:pPr rtl="0"/>
          <a:r>
            <a:rPr lang="es-ES" sz="1400" dirty="0" smtClean="0"/>
            <a:t>Adquisición de Mascarillas:</a:t>
          </a:r>
          <a:endParaRPr lang="es-CL" sz="1400" dirty="0"/>
        </a:p>
      </dgm:t>
    </dgm:pt>
    <dgm:pt modelId="{D0065D58-6931-4821-B86C-FC94C9FE0552}" type="parTrans" cxnId="{E468E866-F8F6-4A6F-8994-0CBFF49047A7}">
      <dgm:prSet/>
      <dgm:spPr/>
      <dgm:t>
        <a:bodyPr/>
        <a:lstStyle/>
        <a:p>
          <a:endParaRPr lang="es-ES" sz="2000"/>
        </a:p>
      </dgm:t>
    </dgm:pt>
    <dgm:pt modelId="{E1B7F5BE-8C86-43DB-BB7F-526F26AA1840}" type="sibTrans" cxnId="{E468E866-F8F6-4A6F-8994-0CBFF49047A7}">
      <dgm:prSet/>
      <dgm:spPr/>
      <dgm:t>
        <a:bodyPr/>
        <a:lstStyle/>
        <a:p>
          <a:endParaRPr lang="es-ES" sz="2000"/>
        </a:p>
      </dgm:t>
    </dgm:pt>
    <dgm:pt modelId="{04B5C283-3BE1-498E-8859-3BE3AE133CF2}">
      <dgm:prSet custT="1"/>
      <dgm:spPr/>
      <dgm:t>
        <a:bodyPr/>
        <a:lstStyle/>
        <a:p>
          <a:pPr rtl="0"/>
          <a:r>
            <a:rPr lang="es-ES" sz="1400" dirty="0" smtClean="0"/>
            <a:t>Adquisición de Ibuprofeno:</a:t>
          </a:r>
          <a:endParaRPr lang="es-CL" sz="1400" dirty="0"/>
        </a:p>
      </dgm:t>
    </dgm:pt>
    <dgm:pt modelId="{03B9E672-84F7-4450-BC21-8DD47F20E762}" type="parTrans" cxnId="{CD4E994B-82F0-4DF1-AF3C-5172E6F85A25}">
      <dgm:prSet/>
      <dgm:spPr/>
      <dgm:t>
        <a:bodyPr/>
        <a:lstStyle/>
        <a:p>
          <a:endParaRPr lang="es-ES" sz="2000"/>
        </a:p>
      </dgm:t>
    </dgm:pt>
    <dgm:pt modelId="{20892924-376A-4A0D-8BC3-300571E6E737}" type="sibTrans" cxnId="{CD4E994B-82F0-4DF1-AF3C-5172E6F85A25}">
      <dgm:prSet/>
      <dgm:spPr/>
      <dgm:t>
        <a:bodyPr/>
        <a:lstStyle/>
        <a:p>
          <a:endParaRPr lang="es-ES" sz="2000"/>
        </a:p>
      </dgm:t>
    </dgm:pt>
    <dgm:pt modelId="{E165FF99-78D5-4D7E-897D-CB401DB12D8F}">
      <dgm:prSet custT="1"/>
      <dgm:spPr/>
      <dgm:t>
        <a:bodyPr/>
        <a:lstStyle/>
        <a:p>
          <a:pPr rtl="0"/>
          <a:r>
            <a:rPr lang="es-ES" sz="1400" dirty="0" smtClean="0"/>
            <a:t>Adquisición de Veneno para ratones:</a:t>
          </a:r>
          <a:endParaRPr lang="es-CL" sz="1400" dirty="0"/>
        </a:p>
      </dgm:t>
    </dgm:pt>
    <dgm:pt modelId="{63F728AA-323A-497D-9F45-28EB994C85D4}" type="parTrans" cxnId="{FED783E9-150C-49CA-B2C2-3C4963A85412}">
      <dgm:prSet/>
      <dgm:spPr/>
      <dgm:t>
        <a:bodyPr/>
        <a:lstStyle/>
        <a:p>
          <a:endParaRPr lang="es-ES" sz="2000"/>
        </a:p>
      </dgm:t>
    </dgm:pt>
    <dgm:pt modelId="{520D8468-B75F-426E-9A03-0795BC6DF070}" type="sibTrans" cxnId="{FED783E9-150C-49CA-B2C2-3C4963A85412}">
      <dgm:prSet/>
      <dgm:spPr/>
      <dgm:t>
        <a:bodyPr/>
        <a:lstStyle/>
        <a:p>
          <a:endParaRPr lang="es-ES" sz="2000"/>
        </a:p>
      </dgm:t>
    </dgm:pt>
    <dgm:pt modelId="{F69BFE93-A27F-43C2-904F-2702EE1F0C81}" type="pres">
      <dgm:prSet presAssocID="{EBBA2719-AC0E-4B45-A20C-E1B1EF5F91B9}" presName="Name0" presStyleCnt="0">
        <dgm:presLayoutVars>
          <dgm:dir/>
          <dgm:animLvl val="lvl"/>
          <dgm:resizeHandles/>
        </dgm:presLayoutVars>
      </dgm:prSet>
      <dgm:spPr/>
    </dgm:pt>
    <dgm:pt modelId="{23E6D223-7FB3-431F-A4DC-24DF6874A3FC}" type="pres">
      <dgm:prSet presAssocID="{B7A80C3B-3764-4CCB-B53C-BB493FD64A3E}" presName="linNode" presStyleCnt="0"/>
      <dgm:spPr/>
    </dgm:pt>
    <dgm:pt modelId="{87D76E1A-776F-43AE-8FD7-BAAE50EC8850}" type="pres">
      <dgm:prSet presAssocID="{B7A80C3B-3764-4CCB-B53C-BB493FD64A3E}" presName="parentShp" presStyleLbl="node1" presStyleIdx="0" presStyleCnt="11">
        <dgm:presLayoutVars>
          <dgm:bulletEnabled val="1"/>
        </dgm:presLayoutVars>
      </dgm:prSet>
      <dgm:spPr/>
    </dgm:pt>
    <dgm:pt modelId="{4BA35B69-2494-4FB3-B82F-95AFD2CFD4C5}" type="pres">
      <dgm:prSet presAssocID="{B7A80C3B-3764-4CCB-B53C-BB493FD64A3E}" presName="childShp" presStyleLbl="bgAccFollowNode1" presStyleIdx="0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74D7D241-807A-4E7A-8F03-C086A79B37D5}" type="pres">
      <dgm:prSet presAssocID="{E24DED1F-2A0D-486C-B998-4A17C7684BCA}" presName="spacing" presStyleCnt="0"/>
      <dgm:spPr/>
    </dgm:pt>
    <dgm:pt modelId="{CA610A66-E880-459D-A37E-3489C0974232}" type="pres">
      <dgm:prSet presAssocID="{91DF1CF9-C156-4E17-8D73-66DE883EE9CF}" presName="linNode" presStyleCnt="0"/>
      <dgm:spPr/>
    </dgm:pt>
    <dgm:pt modelId="{2B3C20B7-1B82-4D1F-893B-712032E34A89}" type="pres">
      <dgm:prSet presAssocID="{91DF1CF9-C156-4E17-8D73-66DE883EE9CF}" presName="parentShp" presStyleLbl="node1" presStyleIdx="1" presStyleCnt="11">
        <dgm:presLayoutVars>
          <dgm:bulletEnabled val="1"/>
        </dgm:presLayoutVars>
      </dgm:prSet>
      <dgm:spPr/>
    </dgm:pt>
    <dgm:pt modelId="{BE7FB04D-3219-4185-893A-6F768DB54DAE}" type="pres">
      <dgm:prSet presAssocID="{91DF1CF9-C156-4E17-8D73-66DE883EE9CF}" presName="childShp" presStyleLbl="bgAccFollowNode1" presStyleIdx="1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7ECC5709-FCBB-491E-AE4D-655E375D881B}" type="pres">
      <dgm:prSet presAssocID="{944B25EB-18C9-4113-9519-A93B273262D9}" presName="spacing" presStyleCnt="0"/>
      <dgm:spPr/>
    </dgm:pt>
    <dgm:pt modelId="{FD2A1621-D648-4C1F-B380-8C9BD857FA33}" type="pres">
      <dgm:prSet presAssocID="{4682C4A7-B2BA-49DD-A549-890E58106641}" presName="linNode" presStyleCnt="0"/>
      <dgm:spPr/>
    </dgm:pt>
    <dgm:pt modelId="{6BCE4A12-6E02-43AD-A20E-2266A09F161A}" type="pres">
      <dgm:prSet presAssocID="{4682C4A7-B2BA-49DD-A549-890E58106641}" presName="parentShp" presStyleLbl="node1" presStyleIdx="2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4B2ABCBF-EB3E-4A6B-AA34-28681421652C}" type="pres">
      <dgm:prSet presAssocID="{4682C4A7-B2BA-49DD-A549-890E58106641}" presName="childShp" presStyleLbl="bgAccFollowNode1" presStyleIdx="2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E9AD86EE-41F6-4601-94B6-101312D8FDAD}" type="pres">
      <dgm:prSet presAssocID="{26819775-8EE9-4D86-B776-808003774E91}" presName="spacing" presStyleCnt="0"/>
      <dgm:spPr/>
    </dgm:pt>
    <dgm:pt modelId="{B54985D5-6389-40B6-97A6-430259AF2AED}" type="pres">
      <dgm:prSet presAssocID="{39FF7B52-9F45-48ED-A41D-87DD9EA71A2C}" presName="linNode" presStyleCnt="0"/>
      <dgm:spPr/>
    </dgm:pt>
    <dgm:pt modelId="{55DE2F55-D166-4801-B04D-085A49B604CE}" type="pres">
      <dgm:prSet presAssocID="{39FF7B52-9F45-48ED-A41D-87DD9EA71A2C}" presName="parentShp" presStyleLbl="node1" presStyleIdx="3" presStyleCnt="11">
        <dgm:presLayoutVars>
          <dgm:bulletEnabled val="1"/>
        </dgm:presLayoutVars>
      </dgm:prSet>
      <dgm:spPr/>
    </dgm:pt>
    <dgm:pt modelId="{99BABC66-5A8A-48B3-9BE4-99F01CAACC1E}" type="pres">
      <dgm:prSet presAssocID="{39FF7B52-9F45-48ED-A41D-87DD9EA71A2C}" presName="childShp" presStyleLbl="bgAccFollowNode1" presStyleIdx="3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D29DE2D-C953-425E-BDE5-251456A57CB3}" type="pres">
      <dgm:prSet presAssocID="{2AE0D291-42B2-4E46-8A8E-502E85DB3DE1}" presName="spacing" presStyleCnt="0"/>
      <dgm:spPr/>
    </dgm:pt>
    <dgm:pt modelId="{2D5E9DA5-6A4C-4CE1-8578-B66C756ADC05}" type="pres">
      <dgm:prSet presAssocID="{4D379CB6-AD2F-43B2-9B4A-69AB048B5C46}" presName="linNode" presStyleCnt="0"/>
      <dgm:spPr/>
    </dgm:pt>
    <dgm:pt modelId="{5863F83A-D81F-4C78-B3AB-0EB4BA58D4E7}" type="pres">
      <dgm:prSet presAssocID="{4D379CB6-AD2F-43B2-9B4A-69AB048B5C46}" presName="parentShp" presStyleLbl="node1" presStyleIdx="4" presStyleCnt="11">
        <dgm:presLayoutVars>
          <dgm:bulletEnabled val="1"/>
        </dgm:presLayoutVars>
      </dgm:prSet>
      <dgm:spPr/>
    </dgm:pt>
    <dgm:pt modelId="{D8AC2D49-6A09-4F0A-A962-9870A11BC743}" type="pres">
      <dgm:prSet presAssocID="{4D379CB6-AD2F-43B2-9B4A-69AB048B5C46}" presName="childShp" presStyleLbl="bgAccFollowNode1" presStyleIdx="4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C0EE504-AAA8-420B-BD24-619BDB5AC044}" type="pres">
      <dgm:prSet presAssocID="{D043E28C-3667-4349-A219-9AC482BE3074}" presName="spacing" presStyleCnt="0"/>
      <dgm:spPr/>
    </dgm:pt>
    <dgm:pt modelId="{B83F32AB-1ECE-4836-A1BF-C8DB7347C06F}" type="pres">
      <dgm:prSet presAssocID="{2FC24239-78CF-4C91-8A7D-77E184F634A7}" presName="linNode" presStyleCnt="0"/>
      <dgm:spPr/>
    </dgm:pt>
    <dgm:pt modelId="{C061E56C-270F-44F8-BA71-33200EC58649}" type="pres">
      <dgm:prSet presAssocID="{2FC24239-78CF-4C91-8A7D-77E184F634A7}" presName="parentShp" presStyleLbl="node1" presStyleIdx="5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44EDDE3C-2812-43C7-AF20-3BB47B96AF58}" type="pres">
      <dgm:prSet presAssocID="{2FC24239-78CF-4C91-8A7D-77E184F634A7}" presName="childShp" presStyleLbl="bgAccFollowNode1" presStyleIdx="5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B1578FF6-5BE2-4335-806E-D8902140BC71}" type="pres">
      <dgm:prSet presAssocID="{AFBE2068-3E04-413D-8965-034B8CBE9055}" presName="spacing" presStyleCnt="0"/>
      <dgm:spPr/>
    </dgm:pt>
    <dgm:pt modelId="{20498850-3F9F-43CF-ADBB-704B90661893}" type="pres">
      <dgm:prSet presAssocID="{41B9C108-4EDD-49E5-895C-654A3A32F13A}" presName="linNode" presStyleCnt="0"/>
      <dgm:spPr/>
    </dgm:pt>
    <dgm:pt modelId="{9EE0B5A7-250D-4E27-8DB1-EEECD853F337}" type="pres">
      <dgm:prSet presAssocID="{41B9C108-4EDD-49E5-895C-654A3A32F13A}" presName="parentShp" presStyleLbl="node1" presStyleIdx="6" presStyleCnt="11">
        <dgm:presLayoutVars>
          <dgm:bulletEnabled val="1"/>
        </dgm:presLayoutVars>
      </dgm:prSet>
      <dgm:spPr/>
    </dgm:pt>
    <dgm:pt modelId="{3661627C-F8A6-4487-97C9-329BAA0C0C6B}" type="pres">
      <dgm:prSet presAssocID="{41B9C108-4EDD-49E5-895C-654A3A32F13A}" presName="childShp" presStyleLbl="bgAccFollowNode1" presStyleIdx="6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F4280506-AB49-43F2-BA70-C8094A65B3A4}" type="pres">
      <dgm:prSet presAssocID="{C0412868-5DDD-4E14-830D-43DD7587AE37}" presName="spacing" presStyleCnt="0"/>
      <dgm:spPr/>
    </dgm:pt>
    <dgm:pt modelId="{94C43192-A8CD-4CD0-917D-BCE74CC03EAE}" type="pres">
      <dgm:prSet presAssocID="{4EC93C15-4745-4126-AC58-67431B3B81B1}" presName="linNode" presStyleCnt="0"/>
      <dgm:spPr/>
    </dgm:pt>
    <dgm:pt modelId="{F300F00F-D17D-4670-BAE2-89C510662820}" type="pres">
      <dgm:prSet presAssocID="{4EC93C15-4745-4126-AC58-67431B3B81B1}" presName="parentShp" presStyleLbl="node1" presStyleIdx="7" presStyleCnt="11">
        <dgm:presLayoutVars>
          <dgm:bulletEnabled val="1"/>
        </dgm:presLayoutVars>
      </dgm:prSet>
      <dgm:spPr/>
    </dgm:pt>
    <dgm:pt modelId="{8E2A7B54-6636-4DA4-85BA-53D8E9A7B284}" type="pres">
      <dgm:prSet presAssocID="{4EC93C15-4745-4126-AC58-67431B3B81B1}" presName="childShp" presStyleLbl="bgAccFollowNode1" presStyleIdx="7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A2AD1913-1BE7-4F8E-A3B1-56795F159727}" type="pres">
      <dgm:prSet presAssocID="{958DFC5B-9E9A-4409-95CC-7044EAD7635A}" presName="spacing" presStyleCnt="0"/>
      <dgm:spPr/>
    </dgm:pt>
    <dgm:pt modelId="{87F88266-251D-472B-ADA4-8C1A8E2958CF}" type="pres">
      <dgm:prSet presAssocID="{9010CF58-EFF8-40C6-A1F0-16CE2E790945}" presName="linNode" presStyleCnt="0"/>
      <dgm:spPr/>
    </dgm:pt>
    <dgm:pt modelId="{E3C982EC-E4BA-4E7F-914D-74711B1D9D89}" type="pres">
      <dgm:prSet presAssocID="{9010CF58-EFF8-40C6-A1F0-16CE2E790945}" presName="parentShp" presStyleLbl="node1" presStyleIdx="8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BE35D8B-88F3-4395-BFDE-1B7ADB6E6AB6}" type="pres">
      <dgm:prSet presAssocID="{9010CF58-EFF8-40C6-A1F0-16CE2E790945}" presName="childShp" presStyleLbl="bgAccFollowNode1" presStyleIdx="8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0F60326A-299E-42B2-8F13-181CFE162142}" type="pres">
      <dgm:prSet presAssocID="{E1B7F5BE-8C86-43DB-BB7F-526F26AA1840}" presName="spacing" presStyleCnt="0"/>
      <dgm:spPr/>
    </dgm:pt>
    <dgm:pt modelId="{4FC2605D-58E3-4CF8-A4DC-53617E07B9E2}" type="pres">
      <dgm:prSet presAssocID="{04B5C283-3BE1-498E-8859-3BE3AE133CF2}" presName="linNode" presStyleCnt="0"/>
      <dgm:spPr/>
    </dgm:pt>
    <dgm:pt modelId="{7F564BB8-9301-4B72-81CF-5C75FC9609ED}" type="pres">
      <dgm:prSet presAssocID="{04B5C283-3BE1-498E-8859-3BE3AE133CF2}" presName="parentShp" presStyleLbl="node1" presStyleIdx="9" presStyleCnt="11">
        <dgm:presLayoutVars>
          <dgm:bulletEnabled val="1"/>
        </dgm:presLayoutVars>
      </dgm:prSet>
      <dgm:spPr/>
    </dgm:pt>
    <dgm:pt modelId="{93E3324F-11C8-4061-847D-84DDEC2D90DE}" type="pres">
      <dgm:prSet presAssocID="{04B5C283-3BE1-498E-8859-3BE3AE133CF2}" presName="childShp" presStyleLbl="bgAccFollowNode1" presStyleIdx="9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E1E35807-B67C-4060-B50A-2C77F1CBD129}" type="pres">
      <dgm:prSet presAssocID="{20892924-376A-4A0D-8BC3-300571E6E737}" presName="spacing" presStyleCnt="0"/>
      <dgm:spPr/>
    </dgm:pt>
    <dgm:pt modelId="{DBFA7B15-434C-492F-A0B5-1D3419435D57}" type="pres">
      <dgm:prSet presAssocID="{E165FF99-78D5-4D7E-897D-CB401DB12D8F}" presName="linNode" presStyleCnt="0"/>
      <dgm:spPr/>
    </dgm:pt>
    <dgm:pt modelId="{2349721B-7E28-46E9-A352-3177B03A2598}" type="pres">
      <dgm:prSet presAssocID="{E165FF99-78D5-4D7E-897D-CB401DB12D8F}" presName="parentShp" presStyleLbl="node1" presStyleIdx="10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1502AB5-D219-4F9C-8B4A-3281003C3E11}" type="pres">
      <dgm:prSet presAssocID="{E165FF99-78D5-4D7E-897D-CB401DB12D8F}" presName="childShp" presStyleLbl="bgAccFollowNode1" presStyleIdx="10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6A20667E-5F19-4772-841E-BB6E170BF331}" type="presOf" srcId="{2FC24239-78CF-4C91-8A7D-77E184F634A7}" destId="{C061E56C-270F-44F8-BA71-33200EC58649}" srcOrd="0" destOrd="0" presId="urn:microsoft.com/office/officeart/2005/8/layout/vList6"/>
    <dgm:cxn modelId="{6F6BA044-A6AE-4843-975D-9FBD2DC79842}" type="presOf" srcId="{04B5C283-3BE1-498E-8859-3BE3AE133CF2}" destId="{7F564BB8-9301-4B72-81CF-5C75FC9609ED}" srcOrd="0" destOrd="0" presId="urn:microsoft.com/office/officeart/2005/8/layout/vList6"/>
    <dgm:cxn modelId="{43525599-C91E-4089-A1F9-66A6AC5DD2CD}" srcId="{EBBA2719-AC0E-4B45-A20C-E1B1EF5F91B9}" destId="{91DF1CF9-C156-4E17-8D73-66DE883EE9CF}" srcOrd="1" destOrd="0" parTransId="{EDD53665-4804-4A54-A7FE-2265F8D0AE56}" sibTransId="{944B25EB-18C9-4113-9519-A93B273262D9}"/>
    <dgm:cxn modelId="{345D47D1-CBF5-4736-8209-14D9A43A55F6}" type="presOf" srcId="{EBBA2719-AC0E-4B45-A20C-E1B1EF5F91B9}" destId="{F69BFE93-A27F-43C2-904F-2702EE1F0C81}" srcOrd="0" destOrd="0" presId="urn:microsoft.com/office/officeart/2005/8/layout/vList6"/>
    <dgm:cxn modelId="{1E0C47B2-F546-4B40-A16D-4D304CA19093}" srcId="{EBBA2719-AC0E-4B45-A20C-E1B1EF5F91B9}" destId="{B7A80C3B-3764-4CCB-B53C-BB493FD64A3E}" srcOrd="0" destOrd="0" parTransId="{0A0287CC-09AD-4EC6-806E-D9BDD6123C84}" sibTransId="{E24DED1F-2A0D-486C-B998-4A17C7684BCA}"/>
    <dgm:cxn modelId="{98823EC8-47C0-4E39-9CE4-BF7F29B0C5EF}" type="presOf" srcId="{4D379CB6-AD2F-43B2-9B4A-69AB048B5C46}" destId="{5863F83A-D81F-4C78-B3AB-0EB4BA58D4E7}" srcOrd="0" destOrd="0" presId="urn:microsoft.com/office/officeart/2005/8/layout/vList6"/>
    <dgm:cxn modelId="{0524CC70-764A-40E1-B07A-B9601678439C}" type="presOf" srcId="{4EC93C15-4745-4126-AC58-67431B3B81B1}" destId="{F300F00F-D17D-4670-BAE2-89C510662820}" srcOrd="0" destOrd="0" presId="urn:microsoft.com/office/officeart/2005/8/layout/vList6"/>
    <dgm:cxn modelId="{D924A8D2-2B10-43BF-AF2B-837A845A4720}" srcId="{EBBA2719-AC0E-4B45-A20C-E1B1EF5F91B9}" destId="{4EC93C15-4745-4126-AC58-67431B3B81B1}" srcOrd="7" destOrd="0" parTransId="{4A7E86DC-1628-4CBE-8513-5A1E6675D58C}" sibTransId="{958DFC5B-9E9A-4409-95CC-7044EAD7635A}"/>
    <dgm:cxn modelId="{FED783E9-150C-49CA-B2C2-3C4963A85412}" srcId="{EBBA2719-AC0E-4B45-A20C-E1B1EF5F91B9}" destId="{E165FF99-78D5-4D7E-897D-CB401DB12D8F}" srcOrd="10" destOrd="0" parTransId="{63F728AA-323A-497D-9F45-28EB994C85D4}" sibTransId="{520D8468-B75F-426E-9A03-0795BC6DF070}"/>
    <dgm:cxn modelId="{4B95790B-567D-41BE-8551-C9E89CF24C86}" type="presOf" srcId="{39FF7B52-9F45-48ED-A41D-87DD9EA71A2C}" destId="{55DE2F55-D166-4801-B04D-085A49B604CE}" srcOrd="0" destOrd="0" presId="urn:microsoft.com/office/officeart/2005/8/layout/vList6"/>
    <dgm:cxn modelId="{946E2A91-F4DE-4AC9-9537-5431F4B90B00}" srcId="{EBBA2719-AC0E-4B45-A20C-E1B1EF5F91B9}" destId="{4682C4A7-B2BA-49DD-A549-890E58106641}" srcOrd="2" destOrd="0" parTransId="{3748EA8C-E8F1-4AFA-A2BB-74479AF90BC6}" sibTransId="{26819775-8EE9-4D86-B776-808003774E91}"/>
    <dgm:cxn modelId="{CD4E994B-82F0-4DF1-AF3C-5172E6F85A25}" srcId="{EBBA2719-AC0E-4B45-A20C-E1B1EF5F91B9}" destId="{04B5C283-3BE1-498E-8859-3BE3AE133CF2}" srcOrd="9" destOrd="0" parTransId="{03B9E672-84F7-4450-BC21-8DD47F20E762}" sibTransId="{20892924-376A-4A0D-8BC3-300571E6E737}"/>
    <dgm:cxn modelId="{94BD6FB7-04EA-4EF7-8CFB-9F28965E2CEA}" type="presOf" srcId="{9010CF58-EFF8-40C6-A1F0-16CE2E790945}" destId="{E3C982EC-E4BA-4E7F-914D-74711B1D9D89}" srcOrd="0" destOrd="0" presId="urn:microsoft.com/office/officeart/2005/8/layout/vList6"/>
    <dgm:cxn modelId="{01CC9C77-1AA1-4B00-8665-969B81BAEB28}" srcId="{EBBA2719-AC0E-4B45-A20C-E1B1EF5F91B9}" destId="{4D379CB6-AD2F-43B2-9B4A-69AB048B5C46}" srcOrd="4" destOrd="0" parTransId="{C07E4AF8-0B9D-4A86-9C90-B1E36FE755DD}" sibTransId="{D043E28C-3667-4349-A219-9AC482BE3074}"/>
    <dgm:cxn modelId="{C6995869-7B67-41DD-BE05-2639F4FBEB97}" srcId="{EBBA2719-AC0E-4B45-A20C-E1B1EF5F91B9}" destId="{41B9C108-4EDD-49E5-895C-654A3A32F13A}" srcOrd="6" destOrd="0" parTransId="{B9175542-590E-4D83-AA01-15FBA3C1D557}" sibTransId="{C0412868-5DDD-4E14-830D-43DD7587AE37}"/>
    <dgm:cxn modelId="{99ABF656-18F1-43B3-9E6F-8427A3A25D59}" type="presOf" srcId="{91DF1CF9-C156-4E17-8D73-66DE883EE9CF}" destId="{2B3C20B7-1B82-4D1F-893B-712032E34A89}" srcOrd="0" destOrd="0" presId="urn:microsoft.com/office/officeart/2005/8/layout/vList6"/>
    <dgm:cxn modelId="{FF4E084A-B0A0-4872-B2D7-07C816B09A58}" type="presOf" srcId="{E165FF99-78D5-4D7E-897D-CB401DB12D8F}" destId="{2349721B-7E28-46E9-A352-3177B03A2598}" srcOrd="0" destOrd="0" presId="urn:microsoft.com/office/officeart/2005/8/layout/vList6"/>
    <dgm:cxn modelId="{5519515D-E8BD-402B-8C28-9076A3659DF1}" type="presOf" srcId="{4682C4A7-B2BA-49DD-A549-890E58106641}" destId="{6BCE4A12-6E02-43AD-A20E-2266A09F161A}" srcOrd="0" destOrd="0" presId="urn:microsoft.com/office/officeart/2005/8/layout/vList6"/>
    <dgm:cxn modelId="{EC974DC2-1266-47B0-9671-370663158582}" type="presOf" srcId="{41B9C108-4EDD-49E5-895C-654A3A32F13A}" destId="{9EE0B5A7-250D-4E27-8DB1-EEECD853F337}" srcOrd="0" destOrd="0" presId="urn:microsoft.com/office/officeart/2005/8/layout/vList6"/>
    <dgm:cxn modelId="{7C39B35C-6A88-406E-B912-5E482CEB1BA7}" type="presOf" srcId="{B7A80C3B-3764-4CCB-B53C-BB493FD64A3E}" destId="{87D76E1A-776F-43AE-8FD7-BAAE50EC8850}" srcOrd="0" destOrd="0" presId="urn:microsoft.com/office/officeart/2005/8/layout/vList6"/>
    <dgm:cxn modelId="{3D422B8E-C8BE-45F6-AF94-89276D09C999}" srcId="{EBBA2719-AC0E-4B45-A20C-E1B1EF5F91B9}" destId="{2FC24239-78CF-4C91-8A7D-77E184F634A7}" srcOrd="5" destOrd="0" parTransId="{0A1058A5-49AF-4958-B19F-9E2A68785C4D}" sibTransId="{AFBE2068-3E04-413D-8965-034B8CBE9055}"/>
    <dgm:cxn modelId="{3F834AFE-CEA1-4304-8918-B0BBE4FBBB5A}" srcId="{EBBA2719-AC0E-4B45-A20C-E1B1EF5F91B9}" destId="{39FF7B52-9F45-48ED-A41D-87DD9EA71A2C}" srcOrd="3" destOrd="0" parTransId="{3FBBC2C3-335A-4F7C-9CA1-28C94F5FE088}" sibTransId="{2AE0D291-42B2-4E46-8A8E-502E85DB3DE1}"/>
    <dgm:cxn modelId="{E468E866-F8F6-4A6F-8994-0CBFF49047A7}" srcId="{EBBA2719-AC0E-4B45-A20C-E1B1EF5F91B9}" destId="{9010CF58-EFF8-40C6-A1F0-16CE2E790945}" srcOrd="8" destOrd="0" parTransId="{D0065D58-6931-4821-B86C-FC94C9FE0552}" sibTransId="{E1B7F5BE-8C86-43DB-BB7F-526F26AA1840}"/>
    <dgm:cxn modelId="{BC3D034E-B5DD-47B7-8F4E-84A4A7A7086D}" type="presParOf" srcId="{F69BFE93-A27F-43C2-904F-2702EE1F0C81}" destId="{23E6D223-7FB3-431F-A4DC-24DF6874A3FC}" srcOrd="0" destOrd="0" presId="urn:microsoft.com/office/officeart/2005/8/layout/vList6"/>
    <dgm:cxn modelId="{93ABD9F6-DB0B-4DBA-8527-E7E9B8634D75}" type="presParOf" srcId="{23E6D223-7FB3-431F-A4DC-24DF6874A3FC}" destId="{87D76E1A-776F-43AE-8FD7-BAAE50EC8850}" srcOrd="0" destOrd="0" presId="urn:microsoft.com/office/officeart/2005/8/layout/vList6"/>
    <dgm:cxn modelId="{4AECDB08-6398-49A7-8B7C-D52C7F2159F5}" type="presParOf" srcId="{23E6D223-7FB3-431F-A4DC-24DF6874A3FC}" destId="{4BA35B69-2494-4FB3-B82F-95AFD2CFD4C5}" srcOrd="1" destOrd="0" presId="urn:microsoft.com/office/officeart/2005/8/layout/vList6"/>
    <dgm:cxn modelId="{5827D549-EBB1-413F-8515-2359086BF751}" type="presParOf" srcId="{F69BFE93-A27F-43C2-904F-2702EE1F0C81}" destId="{74D7D241-807A-4E7A-8F03-C086A79B37D5}" srcOrd="1" destOrd="0" presId="urn:microsoft.com/office/officeart/2005/8/layout/vList6"/>
    <dgm:cxn modelId="{CD8C3E2B-5446-4747-8BE5-33D3700DDE26}" type="presParOf" srcId="{F69BFE93-A27F-43C2-904F-2702EE1F0C81}" destId="{CA610A66-E880-459D-A37E-3489C0974232}" srcOrd="2" destOrd="0" presId="urn:microsoft.com/office/officeart/2005/8/layout/vList6"/>
    <dgm:cxn modelId="{CADBDAE9-A1B2-46B5-9179-19DB089D435B}" type="presParOf" srcId="{CA610A66-E880-459D-A37E-3489C0974232}" destId="{2B3C20B7-1B82-4D1F-893B-712032E34A89}" srcOrd="0" destOrd="0" presId="urn:microsoft.com/office/officeart/2005/8/layout/vList6"/>
    <dgm:cxn modelId="{F2D0E610-FAEB-45BD-85E6-998EA5073315}" type="presParOf" srcId="{CA610A66-E880-459D-A37E-3489C0974232}" destId="{BE7FB04D-3219-4185-893A-6F768DB54DAE}" srcOrd="1" destOrd="0" presId="urn:microsoft.com/office/officeart/2005/8/layout/vList6"/>
    <dgm:cxn modelId="{EE6F171F-4DE5-4B0C-A8D4-7B90FC13825C}" type="presParOf" srcId="{F69BFE93-A27F-43C2-904F-2702EE1F0C81}" destId="{7ECC5709-FCBB-491E-AE4D-655E375D881B}" srcOrd="3" destOrd="0" presId="urn:microsoft.com/office/officeart/2005/8/layout/vList6"/>
    <dgm:cxn modelId="{FB844153-BEDD-4947-85DE-98E66B9AC8A6}" type="presParOf" srcId="{F69BFE93-A27F-43C2-904F-2702EE1F0C81}" destId="{FD2A1621-D648-4C1F-B380-8C9BD857FA33}" srcOrd="4" destOrd="0" presId="urn:microsoft.com/office/officeart/2005/8/layout/vList6"/>
    <dgm:cxn modelId="{0E18B818-071A-49BE-B4A7-A26D3AFA5D42}" type="presParOf" srcId="{FD2A1621-D648-4C1F-B380-8C9BD857FA33}" destId="{6BCE4A12-6E02-43AD-A20E-2266A09F161A}" srcOrd="0" destOrd="0" presId="urn:microsoft.com/office/officeart/2005/8/layout/vList6"/>
    <dgm:cxn modelId="{38FC1A35-8BD6-47EF-9C29-4A9524FD6233}" type="presParOf" srcId="{FD2A1621-D648-4C1F-B380-8C9BD857FA33}" destId="{4B2ABCBF-EB3E-4A6B-AA34-28681421652C}" srcOrd="1" destOrd="0" presId="urn:microsoft.com/office/officeart/2005/8/layout/vList6"/>
    <dgm:cxn modelId="{32EB0144-CF80-4629-AB1E-9AD738B1FDD6}" type="presParOf" srcId="{F69BFE93-A27F-43C2-904F-2702EE1F0C81}" destId="{E9AD86EE-41F6-4601-94B6-101312D8FDAD}" srcOrd="5" destOrd="0" presId="urn:microsoft.com/office/officeart/2005/8/layout/vList6"/>
    <dgm:cxn modelId="{B3F0AB13-1473-4CA0-BD03-3CF845033184}" type="presParOf" srcId="{F69BFE93-A27F-43C2-904F-2702EE1F0C81}" destId="{B54985D5-6389-40B6-97A6-430259AF2AED}" srcOrd="6" destOrd="0" presId="urn:microsoft.com/office/officeart/2005/8/layout/vList6"/>
    <dgm:cxn modelId="{351A67E7-6EF7-4E8B-9193-43F71063F791}" type="presParOf" srcId="{B54985D5-6389-40B6-97A6-430259AF2AED}" destId="{55DE2F55-D166-4801-B04D-085A49B604CE}" srcOrd="0" destOrd="0" presId="urn:microsoft.com/office/officeart/2005/8/layout/vList6"/>
    <dgm:cxn modelId="{5DF59433-263C-4490-A96F-728545FB0837}" type="presParOf" srcId="{B54985D5-6389-40B6-97A6-430259AF2AED}" destId="{99BABC66-5A8A-48B3-9BE4-99F01CAACC1E}" srcOrd="1" destOrd="0" presId="urn:microsoft.com/office/officeart/2005/8/layout/vList6"/>
    <dgm:cxn modelId="{3FB5B556-1164-4559-A5EF-645D5520802A}" type="presParOf" srcId="{F69BFE93-A27F-43C2-904F-2702EE1F0C81}" destId="{5D29DE2D-C953-425E-BDE5-251456A57CB3}" srcOrd="7" destOrd="0" presId="urn:microsoft.com/office/officeart/2005/8/layout/vList6"/>
    <dgm:cxn modelId="{1E825DE5-AD34-4DE4-8C6D-A632BFFF5473}" type="presParOf" srcId="{F69BFE93-A27F-43C2-904F-2702EE1F0C81}" destId="{2D5E9DA5-6A4C-4CE1-8578-B66C756ADC05}" srcOrd="8" destOrd="0" presId="urn:microsoft.com/office/officeart/2005/8/layout/vList6"/>
    <dgm:cxn modelId="{F8088C78-033B-48D5-ACC4-2B6EAED72CAB}" type="presParOf" srcId="{2D5E9DA5-6A4C-4CE1-8578-B66C756ADC05}" destId="{5863F83A-D81F-4C78-B3AB-0EB4BA58D4E7}" srcOrd="0" destOrd="0" presId="urn:microsoft.com/office/officeart/2005/8/layout/vList6"/>
    <dgm:cxn modelId="{F27AECA4-7E57-4AA6-B97C-B260339CF4F8}" type="presParOf" srcId="{2D5E9DA5-6A4C-4CE1-8578-B66C756ADC05}" destId="{D8AC2D49-6A09-4F0A-A962-9870A11BC743}" srcOrd="1" destOrd="0" presId="urn:microsoft.com/office/officeart/2005/8/layout/vList6"/>
    <dgm:cxn modelId="{1AD4B571-9027-4502-9CEE-3258BEE78719}" type="presParOf" srcId="{F69BFE93-A27F-43C2-904F-2702EE1F0C81}" destId="{2C0EE504-AAA8-420B-BD24-619BDB5AC044}" srcOrd="9" destOrd="0" presId="urn:microsoft.com/office/officeart/2005/8/layout/vList6"/>
    <dgm:cxn modelId="{42B072F4-950F-4CDF-B593-F97398DD7489}" type="presParOf" srcId="{F69BFE93-A27F-43C2-904F-2702EE1F0C81}" destId="{B83F32AB-1ECE-4836-A1BF-C8DB7347C06F}" srcOrd="10" destOrd="0" presId="urn:microsoft.com/office/officeart/2005/8/layout/vList6"/>
    <dgm:cxn modelId="{3E68409D-9A71-4225-9D09-447F7641A68B}" type="presParOf" srcId="{B83F32AB-1ECE-4836-A1BF-C8DB7347C06F}" destId="{C061E56C-270F-44F8-BA71-33200EC58649}" srcOrd="0" destOrd="0" presId="urn:microsoft.com/office/officeart/2005/8/layout/vList6"/>
    <dgm:cxn modelId="{30402579-85CD-4CE2-BA10-7E6B86A5FCF5}" type="presParOf" srcId="{B83F32AB-1ECE-4836-A1BF-C8DB7347C06F}" destId="{44EDDE3C-2812-43C7-AF20-3BB47B96AF58}" srcOrd="1" destOrd="0" presId="urn:microsoft.com/office/officeart/2005/8/layout/vList6"/>
    <dgm:cxn modelId="{05DACF3D-ECA8-44A6-8839-8C04158530F8}" type="presParOf" srcId="{F69BFE93-A27F-43C2-904F-2702EE1F0C81}" destId="{B1578FF6-5BE2-4335-806E-D8902140BC71}" srcOrd="11" destOrd="0" presId="urn:microsoft.com/office/officeart/2005/8/layout/vList6"/>
    <dgm:cxn modelId="{0D738CAA-AC78-4918-BBAD-2877DA431242}" type="presParOf" srcId="{F69BFE93-A27F-43C2-904F-2702EE1F0C81}" destId="{20498850-3F9F-43CF-ADBB-704B90661893}" srcOrd="12" destOrd="0" presId="urn:microsoft.com/office/officeart/2005/8/layout/vList6"/>
    <dgm:cxn modelId="{D10DAC72-8F50-413B-82F2-6981969ABBA7}" type="presParOf" srcId="{20498850-3F9F-43CF-ADBB-704B90661893}" destId="{9EE0B5A7-250D-4E27-8DB1-EEECD853F337}" srcOrd="0" destOrd="0" presId="urn:microsoft.com/office/officeart/2005/8/layout/vList6"/>
    <dgm:cxn modelId="{6EFD1D12-7F4A-49C6-BDBA-48F862BE5A04}" type="presParOf" srcId="{20498850-3F9F-43CF-ADBB-704B90661893}" destId="{3661627C-F8A6-4487-97C9-329BAA0C0C6B}" srcOrd="1" destOrd="0" presId="urn:microsoft.com/office/officeart/2005/8/layout/vList6"/>
    <dgm:cxn modelId="{EA68A556-11BD-4B70-9C05-F38E93B6E7BB}" type="presParOf" srcId="{F69BFE93-A27F-43C2-904F-2702EE1F0C81}" destId="{F4280506-AB49-43F2-BA70-C8094A65B3A4}" srcOrd="13" destOrd="0" presId="urn:microsoft.com/office/officeart/2005/8/layout/vList6"/>
    <dgm:cxn modelId="{A6C59D6F-DE97-4FD4-A7F9-15DAB1A8C442}" type="presParOf" srcId="{F69BFE93-A27F-43C2-904F-2702EE1F0C81}" destId="{94C43192-A8CD-4CD0-917D-BCE74CC03EAE}" srcOrd="14" destOrd="0" presId="urn:microsoft.com/office/officeart/2005/8/layout/vList6"/>
    <dgm:cxn modelId="{6F00D78E-5BF0-4743-964C-A5AA079C1C8E}" type="presParOf" srcId="{94C43192-A8CD-4CD0-917D-BCE74CC03EAE}" destId="{F300F00F-D17D-4670-BAE2-89C510662820}" srcOrd="0" destOrd="0" presId="urn:microsoft.com/office/officeart/2005/8/layout/vList6"/>
    <dgm:cxn modelId="{A75C3D92-226C-4AF3-817C-D8F8F2728DF0}" type="presParOf" srcId="{94C43192-A8CD-4CD0-917D-BCE74CC03EAE}" destId="{8E2A7B54-6636-4DA4-85BA-53D8E9A7B284}" srcOrd="1" destOrd="0" presId="urn:microsoft.com/office/officeart/2005/8/layout/vList6"/>
    <dgm:cxn modelId="{4743AF3E-A9A5-41BC-BE63-8CA522C2936E}" type="presParOf" srcId="{F69BFE93-A27F-43C2-904F-2702EE1F0C81}" destId="{A2AD1913-1BE7-4F8E-A3B1-56795F159727}" srcOrd="15" destOrd="0" presId="urn:microsoft.com/office/officeart/2005/8/layout/vList6"/>
    <dgm:cxn modelId="{F4F6D6A8-F1F9-4E10-83CE-226FCC30DD3F}" type="presParOf" srcId="{F69BFE93-A27F-43C2-904F-2702EE1F0C81}" destId="{87F88266-251D-472B-ADA4-8C1A8E2958CF}" srcOrd="16" destOrd="0" presId="urn:microsoft.com/office/officeart/2005/8/layout/vList6"/>
    <dgm:cxn modelId="{9F020CBF-1FB8-4D6D-BDFF-FA173B08988B}" type="presParOf" srcId="{87F88266-251D-472B-ADA4-8C1A8E2958CF}" destId="{E3C982EC-E4BA-4E7F-914D-74711B1D9D89}" srcOrd="0" destOrd="0" presId="urn:microsoft.com/office/officeart/2005/8/layout/vList6"/>
    <dgm:cxn modelId="{48D0F2D9-3C29-4223-AB2A-5C512682B3A1}" type="presParOf" srcId="{87F88266-251D-472B-ADA4-8C1A8E2958CF}" destId="{DBE35D8B-88F3-4395-BFDE-1B7ADB6E6AB6}" srcOrd="1" destOrd="0" presId="urn:microsoft.com/office/officeart/2005/8/layout/vList6"/>
    <dgm:cxn modelId="{A939700D-85FB-4FBF-A1B2-FD574D5E636F}" type="presParOf" srcId="{F69BFE93-A27F-43C2-904F-2702EE1F0C81}" destId="{0F60326A-299E-42B2-8F13-181CFE162142}" srcOrd="17" destOrd="0" presId="urn:microsoft.com/office/officeart/2005/8/layout/vList6"/>
    <dgm:cxn modelId="{125180F2-2327-488E-A44B-497A8DF7951D}" type="presParOf" srcId="{F69BFE93-A27F-43C2-904F-2702EE1F0C81}" destId="{4FC2605D-58E3-4CF8-A4DC-53617E07B9E2}" srcOrd="18" destOrd="0" presId="urn:microsoft.com/office/officeart/2005/8/layout/vList6"/>
    <dgm:cxn modelId="{215C8A38-78BE-4FF9-8353-2E1EDDEB8DB3}" type="presParOf" srcId="{4FC2605D-58E3-4CF8-A4DC-53617E07B9E2}" destId="{7F564BB8-9301-4B72-81CF-5C75FC9609ED}" srcOrd="0" destOrd="0" presId="urn:microsoft.com/office/officeart/2005/8/layout/vList6"/>
    <dgm:cxn modelId="{2C2F3F41-1262-4EF5-8622-5FC2866CB3C0}" type="presParOf" srcId="{4FC2605D-58E3-4CF8-A4DC-53617E07B9E2}" destId="{93E3324F-11C8-4061-847D-84DDEC2D90DE}" srcOrd="1" destOrd="0" presId="urn:microsoft.com/office/officeart/2005/8/layout/vList6"/>
    <dgm:cxn modelId="{606628FB-FFFD-41A2-9E42-52208FFCCF47}" type="presParOf" srcId="{F69BFE93-A27F-43C2-904F-2702EE1F0C81}" destId="{E1E35807-B67C-4060-B50A-2C77F1CBD129}" srcOrd="19" destOrd="0" presId="urn:microsoft.com/office/officeart/2005/8/layout/vList6"/>
    <dgm:cxn modelId="{2BB6E377-983E-4321-915F-41FBDE397881}" type="presParOf" srcId="{F69BFE93-A27F-43C2-904F-2702EE1F0C81}" destId="{DBFA7B15-434C-492F-A0B5-1D3419435D57}" srcOrd="20" destOrd="0" presId="urn:microsoft.com/office/officeart/2005/8/layout/vList6"/>
    <dgm:cxn modelId="{4E708871-6056-43FE-B8AE-2E630CAA796F}" type="presParOf" srcId="{DBFA7B15-434C-492F-A0B5-1D3419435D57}" destId="{2349721B-7E28-46E9-A352-3177B03A2598}" srcOrd="0" destOrd="0" presId="urn:microsoft.com/office/officeart/2005/8/layout/vList6"/>
    <dgm:cxn modelId="{A68D41AA-B75B-4909-BA05-64D4E8EADCBF}" type="presParOf" srcId="{DBFA7B15-434C-492F-A0B5-1D3419435D57}" destId="{51502AB5-D219-4F9C-8B4A-3281003C3E11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BBA2719-AC0E-4B45-A20C-E1B1EF5F91B9}" type="doc">
      <dgm:prSet loTypeId="urn:microsoft.com/office/officeart/2005/8/layout/vList6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s-ES"/>
        </a:p>
      </dgm:t>
    </dgm:pt>
    <dgm:pt modelId="{96718458-8CB1-4F86-8386-161FB49A8436}">
      <dgm:prSet custT="1"/>
      <dgm:spPr/>
      <dgm:t>
        <a:bodyPr/>
        <a:lstStyle/>
        <a:p>
          <a:pPr rtl="0"/>
          <a:r>
            <a:rPr lang="es-ES" sz="1400" dirty="0" smtClean="0"/>
            <a:t>22.06.003</a:t>
          </a:r>
          <a:endParaRPr lang="es-CL" sz="1400" dirty="0"/>
        </a:p>
      </dgm:t>
    </dgm:pt>
    <dgm:pt modelId="{8B8A62FF-F2CC-4EB3-89D5-2BCC5AA620FB}" type="parTrans" cxnId="{82EDAD63-E260-4401-906B-CEF58532B21B}">
      <dgm:prSet/>
      <dgm:spPr/>
      <dgm:t>
        <a:bodyPr/>
        <a:lstStyle/>
        <a:p>
          <a:endParaRPr lang="es-ES" sz="2000"/>
        </a:p>
      </dgm:t>
    </dgm:pt>
    <dgm:pt modelId="{8888EB7D-0888-4706-875F-51F9318580BD}" type="sibTrans" cxnId="{82EDAD63-E260-4401-906B-CEF58532B21B}">
      <dgm:prSet/>
      <dgm:spPr/>
      <dgm:t>
        <a:bodyPr/>
        <a:lstStyle/>
        <a:p>
          <a:endParaRPr lang="es-ES" sz="2000"/>
        </a:p>
      </dgm:t>
    </dgm:pt>
    <dgm:pt modelId="{3613C4C2-1EE5-4328-92CF-58E7A688F72C}">
      <dgm:prSet custT="1"/>
      <dgm:spPr/>
      <dgm:t>
        <a:bodyPr/>
        <a:lstStyle/>
        <a:p>
          <a:pPr rtl="0"/>
          <a:r>
            <a:rPr lang="es-ES" sz="1400" smtClean="0"/>
            <a:t>22.08.001</a:t>
          </a:r>
          <a:endParaRPr lang="es-CL" sz="1400" dirty="0"/>
        </a:p>
      </dgm:t>
    </dgm:pt>
    <dgm:pt modelId="{A9ACC3AD-8530-4C99-A9BA-25AE0D902174}" type="parTrans" cxnId="{913CFCC1-BF52-45E3-8618-5CC6CA48D4D8}">
      <dgm:prSet/>
      <dgm:spPr/>
      <dgm:t>
        <a:bodyPr/>
        <a:lstStyle/>
        <a:p>
          <a:endParaRPr lang="es-ES" sz="2000"/>
        </a:p>
      </dgm:t>
    </dgm:pt>
    <dgm:pt modelId="{78667C4F-07A0-4F50-B7C4-E630510E0295}" type="sibTrans" cxnId="{913CFCC1-BF52-45E3-8618-5CC6CA48D4D8}">
      <dgm:prSet/>
      <dgm:spPr/>
      <dgm:t>
        <a:bodyPr/>
        <a:lstStyle/>
        <a:p>
          <a:endParaRPr lang="es-ES" sz="2000"/>
        </a:p>
      </dgm:t>
    </dgm:pt>
    <dgm:pt modelId="{8BBD7AD8-A726-47A7-9373-91F5F4890BC4}">
      <dgm:prSet custT="1"/>
      <dgm:spPr/>
      <dgm:t>
        <a:bodyPr/>
        <a:lstStyle/>
        <a:p>
          <a:pPr rtl="0"/>
          <a:r>
            <a:rPr lang="es-ES" sz="1400" smtClean="0"/>
            <a:t>22.04.001</a:t>
          </a:r>
          <a:endParaRPr lang="es-CL" sz="1400" dirty="0"/>
        </a:p>
      </dgm:t>
    </dgm:pt>
    <dgm:pt modelId="{74232627-BE40-4C02-BFF3-AAF6E15A397D}" type="parTrans" cxnId="{D77B70DE-F1A7-432E-9D8D-3AC36CE7C1B6}">
      <dgm:prSet/>
      <dgm:spPr/>
      <dgm:t>
        <a:bodyPr/>
        <a:lstStyle/>
        <a:p>
          <a:endParaRPr lang="es-ES" sz="2000"/>
        </a:p>
      </dgm:t>
    </dgm:pt>
    <dgm:pt modelId="{5E609C48-C8DD-43FC-9681-24C385B43756}" type="sibTrans" cxnId="{D77B70DE-F1A7-432E-9D8D-3AC36CE7C1B6}">
      <dgm:prSet/>
      <dgm:spPr/>
      <dgm:t>
        <a:bodyPr/>
        <a:lstStyle/>
        <a:p>
          <a:endParaRPr lang="es-ES" sz="2000"/>
        </a:p>
      </dgm:t>
    </dgm:pt>
    <dgm:pt modelId="{04445D96-3335-4450-94A7-A8148B4D8740}">
      <dgm:prSet custT="1"/>
      <dgm:spPr/>
      <dgm:t>
        <a:bodyPr/>
        <a:lstStyle/>
        <a:p>
          <a:pPr rtl="0"/>
          <a:r>
            <a:rPr lang="es-ES" sz="1400" smtClean="0"/>
            <a:t>22.06.004</a:t>
          </a:r>
          <a:endParaRPr lang="es-CL" sz="1400" dirty="0"/>
        </a:p>
      </dgm:t>
    </dgm:pt>
    <dgm:pt modelId="{75345DE6-8D42-48FF-B92F-48A6C36DBB57}" type="parTrans" cxnId="{D393B06C-2F53-44A4-B46A-17B45C5C7334}">
      <dgm:prSet/>
      <dgm:spPr/>
      <dgm:t>
        <a:bodyPr/>
        <a:lstStyle/>
        <a:p>
          <a:endParaRPr lang="es-ES" sz="2000"/>
        </a:p>
      </dgm:t>
    </dgm:pt>
    <dgm:pt modelId="{C8CB2C26-222F-4E76-9705-0399B7BF8277}" type="sibTrans" cxnId="{D393B06C-2F53-44A4-B46A-17B45C5C7334}">
      <dgm:prSet/>
      <dgm:spPr/>
      <dgm:t>
        <a:bodyPr/>
        <a:lstStyle/>
        <a:p>
          <a:endParaRPr lang="es-ES" sz="2000"/>
        </a:p>
      </dgm:t>
    </dgm:pt>
    <dgm:pt modelId="{72BCA885-714F-4185-9E54-E39DDAF66BCF}">
      <dgm:prSet custT="1"/>
      <dgm:spPr/>
      <dgm:t>
        <a:bodyPr/>
        <a:lstStyle/>
        <a:p>
          <a:pPr rtl="0"/>
          <a:r>
            <a:rPr lang="es-ES" sz="1400" smtClean="0"/>
            <a:t>22.12.002</a:t>
          </a:r>
          <a:endParaRPr lang="es-CL" sz="1400" dirty="0"/>
        </a:p>
      </dgm:t>
    </dgm:pt>
    <dgm:pt modelId="{E1738355-0671-41E5-ADFB-13948D66D047}" type="parTrans" cxnId="{953DE984-ABA2-4264-8D03-DF820122E65B}">
      <dgm:prSet/>
      <dgm:spPr/>
      <dgm:t>
        <a:bodyPr/>
        <a:lstStyle/>
        <a:p>
          <a:endParaRPr lang="es-ES" sz="2000"/>
        </a:p>
      </dgm:t>
    </dgm:pt>
    <dgm:pt modelId="{60B9B757-9CF2-4DDA-9991-2257C21BC84E}" type="sibTrans" cxnId="{953DE984-ABA2-4264-8D03-DF820122E65B}">
      <dgm:prSet/>
      <dgm:spPr/>
      <dgm:t>
        <a:bodyPr/>
        <a:lstStyle/>
        <a:p>
          <a:endParaRPr lang="es-ES" sz="2000"/>
        </a:p>
      </dgm:t>
    </dgm:pt>
    <dgm:pt modelId="{ACEBF346-FA46-493F-9328-C99F2C24481E}">
      <dgm:prSet custT="1"/>
      <dgm:spPr/>
      <dgm:t>
        <a:bodyPr/>
        <a:lstStyle/>
        <a:p>
          <a:pPr rtl="0"/>
          <a:r>
            <a:rPr lang="es-ES" sz="1400" dirty="0" smtClean="0"/>
            <a:t>22.03.002</a:t>
          </a:r>
          <a:endParaRPr lang="es-CL" sz="1400" dirty="0"/>
        </a:p>
      </dgm:t>
    </dgm:pt>
    <dgm:pt modelId="{7198EA15-84AD-488A-B15D-AC84D4BE0541}" type="parTrans" cxnId="{3CCAF6F4-B28E-4204-818A-C270BE5065DA}">
      <dgm:prSet/>
      <dgm:spPr/>
      <dgm:t>
        <a:bodyPr/>
        <a:lstStyle/>
        <a:p>
          <a:endParaRPr lang="es-ES" sz="2000"/>
        </a:p>
      </dgm:t>
    </dgm:pt>
    <dgm:pt modelId="{F52B3619-1BCA-4D6D-9DB4-5CA7E5C5E601}" type="sibTrans" cxnId="{3CCAF6F4-B28E-4204-818A-C270BE5065DA}">
      <dgm:prSet/>
      <dgm:spPr/>
      <dgm:t>
        <a:bodyPr/>
        <a:lstStyle/>
        <a:p>
          <a:endParaRPr lang="es-ES" sz="2000"/>
        </a:p>
      </dgm:t>
    </dgm:pt>
    <dgm:pt modelId="{DC6255ED-D9D5-4C82-BBDB-76DE69CDDA83}">
      <dgm:prSet custT="1"/>
      <dgm:spPr/>
      <dgm:t>
        <a:bodyPr/>
        <a:lstStyle/>
        <a:p>
          <a:pPr rtl="0"/>
          <a:r>
            <a:rPr lang="es-ES" sz="1400" smtClean="0"/>
            <a:t>22.03.001</a:t>
          </a:r>
          <a:endParaRPr lang="es-CL" sz="1400" dirty="0"/>
        </a:p>
      </dgm:t>
    </dgm:pt>
    <dgm:pt modelId="{376E0890-0FD9-4D2E-8D38-ABA5D5B5B7DC}" type="parTrans" cxnId="{366C1856-F011-4E04-8292-7D350E10F418}">
      <dgm:prSet/>
      <dgm:spPr/>
      <dgm:t>
        <a:bodyPr/>
        <a:lstStyle/>
        <a:p>
          <a:endParaRPr lang="es-ES" sz="2000"/>
        </a:p>
      </dgm:t>
    </dgm:pt>
    <dgm:pt modelId="{D40DE623-A544-4E89-802B-9F506259EDE5}" type="sibTrans" cxnId="{366C1856-F011-4E04-8292-7D350E10F418}">
      <dgm:prSet/>
      <dgm:spPr/>
      <dgm:t>
        <a:bodyPr/>
        <a:lstStyle/>
        <a:p>
          <a:endParaRPr lang="es-ES" sz="2000"/>
        </a:p>
      </dgm:t>
    </dgm:pt>
    <dgm:pt modelId="{56F31C70-3C62-440D-87CC-3580D816E72A}">
      <dgm:prSet custT="1"/>
      <dgm:spPr/>
      <dgm:t>
        <a:bodyPr/>
        <a:lstStyle/>
        <a:p>
          <a:pPr rtl="0"/>
          <a:r>
            <a:rPr lang="es-ES" sz="1400" smtClean="0"/>
            <a:t>22.04.005</a:t>
          </a:r>
          <a:endParaRPr lang="es-CL" sz="1400" dirty="0"/>
        </a:p>
      </dgm:t>
    </dgm:pt>
    <dgm:pt modelId="{5A0D254B-997B-496D-9CA5-2814FDC4BF7B}" type="parTrans" cxnId="{26115CED-CE98-4DBA-904B-39991838FDB6}">
      <dgm:prSet/>
      <dgm:spPr/>
      <dgm:t>
        <a:bodyPr/>
        <a:lstStyle/>
        <a:p>
          <a:endParaRPr lang="es-ES" sz="2000"/>
        </a:p>
      </dgm:t>
    </dgm:pt>
    <dgm:pt modelId="{A964B823-4E1B-4218-9426-94EBF134453F}" type="sibTrans" cxnId="{26115CED-CE98-4DBA-904B-39991838FDB6}">
      <dgm:prSet/>
      <dgm:spPr/>
      <dgm:t>
        <a:bodyPr/>
        <a:lstStyle/>
        <a:p>
          <a:endParaRPr lang="es-ES" sz="2000"/>
        </a:p>
      </dgm:t>
    </dgm:pt>
    <dgm:pt modelId="{CA821CDE-E457-410C-B4E0-D3259BDBCE33}">
      <dgm:prSet custT="1"/>
      <dgm:spPr/>
      <dgm:t>
        <a:bodyPr/>
        <a:lstStyle/>
        <a:p>
          <a:pPr rtl="0"/>
          <a:r>
            <a:rPr lang="es-ES" sz="1400" smtClean="0"/>
            <a:t>22.04.004</a:t>
          </a:r>
          <a:endParaRPr lang="es-CL" sz="1400" dirty="0"/>
        </a:p>
      </dgm:t>
    </dgm:pt>
    <dgm:pt modelId="{E4C46559-DCD9-4069-8337-CB803D97A97C}" type="parTrans" cxnId="{C90DC416-EE5B-4964-9447-8FFF7710A9D1}">
      <dgm:prSet/>
      <dgm:spPr/>
      <dgm:t>
        <a:bodyPr/>
        <a:lstStyle/>
        <a:p>
          <a:endParaRPr lang="es-ES" sz="2000"/>
        </a:p>
      </dgm:t>
    </dgm:pt>
    <dgm:pt modelId="{45FAE0FB-EDCF-44D2-BF9C-97612EB9DD43}" type="sibTrans" cxnId="{C90DC416-EE5B-4964-9447-8FFF7710A9D1}">
      <dgm:prSet/>
      <dgm:spPr/>
      <dgm:t>
        <a:bodyPr/>
        <a:lstStyle/>
        <a:p>
          <a:endParaRPr lang="es-ES" sz="2000"/>
        </a:p>
      </dgm:t>
    </dgm:pt>
    <dgm:pt modelId="{9148F3B7-C131-4BB1-83BB-426021284D2A}">
      <dgm:prSet custT="1"/>
      <dgm:spPr/>
      <dgm:t>
        <a:bodyPr/>
        <a:lstStyle/>
        <a:p>
          <a:pPr rtl="0"/>
          <a:r>
            <a:rPr lang="es-ES" sz="1400" smtClean="0"/>
            <a:t>22.04.006</a:t>
          </a:r>
          <a:endParaRPr lang="es-CL" sz="1400" dirty="0"/>
        </a:p>
      </dgm:t>
    </dgm:pt>
    <dgm:pt modelId="{212C03D7-5F67-4857-A53B-5D871E39A38C}" type="parTrans" cxnId="{33778091-82AB-4377-A029-072D7C46809D}">
      <dgm:prSet/>
      <dgm:spPr/>
      <dgm:t>
        <a:bodyPr/>
        <a:lstStyle/>
        <a:p>
          <a:endParaRPr lang="es-ES" sz="2000"/>
        </a:p>
      </dgm:t>
    </dgm:pt>
    <dgm:pt modelId="{AD3AE46E-31AD-43D0-AE3C-A6C6F18907E7}" type="sibTrans" cxnId="{33778091-82AB-4377-A029-072D7C46809D}">
      <dgm:prSet/>
      <dgm:spPr/>
      <dgm:t>
        <a:bodyPr/>
        <a:lstStyle/>
        <a:p>
          <a:endParaRPr lang="es-ES" sz="2000"/>
        </a:p>
      </dgm:t>
    </dgm:pt>
    <dgm:pt modelId="{17581BC2-C108-4C05-8637-99D5EF11E5B5}">
      <dgm:prSet custT="1"/>
      <dgm:spPr/>
      <dgm:t>
        <a:bodyPr/>
        <a:lstStyle/>
        <a:p>
          <a:pPr rtl="0"/>
          <a:r>
            <a:rPr lang="es-ES" sz="1400" dirty="0" smtClean="0"/>
            <a:t>22.04.008</a:t>
          </a:r>
          <a:endParaRPr lang="es-CL" sz="1400" dirty="0"/>
        </a:p>
      </dgm:t>
    </dgm:pt>
    <dgm:pt modelId="{9076C213-9391-427D-B9FA-AA8462867112}" type="sibTrans" cxnId="{13D37407-301E-4CDA-BAD1-A03B99930B75}">
      <dgm:prSet/>
      <dgm:spPr/>
      <dgm:t>
        <a:bodyPr/>
        <a:lstStyle/>
        <a:p>
          <a:endParaRPr lang="es-ES" sz="2000"/>
        </a:p>
      </dgm:t>
    </dgm:pt>
    <dgm:pt modelId="{D2707EF4-9385-49B6-8405-0C40205F7B34}" type="parTrans" cxnId="{13D37407-301E-4CDA-BAD1-A03B99930B75}">
      <dgm:prSet/>
      <dgm:spPr/>
      <dgm:t>
        <a:bodyPr/>
        <a:lstStyle/>
        <a:p>
          <a:endParaRPr lang="es-ES" sz="2000"/>
        </a:p>
      </dgm:t>
    </dgm:pt>
    <dgm:pt modelId="{F69BFE93-A27F-43C2-904F-2702EE1F0C81}" type="pres">
      <dgm:prSet presAssocID="{EBBA2719-AC0E-4B45-A20C-E1B1EF5F91B9}" presName="Name0" presStyleCnt="0">
        <dgm:presLayoutVars>
          <dgm:dir/>
          <dgm:animLvl val="lvl"/>
          <dgm:resizeHandles/>
        </dgm:presLayoutVars>
      </dgm:prSet>
      <dgm:spPr/>
    </dgm:pt>
    <dgm:pt modelId="{B6416B59-40C0-4B77-96FE-402A7AFEA5C7}" type="pres">
      <dgm:prSet presAssocID="{96718458-8CB1-4F86-8386-161FB49A8436}" presName="linNode" presStyleCnt="0"/>
      <dgm:spPr/>
    </dgm:pt>
    <dgm:pt modelId="{2A5B3ED2-1348-4F77-B14C-BDC4D46E2876}" type="pres">
      <dgm:prSet presAssocID="{96718458-8CB1-4F86-8386-161FB49A8436}" presName="parentShp" presStyleLbl="node1" presStyleIdx="0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68F86F4-D8B4-4671-9987-ADA9513FDB9F}" type="pres">
      <dgm:prSet presAssocID="{96718458-8CB1-4F86-8386-161FB49A8436}" presName="childShp" presStyleLbl="bgAccFollowNode1" presStyleIdx="0" presStyleCnt="11">
        <dgm:presLayoutVars>
          <dgm:bulletEnabled val="1"/>
        </dgm:presLayoutVars>
      </dgm:prSet>
      <dgm:spPr/>
    </dgm:pt>
    <dgm:pt modelId="{411BD049-27D8-4812-8A38-150D2754E584}" type="pres">
      <dgm:prSet presAssocID="{8888EB7D-0888-4706-875F-51F9318580BD}" presName="spacing" presStyleCnt="0"/>
      <dgm:spPr/>
    </dgm:pt>
    <dgm:pt modelId="{0AF5E8BB-D439-4A25-9866-F5D139127058}" type="pres">
      <dgm:prSet presAssocID="{17581BC2-C108-4C05-8637-99D5EF11E5B5}" presName="linNode" presStyleCnt="0"/>
      <dgm:spPr/>
    </dgm:pt>
    <dgm:pt modelId="{81E6540A-A92E-4436-8B87-C8A28B8A9887}" type="pres">
      <dgm:prSet presAssocID="{17581BC2-C108-4C05-8637-99D5EF11E5B5}" presName="parentShp" presStyleLbl="node1" presStyleIdx="1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CCEB2EA5-35DB-4DED-BBB9-8A103F7C3832}" type="pres">
      <dgm:prSet presAssocID="{17581BC2-C108-4C05-8637-99D5EF11E5B5}" presName="childShp" presStyleLbl="bgAccFollowNode1" presStyleIdx="1" presStyleCnt="11">
        <dgm:presLayoutVars>
          <dgm:bulletEnabled val="1"/>
        </dgm:presLayoutVars>
      </dgm:prSet>
      <dgm:spPr/>
    </dgm:pt>
    <dgm:pt modelId="{72F04AED-19A1-462F-A813-91A349D381D3}" type="pres">
      <dgm:prSet presAssocID="{9076C213-9391-427D-B9FA-AA8462867112}" presName="spacing" presStyleCnt="0"/>
      <dgm:spPr/>
    </dgm:pt>
    <dgm:pt modelId="{8394BFCA-B31D-4B1E-B21B-C33338B15F09}" type="pres">
      <dgm:prSet presAssocID="{3613C4C2-1EE5-4328-92CF-58E7A688F72C}" presName="linNode" presStyleCnt="0"/>
      <dgm:spPr/>
    </dgm:pt>
    <dgm:pt modelId="{ACDEC31C-C372-47CD-8670-7F5E39D58D99}" type="pres">
      <dgm:prSet presAssocID="{3613C4C2-1EE5-4328-92CF-58E7A688F72C}" presName="parentShp" presStyleLbl="node1" presStyleIdx="2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C452EF17-E5A9-4777-930C-EF0C641378EE}" type="pres">
      <dgm:prSet presAssocID="{3613C4C2-1EE5-4328-92CF-58E7A688F72C}" presName="childShp" presStyleLbl="bgAccFollowNode1" presStyleIdx="2" presStyleCnt="11">
        <dgm:presLayoutVars>
          <dgm:bulletEnabled val="1"/>
        </dgm:presLayoutVars>
      </dgm:prSet>
      <dgm:spPr/>
    </dgm:pt>
    <dgm:pt modelId="{D5E5A0F7-22D1-4B06-9DC6-73D5D969EFFC}" type="pres">
      <dgm:prSet presAssocID="{78667C4F-07A0-4F50-B7C4-E630510E0295}" presName="spacing" presStyleCnt="0"/>
      <dgm:spPr/>
    </dgm:pt>
    <dgm:pt modelId="{062C180D-CDE7-422B-BF07-45D96179BE3F}" type="pres">
      <dgm:prSet presAssocID="{8BBD7AD8-A726-47A7-9373-91F5F4890BC4}" presName="linNode" presStyleCnt="0"/>
      <dgm:spPr/>
    </dgm:pt>
    <dgm:pt modelId="{DD432034-EF80-4343-88FC-808EF9D9F3FF}" type="pres">
      <dgm:prSet presAssocID="{8BBD7AD8-A726-47A7-9373-91F5F4890BC4}" presName="parentShp" presStyleLbl="node1" presStyleIdx="3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09E0B2D5-7541-4A10-8DA6-1DFBD993A9D6}" type="pres">
      <dgm:prSet presAssocID="{8BBD7AD8-A726-47A7-9373-91F5F4890BC4}" presName="childShp" presStyleLbl="bgAccFollowNode1" presStyleIdx="3" presStyleCnt="11">
        <dgm:presLayoutVars>
          <dgm:bulletEnabled val="1"/>
        </dgm:presLayoutVars>
      </dgm:prSet>
      <dgm:spPr/>
    </dgm:pt>
    <dgm:pt modelId="{62CD8278-D62C-4B3A-A5F2-A4142552A5F8}" type="pres">
      <dgm:prSet presAssocID="{5E609C48-C8DD-43FC-9681-24C385B43756}" presName="spacing" presStyleCnt="0"/>
      <dgm:spPr/>
    </dgm:pt>
    <dgm:pt modelId="{D036D831-E80E-40E1-8E6F-B1E44D2C2790}" type="pres">
      <dgm:prSet presAssocID="{04445D96-3335-4450-94A7-A8148B4D8740}" presName="linNode" presStyleCnt="0"/>
      <dgm:spPr/>
    </dgm:pt>
    <dgm:pt modelId="{8C71803F-DF63-428D-A53F-C2194F67DC2A}" type="pres">
      <dgm:prSet presAssocID="{04445D96-3335-4450-94A7-A8148B4D8740}" presName="parentShp" presStyleLbl="node1" presStyleIdx="4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C86A3E46-E1E9-46B6-A053-9EDA83962293}" type="pres">
      <dgm:prSet presAssocID="{04445D96-3335-4450-94A7-A8148B4D8740}" presName="childShp" presStyleLbl="bgAccFollowNode1" presStyleIdx="4" presStyleCnt="11">
        <dgm:presLayoutVars>
          <dgm:bulletEnabled val="1"/>
        </dgm:presLayoutVars>
      </dgm:prSet>
      <dgm:spPr/>
    </dgm:pt>
    <dgm:pt modelId="{651BAE45-BF8B-4BB1-AE2F-9BBC70933E6E}" type="pres">
      <dgm:prSet presAssocID="{C8CB2C26-222F-4E76-9705-0399B7BF8277}" presName="spacing" presStyleCnt="0"/>
      <dgm:spPr/>
    </dgm:pt>
    <dgm:pt modelId="{72776263-83C0-43A2-9139-CF3CA14974DC}" type="pres">
      <dgm:prSet presAssocID="{72BCA885-714F-4185-9E54-E39DDAF66BCF}" presName="linNode" presStyleCnt="0"/>
      <dgm:spPr/>
    </dgm:pt>
    <dgm:pt modelId="{155E9875-8C2C-4A16-A3CC-6F2A6D006DFC}" type="pres">
      <dgm:prSet presAssocID="{72BCA885-714F-4185-9E54-E39DDAF66BCF}" presName="parentShp" presStyleLbl="node1" presStyleIdx="5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A733131-74C9-4CCE-B544-B4A1CBD36BAB}" type="pres">
      <dgm:prSet presAssocID="{72BCA885-714F-4185-9E54-E39DDAF66BCF}" presName="childShp" presStyleLbl="bgAccFollowNode1" presStyleIdx="5" presStyleCnt="11">
        <dgm:presLayoutVars>
          <dgm:bulletEnabled val="1"/>
        </dgm:presLayoutVars>
      </dgm:prSet>
      <dgm:spPr/>
    </dgm:pt>
    <dgm:pt modelId="{23F7C884-A0B4-4260-B7B3-4A1F0747290C}" type="pres">
      <dgm:prSet presAssocID="{60B9B757-9CF2-4DDA-9991-2257C21BC84E}" presName="spacing" presStyleCnt="0"/>
      <dgm:spPr/>
    </dgm:pt>
    <dgm:pt modelId="{AC31BC63-9F8E-4BBE-9C50-3762A2AA4FD1}" type="pres">
      <dgm:prSet presAssocID="{ACEBF346-FA46-493F-9328-C99F2C24481E}" presName="linNode" presStyleCnt="0"/>
      <dgm:spPr/>
    </dgm:pt>
    <dgm:pt modelId="{F281AEB2-13BF-4833-9C6A-B12BB5739704}" type="pres">
      <dgm:prSet presAssocID="{ACEBF346-FA46-493F-9328-C99F2C24481E}" presName="parentShp" presStyleLbl="node1" presStyleIdx="6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4A3E521F-0787-4F51-994B-21306C9F548E}" type="pres">
      <dgm:prSet presAssocID="{ACEBF346-FA46-493F-9328-C99F2C24481E}" presName="childShp" presStyleLbl="bgAccFollowNode1" presStyleIdx="6" presStyleCnt="11">
        <dgm:presLayoutVars>
          <dgm:bulletEnabled val="1"/>
        </dgm:presLayoutVars>
      </dgm:prSet>
      <dgm:spPr/>
    </dgm:pt>
    <dgm:pt modelId="{CFD786C7-5272-4342-8D24-3A1524E3EAC6}" type="pres">
      <dgm:prSet presAssocID="{F52B3619-1BCA-4D6D-9DB4-5CA7E5C5E601}" presName="spacing" presStyleCnt="0"/>
      <dgm:spPr/>
    </dgm:pt>
    <dgm:pt modelId="{B990DE47-24EF-45DA-8E93-729A31186E22}" type="pres">
      <dgm:prSet presAssocID="{DC6255ED-D9D5-4C82-BBDB-76DE69CDDA83}" presName="linNode" presStyleCnt="0"/>
      <dgm:spPr/>
    </dgm:pt>
    <dgm:pt modelId="{28B2B554-A7B0-4E83-85E6-A87172191191}" type="pres">
      <dgm:prSet presAssocID="{DC6255ED-D9D5-4C82-BBDB-76DE69CDDA83}" presName="parentShp" presStyleLbl="node1" presStyleIdx="7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C8CCA48F-A689-4EEF-A78D-19DB5DE3D258}" type="pres">
      <dgm:prSet presAssocID="{DC6255ED-D9D5-4C82-BBDB-76DE69CDDA83}" presName="childShp" presStyleLbl="bgAccFollowNode1" presStyleIdx="7" presStyleCnt="11">
        <dgm:presLayoutVars>
          <dgm:bulletEnabled val="1"/>
        </dgm:presLayoutVars>
      </dgm:prSet>
      <dgm:spPr/>
    </dgm:pt>
    <dgm:pt modelId="{26842469-69DE-4B5F-817E-3063437B8D48}" type="pres">
      <dgm:prSet presAssocID="{D40DE623-A544-4E89-802B-9F506259EDE5}" presName="spacing" presStyleCnt="0"/>
      <dgm:spPr/>
    </dgm:pt>
    <dgm:pt modelId="{8A34BB77-C4EA-4756-AD56-7F1FE656E56D}" type="pres">
      <dgm:prSet presAssocID="{56F31C70-3C62-440D-87CC-3580D816E72A}" presName="linNode" presStyleCnt="0"/>
      <dgm:spPr/>
    </dgm:pt>
    <dgm:pt modelId="{333201DE-50C1-44A5-A3F6-8523FF9C5C05}" type="pres">
      <dgm:prSet presAssocID="{56F31C70-3C62-440D-87CC-3580D816E72A}" presName="parentShp" presStyleLbl="node1" presStyleIdx="8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75F80843-842B-42C6-824B-5061C32456DF}" type="pres">
      <dgm:prSet presAssocID="{56F31C70-3C62-440D-87CC-3580D816E72A}" presName="childShp" presStyleLbl="bgAccFollowNode1" presStyleIdx="8" presStyleCnt="11">
        <dgm:presLayoutVars>
          <dgm:bulletEnabled val="1"/>
        </dgm:presLayoutVars>
      </dgm:prSet>
      <dgm:spPr/>
    </dgm:pt>
    <dgm:pt modelId="{80A96AF9-1455-4F4C-9852-23ED83CB69FE}" type="pres">
      <dgm:prSet presAssocID="{A964B823-4E1B-4218-9426-94EBF134453F}" presName="spacing" presStyleCnt="0"/>
      <dgm:spPr/>
    </dgm:pt>
    <dgm:pt modelId="{F917ABE2-15F8-46CD-8870-AD156BEB0FB7}" type="pres">
      <dgm:prSet presAssocID="{CA821CDE-E457-410C-B4E0-D3259BDBCE33}" presName="linNode" presStyleCnt="0"/>
      <dgm:spPr/>
    </dgm:pt>
    <dgm:pt modelId="{AABAEFF8-8CD9-4D05-932D-8673BFE17EC1}" type="pres">
      <dgm:prSet presAssocID="{CA821CDE-E457-410C-B4E0-D3259BDBCE33}" presName="parentShp" presStyleLbl="node1" presStyleIdx="9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E32A76A2-7C1C-4828-85D9-2FC68579BCC5}" type="pres">
      <dgm:prSet presAssocID="{CA821CDE-E457-410C-B4E0-D3259BDBCE33}" presName="childShp" presStyleLbl="bgAccFollowNode1" presStyleIdx="9" presStyleCnt="11">
        <dgm:presLayoutVars>
          <dgm:bulletEnabled val="1"/>
        </dgm:presLayoutVars>
      </dgm:prSet>
      <dgm:spPr/>
    </dgm:pt>
    <dgm:pt modelId="{E29035A7-5C62-4708-ABEE-8CC96C7E3A4A}" type="pres">
      <dgm:prSet presAssocID="{45FAE0FB-EDCF-44D2-BF9C-97612EB9DD43}" presName="spacing" presStyleCnt="0"/>
      <dgm:spPr/>
    </dgm:pt>
    <dgm:pt modelId="{C0716DAB-60EE-4F2D-8F56-23DA5B4060A0}" type="pres">
      <dgm:prSet presAssocID="{9148F3B7-C131-4BB1-83BB-426021284D2A}" presName="linNode" presStyleCnt="0"/>
      <dgm:spPr/>
    </dgm:pt>
    <dgm:pt modelId="{B414575F-8D2A-4757-9409-D1064B6F1ADC}" type="pres">
      <dgm:prSet presAssocID="{9148F3B7-C131-4BB1-83BB-426021284D2A}" presName="parentShp" presStyleLbl="node1" presStyleIdx="10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F9F832E1-6B28-4DD0-8F0E-7946BAA53E6D}" type="pres">
      <dgm:prSet presAssocID="{9148F3B7-C131-4BB1-83BB-426021284D2A}" presName="childShp" presStyleLbl="bgAccFollowNode1" presStyleIdx="10" presStyleCnt="11">
        <dgm:presLayoutVars>
          <dgm:bulletEnabled val="1"/>
        </dgm:presLayoutVars>
      </dgm:prSet>
      <dgm:spPr/>
    </dgm:pt>
  </dgm:ptLst>
  <dgm:cxnLst>
    <dgm:cxn modelId="{00D1C1B5-5717-4B8A-BFA6-2FF5CBDC2930}" type="presOf" srcId="{8BBD7AD8-A726-47A7-9373-91F5F4890BC4}" destId="{DD432034-EF80-4343-88FC-808EF9D9F3FF}" srcOrd="0" destOrd="0" presId="urn:microsoft.com/office/officeart/2005/8/layout/vList6"/>
    <dgm:cxn modelId="{C90DC416-EE5B-4964-9447-8FFF7710A9D1}" srcId="{EBBA2719-AC0E-4B45-A20C-E1B1EF5F91B9}" destId="{CA821CDE-E457-410C-B4E0-D3259BDBCE33}" srcOrd="9" destOrd="0" parTransId="{E4C46559-DCD9-4069-8337-CB803D97A97C}" sibTransId="{45FAE0FB-EDCF-44D2-BF9C-97612EB9DD43}"/>
    <dgm:cxn modelId="{3F9D12C8-6221-4C9F-AC7D-B43093DB8787}" type="presOf" srcId="{96718458-8CB1-4F86-8386-161FB49A8436}" destId="{2A5B3ED2-1348-4F77-B14C-BDC4D46E2876}" srcOrd="0" destOrd="0" presId="urn:microsoft.com/office/officeart/2005/8/layout/vList6"/>
    <dgm:cxn modelId="{8212F0BC-B669-4585-9376-70813FB83F64}" type="presOf" srcId="{04445D96-3335-4450-94A7-A8148B4D8740}" destId="{8C71803F-DF63-428D-A53F-C2194F67DC2A}" srcOrd="0" destOrd="0" presId="urn:microsoft.com/office/officeart/2005/8/layout/vList6"/>
    <dgm:cxn modelId="{26115CED-CE98-4DBA-904B-39991838FDB6}" srcId="{EBBA2719-AC0E-4B45-A20C-E1B1EF5F91B9}" destId="{56F31C70-3C62-440D-87CC-3580D816E72A}" srcOrd="8" destOrd="0" parTransId="{5A0D254B-997B-496D-9CA5-2814FDC4BF7B}" sibTransId="{A964B823-4E1B-4218-9426-94EBF134453F}"/>
    <dgm:cxn modelId="{D77B70DE-F1A7-432E-9D8D-3AC36CE7C1B6}" srcId="{EBBA2719-AC0E-4B45-A20C-E1B1EF5F91B9}" destId="{8BBD7AD8-A726-47A7-9373-91F5F4890BC4}" srcOrd="3" destOrd="0" parTransId="{74232627-BE40-4C02-BFF3-AAF6E15A397D}" sibTransId="{5E609C48-C8DD-43FC-9681-24C385B43756}"/>
    <dgm:cxn modelId="{ABA9C59D-A82E-4CD8-BCDC-0336CA5FA123}" type="presOf" srcId="{56F31C70-3C62-440D-87CC-3580D816E72A}" destId="{333201DE-50C1-44A5-A3F6-8523FF9C5C05}" srcOrd="0" destOrd="0" presId="urn:microsoft.com/office/officeart/2005/8/layout/vList6"/>
    <dgm:cxn modelId="{D393B06C-2F53-44A4-B46A-17B45C5C7334}" srcId="{EBBA2719-AC0E-4B45-A20C-E1B1EF5F91B9}" destId="{04445D96-3335-4450-94A7-A8148B4D8740}" srcOrd="4" destOrd="0" parTransId="{75345DE6-8D42-48FF-B92F-48A6C36DBB57}" sibTransId="{C8CB2C26-222F-4E76-9705-0399B7BF8277}"/>
    <dgm:cxn modelId="{33778091-82AB-4377-A029-072D7C46809D}" srcId="{EBBA2719-AC0E-4B45-A20C-E1B1EF5F91B9}" destId="{9148F3B7-C131-4BB1-83BB-426021284D2A}" srcOrd="10" destOrd="0" parTransId="{212C03D7-5F67-4857-A53B-5D871E39A38C}" sibTransId="{AD3AE46E-31AD-43D0-AE3C-A6C6F18907E7}"/>
    <dgm:cxn modelId="{345D47D1-CBF5-4736-8209-14D9A43A55F6}" type="presOf" srcId="{EBBA2719-AC0E-4B45-A20C-E1B1EF5F91B9}" destId="{F69BFE93-A27F-43C2-904F-2702EE1F0C81}" srcOrd="0" destOrd="0" presId="urn:microsoft.com/office/officeart/2005/8/layout/vList6"/>
    <dgm:cxn modelId="{4AF86EF6-7F50-4C7D-945E-19DD2BABC5DC}" type="presOf" srcId="{72BCA885-714F-4185-9E54-E39DDAF66BCF}" destId="{155E9875-8C2C-4A16-A3CC-6F2A6D006DFC}" srcOrd="0" destOrd="0" presId="urn:microsoft.com/office/officeart/2005/8/layout/vList6"/>
    <dgm:cxn modelId="{82EDAD63-E260-4401-906B-CEF58532B21B}" srcId="{EBBA2719-AC0E-4B45-A20C-E1B1EF5F91B9}" destId="{96718458-8CB1-4F86-8386-161FB49A8436}" srcOrd="0" destOrd="0" parTransId="{8B8A62FF-F2CC-4EB3-89D5-2BCC5AA620FB}" sibTransId="{8888EB7D-0888-4706-875F-51F9318580BD}"/>
    <dgm:cxn modelId="{B8AD4B8B-6DD2-4768-9288-8FBC0FF2A321}" type="presOf" srcId="{17581BC2-C108-4C05-8637-99D5EF11E5B5}" destId="{81E6540A-A92E-4436-8B87-C8A28B8A9887}" srcOrd="0" destOrd="0" presId="urn:microsoft.com/office/officeart/2005/8/layout/vList6"/>
    <dgm:cxn modelId="{913CFCC1-BF52-45E3-8618-5CC6CA48D4D8}" srcId="{EBBA2719-AC0E-4B45-A20C-E1B1EF5F91B9}" destId="{3613C4C2-1EE5-4328-92CF-58E7A688F72C}" srcOrd="2" destOrd="0" parTransId="{A9ACC3AD-8530-4C99-A9BA-25AE0D902174}" sibTransId="{78667C4F-07A0-4F50-B7C4-E630510E0295}"/>
    <dgm:cxn modelId="{0D25B93C-99A1-4608-9A73-A820227C2A84}" type="presOf" srcId="{9148F3B7-C131-4BB1-83BB-426021284D2A}" destId="{B414575F-8D2A-4757-9409-D1064B6F1ADC}" srcOrd="0" destOrd="0" presId="urn:microsoft.com/office/officeart/2005/8/layout/vList6"/>
    <dgm:cxn modelId="{5376B936-904D-4AD0-933B-A97C36CF2817}" type="presOf" srcId="{3613C4C2-1EE5-4328-92CF-58E7A688F72C}" destId="{ACDEC31C-C372-47CD-8670-7F5E39D58D99}" srcOrd="0" destOrd="0" presId="urn:microsoft.com/office/officeart/2005/8/layout/vList6"/>
    <dgm:cxn modelId="{953DE984-ABA2-4264-8D03-DF820122E65B}" srcId="{EBBA2719-AC0E-4B45-A20C-E1B1EF5F91B9}" destId="{72BCA885-714F-4185-9E54-E39DDAF66BCF}" srcOrd="5" destOrd="0" parTransId="{E1738355-0671-41E5-ADFB-13948D66D047}" sibTransId="{60B9B757-9CF2-4DDA-9991-2257C21BC84E}"/>
    <dgm:cxn modelId="{C933EB65-A044-4CBA-A6CD-4BFA9D19BC5E}" type="presOf" srcId="{ACEBF346-FA46-493F-9328-C99F2C24481E}" destId="{F281AEB2-13BF-4833-9C6A-B12BB5739704}" srcOrd="0" destOrd="0" presId="urn:microsoft.com/office/officeart/2005/8/layout/vList6"/>
    <dgm:cxn modelId="{3CCAF6F4-B28E-4204-818A-C270BE5065DA}" srcId="{EBBA2719-AC0E-4B45-A20C-E1B1EF5F91B9}" destId="{ACEBF346-FA46-493F-9328-C99F2C24481E}" srcOrd="6" destOrd="0" parTransId="{7198EA15-84AD-488A-B15D-AC84D4BE0541}" sibTransId="{F52B3619-1BCA-4D6D-9DB4-5CA7E5C5E601}"/>
    <dgm:cxn modelId="{2BB86BAC-CDBC-4FF2-956D-D6EBF4A2564B}" type="presOf" srcId="{DC6255ED-D9D5-4C82-BBDB-76DE69CDDA83}" destId="{28B2B554-A7B0-4E83-85E6-A87172191191}" srcOrd="0" destOrd="0" presId="urn:microsoft.com/office/officeart/2005/8/layout/vList6"/>
    <dgm:cxn modelId="{8929B6E8-E531-44CB-A4C2-F39648D3C523}" type="presOf" srcId="{CA821CDE-E457-410C-B4E0-D3259BDBCE33}" destId="{AABAEFF8-8CD9-4D05-932D-8673BFE17EC1}" srcOrd="0" destOrd="0" presId="urn:microsoft.com/office/officeart/2005/8/layout/vList6"/>
    <dgm:cxn modelId="{366C1856-F011-4E04-8292-7D350E10F418}" srcId="{EBBA2719-AC0E-4B45-A20C-E1B1EF5F91B9}" destId="{DC6255ED-D9D5-4C82-BBDB-76DE69CDDA83}" srcOrd="7" destOrd="0" parTransId="{376E0890-0FD9-4D2E-8D38-ABA5D5B5B7DC}" sibTransId="{D40DE623-A544-4E89-802B-9F506259EDE5}"/>
    <dgm:cxn modelId="{13D37407-301E-4CDA-BAD1-A03B99930B75}" srcId="{EBBA2719-AC0E-4B45-A20C-E1B1EF5F91B9}" destId="{17581BC2-C108-4C05-8637-99D5EF11E5B5}" srcOrd="1" destOrd="0" parTransId="{D2707EF4-9385-49B6-8405-0C40205F7B34}" sibTransId="{9076C213-9391-427D-B9FA-AA8462867112}"/>
    <dgm:cxn modelId="{EC6837F8-38C6-4F26-B041-F688D1810FE7}" type="presParOf" srcId="{F69BFE93-A27F-43C2-904F-2702EE1F0C81}" destId="{B6416B59-40C0-4B77-96FE-402A7AFEA5C7}" srcOrd="0" destOrd="0" presId="urn:microsoft.com/office/officeart/2005/8/layout/vList6"/>
    <dgm:cxn modelId="{BAD5C505-68AE-447C-95E2-96A387AFD87B}" type="presParOf" srcId="{B6416B59-40C0-4B77-96FE-402A7AFEA5C7}" destId="{2A5B3ED2-1348-4F77-B14C-BDC4D46E2876}" srcOrd="0" destOrd="0" presId="urn:microsoft.com/office/officeart/2005/8/layout/vList6"/>
    <dgm:cxn modelId="{8B23239D-4F78-440D-AC39-B6CC21ACA9A2}" type="presParOf" srcId="{B6416B59-40C0-4B77-96FE-402A7AFEA5C7}" destId="{668F86F4-D8B4-4671-9987-ADA9513FDB9F}" srcOrd="1" destOrd="0" presId="urn:microsoft.com/office/officeart/2005/8/layout/vList6"/>
    <dgm:cxn modelId="{3A0D3629-2496-4DDB-AFA1-E2DFD6CE93FA}" type="presParOf" srcId="{F69BFE93-A27F-43C2-904F-2702EE1F0C81}" destId="{411BD049-27D8-4812-8A38-150D2754E584}" srcOrd="1" destOrd="0" presId="urn:microsoft.com/office/officeart/2005/8/layout/vList6"/>
    <dgm:cxn modelId="{7AF9D863-ED28-4022-912D-3B09C1B7B334}" type="presParOf" srcId="{F69BFE93-A27F-43C2-904F-2702EE1F0C81}" destId="{0AF5E8BB-D439-4A25-9866-F5D139127058}" srcOrd="2" destOrd="0" presId="urn:microsoft.com/office/officeart/2005/8/layout/vList6"/>
    <dgm:cxn modelId="{ECFF15B2-9FE0-4CEF-B058-A5BBFDECAF6E}" type="presParOf" srcId="{0AF5E8BB-D439-4A25-9866-F5D139127058}" destId="{81E6540A-A92E-4436-8B87-C8A28B8A9887}" srcOrd="0" destOrd="0" presId="urn:microsoft.com/office/officeart/2005/8/layout/vList6"/>
    <dgm:cxn modelId="{8EA69A19-5DAE-4547-8026-25D492CABD7F}" type="presParOf" srcId="{0AF5E8BB-D439-4A25-9866-F5D139127058}" destId="{CCEB2EA5-35DB-4DED-BBB9-8A103F7C3832}" srcOrd="1" destOrd="0" presId="urn:microsoft.com/office/officeart/2005/8/layout/vList6"/>
    <dgm:cxn modelId="{C9577570-01A9-4435-A020-7539775EB00B}" type="presParOf" srcId="{F69BFE93-A27F-43C2-904F-2702EE1F0C81}" destId="{72F04AED-19A1-462F-A813-91A349D381D3}" srcOrd="3" destOrd="0" presId="urn:microsoft.com/office/officeart/2005/8/layout/vList6"/>
    <dgm:cxn modelId="{C0A2C9B2-9026-45FF-ADFF-F018E7DBDCC1}" type="presParOf" srcId="{F69BFE93-A27F-43C2-904F-2702EE1F0C81}" destId="{8394BFCA-B31D-4B1E-B21B-C33338B15F09}" srcOrd="4" destOrd="0" presId="urn:microsoft.com/office/officeart/2005/8/layout/vList6"/>
    <dgm:cxn modelId="{7A9549BA-BEF7-4D7B-B261-8BF387B81E8E}" type="presParOf" srcId="{8394BFCA-B31D-4B1E-B21B-C33338B15F09}" destId="{ACDEC31C-C372-47CD-8670-7F5E39D58D99}" srcOrd="0" destOrd="0" presId="urn:microsoft.com/office/officeart/2005/8/layout/vList6"/>
    <dgm:cxn modelId="{77E3CFA1-2ECD-44D7-A384-0818C9D5B043}" type="presParOf" srcId="{8394BFCA-B31D-4B1E-B21B-C33338B15F09}" destId="{C452EF17-E5A9-4777-930C-EF0C641378EE}" srcOrd="1" destOrd="0" presId="urn:microsoft.com/office/officeart/2005/8/layout/vList6"/>
    <dgm:cxn modelId="{73701DA4-7612-4DA1-97A1-9F6E53C7A8B3}" type="presParOf" srcId="{F69BFE93-A27F-43C2-904F-2702EE1F0C81}" destId="{D5E5A0F7-22D1-4B06-9DC6-73D5D969EFFC}" srcOrd="5" destOrd="0" presId="urn:microsoft.com/office/officeart/2005/8/layout/vList6"/>
    <dgm:cxn modelId="{848C5223-414D-4AF1-BE35-90A434E73934}" type="presParOf" srcId="{F69BFE93-A27F-43C2-904F-2702EE1F0C81}" destId="{062C180D-CDE7-422B-BF07-45D96179BE3F}" srcOrd="6" destOrd="0" presId="urn:microsoft.com/office/officeart/2005/8/layout/vList6"/>
    <dgm:cxn modelId="{B4BBF92B-799C-4362-885A-5105E0E27235}" type="presParOf" srcId="{062C180D-CDE7-422B-BF07-45D96179BE3F}" destId="{DD432034-EF80-4343-88FC-808EF9D9F3FF}" srcOrd="0" destOrd="0" presId="urn:microsoft.com/office/officeart/2005/8/layout/vList6"/>
    <dgm:cxn modelId="{9ED8567E-3C59-4965-88ED-1A83E8C8338C}" type="presParOf" srcId="{062C180D-CDE7-422B-BF07-45D96179BE3F}" destId="{09E0B2D5-7541-4A10-8DA6-1DFBD993A9D6}" srcOrd="1" destOrd="0" presId="urn:microsoft.com/office/officeart/2005/8/layout/vList6"/>
    <dgm:cxn modelId="{68D39F3F-C7B4-4C8B-8C0C-2D4FC1E384E4}" type="presParOf" srcId="{F69BFE93-A27F-43C2-904F-2702EE1F0C81}" destId="{62CD8278-D62C-4B3A-A5F2-A4142552A5F8}" srcOrd="7" destOrd="0" presId="urn:microsoft.com/office/officeart/2005/8/layout/vList6"/>
    <dgm:cxn modelId="{3E732FD4-C275-4F6B-8B0E-A365496FA297}" type="presParOf" srcId="{F69BFE93-A27F-43C2-904F-2702EE1F0C81}" destId="{D036D831-E80E-40E1-8E6F-B1E44D2C2790}" srcOrd="8" destOrd="0" presId="urn:microsoft.com/office/officeart/2005/8/layout/vList6"/>
    <dgm:cxn modelId="{A37A9440-2355-4BB1-B44B-4B561BA3A0E3}" type="presParOf" srcId="{D036D831-E80E-40E1-8E6F-B1E44D2C2790}" destId="{8C71803F-DF63-428D-A53F-C2194F67DC2A}" srcOrd="0" destOrd="0" presId="urn:microsoft.com/office/officeart/2005/8/layout/vList6"/>
    <dgm:cxn modelId="{5CFE2992-5614-44DB-B69C-E81B31569625}" type="presParOf" srcId="{D036D831-E80E-40E1-8E6F-B1E44D2C2790}" destId="{C86A3E46-E1E9-46B6-A053-9EDA83962293}" srcOrd="1" destOrd="0" presId="urn:microsoft.com/office/officeart/2005/8/layout/vList6"/>
    <dgm:cxn modelId="{072E4104-1697-41E0-B0A2-8DDF3BC7CDD8}" type="presParOf" srcId="{F69BFE93-A27F-43C2-904F-2702EE1F0C81}" destId="{651BAE45-BF8B-4BB1-AE2F-9BBC70933E6E}" srcOrd="9" destOrd="0" presId="urn:microsoft.com/office/officeart/2005/8/layout/vList6"/>
    <dgm:cxn modelId="{24032D90-6E12-4E0A-B387-8FE37B700E71}" type="presParOf" srcId="{F69BFE93-A27F-43C2-904F-2702EE1F0C81}" destId="{72776263-83C0-43A2-9139-CF3CA14974DC}" srcOrd="10" destOrd="0" presId="urn:microsoft.com/office/officeart/2005/8/layout/vList6"/>
    <dgm:cxn modelId="{96253D6C-83E9-463C-BB7E-2F998C5ADD6D}" type="presParOf" srcId="{72776263-83C0-43A2-9139-CF3CA14974DC}" destId="{155E9875-8C2C-4A16-A3CC-6F2A6D006DFC}" srcOrd="0" destOrd="0" presId="urn:microsoft.com/office/officeart/2005/8/layout/vList6"/>
    <dgm:cxn modelId="{E2C33B4B-B199-4F9E-9216-04DF004CDEC9}" type="presParOf" srcId="{72776263-83C0-43A2-9139-CF3CA14974DC}" destId="{6A733131-74C9-4CCE-B544-B4A1CBD36BAB}" srcOrd="1" destOrd="0" presId="urn:microsoft.com/office/officeart/2005/8/layout/vList6"/>
    <dgm:cxn modelId="{6892601E-DC07-4B46-8888-93F5DBD8CF23}" type="presParOf" srcId="{F69BFE93-A27F-43C2-904F-2702EE1F0C81}" destId="{23F7C884-A0B4-4260-B7B3-4A1F0747290C}" srcOrd="11" destOrd="0" presId="urn:microsoft.com/office/officeart/2005/8/layout/vList6"/>
    <dgm:cxn modelId="{A43F778F-DA0F-495F-B387-7E16B8A108DB}" type="presParOf" srcId="{F69BFE93-A27F-43C2-904F-2702EE1F0C81}" destId="{AC31BC63-9F8E-4BBE-9C50-3762A2AA4FD1}" srcOrd="12" destOrd="0" presId="urn:microsoft.com/office/officeart/2005/8/layout/vList6"/>
    <dgm:cxn modelId="{BBA5630A-F6B9-40D5-ACAC-36570D040D96}" type="presParOf" srcId="{AC31BC63-9F8E-4BBE-9C50-3762A2AA4FD1}" destId="{F281AEB2-13BF-4833-9C6A-B12BB5739704}" srcOrd="0" destOrd="0" presId="urn:microsoft.com/office/officeart/2005/8/layout/vList6"/>
    <dgm:cxn modelId="{99AD2987-4E3B-4B46-A809-5A291CAC9B05}" type="presParOf" srcId="{AC31BC63-9F8E-4BBE-9C50-3762A2AA4FD1}" destId="{4A3E521F-0787-4F51-994B-21306C9F548E}" srcOrd="1" destOrd="0" presId="urn:microsoft.com/office/officeart/2005/8/layout/vList6"/>
    <dgm:cxn modelId="{B869156A-CD01-436A-8D90-CB50C6933A92}" type="presParOf" srcId="{F69BFE93-A27F-43C2-904F-2702EE1F0C81}" destId="{CFD786C7-5272-4342-8D24-3A1524E3EAC6}" srcOrd="13" destOrd="0" presId="urn:microsoft.com/office/officeart/2005/8/layout/vList6"/>
    <dgm:cxn modelId="{1A4C6AA5-68C0-45A9-805D-C3521A61EC85}" type="presParOf" srcId="{F69BFE93-A27F-43C2-904F-2702EE1F0C81}" destId="{B990DE47-24EF-45DA-8E93-729A31186E22}" srcOrd="14" destOrd="0" presId="urn:microsoft.com/office/officeart/2005/8/layout/vList6"/>
    <dgm:cxn modelId="{B7E06BA0-7408-496A-9AD4-9F79E5F170F5}" type="presParOf" srcId="{B990DE47-24EF-45DA-8E93-729A31186E22}" destId="{28B2B554-A7B0-4E83-85E6-A87172191191}" srcOrd="0" destOrd="0" presId="urn:microsoft.com/office/officeart/2005/8/layout/vList6"/>
    <dgm:cxn modelId="{1EFC131B-DF2D-44EE-8479-48E4347DAEDE}" type="presParOf" srcId="{B990DE47-24EF-45DA-8E93-729A31186E22}" destId="{C8CCA48F-A689-4EEF-A78D-19DB5DE3D258}" srcOrd="1" destOrd="0" presId="urn:microsoft.com/office/officeart/2005/8/layout/vList6"/>
    <dgm:cxn modelId="{76D68845-68B2-460F-8ADF-818FFC4A5B78}" type="presParOf" srcId="{F69BFE93-A27F-43C2-904F-2702EE1F0C81}" destId="{26842469-69DE-4B5F-817E-3063437B8D48}" srcOrd="15" destOrd="0" presId="urn:microsoft.com/office/officeart/2005/8/layout/vList6"/>
    <dgm:cxn modelId="{0A16D6C1-C87B-4525-B8EA-0CA90FB3E17D}" type="presParOf" srcId="{F69BFE93-A27F-43C2-904F-2702EE1F0C81}" destId="{8A34BB77-C4EA-4756-AD56-7F1FE656E56D}" srcOrd="16" destOrd="0" presId="urn:microsoft.com/office/officeart/2005/8/layout/vList6"/>
    <dgm:cxn modelId="{84AF34C0-FDDC-4DA6-B644-04508C1DCC15}" type="presParOf" srcId="{8A34BB77-C4EA-4756-AD56-7F1FE656E56D}" destId="{333201DE-50C1-44A5-A3F6-8523FF9C5C05}" srcOrd="0" destOrd="0" presId="urn:microsoft.com/office/officeart/2005/8/layout/vList6"/>
    <dgm:cxn modelId="{04957D22-62EB-432D-B18A-D15053080B07}" type="presParOf" srcId="{8A34BB77-C4EA-4756-AD56-7F1FE656E56D}" destId="{75F80843-842B-42C6-824B-5061C32456DF}" srcOrd="1" destOrd="0" presId="urn:microsoft.com/office/officeart/2005/8/layout/vList6"/>
    <dgm:cxn modelId="{4AA74624-C526-454C-B5F7-8EBD3BE287EB}" type="presParOf" srcId="{F69BFE93-A27F-43C2-904F-2702EE1F0C81}" destId="{80A96AF9-1455-4F4C-9852-23ED83CB69FE}" srcOrd="17" destOrd="0" presId="urn:microsoft.com/office/officeart/2005/8/layout/vList6"/>
    <dgm:cxn modelId="{5B5E10ED-E94F-4015-AFD0-C0994DFAAE94}" type="presParOf" srcId="{F69BFE93-A27F-43C2-904F-2702EE1F0C81}" destId="{F917ABE2-15F8-46CD-8870-AD156BEB0FB7}" srcOrd="18" destOrd="0" presId="urn:microsoft.com/office/officeart/2005/8/layout/vList6"/>
    <dgm:cxn modelId="{379C8AFE-8AE9-43CB-89A8-5D67B750056A}" type="presParOf" srcId="{F917ABE2-15F8-46CD-8870-AD156BEB0FB7}" destId="{AABAEFF8-8CD9-4D05-932D-8673BFE17EC1}" srcOrd="0" destOrd="0" presId="urn:microsoft.com/office/officeart/2005/8/layout/vList6"/>
    <dgm:cxn modelId="{3C2DEEDE-30BF-4D89-A643-B61785CCBD31}" type="presParOf" srcId="{F917ABE2-15F8-46CD-8870-AD156BEB0FB7}" destId="{E32A76A2-7C1C-4828-85D9-2FC68579BCC5}" srcOrd="1" destOrd="0" presId="urn:microsoft.com/office/officeart/2005/8/layout/vList6"/>
    <dgm:cxn modelId="{014538B2-77DC-451D-ABAD-5A5FF773309A}" type="presParOf" srcId="{F69BFE93-A27F-43C2-904F-2702EE1F0C81}" destId="{E29035A7-5C62-4708-ABEE-8CC96C7E3A4A}" srcOrd="19" destOrd="0" presId="urn:microsoft.com/office/officeart/2005/8/layout/vList6"/>
    <dgm:cxn modelId="{F49C91F9-2D9B-4087-BF42-F12292BD5C39}" type="presParOf" srcId="{F69BFE93-A27F-43C2-904F-2702EE1F0C81}" destId="{C0716DAB-60EE-4F2D-8F56-23DA5B4060A0}" srcOrd="20" destOrd="0" presId="urn:microsoft.com/office/officeart/2005/8/layout/vList6"/>
    <dgm:cxn modelId="{1D37BEA4-A40D-42C9-8E16-C43D5FEF08EC}" type="presParOf" srcId="{C0716DAB-60EE-4F2D-8F56-23DA5B4060A0}" destId="{B414575F-8D2A-4757-9409-D1064B6F1ADC}" srcOrd="0" destOrd="0" presId="urn:microsoft.com/office/officeart/2005/8/layout/vList6"/>
    <dgm:cxn modelId="{6F268D76-1479-480D-A387-CE18E2ECCC10}" type="presParOf" srcId="{C0716DAB-60EE-4F2D-8F56-23DA5B4060A0}" destId="{F9F832E1-6B28-4DD0-8F0E-7946BAA53E6D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BA35B69-2494-4FB3-B82F-95AFD2CFD4C5}">
      <dsp:nvSpPr>
        <dsp:cNvPr id="0" name=""/>
        <dsp:cNvSpPr/>
      </dsp:nvSpPr>
      <dsp:spPr>
        <a:xfrm>
          <a:off x="3738134" y="2317"/>
          <a:ext cx="5607201" cy="395194"/>
        </a:xfrm>
        <a:prstGeom prst="rightArrow">
          <a:avLst>
            <a:gd name="adj1" fmla="val 75000"/>
            <a:gd name="adj2" fmla="val 50000"/>
          </a:avLst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7D76E1A-776F-43AE-8FD7-BAAE50EC8850}">
      <dsp:nvSpPr>
        <dsp:cNvPr id="0" name=""/>
        <dsp:cNvSpPr/>
      </dsp:nvSpPr>
      <dsp:spPr>
        <a:xfrm>
          <a:off x="0" y="2317"/>
          <a:ext cx="3738134" cy="395194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smtClean="0"/>
            <a:t>Cambiar el tapizado de sillones:</a:t>
          </a:r>
          <a:endParaRPr lang="es-CL" sz="1400" kern="1200" dirty="0"/>
        </a:p>
      </dsp:txBody>
      <dsp:txXfrm>
        <a:off x="19292" y="21609"/>
        <a:ext cx="3699550" cy="356610"/>
      </dsp:txXfrm>
    </dsp:sp>
    <dsp:sp modelId="{BE7FB04D-3219-4185-893A-6F768DB54DAE}">
      <dsp:nvSpPr>
        <dsp:cNvPr id="0" name=""/>
        <dsp:cNvSpPr/>
      </dsp:nvSpPr>
      <dsp:spPr>
        <a:xfrm>
          <a:off x="3738134" y="437031"/>
          <a:ext cx="5607201" cy="395194"/>
        </a:xfrm>
        <a:prstGeom prst="rightArrow">
          <a:avLst>
            <a:gd name="adj1" fmla="val 75000"/>
            <a:gd name="adj2" fmla="val 50000"/>
          </a:avLst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B3C20B7-1B82-4D1F-893B-712032E34A89}">
      <dsp:nvSpPr>
        <dsp:cNvPr id="0" name=""/>
        <dsp:cNvSpPr/>
      </dsp:nvSpPr>
      <dsp:spPr>
        <a:xfrm>
          <a:off x="0" y="437031"/>
          <a:ext cx="3738134" cy="395194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smtClean="0"/>
            <a:t>Adquisición de ceniceros:</a:t>
          </a:r>
          <a:endParaRPr lang="es-CL" sz="1400" kern="1200" dirty="0"/>
        </a:p>
      </dsp:txBody>
      <dsp:txXfrm>
        <a:off x="19292" y="456323"/>
        <a:ext cx="3699550" cy="356610"/>
      </dsp:txXfrm>
    </dsp:sp>
    <dsp:sp modelId="{4B2ABCBF-EB3E-4A6B-AA34-28681421652C}">
      <dsp:nvSpPr>
        <dsp:cNvPr id="0" name=""/>
        <dsp:cNvSpPr/>
      </dsp:nvSpPr>
      <dsp:spPr>
        <a:xfrm>
          <a:off x="3738134" y="871745"/>
          <a:ext cx="5607201" cy="395194"/>
        </a:xfrm>
        <a:prstGeom prst="rightArrow">
          <a:avLst>
            <a:gd name="adj1" fmla="val 75000"/>
            <a:gd name="adj2" fmla="val 50000"/>
          </a:avLst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BCE4A12-6E02-43AD-A20E-2266A09F161A}">
      <dsp:nvSpPr>
        <dsp:cNvPr id="0" name=""/>
        <dsp:cNvSpPr/>
      </dsp:nvSpPr>
      <dsp:spPr>
        <a:xfrm>
          <a:off x="0" y="871745"/>
          <a:ext cx="3738134" cy="395194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400" kern="1200" dirty="0" smtClean="0"/>
            <a:t>L</a:t>
          </a:r>
          <a:r>
            <a:rPr lang="es-ES" sz="1400" kern="1200" dirty="0" smtClean="0"/>
            <a:t>limpieza </a:t>
          </a:r>
          <a:r>
            <a:rPr lang="es-ES" sz="1400" kern="1200" smtClean="0"/>
            <a:t>de alfombra</a:t>
          </a:r>
          <a:endParaRPr lang="es-CL" sz="1400" kern="1200" dirty="0"/>
        </a:p>
      </dsp:txBody>
      <dsp:txXfrm>
        <a:off x="19292" y="891037"/>
        <a:ext cx="3699550" cy="356610"/>
      </dsp:txXfrm>
    </dsp:sp>
    <dsp:sp modelId="{99BABC66-5A8A-48B3-9BE4-99F01CAACC1E}">
      <dsp:nvSpPr>
        <dsp:cNvPr id="0" name=""/>
        <dsp:cNvSpPr/>
      </dsp:nvSpPr>
      <dsp:spPr>
        <a:xfrm>
          <a:off x="3738134" y="1306459"/>
          <a:ext cx="5607201" cy="395194"/>
        </a:xfrm>
        <a:prstGeom prst="rightArrow">
          <a:avLst>
            <a:gd name="adj1" fmla="val 75000"/>
            <a:gd name="adj2" fmla="val 50000"/>
          </a:avLst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5DE2F55-D166-4801-B04D-085A49B604CE}">
      <dsp:nvSpPr>
        <dsp:cNvPr id="0" name=""/>
        <dsp:cNvSpPr/>
      </dsp:nvSpPr>
      <dsp:spPr>
        <a:xfrm>
          <a:off x="0" y="1306459"/>
          <a:ext cx="3738134" cy="395194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smtClean="0"/>
            <a:t>Renovación de artículos de escritorio:</a:t>
          </a:r>
          <a:endParaRPr lang="es-CL" sz="1400" kern="1200" dirty="0"/>
        </a:p>
      </dsp:txBody>
      <dsp:txXfrm>
        <a:off x="19292" y="1325751"/>
        <a:ext cx="3699550" cy="356610"/>
      </dsp:txXfrm>
    </dsp:sp>
    <dsp:sp modelId="{D8AC2D49-6A09-4F0A-A962-9870A11BC743}">
      <dsp:nvSpPr>
        <dsp:cNvPr id="0" name=""/>
        <dsp:cNvSpPr/>
      </dsp:nvSpPr>
      <dsp:spPr>
        <a:xfrm>
          <a:off x="3738134" y="1741173"/>
          <a:ext cx="5607201" cy="395194"/>
        </a:xfrm>
        <a:prstGeom prst="rightArrow">
          <a:avLst>
            <a:gd name="adj1" fmla="val 75000"/>
            <a:gd name="adj2" fmla="val 50000"/>
          </a:avLst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863F83A-D81F-4C78-B3AB-0EB4BA58D4E7}">
      <dsp:nvSpPr>
        <dsp:cNvPr id="0" name=""/>
        <dsp:cNvSpPr/>
      </dsp:nvSpPr>
      <dsp:spPr>
        <a:xfrm>
          <a:off x="0" y="1741173"/>
          <a:ext cx="3738134" cy="395194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smtClean="0"/>
            <a:t>Reparación del Aire Acondicionado de las oficinas:</a:t>
          </a:r>
          <a:endParaRPr lang="es-CL" sz="1400" kern="1200" dirty="0"/>
        </a:p>
      </dsp:txBody>
      <dsp:txXfrm>
        <a:off x="19292" y="1760465"/>
        <a:ext cx="3699550" cy="356610"/>
      </dsp:txXfrm>
    </dsp:sp>
    <dsp:sp modelId="{44EDDE3C-2812-43C7-AF20-3BB47B96AF58}">
      <dsp:nvSpPr>
        <dsp:cNvPr id="0" name=""/>
        <dsp:cNvSpPr/>
      </dsp:nvSpPr>
      <dsp:spPr>
        <a:xfrm>
          <a:off x="3738134" y="2175887"/>
          <a:ext cx="5607201" cy="395194"/>
        </a:xfrm>
        <a:prstGeom prst="rightArrow">
          <a:avLst>
            <a:gd name="adj1" fmla="val 75000"/>
            <a:gd name="adj2" fmla="val 50000"/>
          </a:avLst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061E56C-270F-44F8-BA71-33200EC58649}">
      <dsp:nvSpPr>
        <dsp:cNvPr id="0" name=""/>
        <dsp:cNvSpPr/>
      </dsp:nvSpPr>
      <dsp:spPr>
        <a:xfrm>
          <a:off x="0" y="2175887"/>
          <a:ext cx="3738134" cy="395194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smtClean="0"/>
            <a:t>Adquisición de candados:</a:t>
          </a:r>
          <a:endParaRPr lang="es-CL" sz="1400" kern="1200" dirty="0"/>
        </a:p>
      </dsp:txBody>
      <dsp:txXfrm>
        <a:off x="19292" y="2195179"/>
        <a:ext cx="3699550" cy="356610"/>
      </dsp:txXfrm>
    </dsp:sp>
    <dsp:sp modelId="{3661627C-F8A6-4487-97C9-329BAA0C0C6B}">
      <dsp:nvSpPr>
        <dsp:cNvPr id="0" name=""/>
        <dsp:cNvSpPr/>
      </dsp:nvSpPr>
      <dsp:spPr>
        <a:xfrm>
          <a:off x="3738134" y="2610601"/>
          <a:ext cx="5607201" cy="395194"/>
        </a:xfrm>
        <a:prstGeom prst="rightArrow">
          <a:avLst>
            <a:gd name="adj1" fmla="val 75000"/>
            <a:gd name="adj2" fmla="val 50000"/>
          </a:avLst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EE0B5A7-250D-4E27-8DB1-EEECD853F337}">
      <dsp:nvSpPr>
        <dsp:cNvPr id="0" name=""/>
        <dsp:cNvSpPr/>
      </dsp:nvSpPr>
      <dsp:spPr>
        <a:xfrm>
          <a:off x="0" y="2610601"/>
          <a:ext cx="3738134" cy="395194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smtClean="0"/>
            <a:t>Combustible para la caldera:</a:t>
          </a:r>
          <a:endParaRPr lang="es-CL" sz="1400" kern="1200" dirty="0"/>
        </a:p>
      </dsp:txBody>
      <dsp:txXfrm>
        <a:off x="19292" y="2629893"/>
        <a:ext cx="3699550" cy="356610"/>
      </dsp:txXfrm>
    </dsp:sp>
    <dsp:sp modelId="{8E2A7B54-6636-4DA4-85BA-53D8E9A7B284}">
      <dsp:nvSpPr>
        <dsp:cNvPr id="0" name=""/>
        <dsp:cNvSpPr/>
      </dsp:nvSpPr>
      <dsp:spPr>
        <a:xfrm>
          <a:off x="3738134" y="3045315"/>
          <a:ext cx="5607201" cy="395194"/>
        </a:xfrm>
        <a:prstGeom prst="rightArrow">
          <a:avLst>
            <a:gd name="adj1" fmla="val 75000"/>
            <a:gd name="adj2" fmla="val 50000"/>
          </a:avLst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300F00F-D17D-4670-BAE2-89C510662820}">
      <dsp:nvSpPr>
        <dsp:cNvPr id="0" name=""/>
        <dsp:cNvSpPr/>
      </dsp:nvSpPr>
      <dsp:spPr>
        <a:xfrm>
          <a:off x="0" y="3045315"/>
          <a:ext cx="3738134" cy="395194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smtClean="0"/>
            <a:t>Aceite para los vehículos:</a:t>
          </a:r>
          <a:endParaRPr lang="es-CL" sz="1400" kern="1200" dirty="0"/>
        </a:p>
      </dsp:txBody>
      <dsp:txXfrm>
        <a:off x="19292" y="3064607"/>
        <a:ext cx="3699550" cy="356610"/>
      </dsp:txXfrm>
    </dsp:sp>
    <dsp:sp modelId="{DBE35D8B-88F3-4395-BFDE-1B7ADB6E6AB6}">
      <dsp:nvSpPr>
        <dsp:cNvPr id="0" name=""/>
        <dsp:cNvSpPr/>
      </dsp:nvSpPr>
      <dsp:spPr>
        <a:xfrm>
          <a:off x="3738134" y="3480029"/>
          <a:ext cx="5607201" cy="395194"/>
        </a:xfrm>
        <a:prstGeom prst="rightArrow">
          <a:avLst>
            <a:gd name="adj1" fmla="val 75000"/>
            <a:gd name="adj2" fmla="val 50000"/>
          </a:avLst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3C982EC-E4BA-4E7F-914D-74711B1D9D89}">
      <dsp:nvSpPr>
        <dsp:cNvPr id="0" name=""/>
        <dsp:cNvSpPr/>
      </dsp:nvSpPr>
      <dsp:spPr>
        <a:xfrm>
          <a:off x="0" y="3480029"/>
          <a:ext cx="3738134" cy="395194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smtClean="0"/>
            <a:t>Adquisición de Mascarillas:</a:t>
          </a:r>
          <a:endParaRPr lang="es-CL" sz="1400" kern="1200" dirty="0"/>
        </a:p>
      </dsp:txBody>
      <dsp:txXfrm>
        <a:off x="19292" y="3499321"/>
        <a:ext cx="3699550" cy="356610"/>
      </dsp:txXfrm>
    </dsp:sp>
    <dsp:sp modelId="{93E3324F-11C8-4061-847D-84DDEC2D90DE}">
      <dsp:nvSpPr>
        <dsp:cNvPr id="0" name=""/>
        <dsp:cNvSpPr/>
      </dsp:nvSpPr>
      <dsp:spPr>
        <a:xfrm>
          <a:off x="3738134" y="3914743"/>
          <a:ext cx="5607201" cy="395194"/>
        </a:xfrm>
        <a:prstGeom prst="rightArrow">
          <a:avLst>
            <a:gd name="adj1" fmla="val 75000"/>
            <a:gd name="adj2" fmla="val 50000"/>
          </a:avLst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F564BB8-9301-4B72-81CF-5C75FC9609ED}">
      <dsp:nvSpPr>
        <dsp:cNvPr id="0" name=""/>
        <dsp:cNvSpPr/>
      </dsp:nvSpPr>
      <dsp:spPr>
        <a:xfrm>
          <a:off x="0" y="3914743"/>
          <a:ext cx="3738134" cy="395194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smtClean="0"/>
            <a:t>Adquisición de Ibuprofeno:</a:t>
          </a:r>
          <a:endParaRPr lang="es-CL" sz="1400" kern="1200" dirty="0"/>
        </a:p>
      </dsp:txBody>
      <dsp:txXfrm>
        <a:off x="19292" y="3934035"/>
        <a:ext cx="3699550" cy="356610"/>
      </dsp:txXfrm>
    </dsp:sp>
    <dsp:sp modelId="{51502AB5-D219-4F9C-8B4A-3281003C3E11}">
      <dsp:nvSpPr>
        <dsp:cNvPr id="0" name=""/>
        <dsp:cNvSpPr/>
      </dsp:nvSpPr>
      <dsp:spPr>
        <a:xfrm>
          <a:off x="3738134" y="4349457"/>
          <a:ext cx="5607201" cy="395194"/>
        </a:xfrm>
        <a:prstGeom prst="rightArrow">
          <a:avLst>
            <a:gd name="adj1" fmla="val 75000"/>
            <a:gd name="adj2" fmla="val 50000"/>
          </a:avLst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349721B-7E28-46E9-A352-3177B03A2598}">
      <dsp:nvSpPr>
        <dsp:cNvPr id="0" name=""/>
        <dsp:cNvSpPr/>
      </dsp:nvSpPr>
      <dsp:spPr>
        <a:xfrm>
          <a:off x="0" y="4349457"/>
          <a:ext cx="3738134" cy="395194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smtClean="0"/>
            <a:t>Adquisición de Veneno para ratones:</a:t>
          </a:r>
          <a:endParaRPr lang="es-CL" sz="1400" kern="1200" dirty="0"/>
        </a:p>
      </dsp:txBody>
      <dsp:txXfrm>
        <a:off x="19292" y="4368749"/>
        <a:ext cx="3699550" cy="35661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68F86F4-D8B4-4671-9987-ADA9513FDB9F}">
      <dsp:nvSpPr>
        <dsp:cNvPr id="0" name=""/>
        <dsp:cNvSpPr/>
      </dsp:nvSpPr>
      <dsp:spPr>
        <a:xfrm>
          <a:off x="3738134" y="2317"/>
          <a:ext cx="5607201" cy="395194"/>
        </a:xfrm>
        <a:prstGeom prst="rightArrow">
          <a:avLst>
            <a:gd name="adj1" fmla="val 75000"/>
            <a:gd name="adj2" fmla="val 50000"/>
          </a:avLst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A5B3ED2-1348-4F77-B14C-BDC4D46E2876}">
      <dsp:nvSpPr>
        <dsp:cNvPr id="0" name=""/>
        <dsp:cNvSpPr/>
      </dsp:nvSpPr>
      <dsp:spPr>
        <a:xfrm>
          <a:off x="0" y="2317"/>
          <a:ext cx="3738134" cy="395194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smtClean="0"/>
            <a:t>22.06.003</a:t>
          </a:r>
          <a:endParaRPr lang="es-CL" sz="1400" kern="1200" dirty="0"/>
        </a:p>
      </dsp:txBody>
      <dsp:txXfrm>
        <a:off x="19292" y="21609"/>
        <a:ext cx="3699550" cy="356610"/>
      </dsp:txXfrm>
    </dsp:sp>
    <dsp:sp modelId="{CCEB2EA5-35DB-4DED-BBB9-8A103F7C3832}">
      <dsp:nvSpPr>
        <dsp:cNvPr id="0" name=""/>
        <dsp:cNvSpPr/>
      </dsp:nvSpPr>
      <dsp:spPr>
        <a:xfrm>
          <a:off x="3738134" y="437031"/>
          <a:ext cx="5607201" cy="395194"/>
        </a:xfrm>
        <a:prstGeom prst="rightArrow">
          <a:avLst>
            <a:gd name="adj1" fmla="val 75000"/>
            <a:gd name="adj2" fmla="val 50000"/>
          </a:avLst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1E6540A-A92E-4436-8B87-C8A28B8A9887}">
      <dsp:nvSpPr>
        <dsp:cNvPr id="0" name=""/>
        <dsp:cNvSpPr/>
      </dsp:nvSpPr>
      <dsp:spPr>
        <a:xfrm>
          <a:off x="0" y="437031"/>
          <a:ext cx="3738134" cy="395194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smtClean="0"/>
            <a:t>22.04.008</a:t>
          </a:r>
          <a:endParaRPr lang="es-CL" sz="1400" kern="1200" dirty="0"/>
        </a:p>
      </dsp:txBody>
      <dsp:txXfrm>
        <a:off x="19292" y="456323"/>
        <a:ext cx="3699550" cy="356610"/>
      </dsp:txXfrm>
    </dsp:sp>
    <dsp:sp modelId="{C452EF17-E5A9-4777-930C-EF0C641378EE}">
      <dsp:nvSpPr>
        <dsp:cNvPr id="0" name=""/>
        <dsp:cNvSpPr/>
      </dsp:nvSpPr>
      <dsp:spPr>
        <a:xfrm>
          <a:off x="3738134" y="871745"/>
          <a:ext cx="5607201" cy="395194"/>
        </a:xfrm>
        <a:prstGeom prst="rightArrow">
          <a:avLst>
            <a:gd name="adj1" fmla="val 75000"/>
            <a:gd name="adj2" fmla="val 50000"/>
          </a:avLst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CDEC31C-C372-47CD-8670-7F5E39D58D99}">
      <dsp:nvSpPr>
        <dsp:cNvPr id="0" name=""/>
        <dsp:cNvSpPr/>
      </dsp:nvSpPr>
      <dsp:spPr>
        <a:xfrm>
          <a:off x="0" y="871745"/>
          <a:ext cx="3738134" cy="395194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smtClean="0"/>
            <a:t>22.08.001</a:t>
          </a:r>
          <a:endParaRPr lang="es-CL" sz="1400" kern="1200" dirty="0"/>
        </a:p>
      </dsp:txBody>
      <dsp:txXfrm>
        <a:off x="19292" y="891037"/>
        <a:ext cx="3699550" cy="356610"/>
      </dsp:txXfrm>
    </dsp:sp>
    <dsp:sp modelId="{09E0B2D5-7541-4A10-8DA6-1DFBD993A9D6}">
      <dsp:nvSpPr>
        <dsp:cNvPr id="0" name=""/>
        <dsp:cNvSpPr/>
      </dsp:nvSpPr>
      <dsp:spPr>
        <a:xfrm>
          <a:off x="3738134" y="1306459"/>
          <a:ext cx="5607201" cy="395194"/>
        </a:xfrm>
        <a:prstGeom prst="rightArrow">
          <a:avLst>
            <a:gd name="adj1" fmla="val 75000"/>
            <a:gd name="adj2" fmla="val 50000"/>
          </a:avLst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D432034-EF80-4343-88FC-808EF9D9F3FF}">
      <dsp:nvSpPr>
        <dsp:cNvPr id="0" name=""/>
        <dsp:cNvSpPr/>
      </dsp:nvSpPr>
      <dsp:spPr>
        <a:xfrm>
          <a:off x="0" y="1306459"/>
          <a:ext cx="3738134" cy="395194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smtClean="0"/>
            <a:t>22.04.001</a:t>
          </a:r>
          <a:endParaRPr lang="es-CL" sz="1400" kern="1200" dirty="0"/>
        </a:p>
      </dsp:txBody>
      <dsp:txXfrm>
        <a:off x="19292" y="1325751"/>
        <a:ext cx="3699550" cy="356610"/>
      </dsp:txXfrm>
    </dsp:sp>
    <dsp:sp modelId="{C86A3E46-E1E9-46B6-A053-9EDA83962293}">
      <dsp:nvSpPr>
        <dsp:cNvPr id="0" name=""/>
        <dsp:cNvSpPr/>
      </dsp:nvSpPr>
      <dsp:spPr>
        <a:xfrm>
          <a:off x="3738134" y="1741173"/>
          <a:ext cx="5607201" cy="395194"/>
        </a:xfrm>
        <a:prstGeom prst="rightArrow">
          <a:avLst>
            <a:gd name="adj1" fmla="val 75000"/>
            <a:gd name="adj2" fmla="val 50000"/>
          </a:avLst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C71803F-DF63-428D-A53F-C2194F67DC2A}">
      <dsp:nvSpPr>
        <dsp:cNvPr id="0" name=""/>
        <dsp:cNvSpPr/>
      </dsp:nvSpPr>
      <dsp:spPr>
        <a:xfrm>
          <a:off x="0" y="1741173"/>
          <a:ext cx="3738134" cy="395194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smtClean="0"/>
            <a:t>22.06.004</a:t>
          </a:r>
          <a:endParaRPr lang="es-CL" sz="1400" kern="1200" dirty="0"/>
        </a:p>
      </dsp:txBody>
      <dsp:txXfrm>
        <a:off x="19292" y="1760465"/>
        <a:ext cx="3699550" cy="356610"/>
      </dsp:txXfrm>
    </dsp:sp>
    <dsp:sp modelId="{6A733131-74C9-4CCE-B544-B4A1CBD36BAB}">
      <dsp:nvSpPr>
        <dsp:cNvPr id="0" name=""/>
        <dsp:cNvSpPr/>
      </dsp:nvSpPr>
      <dsp:spPr>
        <a:xfrm>
          <a:off x="3738134" y="2175887"/>
          <a:ext cx="5607201" cy="395194"/>
        </a:xfrm>
        <a:prstGeom prst="rightArrow">
          <a:avLst>
            <a:gd name="adj1" fmla="val 75000"/>
            <a:gd name="adj2" fmla="val 50000"/>
          </a:avLst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55E9875-8C2C-4A16-A3CC-6F2A6D006DFC}">
      <dsp:nvSpPr>
        <dsp:cNvPr id="0" name=""/>
        <dsp:cNvSpPr/>
      </dsp:nvSpPr>
      <dsp:spPr>
        <a:xfrm>
          <a:off x="0" y="2175887"/>
          <a:ext cx="3738134" cy="395194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smtClean="0"/>
            <a:t>22.12.002</a:t>
          </a:r>
          <a:endParaRPr lang="es-CL" sz="1400" kern="1200" dirty="0"/>
        </a:p>
      </dsp:txBody>
      <dsp:txXfrm>
        <a:off x="19292" y="2195179"/>
        <a:ext cx="3699550" cy="356610"/>
      </dsp:txXfrm>
    </dsp:sp>
    <dsp:sp modelId="{4A3E521F-0787-4F51-994B-21306C9F548E}">
      <dsp:nvSpPr>
        <dsp:cNvPr id="0" name=""/>
        <dsp:cNvSpPr/>
      </dsp:nvSpPr>
      <dsp:spPr>
        <a:xfrm>
          <a:off x="3738134" y="2610601"/>
          <a:ext cx="5607201" cy="395194"/>
        </a:xfrm>
        <a:prstGeom prst="rightArrow">
          <a:avLst>
            <a:gd name="adj1" fmla="val 75000"/>
            <a:gd name="adj2" fmla="val 50000"/>
          </a:avLst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281AEB2-13BF-4833-9C6A-B12BB5739704}">
      <dsp:nvSpPr>
        <dsp:cNvPr id="0" name=""/>
        <dsp:cNvSpPr/>
      </dsp:nvSpPr>
      <dsp:spPr>
        <a:xfrm>
          <a:off x="0" y="2610601"/>
          <a:ext cx="3738134" cy="395194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smtClean="0"/>
            <a:t>22.03.002</a:t>
          </a:r>
          <a:endParaRPr lang="es-CL" sz="1400" kern="1200" dirty="0"/>
        </a:p>
      </dsp:txBody>
      <dsp:txXfrm>
        <a:off x="19292" y="2629893"/>
        <a:ext cx="3699550" cy="356610"/>
      </dsp:txXfrm>
    </dsp:sp>
    <dsp:sp modelId="{C8CCA48F-A689-4EEF-A78D-19DB5DE3D258}">
      <dsp:nvSpPr>
        <dsp:cNvPr id="0" name=""/>
        <dsp:cNvSpPr/>
      </dsp:nvSpPr>
      <dsp:spPr>
        <a:xfrm>
          <a:off x="3738134" y="3045315"/>
          <a:ext cx="5607201" cy="395194"/>
        </a:xfrm>
        <a:prstGeom prst="rightArrow">
          <a:avLst>
            <a:gd name="adj1" fmla="val 75000"/>
            <a:gd name="adj2" fmla="val 50000"/>
          </a:avLst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8B2B554-A7B0-4E83-85E6-A87172191191}">
      <dsp:nvSpPr>
        <dsp:cNvPr id="0" name=""/>
        <dsp:cNvSpPr/>
      </dsp:nvSpPr>
      <dsp:spPr>
        <a:xfrm>
          <a:off x="0" y="3045315"/>
          <a:ext cx="3738134" cy="395194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smtClean="0"/>
            <a:t>22.03.001</a:t>
          </a:r>
          <a:endParaRPr lang="es-CL" sz="1400" kern="1200" dirty="0"/>
        </a:p>
      </dsp:txBody>
      <dsp:txXfrm>
        <a:off x="19292" y="3064607"/>
        <a:ext cx="3699550" cy="356610"/>
      </dsp:txXfrm>
    </dsp:sp>
    <dsp:sp modelId="{75F80843-842B-42C6-824B-5061C32456DF}">
      <dsp:nvSpPr>
        <dsp:cNvPr id="0" name=""/>
        <dsp:cNvSpPr/>
      </dsp:nvSpPr>
      <dsp:spPr>
        <a:xfrm>
          <a:off x="3738134" y="3480029"/>
          <a:ext cx="5607201" cy="395194"/>
        </a:xfrm>
        <a:prstGeom prst="rightArrow">
          <a:avLst>
            <a:gd name="adj1" fmla="val 75000"/>
            <a:gd name="adj2" fmla="val 50000"/>
          </a:avLst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33201DE-50C1-44A5-A3F6-8523FF9C5C05}">
      <dsp:nvSpPr>
        <dsp:cNvPr id="0" name=""/>
        <dsp:cNvSpPr/>
      </dsp:nvSpPr>
      <dsp:spPr>
        <a:xfrm>
          <a:off x="0" y="3480029"/>
          <a:ext cx="3738134" cy="395194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smtClean="0"/>
            <a:t>22.04.005</a:t>
          </a:r>
          <a:endParaRPr lang="es-CL" sz="1400" kern="1200" dirty="0"/>
        </a:p>
      </dsp:txBody>
      <dsp:txXfrm>
        <a:off x="19292" y="3499321"/>
        <a:ext cx="3699550" cy="356610"/>
      </dsp:txXfrm>
    </dsp:sp>
    <dsp:sp modelId="{E32A76A2-7C1C-4828-85D9-2FC68579BCC5}">
      <dsp:nvSpPr>
        <dsp:cNvPr id="0" name=""/>
        <dsp:cNvSpPr/>
      </dsp:nvSpPr>
      <dsp:spPr>
        <a:xfrm>
          <a:off x="3738134" y="3914743"/>
          <a:ext cx="5607201" cy="395194"/>
        </a:xfrm>
        <a:prstGeom prst="rightArrow">
          <a:avLst>
            <a:gd name="adj1" fmla="val 75000"/>
            <a:gd name="adj2" fmla="val 50000"/>
          </a:avLst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ABAEFF8-8CD9-4D05-932D-8673BFE17EC1}">
      <dsp:nvSpPr>
        <dsp:cNvPr id="0" name=""/>
        <dsp:cNvSpPr/>
      </dsp:nvSpPr>
      <dsp:spPr>
        <a:xfrm>
          <a:off x="0" y="3914743"/>
          <a:ext cx="3738134" cy="395194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smtClean="0"/>
            <a:t>22.04.004</a:t>
          </a:r>
          <a:endParaRPr lang="es-CL" sz="1400" kern="1200" dirty="0"/>
        </a:p>
      </dsp:txBody>
      <dsp:txXfrm>
        <a:off x="19292" y="3934035"/>
        <a:ext cx="3699550" cy="356610"/>
      </dsp:txXfrm>
    </dsp:sp>
    <dsp:sp modelId="{F9F832E1-6B28-4DD0-8F0E-7946BAA53E6D}">
      <dsp:nvSpPr>
        <dsp:cNvPr id="0" name=""/>
        <dsp:cNvSpPr/>
      </dsp:nvSpPr>
      <dsp:spPr>
        <a:xfrm>
          <a:off x="3738134" y="4349457"/>
          <a:ext cx="5607201" cy="395194"/>
        </a:xfrm>
        <a:prstGeom prst="rightArrow">
          <a:avLst>
            <a:gd name="adj1" fmla="val 75000"/>
            <a:gd name="adj2" fmla="val 50000"/>
          </a:avLst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414575F-8D2A-4757-9409-D1064B6F1ADC}">
      <dsp:nvSpPr>
        <dsp:cNvPr id="0" name=""/>
        <dsp:cNvSpPr/>
      </dsp:nvSpPr>
      <dsp:spPr>
        <a:xfrm>
          <a:off x="0" y="4349457"/>
          <a:ext cx="3738134" cy="395194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smtClean="0"/>
            <a:t>22.04.006</a:t>
          </a:r>
          <a:endParaRPr lang="es-CL" sz="1400" kern="1200" dirty="0"/>
        </a:p>
      </dsp:txBody>
      <dsp:txXfrm>
        <a:off x="19292" y="4368749"/>
        <a:ext cx="3699550" cy="35661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8CE03C-1CEE-456B-9DC4-850453FA8D5A}" type="datetimeFigureOut">
              <a:rPr lang="es-CL" smtClean="0"/>
              <a:t>21-04-2025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03A5F3-2452-4FFD-B257-8624192ED63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54577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304800" y="228600"/>
            <a:ext cx="11594592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82220" y="5353963"/>
            <a:ext cx="11631168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600200"/>
            <a:ext cx="103632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556001"/>
            <a:ext cx="85344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94B8097-C706-458A-97A1-421ABCF8D580}" type="datetimeFigureOut">
              <a:rPr lang="en-US" smtClean="0"/>
              <a:pPr>
                <a:defRPr/>
              </a:pPr>
              <a:t>4/21/2025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C511FD0-CEAE-4129-BA3D-0220A677FF01}" type="slidenum">
              <a:rPr lang="en-US" smtClean="0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281658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AD66C-382E-48AD-8F4C-E87C4D4A8B28}" type="datetime1">
              <a:rPr lang="en-US" smtClean="0"/>
              <a:pPr/>
              <a:t>4/21/2025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0B41D-FD10-4A38-B39B-626510BD49B7}" type="slidenum">
              <a:rPr lang="en-US" smtClean="0"/>
              <a:pPr/>
              <a:t>‹Nº›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39285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228600"/>
            <a:ext cx="11594592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8063251" y="4203592"/>
            <a:ext cx="383523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3492427" y="4075290"/>
            <a:ext cx="7392687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3771637" y="4087562"/>
            <a:ext cx="729064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7479319" y="4074175"/>
            <a:ext cx="4410667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82220" y="4058555"/>
            <a:ext cx="11631168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0043" y="2463560"/>
            <a:ext cx="103632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3153" y="1437449"/>
            <a:ext cx="8556979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4F2BB7A-C199-4C4D-91A0-43258AEC6B30}" type="datetimeFigureOut">
              <a:rPr lang="en-US" smtClean="0"/>
              <a:pPr>
                <a:defRPr/>
              </a:pPr>
              <a:t>4/21/2025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8C7B0E5-A737-44C3-8BE0-436035EC095D}" type="slidenum">
              <a:rPr lang="en-US" smtClean="0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26852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4F2BB7A-C199-4C4D-91A0-43258AEC6B30}" type="datetimeFigureOut">
              <a:rPr lang="en-US" smtClean="0"/>
              <a:pPr>
                <a:defRPr/>
              </a:pPr>
              <a:t>4/21/2025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8C7B0E5-A737-44C3-8BE0-436035EC095D}" type="slidenum">
              <a:rPr lang="en-US" smtClean="0"/>
              <a:pPr>
                <a:defRPr/>
              </a:pPr>
              <a:t>‹Nº›</a:t>
            </a:fld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902207" y="2679192"/>
            <a:ext cx="5096256" cy="34472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193536" y="2679192"/>
            <a:ext cx="5096256" cy="34472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74364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2208" y="2678114"/>
            <a:ext cx="5096256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03110" y="3429001"/>
            <a:ext cx="5093407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7600" y="2678113"/>
            <a:ext cx="5096256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7" y="3429001"/>
            <a:ext cx="5096256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4F2BB7A-C199-4C4D-91A0-43258AEC6B30}" type="datetimeFigureOut">
              <a:rPr lang="en-US" smtClean="0"/>
              <a:pPr>
                <a:defRPr/>
              </a:pPr>
              <a:t>4/21/2025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8C7B0E5-A737-44C3-8BE0-436035EC095D}" type="slidenum">
              <a:rPr lang="en-US" smtClean="0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3983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4F2BB7A-C199-4C4D-91A0-43258AEC6B30}" type="datetimeFigureOut">
              <a:rPr lang="en-US" smtClean="0"/>
              <a:pPr>
                <a:defRPr/>
              </a:pPr>
              <a:t>4/21/2025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8C7B0E5-A737-44C3-8BE0-436035EC095D}" type="slidenum">
              <a:rPr lang="en-US" smtClean="0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22568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304800" y="228600"/>
            <a:ext cx="11594592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82220" y="714191"/>
            <a:ext cx="11631168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3242C-D747-4ADD-80D8-99421268E3A8}" type="datetime1">
              <a:rPr lang="en-US" smtClean="0"/>
              <a:pPr/>
              <a:t>4/21/2025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0B41D-FD10-4A38-B39B-626510BD49B7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13" name="Rectangle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  <a:shade val="30000"/>
                  <a:satMod val="11500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14" name="Rectangle 3"/>
          <p:cNvSpPr/>
          <p:nvPr userDrawn="1"/>
        </p:nvSpPr>
        <p:spPr>
          <a:xfrm>
            <a:off x="309034" y="1"/>
            <a:ext cx="726017" cy="6831013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4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1800">
              <a:solidFill>
                <a:prstClr val="white"/>
              </a:solidFill>
            </a:endParaRPr>
          </a:p>
        </p:txBody>
      </p:sp>
      <p:sp>
        <p:nvSpPr>
          <p:cNvPr id="15" name="TextBox 8"/>
          <p:cNvSpPr txBox="1"/>
          <p:nvPr userDrawn="1"/>
        </p:nvSpPr>
        <p:spPr>
          <a:xfrm rot="16200000">
            <a:off x="-1087856" y="4626006"/>
            <a:ext cx="3883031" cy="2031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720" spc="300" dirty="0" smtClean="0">
                <a:solidFill>
                  <a:schemeClr val="bg1"/>
                </a:solidFill>
                <a:latin typeface="Helvetica43-ExtendedLight" pitchFamily="34" charset="0"/>
              </a:rPr>
              <a:t>ABASTECIMIENTO</a:t>
            </a:r>
            <a:endParaRPr lang="es-ES" sz="720" spc="300" dirty="0">
              <a:solidFill>
                <a:schemeClr val="bg1"/>
              </a:solidFill>
              <a:latin typeface="Helvetica43-ExtendedLight" pitchFamily="34" charset="0"/>
            </a:endParaRPr>
          </a:p>
        </p:txBody>
      </p:sp>
      <p:sp>
        <p:nvSpPr>
          <p:cNvPr id="16" name="TextBox 8"/>
          <p:cNvSpPr txBox="1">
            <a:spLocks noChangeArrowheads="1"/>
          </p:cNvSpPr>
          <p:nvPr userDrawn="1"/>
        </p:nvSpPr>
        <p:spPr bwMode="auto">
          <a:xfrm rot="16200000">
            <a:off x="-2866857" y="3213927"/>
            <a:ext cx="670485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l" eaLnBrk="1" hangingPunct="1"/>
            <a:r>
              <a:rPr lang="es-ES" sz="1200" b="1" dirty="0" smtClean="0">
                <a:solidFill>
                  <a:schemeClr val="bg1"/>
                </a:solidFill>
                <a:latin typeface="Verdana" pitchFamily="34" charset="0"/>
              </a:rPr>
              <a:t>ORGANIZACIÓN FINANCIERA DE LA ARMADA</a:t>
            </a:r>
            <a:endParaRPr lang="es-ES" sz="1200" b="1" dirty="0">
              <a:solidFill>
                <a:schemeClr val="bg1"/>
              </a:solidFill>
              <a:latin typeface="Verdana" pitchFamily="34" charset="0"/>
            </a:endParaRPr>
          </a:p>
        </p:txBody>
      </p:sp>
      <p:pic>
        <p:nvPicPr>
          <p:cNvPr id="17" name="Picture 2" descr="http://t0.gstatic.com/images?q=tbn:ANd9GcQckd8RP-Ma7n7pLVsjotC7k8CcJ1nK1l--J-bWJiANCvbnadWqFQ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1" y="8624"/>
            <a:ext cx="1904971" cy="1777302"/>
          </a:xfrm>
          <a:prstGeom prst="rect">
            <a:avLst/>
          </a:prstGeom>
          <a:noFill/>
          <a:effectLst>
            <a:softEdge rad="31750"/>
          </a:effectLst>
        </p:spPr>
      </p:pic>
    </p:spTree>
    <p:extLst>
      <p:ext uri="{BB962C8B-B14F-4D97-AF65-F5344CB8AC3E}">
        <p14:creationId xmlns:p14="http://schemas.microsoft.com/office/powerpoint/2010/main" val="3913722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 autoUpdateAnimBg="0"/>
      <p:bldP spid="15" grpId="0" autoUpdateAnimBg="0"/>
      <p:bldP spid="16" grpId="0"/>
    </p:bld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228600"/>
            <a:ext cx="11594592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4F2BB7A-C199-4C4D-91A0-43258AEC6B30}" type="datetimeFigureOut">
              <a:rPr lang="en-US" smtClean="0"/>
              <a:pPr>
                <a:defRPr/>
              </a:pPr>
              <a:t>4/21/2025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8C7B0E5-A737-44C3-8BE0-436035EC095D}" type="slidenum">
              <a:rPr lang="en-US" smtClean="0"/>
              <a:pPr>
                <a:defRPr/>
              </a:pPr>
              <a:t>‹Nº›</a:t>
            </a:fld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3581401"/>
            <a:ext cx="44704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82220" y="714191"/>
            <a:ext cx="11631168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1219200" y="2286000"/>
            <a:ext cx="44704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02616" y="1828800"/>
            <a:ext cx="5205435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77017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228600"/>
            <a:ext cx="11594592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82220" y="5353963"/>
            <a:ext cx="11631168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8874" y="338667"/>
            <a:ext cx="5083527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91112" y="2785533"/>
            <a:ext cx="5091289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4F2BB7A-C199-4C4D-91A0-43258AEC6B30}" type="datetimeFigureOut">
              <a:rPr lang="en-US" smtClean="0"/>
              <a:pPr>
                <a:defRPr/>
              </a:pPr>
              <a:t>4/21/2025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8C7B0E5-A737-44C3-8BE0-436035EC095D}" type="slidenum">
              <a:rPr lang="en-US" smtClean="0"/>
              <a:pPr>
                <a:defRPr/>
              </a:pPr>
              <a:t>‹Nº›</a:t>
            </a:fld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17600" y="1371600"/>
            <a:ext cx="475488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39407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4F2BB7A-C199-4C4D-91A0-43258AEC6B30}" type="datetimeFigureOut">
              <a:rPr lang="en-US" smtClean="0"/>
              <a:pPr>
                <a:defRPr/>
              </a:pPr>
              <a:t>4/21/2025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8C7B0E5-A737-44C3-8BE0-436035EC095D}" type="slidenum">
              <a:rPr lang="en-US" smtClean="0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42229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304800" y="228600"/>
            <a:ext cx="11594592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4F2BB7A-C199-4C4D-91A0-43258AEC6B30}" type="datetimeFigureOut">
              <a:rPr lang="en-US" smtClean="0"/>
              <a:pPr>
                <a:defRPr/>
              </a:pPr>
              <a:t>4/21/2025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8C7B0E5-A737-44C3-8BE0-436035EC095D}" type="slidenum">
              <a:rPr lang="en-US" smtClean="0"/>
              <a:pPr>
                <a:defRPr/>
              </a:pPr>
              <a:t>‹Nº›</a:t>
            </a:fld>
            <a:endParaRPr lang="en-US" dirty="0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82220" y="714191"/>
            <a:ext cx="11631168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1447801"/>
            <a:ext cx="27432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447800"/>
            <a:ext cx="80264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36597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67AB7-36DB-4474-B113-9215D5C17F13}" type="datetimeFigureOut">
              <a:rPr lang="es-CL" smtClean="0"/>
              <a:t>21-04-2025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CD839-890D-4CBB-B4EE-672B72956ED4}" type="slidenum">
              <a:rPr lang="es-CL" smtClean="0"/>
              <a:t>‹Nº›</a:t>
            </a:fld>
            <a:endParaRPr lang="es-CL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742176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67AB7-36DB-4474-B113-9215D5C17F13}" type="datetimeFigureOut">
              <a:rPr lang="es-CL" smtClean="0"/>
              <a:t>21-04-2025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CD839-890D-4CBB-B4EE-672B72956ED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709888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67AB7-36DB-4474-B113-9215D5C17F13}" type="datetimeFigureOut">
              <a:rPr lang="es-CL" smtClean="0"/>
              <a:t>21-04-2025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CD839-890D-4CBB-B4EE-672B72956ED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261220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67AB7-36DB-4474-B113-9215D5C17F13}" type="datetimeFigureOut">
              <a:rPr lang="es-CL" smtClean="0"/>
              <a:t>21-04-2025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CD839-890D-4CBB-B4EE-672B72956ED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7666113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67AB7-36DB-4474-B113-9215D5C17F13}" type="datetimeFigureOut">
              <a:rPr lang="es-CL" smtClean="0"/>
              <a:t>21-04-2025</a:t>
            </a:fld>
            <a:endParaRPr lang="es-C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CD839-890D-4CBB-B4EE-672B72956ED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650633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67AB7-36DB-4474-B113-9215D5C17F13}" type="datetimeFigureOut">
              <a:rPr lang="es-CL" smtClean="0"/>
              <a:t>21-04-2025</a:t>
            </a:fld>
            <a:endParaRPr lang="es-C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CD839-890D-4CBB-B4EE-672B72956ED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64501772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67AB7-36DB-4474-B113-9215D5C17F13}" type="datetimeFigureOut">
              <a:rPr lang="es-CL" smtClean="0"/>
              <a:t>21-04-2025</a:t>
            </a:fld>
            <a:endParaRPr lang="es-C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CD839-890D-4CBB-B4EE-672B72956ED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575138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67AB7-36DB-4474-B113-9215D5C17F13}" type="datetimeFigureOut">
              <a:rPr lang="es-CL" smtClean="0"/>
              <a:t>21-04-2025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CD839-890D-4CBB-B4EE-672B72956ED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1439705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67AB7-36DB-4474-B113-9215D5C17F13}" type="datetimeFigureOut">
              <a:rPr lang="es-CL" smtClean="0"/>
              <a:t>21-04-2025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CD839-890D-4CBB-B4EE-672B72956ED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4326916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67AB7-36DB-4474-B113-9215D5C17F13}" type="datetimeFigureOut">
              <a:rPr lang="es-CL" smtClean="0"/>
              <a:t>21-04-2025</a:t>
            </a:fld>
            <a:endParaRPr lang="es-C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CD839-890D-4CBB-B4EE-672B72956ED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9865491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67AB7-36DB-4474-B113-9215D5C17F13}" type="datetimeFigureOut">
              <a:rPr lang="es-CL" smtClean="0"/>
              <a:t>21-04-2025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CD839-890D-4CBB-B4EE-672B72956ED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5315075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67AB7-36DB-4474-B113-9215D5C17F13}" type="datetimeFigureOut">
              <a:rPr lang="es-CL" smtClean="0"/>
              <a:t>21-04-2025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CD839-890D-4CBB-B4EE-672B72956ED4}" type="slidenum">
              <a:rPr lang="es-CL" smtClean="0"/>
              <a:t>‹Nº›</a:t>
            </a:fld>
            <a:endParaRPr lang="es-CL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6810944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67AB7-36DB-4474-B113-9215D5C17F13}" type="datetimeFigureOut">
              <a:rPr lang="es-CL" smtClean="0"/>
              <a:t>21-04-2025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CD839-890D-4CBB-B4EE-672B72956ED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9853462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" smtClean="0"/>
              <a:t>Editar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67AB7-36DB-4474-B113-9215D5C17F13}" type="datetimeFigureOut">
              <a:rPr lang="es-CL" smtClean="0"/>
              <a:t>21-04-2025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CD839-890D-4CBB-B4EE-672B72956ED4}" type="slidenum">
              <a:rPr lang="es-CL" smtClean="0"/>
              <a:t>‹Nº›</a:t>
            </a:fld>
            <a:endParaRPr lang="es-CL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5621543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" smtClean="0"/>
              <a:t>Editar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67AB7-36DB-4474-B113-9215D5C17F13}" type="datetimeFigureOut">
              <a:rPr lang="es-CL" smtClean="0"/>
              <a:t>21-04-2025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CD839-890D-4CBB-B4EE-672B72956ED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3303437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67AB7-36DB-4474-B113-9215D5C17F13}" type="datetimeFigureOut">
              <a:rPr lang="es-CL" smtClean="0"/>
              <a:t>21-04-2025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CD839-890D-4CBB-B4EE-672B72956ED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1220465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67AB7-36DB-4474-B113-9215D5C17F13}" type="datetimeFigureOut">
              <a:rPr lang="es-CL" smtClean="0"/>
              <a:t>21-04-2025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CD839-890D-4CBB-B4EE-672B72956ED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76045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228600"/>
            <a:ext cx="11594592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82220" y="1679429"/>
            <a:ext cx="11631168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338328"/>
            <a:ext cx="109728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84896" y="6250165"/>
            <a:ext cx="50489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0A437C03-6405-4EE7-9EF5-754961BEFD57}" type="datetimeFigureOut">
              <a:rPr lang="en-US" smtClean="0"/>
              <a:pPr>
                <a:defRPr/>
              </a:pPr>
              <a:t>4/21/2025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185" y="6250165"/>
            <a:ext cx="50489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21451" y="6250164"/>
            <a:ext cx="15491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AFD8EFA8-4164-4658-AADD-E659BEFA0F8D}" type="slidenum">
              <a:rPr lang="en-US" smtClean="0"/>
              <a:pPr>
                <a:defRPr/>
              </a:pPr>
              <a:t>‹Nº›</a:t>
            </a:fld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62757" y="2675467"/>
            <a:ext cx="9877777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15" name="Rectangle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  <a:shade val="30000"/>
                  <a:satMod val="11500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16" name="Rectangle 3"/>
          <p:cNvSpPr/>
          <p:nvPr userDrawn="1"/>
        </p:nvSpPr>
        <p:spPr>
          <a:xfrm>
            <a:off x="309034" y="1"/>
            <a:ext cx="726017" cy="6831013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4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1800">
              <a:solidFill>
                <a:prstClr val="white"/>
              </a:solidFill>
            </a:endParaRPr>
          </a:p>
        </p:txBody>
      </p:sp>
      <p:pic>
        <p:nvPicPr>
          <p:cNvPr id="22" name="Picture 2" descr="http://t0.gstatic.com/images?q=tbn:ANd9GcQckd8RP-Ma7n7pLVsjotC7k8CcJ1nK1l--J-bWJiANCvbnadWqFQ"/>
          <p:cNvPicPr>
            <a:picLocks noChangeAspect="1" noChangeArrowheads="1"/>
          </p:cNvPicPr>
          <p:nvPr userDrawn="1"/>
        </p:nvPicPr>
        <p:blipFill>
          <a:blip r:embed="rId1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1" y="8624"/>
            <a:ext cx="1904971" cy="1777302"/>
          </a:xfrm>
          <a:prstGeom prst="rect">
            <a:avLst/>
          </a:prstGeom>
          <a:noFill/>
          <a:effectLst>
            <a:softEdge rad="31750"/>
          </a:effectLst>
        </p:spPr>
      </p:pic>
      <p:sp>
        <p:nvSpPr>
          <p:cNvPr id="23" name="TextBox 8"/>
          <p:cNvSpPr txBox="1"/>
          <p:nvPr userDrawn="1"/>
        </p:nvSpPr>
        <p:spPr>
          <a:xfrm rot="16200000">
            <a:off x="-1087856" y="4626006"/>
            <a:ext cx="3883031" cy="2031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720" spc="300" dirty="0" smtClean="0">
                <a:solidFill>
                  <a:schemeClr val="bg1"/>
                </a:solidFill>
                <a:latin typeface="Helvetica43-ExtendedLight" pitchFamily="34" charset="0"/>
              </a:rPr>
              <a:t>ABASTECIMIENTO</a:t>
            </a:r>
            <a:endParaRPr lang="es-ES" sz="720" spc="300" dirty="0">
              <a:solidFill>
                <a:schemeClr val="bg1"/>
              </a:solidFill>
              <a:latin typeface="Helvetica43-ExtendedLight" pitchFamily="34" charset="0"/>
            </a:endParaRPr>
          </a:p>
        </p:txBody>
      </p:sp>
      <p:sp>
        <p:nvSpPr>
          <p:cNvPr id="24" name="TextBox 8"/>
          <p:cNvSpPr txBox="1">
            <a:spLocks noChangeArrowheads="1"/>
          </p:cNvSpPr>
          <p:nvPr userDrawn="1"/>
        </p:nvSpPr>
        <p:spPr bwMode="auto">
          <a:xfrm rot="16200000">
            <a:off x="-2866857" y="3213927"/>
            <a:ext cx="670485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l" eaLnBrk="1" hangingPunct="1"/>
            <a:r>
              <a:rPr lang="es-ES" sz="1200" b="1" dirty="0" smtClean="0">
                <a:solidFill>
                  <a:schemeClr val="bg1"/>
                </a:solidFill>
                <a:latin typeface="Verdana" pitchFamily="34" charset="0"/>
              </a:rPr>
              <a:t>ORGANIZACIÓN FINANCIERA</a:t>
            </a:r>
            <a:r>
              <a:rPr lang="es-ES" sz="1200" b="1" baseline="0" dirty="0" smtClean="0">
                <a:solidFill>
                  <a:schemeClr val="bg1"/>
                </a:solidFill>
                <a:latin typeface="Verdana" pitchFamily="34" charset="0"/>
              </a:rPr>
              <a:t> DE LA ARMADA</a:t>
            </a:r>
            <a:endParaRPr lang="es-ES" sz="1200" b="1" dirty="0">
              <a:solidFill>
                <a:schemeClr val="bg1"/>
              </a:solidFill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67516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02  E" pathEditMode="relative" ptsTypes="">
                                      <p:cBhvr>
                                        <p:cTn id="9" dur="500" spd="-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  <p:bldP spid="23" grpId="0" autoUpdateAnimBg="0"/>
      <p:bldP spid="24" grpId="0"/>
    </p:bld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F9067AB7-36DB-4474-B113-9215D5C17F13}" type="datetimeFigureOut">
              <a:rPr lang="es-CL" smtClean="0"/>
              <a:t>21-04-2025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731CD839-890D-4CBB-B4EE-672B72956ED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9444428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7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s-CL" dirty="0" smtClean="0"/>
              <a:t>CLASIFICACIÓN PRESUPUESTARIA </a:t>
            </a:r>
            <a:endParaRPr lang="es-CL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866912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8"/>
          <p:cNvSpPr txBox="1"/>
          <p:nvPr/>
        </p:nvSpPr>
        <p:spPr>
          <a:xfrm>
            <a:off x="4764118" y="765176"/>
            <a:ext cx="5761038" cy="2769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es-ES" sz="1200" b="1" spc="300" dirty="0">
                <a:solidFill>
                  <a:prstClr val="white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Clasificador Presupuestario</a:t>
            </a:r>
            <a:endParaRPr lang="es-ES" sz="1200" b="1" spc="300" dirty="0">
              <a:solidFill>
                <a:prstClr val="white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104450" name="Picture 2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9652" y="1643051"/>
            <a:ext cx="7744067" cy="45720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74470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04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8"/>
          <p:cNvSpPr txBox="1"/>
          <p:nvPr/>
        </p:nvSpPr>
        <p:spPr>
          <a:xfrm>
            <a:off x="4764118" y="765176"/>
            <a:ext cx="5761038" cy="2769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es-ES" sz="1200" b="1" spc="300" dirty="0">
                <a:solidFill>
                  <a:prstClr val="white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Clasificador Presupuestario</a:t>
            </a:r>
            <a:endParaRPr lang="es-ES" sz="1200" b="1" spc="300" dirty="0">
              <a:solidFill>
                <a:prstClr val="white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102403" name="Picture 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3236" y="1714488"/>
            <a:ext cx="7629044" cy="43577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63572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02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8"/>
          <p:cNvSpPr txBox="1"/>
          <p:nvPr/>
        </p:nvSpPr>
        <p:spPr>
          <a:xfrm>
            <a:off x="4764118" y="765176"/>
            <a:ext cx="5761038" cy="2769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es-ES" sz="1200" b="1" spc="300" dirty="0">
                <a:solidFill>
                  <a:prstClr val="white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Clasificador Presupuestario</a:t>
            </a:r>
            <a:endParaRPr lang="es-ES" sz="1200" b="1" spc="300" dirty="0">
              <a:solidFill>
                <a:prstClr val="white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105474" name="Picture 2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4166" y="1470745"/>
            <a:ext cx="7286676" cy="49586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58156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05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8"/>
          <p:cNvSpPr txBox="1"/>
          <p:nvPr/>
        </p:nvSpPr>
        <p:spPr>
          <a:xfrm>
            <a:off x="4764118" y="765176"/>
            <a:ext cx="5761038" cy="2769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es-ES" sz="1200" b="1" spc="300" dirty="0">
                <a:solidFill>
                  <a:prstClr val="white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Clasificador Presupuestario</a:t>
            </a:r>
            <a:endParaRPr lang="es-ES" sz="1200" b="1" spc="300" dirty="0">
              <a:solidFill>
                <a:prstClr val="white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106498" name="Picture 2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9202" y="1285860"/>
            <a:ext cx="7470987" cy="50450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56031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06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8"/>
          <p:cNvSpPr txBox="1"/>
          <p:nvPr/>
        </p:nvSpPr>
        <p:spPr>
          <a:xfrm>
            <a:off x="4764118" y="765176"/>
            <a:ext cx="5761038" cy="2769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es-ES" sz="1200" b="1" spc="300" dirty="0">
                <a:solidFill>
                  <a:prstClr val="white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Clasificador Presupuestario</a:t>
            </a:r>
            <a:endParaRPr lang="es-ES" sz="1200" b="1" spc="300" dirty="0">
              <a:solidFill>
                <a:prstClr val="white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107522" name="Picture 2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0676" y="1785926"/>
            <a:ext cx="7551605" cy="35782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11354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075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8"/>
          <p:cNvSpPr txBox="1"/>
          <p:nvPr/>
        </p:nvSpPr>
        <p:spPr>
          <a:xfrm>
            <a:off x="4764118" y="765176"/>
            <a:ext cx="5761038" cy="2769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es-ES" sz="1200" b="1" spc="300" dirty="0">
                <a:solidFill>
                  <a:prstClr val="white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Clasificador Presupuestario</a:t>
            </a:r>
            <a:endParaRPr lang="es-ES" sz="1200" b="1" spc="300" dirty="0">
              <a:solidFill>
                <a:prstClr val="white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108546" name="Picture 2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3420" y="1819970"/>
            <a:ext cx="7608860" cy="33235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71605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8"/>
          <p:cNvSpPr txBox="1"/>
          <p:nvPr/>
        </p:nvSpPr>
        <p:spPr>
          <a:xfrm>
            <a:off x="4764118" y="765176"/>
            <a:ext cx="5761038" cy="2769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es-ES" sz="1200" b="1" spc="300" dirty="0">
                <a:solidFill>
                  <a:prstClr val="white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Clasificador Presupuestario</a:t>
            </a:r>
            <a:endParaRPr lang="es-ES" sz="1200" b="1" spc="300" dirty="0">
              <a:solidFill>
                <a:prstClr val="white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109570" name="Picture 2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6253" y="1500174"/>
            <a:ext cx="7375837" cy="50006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94901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095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8"/>
          <p:cNvSpPr txBox="1"/>
          <p:nvPr/>
        </p:nvSpPr>
        <p:spPr>
          <a:xfrm>
            <a:off x="4764118" y="765176"/>
            <a:ext cx="5761038" cy="2769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es-ES" sz="1200" b="1" spc="300" dirty="0">
                <a:solidFill>
                  <a:prstClr val="white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Clasificador Presupuestario</a:t>
            </a:r>
            <a:endParaRPr lang="es-ES" sz="1200" b="1" spc="300" dirty="0">
              <a:solidFill>
                <a:prstClr val="white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110594" name="Picture 2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2336" y="1643051"/>
            <a:ext cx="7508506" cy="457203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65209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10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EJERCICIO </a:t>
            </a:r>
            <a:endParaRPr lang="es-CL" dirty="0"/>
          </a:p>
        </p:txBody>
      </p:sp>
      <p:graphicFrame>
        <p:nvGraphicFramePr>
          <p:cNvPr id="7" name="Diagrama 6"/>
          <p:cNvGraphicFramePr/>
          <p:nvPr>
            <p:extLst>
              <p:ext uri="{D42A27DB-BD31-4B8C-83A1-F6EECF244321}">
                <p14:modId xmlns:p14="http://schemas.microsoft.com/office/powerpoint/2010/main" val="105737288"/>
              </p:ext>
            </p:extLst>
          </p:nvPr>
        </p:nvGraphicFramePr>
        <p:xfrm>
          <a:off x="1132513" y="1561550"/>
          <a:ext cx="9345336" cy="47469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8" name="Diagrama 7"/>
          <p:cNvGraphicFramePr/>
          <p:nvPr>
            <p:extLst>
              <p:ext uri="{D42A27DB-BD31-4B8C-83A1-F6EECF244321}">
                <p14:modId xmlns:p14="http://schemas.microsoft.com/office/powerpoint/2010/main" val="666576345"/>
              </p:ext>
            </p:extLst>
          </p:nvPr>
        </p:nvGraphicFramePr>
        <p:xfrm>
          <a:off x="5238520" y="1572571"/>
          <a:ext cx="9345336" cy="47469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10897140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AsOne/>
      </p:bldGraphic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orma de onda">
  <a:themeElements>
    <a:clrScheme name="Forma de onda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Forma de onda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Forma de onda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Sector">
  <a:themeElements>
    <a:clrScheme name="Sector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ector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ector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</TotalTime>
  <Words>86</Words>
  <Application>Microsoft Office PowerPoint</Application>
  <PresentationFormat>Panorámica</PresentationFormat>
  <Paragraphs>32</Paragraphs>
  <Slides>10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10</vt:i4>
      </vt:variant>
    </vt:vector>
  </HeadingPairs>
  <TitlesOfParts>
    <vt:vector size="19" baseType="lpstr">
      <vt:lpstr>Calibri</vt:lpstr>
      <vt:lpstr>Candara</vt:lpstr>
      <vt:lpstr>Century Gothic</vt:lpstr>
      <vt:lpstr>Helvetica43-ExtendedLight</vt:lpstr>
      <vt:lpstr>Symbol</vt:lpstr>
      <vt:lpstr>Verdana</vt:lpstr>
      <vt:lpstr>Wingdings 3</vt:lpstr>
      <vt:lpstr>Forma de onda</vt:lpstr>
      <vt:lpstr>Sector</vt:lpstr>
      <vt:lpstr>CLASIFICACIÓN PRESUPUESTARIA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EJERCICIO 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CLASIFICACIÓN PRESUPUESTARIA</dc:title>
  <dc:creator>C09 Oficial 6ª División T1 René Gallegos Jaccard</dc:creator>
  <cp:lastModifiedBy>C09 Oficial 6ª División T1 René Gallegos Jaccard</cp:lastModifiedBy>
  <cp:revision>3</cp:revision>
  <dcterms:created xsi:type="dcterms:W3CDTF">2025-04-21T13:19:04Z</dcterms:created>
  <dcterms:modified xsi:type="dcterms:W3CDTF">2025-04-21T15:35:28Z</dcterms:modified>
</cp:coreProperties>
</file>