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tiff" ContentType="image/tif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2.xml" ContentType="application/vnd.openxmlformats-officedocument.theme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24" r:id="rId1"/>
    <p:sldMasterId id="2147483950" r:id="rId2"/>
    <p:sldMasterId id="2147483937" r:id="rId3"/>
  </p:sldMasterIdLst>
  <p:notesMasterIdLst>
    <p:notesMasterId r:id="rId11"/>
  </p:notesMasterIdLst>
  <p:sldIdLst>
    <p:sldId id="386" r:id="rId4"/>
    <p:sldId id="311" r:id="rId5"/>
    <p:sldId id="305" r:id="rId6"/>
    <p:sldId id="312" r:id="rId7"/>
    <p:sldId id="352" r:id="rId8"/>
    <p:sldId id="354" r:id="rId9"/>
    <p:sldId id="321" r:id="rId10"/>
  </p:sldIdLst>
  <p:sldSz cx="12192000" cy="6858000"/>
  <p:notesSz cx="6858000" cy="9144000"/>
  <p:defaultTextStyle>
    <a:defPPr>
      <a:defRPr lang="es-C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Juan Pablo Ramos Andrade" initials="JPRA" lastIdx="1" clrIdx="0">
    <p:extLst>
      <p:ext uri="{19B8F6BF-5375-455C-9EA6-DF929625EA0E}">
        <p15:presenceInfo xmlns:p15="http://schemas.microsoft.com/office/powerpoint/2012/main" userId="be6c4f7be99d451c" providerId="Windows Liv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456F"/>
    <a:srgbClr val="FF9108"/>
    <a:srgbClr val="D7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Estilo medio 2 - Énfasis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073A0DAA-6AF3-43AB-8588-CEC1D06C72B9}" styleName="Estilo medio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93296810-A885-4BE3-A3E7-6D5BEEA58F35}" styleName="Estilo medio 2 - Énfasis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E8034E78-7F5D-4C2E-B375-FC64B27BC917}" styleName="Estilo oscuro 1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dk1">
              <a:tint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dk1">
              <a:tint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dk1">
              <a:tint val="6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8FD4443E-F989-4FC4-A0C8-D5A2AF1F390B}" styleName="Estilo oscuro 1 - Énfasis 5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wholeTbl>
    <a:band1H>
      <a:tcStyle>
        <a:tcBdr/>
        <a:fill>
          <a:solidFill>
            <a:schemeClr val="accent5">
              <a:shade val="60000"/>
            </a:schemeClr>
          </a:solidFill>
        </a:fill>
      </a:tcStyle>
    </a:band1H>
    <a:band1V>
      <a:tcStyle>
        <a:tcBdr/>
        <a:fill>
          <a:solidFill>
            <a:schemeClr val="accent5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5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5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5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2D5ABB26-0587-4C30-8999-92F81FD0307C}" styleName="Sin estilo ni cuadrícula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3C2FFA5D-87B4-456A-9821-1D502468CF0F}" styleName="Estilo temático 1 - Énfasis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5940675A-B579-460E-94D1-54222C63F5DA}" styleName="Sin estilo, cuadrícula de la tabla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3250" autoAdjust="0"/>
    <p:restoredTop sz="89506" autoAdjust="0"/>
  </p:normalViewPr>
  <p:slideViewPr>
    <p:cSldViewPr>
      <p:cViewPr varScale="1">
        <p:scale>
          <a:sx n="91" d="100"/>
          <a:sy n="91" d="100"/>
        </p:scale>
        <p:origin x="216" y="27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presProps" Target="presProps.xml"/><Relationship Id="rId3" Type="http://schemas.openxmlformats.org/officeDocument/2006/relationships/slideMaster" Target="slideMasters/slideMaster3.xml"/><Relationship Id="rId7" Type="http://schemas.openxmlformats.org/officeDocument/2006/relationships/slide" Target="slides/slide4.xml"/><Relationship Id="rId12" Type="http://schemas.openxmlformats.org/officeDocument/2006/relationships/commentAuthors" Target="commentAuthors.xml"/><Relationship Id="rId2" Type="http://schemas.openxmlformats.org/officeDocument/2006/relationships/slideMaster" Target="slideMasters/slideMaster2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2.xml"/><Relationship Id="rId15" Type="http://schemas.openxmlformats.org/officeDocument/2006/relationships/theme" Target="theme/theme1.xml"/><Relationship Id="rId10" Type="http://schemas.openxmlformats.org/officeDocument/2006/relationships/slide" Target="slides/slide7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CL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273A1E8-D579-4D03-8470-C405E243E7DE}" type="datetimeFigureOut">
              <a:rPr lang="es-CL" smtClean="0"/>
              <a:t>20-07-21</a:t>
            </a:fld>
            <a:endParaRPr lang="es-CL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CL"/>
          </a:p>
        </p:txBody>
      </p:sp>
      <p:sp>
        <p:nvSpPr>
          <p:cNvPr id="5" name="Marcador de nota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CL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81BDD92-91C6-462E-8562-7F8B37F22983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91431009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81BDD92-91C6-462E-8562-7F8B37F22983}" type="slidenum">
              <a:rPr lang="es-CL" smtClean="0"/>
              <a:t>5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51192358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Rectángulo"/>
          <p:cNvSpPr/>
          <p:nvPr/>
        </p:nvSpPr>
        <p:spPr bwMode="white">
          <a:xfrm>
            <a:off x="0" y="5971032"/>
            <a:ext cx="12192000" cy="88696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800"/>
          </a:p>
        </p:txBody>
      </p:sp>
      <p:sp>
        <p:nvSpPr>
          <p:cNvPr id="10" name="9 Rectángulo"/>
          <p:cNvSpPr/>
          <p:nvPr/>
        </p:nvSpPr>
        <p:spPr>
          <a:xfrm>
            <a:off x="0" y="6041267"/>
            <a:ext cx="2999232" cy="7132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800"/>
          </a:p>
        </p:txBody>
      </p:sp>
      <p:sp>
        <p:nvSpPr>
          <p:cNvPr id="11" name="10 Rectángulo"/>
          <p:cNvSpPr/>
          <p:nvPr/>
        </p:nvSpPr>
        <p:spPr>
          <a:xfrm>
            <a:off x="3145536" y="6044184"/>
            <a:ext cx="9046464" cy="713232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800"/>
          </a:p>
        </p:txBody>
      </p:sp>
      <p:sp>
        <p:nvSpPr>
          <p:cNvPr id="8" name="7 Título"/>
          <p:cNvSpPr>
            <a:spLocks noGrp="1"/>
          </p:cNvSpPr>
          <p:nvPr>
            <p:ph type="ctrTitle"/>
          </p:nvPr>
        </p:nvSpPr>
        <p:spPr>
          <a:xfrm>
            <a:off x="3149600" y="4038600"/>
            <a:ext cx="8636000" cy="1828800"/>
          </a:xfrm>
          <a:prstGeom prst="rect">
            <a:avLst/>
          </a:prstGeom>
        </p:spPr>
        <p:txBody>
          <a:bodyPr anchor="b"/>
          <a:lstStyle>
            <a:lvl1pPr>
              <a:defRPr cap="all" baseline="0"/>
            </a:lvl1pPr>
          </a:lstStyle>
          <a:p>
            <a:r>
              <a:rPr kumimoji="0" lang="es-ES"/>
              <a:t>Haga clic para modificar el estilo de título del patrón</a:t>
            </a:r>
            <a:endParaRPr kumimoji="0" lang="en-US"/>
          </a:p>
        </p:txBody>
      </p:sp>
      <p:sp>
        <p:nvSpPr>
          <p:cNvPr id="9" name="8 Subtítulo"/>
          <p:cNvSpPr>
            <a:spLocks noGrp="1"/>
          </p:cNvSpPr>
          <p:nvPr>
            <p:ph type="subTitle" idx="1"/>
          </p:nvPr>
        </p:nvSpPr>
        <p:spPr>
          <a:xfrm>
            <a:off x="3149600" y="6050037"/>
            <a:ext cx="8940800" cy="685800"/>
          </a:xfrm>
          <a:prstGeom prst="rect">
            <a:avLst/>
          </a:prstGeom>
        </p:spPr>
        <p:txBody>
          <a:bodyPr anchor="ctr">
            <a:normAutofit/>
          </a:bodyPr>
          <a:lstStyle>
            <a:lvl1pPr marL="0" indent="0" algn="l">
              <a:buNone/>
              <a:defRPr sz="2600">
                <a:solidFill>
                  <a:srgbClr val="FFFFFF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s-ES"/>
              <a:t>Haga clic para modificar el estilo de subtítulo del patrón</a:t>
            </a:r>
            <a:endParaRPr kumimoji="0" lang="en-US"/>
          </a:p>
        </p:txBody>
      </p:sp>
      <p:sp>
        <p:nvSpPr>
          <p:cNvPr id="28" name="27 Marcador de fecha"/>
          <p:cNvSpPr>
            <a:spLocks noGrp="1"/>
          </p:cNvSpPr>
          <p:nvPr>
            <p:ph type="dt" sz="half" idx="10"/>
          </p:nvPr>
        </p:nvSpPr>
        <p:spPr>
          <a:xfrm>
            <a:off x="101600" y="6068699"/>
            <a:ext cx="2743200" cy="685800"/>
          </a:xfrm>
        </p:spPr>
        <p:txBody>
          <a:bodyPr>
            <a:noAutofit/>
          </a:bodyPr>
          <a:lstStyle>
            <a:lvl1pPr algn="ctr">
              <a:defRPr sz="2000">
                <a:solidFill>
                  <a:srgbClr val="FFFFFF"/>
                </a:solidFill>
              </a:defRPr>
            </a:lvl1pPr>
          </a:lstStyle>
          <a:p>
            <a:fld id="{C8961CAB-A9C0-4CF9-A6C5-E46BA769987C}" type="datetimeFigureOut">
              <a:rPr lang="es-CL" smtClean="0"/>
              <a:t>20-07-21</a:t>
            </a:fld>
            <a:endParaRPr lang="es-CL"/>
          </a:p>
        </p:txBody>
      </p:sp>
      <p:sp>
        <p:nvSpPr>
          <p:cNvPr id="17" name="16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2780524" y="236539"/>
            <a:ext cx="7823200" cy="365125"/>
          </a:xfrm>
        </p:spPr>
        <p:txBody>
          <a:bodyPr/>
          <a:lstStyle>
            <a:lvl1pPr algn="r">
              <a:defRPr>
                <a:solidFill>
                  <a:schemeClr val="tx2"/>
                </a:solidFill>
              </a:defRPr>
            </a:lvl1pPr>
          </a:lstStyle>
          <a:p>
            <a:endParaRPr lang="es-CL"/>
          </a:p>
        </p:txBody>
      </p:sp>
      <p:sp>
        <p:nvSpPr>
          <p:cNvPr id="29" name="28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10668000" y="228600"/>
            <a:ext cx="1117600" cy="381000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5D9E6A02-82EB-4F00-B2B1-A1E81554CC4E}" type="slidenum">
              <a:rPr lang="es-CL" smtClean="0"/>
              <a:t>‹Nº›</a:t>
            </a:fld>
            <a:endParaRPr lang="es-CL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816864" y="228600"/>
            <a:ext cx="10871200" cy="990600"/>
          </a:xfrm>
          <a:prstGeom prst="rect">
            <a:avLst/>
          </a:prstGeom>
        </p:spPr>
        <p:txBody>
          <a:bodyPr/>
          <a:lstStyle/>
          <a:p>
            <a:r>
              <a:rPr kumimoji="0" lang="es-ES"/>
              <a:t>Haga clic para modificar el estilo de título del patrón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961CAB-A9C0-4CF9-A6C5-E46BA769987C}" type="datetimeFigureOut">
              <a:rPr lang="es-CL" smtClean="0"/>
              <a:t>20-07-21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0" y="1272222"/>
            <a:ext cx="711200" cy="244476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5D9E6A02-82EB-4F00-B2B1-A1E81554CC4E}" type="slidenum">
              <a:rPr lang="es-CL" smtClean="0"/>
              <a:t>‹Nº›</a:t>
            </a:fld>
            <a:endParaRPr lang="es-CL"/>
          </a:p>
        </p:txBody>
      </p:sp>
      <p:sp>
        <p:nvSpPr>
          <p:cNvPr id="8" name="7 Marcador de contenido"/>
          <p:cNvSpPr>
            <a:spLocks noGrp="1"/>
          </p:cNvSpPr>
          <p:nvPr>
            <p:ph sz="quarter" idx="1"/>
          </p:nvPr>
        </p:nvSpPr>
        <p:spPr>
          <a:xfrm>
            <a:off x="816864" y="1600200"/>
            <a:ext cx="10871200" cy="4495800"/>
          </a:xfrm>
          <a:prstGeom prst="rect">
            <a:avLst/>
          </a:prstGeom>
        </p:spPr>
        <p:txBody>
          <a:bodyPr/>
          <a:lstStyle/>
          <a:p>
            <a:pPr lvl="0" eaLnBrk="1" latinLnBrk="0" hangingPunct="1"/>
            <a:r>
              <a:rPr lang="es-ES"/>
              <a:t>Haga clic para modificar el estilo de texto del patrón</a:t>
            </a:r>
          </a:p>
          <a:p>
            <a:pPr lvl="1" eaLnBrk="1" latinLnBrk="0" hangingPunct="1"/>
            <a:r>
              <a:rPr lang="es-ES"/>
              <a:t>Segundo nivel</a:t>
            </a:r>
          </a:p>
          <a:p>
            <a:pPr lvl="2" eaLnBrk="1" latinLnBrk="0" hangingPunct="1"/>
            <a:r>
              <a:rPr lang="es-ES"/>
              <a:t>Tercer nivel</a:t>
            </a:r>
          </a:p>
          <a:p>
            <a:pPr lvl="3" eaLnBrk="1" latinLnBrk="0" hangingPunct="1"/>
            <a:r>
              <a:rPr lang="es-ES"/>
              <a:t>Cuarto nivel</a:t>
            </a:r>
          </a:p>
          <a:p>
            <a:pPr lvl="4" eaLnBrk="1" latinLnBrk="0" hangingPunct="1"/>
            <a:r>
              <a:rPr lang="es-ES"/>
              <a:t>Quinto nivel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seño personaliza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7525ED48-B20A-4EF6-ABBA-1DA493907E6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12800" y="228600"/>
            <a:ext cx="10871200" cy="990600"/>
          </a:xfrm>
          <a:prstGeom prst="rect">
            <a:avLst/>
          </a:prstGeo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F7304189-DEF0-4B46-8429-639D0E6729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961CAB-A9C0-4CF9-A6C5-E46BA769987C}" type="datetimeFigureOut">
              <a:rPr lang="es-CL" smtClean="0"/>
              <a:t>20-07-21</a:t>
            </a:fld>
            <a:endParaRPr lang="es-CL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AEA6127D-20BE-4723-8CC3-BA9207AF92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F4D1066B-B6E5-4086-BE06-F829E52989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0" y="1272222"/>
            <a:ext cx="711200" cy="244476"/>
          </a:xfrm>
          <a:prstGeom prst="rect">
            <a:avLst/>
          </a:prstGeom>
        </p:spPr>
        <p:txBody>
          <a:bodyPr/>
          <a:lstStyle/>
          <a:p>
            <a:fld id="{5D9E6A02-82EB-4F00-B2B1-A1E81554CC4E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69953943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Encabezado de sección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1828801" y="2743200"/>
            <a:ext cx="9497484" cy="1673225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280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s-ES"/>
              <a:t>Haga clic para modificar el estilo de texto del patrón</a:t>
            </a:r>
          </a:p>
        </p:txBody>
      </p:sp>
      <p:sp>
        <p:nvSpPr>
          <p:cNvPr id="7" name="6 Rectángulo"/>
          <p:cNvSpPr/>
          <p:nvPr/>
        </p:nvSpPr>
        <p:spPr bwMode="white">
          <a:xfrm>
            <a:off x="0" y="1524000"/>
            <a:ext cx="12192000" cy="114300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800"/>
          </a:p>
        </p:txBody>
      </p:sp>
      <p:sp>
        <p:nvSpPr>
          <p:cNvPr id="8" name="7 Rectángulo"/>
          <p:cNvSpPr/>
          <p:nvPr/>
        </p:nvSpPr>
        <p:spPr>
          <a:xfrm>
            <a:off x="0" y="1600200"/>
            <a:ext cx="1727200" cy="990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800"/>
          </a:p>
        </p:txBody>
      </p:sp>
      <p:sp>
        <p:nvSpPr>
          <p:cNvPr id="9" name="8 Rectángulo"/>
          <p:cNvSpPr/>
          <p:nvPr/>
        </p:nvSpPr>
        <p:spPr>
          <a:xfrm>
            <a:off x="1828800" y="1600200"/>
            <a:ext cx="10363200" cy="990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800"/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828800" y="1600200"/>
            <a:ext cx="10160000" cy="990600"/>
          </a:xfrm>
          <a:prstGeom prst="rect">
            <a:avLst/>
          </a:prstGeom>
        </p:spPr>
        <p:txBody>
          <a:bodyPr/>
          <a:lstStyle>
            <a:lvl1pPr algn="l">
              <a:buNone/>
              <a:defRPr sz="4400" b="0" cap="none">
                <a:solidFill>
                  <a:srgbClr val="FFFFFF"/>
                </a:solidFill>
              </a:defRPr>
            </a:lvl1pPr>
          </a:lstStyle>
          <a:p>
            <a:r>
              <a:rPr kumimoji="0" lang="es-ES"/>
              <a:t>Haga clic para modificar el estilo de título del patrón</a:t>
            </a:r>
            <a:endParaRPr kumimoji="0" lang="en-US"/>
          </a:p>
        </p:txBody>
      </p:sp>
      <p:sp>
        <p:nvSpPr>
          <p:cNvPr id="12" name="1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961CAB-A9C0-4CF9-A6C5-E46BA769987C}" type="datetimeFigureOut">
              <a:rPr lang="es-CL" smtClean="0"/>
              <a:t>20-07-21</a:t>
            </a:fld>
            <a:endParaRPr lang="es-CL"/>
          </a:p>
        </p:txBody>
      </p:sp>
      <p:sp>
        <p:nvSpPr>
          <p:cNvPr id="13" name="12 Marcador de número de diapositiva"/>
          <p:cNvSpPr>
            <a:spLocks noGrp="1"/>
          </p:cNvSpPr>
          <p:nvPr>
            <p:ph type="sldNum" sz="quarter" idx="11"/>
          </p:nvPr>
        </p:nvSpPr>
        <p:spPr>
          <a:xfrm>
            <a:off x="0" y="1752600"/>
            <a:ext cx="1727200" cy="701676"/>
          </a:xfrm>
          <a:prstGeom prst="rect">
            <a:avLst/>
          </a:prstGeom>
        </p:spPr>
        <p:txBody>
          <a:bodyPr>
            <a:noAutofit/>
          </a:bodyPr>
          <a:lstStyle>
            <a:lvl1pPr>
              <a:defRPr sz="2400">
                <a:solidFill>
                  <a:srgbClr val="FFFFFF"/>
                </a:solidFill>
              </a:defRPr>
            </a:lvl1pPr>
          </a:lstStyle>
          <a:p>
            <a:fld id="{5D9E6A02-82EB-4F00-B2B1-A1E81554CC4E}" type="slidenum">
              <a:rPr lang="es-CL" smtClean="0"/>
              <a:t>‹Nº›</a:t>
            </a:fld>
            <a:endParaRPr lang="es-CL"/>
          </a:p>
        </p:txBody>
      </p:sp>
      <p:sp>
        <p:nvSpPr>
          <p:cNvPr id="14" name="13 Marcador de pie de página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s-CL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812800" y="228600"/>
            <a:ext cx="10871200" cy="990600"/>
          </a:xfrm>
          <a:prstGeom prst="rect">
            <a:avLst/>
          </a:prstGeom>
        </p:spPr>
        <p:txBody>
          <a:bodyPr/>
          <a:lstStyle/>
          <a:p>
            <a:r>
              <a:rPr kumimoji="0" lang="es-ES"/>
              <a:t>Haga clic para modificar el estilo de título del patrón</a:t>
            </a:r>
            <a:endParaRPr kumimoji="0" lang="en-US"/>
          </a:p>
        </p:txBody>
      </p:sp>
      <p:sp>
        <p:nvSpPr>
          <p:cNvPr id="9" name="8 Marcador de contenido"/>
          <p:cNvSpPr>
            <a:spLocks noGrp="1"/>
          </p:cNvSpPr>
          <p:nvPr>
            <p:ph sz="quarter" idx="1"/>
          </p:nvPr>
        </p:nvSpPr>
        <p:spPr>
          <a:xfrm>
            <a:off x="812800" y="1589567"/>
            <a:ext cx="5181600" cy="4572000"/>
          </a:xfrm>
          <a:prstGeom prst="rect">
            <a:avLst/>
          </a:prstGeom>
        </p:spPr>
        <p:txBody>
          <a:bodyPr/>
          <a:lstStyle/>
          <a:p>
            <a:pPr lvl="0" eaLnBrk="1" latinLnBrk="0" hangingPunct="1"/>
            <a:r>
              <a:rPr lang="es-ES"/>
              <a:t>Haga clic para modificar el estilo de texto del patrón</a:t>
            </a:r>
          </a:p>
          <a:p>
            <a:pPr lvl="1" eaLnBrk="1" latinLnBrk="0" hangingPunct="1"/>
            <a:r>
              <a:rPr lang="es-ES"/>
              <a:t>Segundo nivel</a:t>
            </a:r>
          </a:p>
          <a:p>
            <a:pPr lvl="2" eaLnBrk="1" latinLnBrk="0" hangingPunct="1"/>
            <a:r>
              <a:rPr lang="es-ES"/>
              <a:t>Tercer nivel</a:t>
            </a:r>
          </a:p>
          <a:p>
            <a:pPr lvl="3" eaLnBrk="1" latinLnBrk="0" hangingPunct="1"/>
            <a:r>
              <a:rPr lang="es-ES"/>
              <a:t>Cuarto nivel</a:t>
            </a:r>
          </a:p>
          <a:p>
            <a:pPr lvl="4" eaLnBrk="1" latinLnBrk="0" hangingPunct="1"/>
            <a:r>
              <a:rPr lang="es-ES"/>
              <a:t>Quinto nivel</a:t>
            </a:r>
            <a:endParaRPr kumimoji="0" lang="en-US"/>
          </a:p>
        </p:txBody>
      </p:sp>
      <p:sp>
        <p:nvSpPr>
          <p:cNvPr id="11" name="10 Marcador de contenido"/>
          <p:cNvSpPr>
            <a:spLocks noGrp="1"/>
          </p:cNvSpPr>
          <p:nvPr>
            <p:ph sz="quarter" idx="2"/>
          </p:nvPr>
        </p:nvSpPr>
        <p:spPr>
          <a:xfrm>
            <a:off x="6459868" y="1589567"/>
            <a:ext cx="5181600" cy="4572000"/>
          </a:xfrm>
          <a:prstGeom prst="rect">
            <a:avLst/>
          </a:prstGeom>
        </p:spPr>
        <p:txBody>
          <a:bodyPr/>
          <a:lstStyle/>
          <a:p>
            <a:pPr lvl="0" eaLnBrk="1" latinLnBrk="0" hangingPunct="1"/>
            <a:r>
              <a:rPr lang="es-ES"/>
              <a:t>Haga clic para modificar el estilo de texto del patrón</a:t>
            </a:r>
          </a:p>
          <a:p>
            <a:pPr lvl="1" eaLnBrk="1" latinLnBrk="0" hangingPunct="1"/>
            <a:r>
              <a:rPr lang="es-ES"/>
              <a:t>Segundo nivel</a:t>
            </a:r>
          </a:p>
          <a:p>
            <a:pPr lvl="2" eaLnBrk="1" latinLnBrk="0" hangingPunct="1"/>
            <a:r>
              <a:rPr lang="es-ES"/>
              <a:t>Tercer nivel</a:t>
            </a:r>
          </a:p>
          <a:p>
            <a:pPr lvl="3" eaLnBrk="1" latinLnBrk="0" hangingPunct="1"/>
            <a:r>
              <a:rPr lang="es-ES"/>
              <a:t>Cuarto nivel</a:t>
            </a:r>
          </a:p>
          <a:p>
            <a:pPr lvl="4" eaLnBrk="1" latinLnBrk="0" hangingPunct="1"/>
            <a:r>
              <a:rPr lang="es-ES"/>
              <a:t>Quinto nivel</a:t>
            </a:r>
            <a:endParaRPr kumimoji="0" lang="en-US"/>
          </a:p>
        </p:txBody>
      </p:sp>
      <p:sp>
        <p:nvSpPr>
          <p:cNvPr id="8" name="7 Marcador de fecha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/>
          <a:p>
            <a:fld id="{C8961CAB-A9C0-4CF9-A6C5-E46BA769987C}" type="datetimeFigureOut">
              <a:rPr lang="es-CL" smtClean="0"/>
              <a:t>20-07-21</a:t>
            </a:fld>
            <a:endParaRPr lang="es-CL"/>
          </a:p>
        </p:txBody>
      </p:sp>
      <p:sp>
        <p:nvSpPr>
          <p:cNvPr id="10" name="9 Marcador de número de diapositiva"/>
          <p:cNvSpPr>
            <a:spLocks noGrp="1"/>
          </p:cNvSpPr>
          <p:nvPr>
            <p:ph type="sldNum" sz="quarter" idx="16"/>
          </p:nvPr>
        </p:nvSpPr>
        <p:spPr>
          <a:xfrm>
            <a:off x="0" y="1272222"/>
            <a:ext cx="711200" cy="244476"/>
          </a:xfrm>
          <a:prstGeom prst="rect">
            <a:avLst/>
          </a:prstGeom>
        </p:spPr>
        <p:txBody>
          <a:bodyPr rtlCol="0"/>
          <a:lstStyle/>
          <a:p>
            <a:fld id="{5D9E6A02-82EB-4F00-B2B1-A1E81554CC4E}" type="slidenum">
              <a:rPr lang="es-CL" smtClean="0"/>
              <a:t>‹Nº›</a:t>
            </a:fld>
            <a:endParaRPr lang="es-CL"/>
          </a:p>
        </p:txBody>
      </p:sp>
      <p:sp>
        <p:nvSpPr>
          <p:cNvPr id="12" name="11 Marcador de pie de página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/>
          <a:p>
            <a:endParaRPr lang="es-C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11200" y="273050"/>
            <a:ext cx="10871200" cy="869950"/>
          </a:xfrm>
          <a:prstGeom prst="rect">
            <a:avLst/>
          </a:prstGeom>
        </p:spPr>
        <p:txBody>
          <a:bodyPr anchor="ctr"/>
          <a:lstStyle>
            <a:lvl1pPr>
              <a:defRPr/>
            </a:lvl1pPr>
          </a:lstStyle>
          <a:p>
            <a:r>
              <a:rPr kumimoji="0" lang="es-ES"/>
              <a:t>Haga clic para modificar el estilo de título del patrón</a:t>
            </a:r>
            <a:endParaRPr kumimoji="0" lang="en-US"/>
          </a:p>
        </p:txBody>
      </p:sp>
      <p:sp>
        <p:nvSpPr>
          <p:cNvPr id="11" name="10 Marcador de contenido"/>
          <p:cNvSpPr>
            <a:spLocks noGrp="1"/>
          </p:cNvSpPr>
          <p:nvPr>
            <p:ph sz="quarter" idx="2"/>
          </p:nvPr>
        </p:nvSpPr>
        <p:spPr>
          <a:xfrm>
            <a:off x="812800" y="2438400"/>
            <a:ext cx="5181600" cy="3581400"/>
          </a:xfrm>
          <a:prstGeom prst="rect">
            <a:avLst/>
          </a:prstGeom>
        </p:spPr>
        <p:txBody>
          <a:bodyPr/>
          <a:lstStyle/>
          <a:p>
            <a:pPr lvl="0" eaLnBrk="1" latinLnBrk="0" hangingPunct="1"/>
            <a:r>
              <a:rPr lang="es-ES"/>
              <a:t>Haga clic para modificar el estilo de texto del patrón</a:t>
            </a:r>
          </a:p>
          <a:p>
            <a:pPr lvl="1" eaLnBrk="1" latinLnBrk="0" hangingPunct="1"/>
            <a:r>
              <a:rPr lang="es-ES"/>
              <a:t>Segundo nivel</a:t>
            </a:r>
          </a:p>
          <a:p>
            <a:pPr lvl="2" eaLnBrk="1" latinLnBrk="0" hangingPunct="1"/>
            <a:r>
              <a:rPr lang="es-ES"/>
              <a:t>Tercer nivel</a:t>
            </a:r>
          </a:p>
          <a:p>
            <a:pPr lvl="3" eaLnBrk="1" latinLnBrk="0" hangingPunct="1"/>
            <a:r>
              <a:rPr lang="es-ES"/>
              <a:t>Cuarto nivel</a:t>
            </a:r>
          </a:p>
          <a:p>
            <a:pPr lvl="4" eaLnBrk="1" latinLnBrk="0" hangingPunct="1"/>
            <a:r>
              <a:rPr lang="es-ES"/>
              <a:t>Quinto nivel</a:t>
            </a:r>
            <a:endParaRPr kumimoji="0" lang="en-US"/>
          </a:p>
        </p:txBody>
      </p:sp>
      <p:sp>
        <p:nvSpPr>
          <p:cNvPr id="13" name="12 Marcador de contenido"/>
          <p:cNvSpPr>
            <a:spLocks noGrp="1"/>
          </p:cNvSpPr>
          <p:nvPr>
            <p:ph sz="quarter" idx="4"/>
          </p:nvPr>
        </p:nvSpPr>
        <p:spPr>
          <a:xfrm>
            <a:off x="6400800" y="2438400"/>
            <a:ext cx="5181600" cy="3581400"/>
          </a:xfrm>
          <a:prstGeom prst="rect">
            <a:avLst/>
          </a:prstGeom>
        </p:spPr>
        <p:txBody>
          <a:bodyPr/>
          <a:lstStyle/>
          <a:p>
            <a:pPr lvl="0" eaLnBrk="1" latinLnBrk="0" hangingPunct="1"/>
            <a:r>
              <a:rPr lang="es-ES"/>
              <a:t>Haga clic para modificar el estilo de texto del patrón</a:t>
            </a:r>
          </a:p>
          <a:p>
            <a:pPr lvl="1" eaLnBrk="1" latinLnBrk="0" hangingPunct="1"/>
            <a:r>
              <a:rPr lang="es-ES"/>
              <a:t>Segundo nivel</a:t>
            </a:r>
          </a:p>
          <a:p>
            <a:pPr lvl="2" eaLnBrk="1" latinLnBrk="0" hangingPunct="1"/>
            <a:r>
              <a:rPr lang="es-ES"/>
              <a:t>Tercer nivel</a:t>
            </a:r>
          </a:p>
          <a:p>
            <a:pPr lvl="3" eaLnBrk="1" latinLnBrk="0" hangingPunct="1"/>
            <a:r>
              <a:rPr lang="es-ES"/>
              <a:t>Cuarto nivel</a:t>
            </a:r>
          </a:p>
          <a:p>
            <a:pPr lvl="4" eaLnBrk="1" latinLnBrk="0" hangingPunct="1"/>
            <a:r>
              <a:rPr lang="es-ES"/>
              <a:t>Quinto nivel</a:t>
            </a:r>
            <a:endParaRPr kumimoji="0" lang="en-US"/>
          </a:p>
        </p:txBody>
      </p:sp>
      <p:sp>
        <p:nvSpPr>
          <p:cNvPr id="10" name="9 Marcador de fecha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/>
          <a:p>
            <a:fld id="{C8961CAB-A9C0-4CF9-A6C5-E46BA769987C}" type="datetimeFigureOut">
              <a:rPr lang="es-CL" smtClean="0"/>
              <a:t>20-07-21</a:t>
            </a:fld>
            <a:endParaRPr lang="es-CL"/>
          </a:p>
        </p:txBody>
      </p:sp>
      <p:sp>
        <p:nvSpPr>
          <p:cNvPr id="12" name="11 Marcador de número de diapositiva"/>
          <p:cNvSpPr>
            <a:spLocks noGrp="1"/>
          </p:cNvSpPr>
          <p:nvPr>
            <p:ph type="sldNum" sz="quarter" idx="16"/>
          </p:nvPr>
        </p:nvSpPr>
        <p:spPr>
          <a:xfrm>
            <a:off x="0" y="1272222"/>
            <a:ext cx="711200" cy="244476"/>
          </a:xfrm>
          <a:prstGeom prst="rect">
            <a:avLst/>
          </a:prstGeom>
        </p:spPr>
        <p:txBody>
          <a:bodyPr rtlCol="0"/>
          <a:lstStyle/>
          <a:p>
            <a:fld id="{5D9E6A02-82EB-4F00-B2B1-A1E81554CC4E}" type="slidenum">
              <a:rPr lang="es-CL" smtClean="0"/>
              <a:t>‹Nº›</a:t>
            </a:fld>
            <a:endParaRPr lang="es-CL"/>
          </a:p>
        </p:txBody>
      </p:sp>
      <p:sp>
        <p:nvSpPr>
          <p:cNvPr id="14" name="13 Marcador de pie de página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/>
          <a:p>
            <a:endParaRPr lang="es-CL"/>
          </a:p>
        </p:txBody>
      </p:sp>
      <p:sp>
        <p:nvSpPr>
          <p:cNvPr id="16" name="15 Marcador de texto"/>
          <p:cNvSpPr>
            <a:spLocks noGrp="1"/>
          </p:cNvSpPr>
          <p:nvPr>
            <p:ph type="body" sz="quarter" idx="1"/>
          </p:nvPr>
        </p:nvSpPr>
        <p:spPr>
          <a:xfrm>
            <a:off x="812800" y="1752600"/>
            <a:ext cx="5181600" cy="640080"/>
          </a:xfrm>
          <a:prstGeom prst="rect">
            <a:avLst/>
          </a:prstGeom>
          <a:solidFill>
            <a:schemeClr val="accent2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es-ES"/>
              <a:t>Haga clic para modificar el estilo de texto del patrón</a:t>
            </a:r>
          </a:p>
        </p:txBody>
      </p:sp>
      <p:sp>
        <p:nvSpPr>
          <p:cNvPr id="15" name="14 Marcador de texto"/>
          <p:cNvSpPr>
            <a:spLocks noGrp="1"/>
          </p:cNvSpPr>
          <p:nvPr>
            <p:ph type="body" sz="quarter" idx="3"/>
          </p:nvPr>
        </p:nvSpPr>
        <p:spPr>
          <a:xfrm>
            <a:off x="6400800" y="1752600"/>
            <a:ext cx="5181600" cy="640080"/>
          </a:xfrm>
          <a:prstGeom prst="rect">
            <a:avLst/>
          </a:prstGeom>
          <a:solidFill>
            <a:schemeClr val="accent4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es-ES"/>
              <a:t>Haga clic para modificar el estilo de texto del patrón</a:t>
            </a: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812800" y="228600"/>
            <a:ext cx="10871200" cy="990600"/>
          </a:xfrm>
          <a:prstGeom prst="rect">
            <a:avLst/>
          </a:prstGeom>
        </p:spPr>
        <p:txBody>
          <a:bodyPr/>
          <a:lstStyle/>
          <a:p>
            <a:r>
              <a:rPr kumimoji="0" lang="es-ES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961CAB-A9C0-4CF9-A6C5-E46BA769987C}" type="datetimeFigureOut">
              <a:rPr lang="es-CL" smtClean="0"/>
              <a:t>20-07-21</a:t>
            </a:fld>
            <a:endParaRPr lang="es-C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0" y="1272222"/>
            <a:ext cx="711200" cy="244476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5D9E6A02-82EB-4F00-B2B1-A1E81554CC4E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961CAB-A9C0-4CF9-A6C5-E46BA769987C}" type="datetimeFigureOut">
              <a:rPr lang="es-CL" smtClean="0"/>
              <a:t>20-07-21</a:t>
            </a:fld>
            <a:endParaRPr lang="es-C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0" y="6248400"/>
            <a:ext cx="711200" cy="381000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5D9E6A02-82EB-4F00-B2B1-A1E81554CC4E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812800" y="273050"/>
            <a:ext cx="10769600" cy="869950"/>
          </a:xfrm>
          <a:prstGeom prst="rect">
            <a:avLst/>
          </a:prstGeom>
        </p:spPr>
        <p:txBody>
          <a:bodyPr anchor="ctr"/>
          <a:lstStyle>
            <a:lvl1pPr algn="l">
              <a:buNone/>
              <a:defRPr sz="4400" b="0"/>
            </a:lvl1pPr>
          </a:lstStyle>
          <a:p>
            <a:r>
              <a:rPr kumimoji="0" lang="es-ES"/>
              <a:t>Haga clic para modificar el estilo de título del patrón</a:t>
            </a:r>
            <a:endParaRPr kumimoji="0" lang="en-U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961CAB-A9C0-4CF9-A6C5-E46BA769987C}" type="datetimeFigureOut">
              <a:rPr lang="es-CL" smtClean="0"/>
              <a:t>20-07-21</a:t>
            </a:fld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0" y="1272222"/>
            <a:ext cx="711200" cy="244476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5D9E6A02-82EB-4F00-B2B1-A1E81554CC4E}" type="slidenum">
              <a:rPr lang="es-CL" smtClean="0"/>
              <a:t>‹Nº›</a:t>
            </a:fld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2"/>
          </p:nvPr>
        </p:nvSpPr>
        <p:spPr>
          <a:xfrm>
            <a:off x="812800" y="1752600"/>
            <a:ext cx="2133600" cy="4343400"/>
          </a:xfrm>
          <a:prstGeom prst="rect">
            <a:avLst/>
          </a:prstGeom>
          <a:ln w="50800" cap="sq" cmpd="dbl" algn="ctr">
            <a:solidFill>
              <a:schemeClr val="accent2"/>
            </a:solidFill>
            <a:prstDash val="solid"/>
            <a:miter lim="800000"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lIns="137160" tIns="182880" rIns="137160" bIns="91440"/>
          <a:lstStyle>
            <a:lvl1pPr marL="0" indent="0">
              <a:spcAft>
                <a:spcPts val="1000"/>
              </a:spcAft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s-ES"/>
              <a:t>Haga clic para modificar el estilo de texto del patrón</a:t>
            </a:r>
          </a:p>
        </p:txBody>
      </p:sp>
      <p:sp>
        <p:nvSpPr>
          <p:cNvPr id="9" name="8 Marcador de contenido"/>
          <p:cNvSpPr>
            <a:spLocks noGrp="1"/>
          </p:cNvSpPr>
          <p:nvPr>
            <p:ph sz="quarter" idx="1"/>
          </p:nvPr>
        </p:nvSpPr>
        <p:spPr>
          <a:xfrm>
            <a:off x="3149600" y="1752600"/>
            <a:ext cx="8534400" cy="4419600"/>
          </a:xfrm>
          <a:prstGeom prst="rect">
            <a:avLst/>
          </a:prstGeom>
        </p:spPr>
        <p:txBody>
          <a:bodyPr/>
          <a:lstStyle/>
          <a:p>
            <a:pPr lvl="0" eaLnBrk="1" latinLnBrk="0" hangingPunct="1"/>
            <a:r>
              <a:rPr lang="es-ES"/>
              <a:t>Haga clic para modificar el estilo de texto del patrón</a:t>
            </a:r>
          </a:p>
          <a:p>
            <a:pPr lvl="1" eaLnBrk="1" latinLnBrk="0" hangingPunct="1"/>
            <a:r>
              <a:rPr lang="es-ES"/>
              <a:t>Segundo nivel</a:t>
            </a:r>
          </a:p>
          <a:p>
            <a:pPr lvl="2" eaLnBrk="1" latinLnBrk="0" hangingPunct="1"/>
            <a:r>
              <a:rPr lang="es-ES"/>
              <a:t>Tercer nivel</a:t>
            </a:r>
          </a:p>
          <a:p>
            <a:pPr lvl="3" eaLnBrk="1" latinLnBrk="0" hangingPunct="1"/>
            <a:r>
              <a:rPr lang="es-ES"/>
              <a:t>Cuarto nivel</a:t>
            </a:r>
          </a:p>
          <a:p>
            <a:pPr lvl="4" eaLnBrk="1" latinLnBrk="0" hangingPunct="1"/>
            <a:r>
              <a:rPr lang="es-ES"/>
              <a:t>Quinto nivel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n con título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2133600" y="5486400"/>
            <a:ext cx="9753600" cy="685800"/>
          </a:xfrm>
          <a:prstGeom prst="rect">
            <a:avLst/>
          </a:prstGeom>
        </p:spPr>
        <p:txBody>
          <a:bodyPr/>
          <a:lstStyle>
            <a:lvl1pPr marL="0" indent="0">
              <a:buFontTx/>
              <a:buNone/>
              <a:defRPr sz="17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es-ES"/>
              <a:t>Haga clic para modificar el estilo de texto del patrón</a:t>
            </a:r>
          </a:p>
        </p:txBody>
      </p:sp>
      <p:sp>
        <p:nvSpPr>
          <p:cNvPr id="8" name="7 Rectángulo"/>
          <p:cNvSpPr/>
          <p:nvPr/>
        </p:nvSpPr>
        <p:spPr bwMode="white">
          <a:xfrm>
            <a:off x="-12192" y="4572000"/>
            <a:ext cx="12192000" cy="88696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800"/>
          </a:p>
        </p:txBody>
      </p:sp>
      <p:sp>
        <p:nvSpPr>
          <p:cNvPr id="9" name="8 Rectángulo"/>
          <p:cNvSpPr/>
          <p:nvPr/>
        </p:nvSpPr>
        <p:spPr>
          <a:xfrm>
            <a:off x="-12192" y="4663440"/>
            <a:ext cx="1950720" cy="7132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800"/>
          </a:p>
        </p:txBody>
      </p:sp>
      <p:sp>
        <p:nvSpPr>
          <p:cNvPr id="10" name="9 Rectángulo"/>
          <p:cNvSpPr/>
          <p:nvPr/>
        </p:nvSpPr>
        <p:spPr>
          <a:xfrm>
            <a:off x="2060448" y="4654296"/>
            <a:ext cx="10131552" cy="713232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800"/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133600" y="4648200"/>
            <a:ext cx="9753600" cy="685800"/>
          </a:xfrm>
          <a:prstGeom prst="rect">
            <a:avLst/>
          </a:prstGeom>
        </p:spPr>
        <p:txBody>
          <a:bodyPr anchor="ctr"/>
          <a:lstStyle>
            <a:lvl1pPr algn="l">
              <a:buNone/>
              <a:defRPr sz="2800" b="0">
                <a:solidFill>
                  <a:srgbClr val="FFFFFF"/>
                </a:solidFill>
              </a:defRPr>
            </a:lvl1pPr>
          </a:lstStyle>
          <a:p>
            <a:r>
              <a:rPr kumimoji="0" lang="es-ES"/>
              <a:t>Haga clic para modificar el estilo de título del patrón</a:t>
            </a:r>
            <a:endParaRPr kumimoji="0" lang="en-US"/>
          </a:p>
        </p:txBody>
      </p:sp>
      <p:sp>
        <p:nvSpPr>
          <p:cNvPr id="11" name="10 Rectángulo"/>
          <p:cNvSpPr/>
          <p:nvPr/>
        </p:nvSpPr>
        <p:spPr bwMode="white">
          <a:xfrm>
            <a:off x="1930400" y="0"/>
            <a:ext cx="134112" cy="6867144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800"/>
          </a:p>
        </p:txBody>
      </p:sp>
      <p:sp>
        <p:nvSpPr>
          <p:cNvPr id="12" name="11 Marcador de fecha"/>
          <p:cNvSpPr>
            <a:spLocks noGrp="1"/>
          </p:cNvSpPr>
          <p:nvPr>
            <p:ph type="dt" sz="half" idx="10"/>
          </p:nvPr>
        </p:nvSpPr>
        <p:spPr>
          <a:xfrm>
            <a:off x="8331200" y="6248401"/>
            <a:ext cx="3556000" cy="365125"/>
          </a:xfrm>
        </p:spPr>
        <p:txBody>
          <a:bodyPr rtlCol="0"/>
          <a:lstStyle/>
          <a:p>
            <a:fld id="{C8961CAB-A9C0-4CF9-A6C5-E46BA769987C}" type="datetimeFigureOut">
              <a:rPr lang="es-CL" smtClean="0"/>
              <a:t>20-07-21</a:t>
            </a:fld>
            <a:endParaRPr lang="es-CL"/>
          </a:p>
        </p:txBody>
      </p:sp>
      <p:sp>
        <p:nvSpPr>
          <p:cNvPr id="13" name="12 Marcador de número de diapositiva"/>
          <p:cNvSpPr>
            <a:spLocks noGrp="1"/>
          </p:cNvSpPr>
          <p:nvPr>
            <p:ph type="sldNum" sz="quarter" idx="11"/>
          </p:nvPr>
        </p:nvSpPr>
        <p:spPr>
          <a:xfrm>
            <a:off x="0" y="4667249"/>
            <a:ext cx="1930400" cy="663578"/>
          </a:xfrm>
          <a:prstGeom prst="rect">
            <a:avLst/>
          </a:prstGeom>
        </p:spPr>
        <p:txBody>
          <a:bodyPr rtlCol="0"/>
          <a:lstStyle>
            <a:lvl1pPr>
              <a:defRPr sz="2800"/>
            </a:lvl1pPr>
          </a:lstStyle>
          <a:p>
            <a:fld id="{5D9E6A02-82EB-4F00-B2B1-A1E81554CC4E}" type="slidenum">
              <a:rPr lang="es-CL" smtClean="0"/>
              <a:t>‹Nº›</a:t>
            </a:fld>
            <a:endParaRPr lang="es-CL"/>
          </a:p>
        </p:txBody>
      </p:sp>
      <p:sp>
        <p:nvSpPr>
          <p:cNvPr id="14" name="13 Marcador de pie de página"/>
          <p:cNvSpPr>
            <a:spLocks noGrp="1"/>
          </p:cNvSpPr>
          <p:nvPr>
            <p:ph type="ftr" sz="quarter" idx="12"/>
          </p:nvPr>
        </p:nvSpPr>
        <p:spPr>
          <a:xfrm>
            <a:off x="2133600" y="6248207"/>
            <a:ext cx="6096000" cy="365125"/>
          </a:xfrm>
        </p:spPr>
        <p:txBody>
          <a:bodyPr rtlCol="0"/>
          <a:lstStyle/>
          <a:p>
            <a:endParaRPr lang="es-C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2080768" y="0"/>
            <a:ext cx="10111232" cy="4568952"/>
          </a:xfrm>
          <a:prstGeom prst="rect">
            <a:avLst/>
          </a:prstGeom>
          <a:solidFill>
            <a:schemeClr val="accent1">
              <a:tint val="40000"/>
            </a:schemeClr>
          </a:solidFill>
          <a:ln>
            <a:noFill/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s-ES"/>
              <a:t>Haga clic en el icono para agregar una imagen</a:t>
            </a:r>
            <a:endParaRPr kumimoji="0" lang="en-US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812800" y="228600"/>
            <a:ext cx="10871200" cy="990600"/>
          </a:xfrm>
          <a:prstGeom prst="rect">
            <a:avLst/>
          </a:prstGeom>
        </p:spPr>
        <p:txBody>
          <a:bodyPr/>
          <a:lstStyle/>
          <a:p>
            <a:r>
              <a:rPr kumimoji="0" lang="es-ES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816864" y="1600200"/>
            <a:ext cx="10871200" cy="4526280"/>
          </a:xfrm>
          <a:prstGeom prst="rect">
            <a:avLst/>
          </a:prstGeom>
        </p:spPr>
        <p:txBody>
          <a:bodyPr vert="eaVert"/>
          <a:lstStyle/>
          <a:p>
            <a:pPr lvl="0" eaLnBrk="1" latinLnBrk="0" hangingPunct="1"/>
            <a:r>
              <a:rPr lang="es-ES"/>
              <a:t>Haga clic para modificar el estilo de texto del patrón</a:t>
            </a:r>
          </a:p>
          <a:p>
            <a:pPr lvl="1" eaLnBrk="1" latinLnBrk="0" hangingPunct="1"/>
            <a:r>
              <a:rPr lang="es-ES"/>
              <a:t>Segundo nivel</a:t>
            </a:r>
          </a:p>
          <a:p>
            <a:pPr lvl="2" eaLnBrk="1" latinLnBrk="0" hangingPunct="1"/>
            <a:r>
              <a:rPr lang="es-ES"/>
              <a:t>Tercer nivel</a:t>
            </a:r>
          </a:p>
          <a:p>
            <a:pPr lvl="3" eaLnBrk="1" latinLnBrk="0" hangingPunct="1"/>
            <a:r>
              <a:rPr lang="es-ES"/>
              <a:t>Cuarto nivel</a:t>
            </a:r>
          </a:p>
          <a:p>
            <a:pPr lvl="4" eaLnBrk="1" latinLnBrk="0" hangingPunct="1"/>
            <a:r>
              <a:rPr lang="es-ES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961CAB-A9C0-4CF9-A6C5-E46BA769987C}" type="datetimeFigureOut">
              <a:rPr lang="es-CL" smtClean="0"/>
              <a:t>20-07-21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0" y="1272222"/>
            <a:ext cx="711200" cy="244476"/>
          </a:xfrm>
          <a:prstGeom prst="rect">
            <a:avLst/>
          </a:prstGeom>
        </p:spPr>
        <p:txBody>
          <a:bodyPr/>
          <a:lstStyle/>
          <a:p>
            <a:fld id="{5D9E6A02-82EB-4F00-B2B1-A1E81554CC4E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ítulo vertical y texto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8737600" y="609601"/>
            <a:ext cx="2743200" cy="5516563"/>
          </a:xfrm>
          <a:prstGeom prst="rect">
            <a:avLst/>
          </a:prstGeom>
        </p:spPr>
        <p:txBody>
          <a:bodyPr vert="eaVert"/>
          <a:lstStyle/>
          <a:p>
            <a:r>
              <a:rPr kumimoji="0" lang="es-ES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609600" y="609600"/>
            <a:ext cx="7416800" cy="5516564"/>
          </a:xfrm>
          <a:prstGeom prst="rect">
            <a:avLst/>
          </a:prstGeom>
        </p:spPr>
        <p:txBody>
          <a:bodyPr vert="eaVert"/>
          <a:lstStyle/>
          <a:p>
            <a:pPr lvl="0" eaLnBrk="1" latinLnBrk="0" hangingPunct="1"/>
            <a:r>
              <a:rPr lang="es-ES"/>
              <a:t>Haga clic para modificar el estilo de texto del patrón</a:t>
            </a:r>
          </a:p>
          <a:p>
            <a:pPr lvl="1" eaLnBrk="1" latinLnBrk="0" hangingPunct="1"/>
            <a:r>
              <a:rPr lang="es-ES"/>
              <a:t>Segundo nivel</a:t>
            </a:r>
          </a:p>
          <a:p>
            <a:pPr lvl="2" eaLnBrk="1" latinLnBrk="0" hangingPunct="1"/>
            <a:r>
              <a:rPr lang="es-ES"/>
              <a:t>Tercer nivel</a:t>
            </a:r>
          </a:p>
          <a:p>
            <a:pPr lvl="3" eaLnBrk="1" latinLnBrk="0" hangingPunct="1"/>
            <a:r>
              <a:rPr lang="es-ES"/>
              <a:t>Cuarto nivel</a:t>
            </a:r>
          </a:p>
          <a:p>
            <a:pPr lvl="4" eaLnBrk="1" latinLnBrk="0" hangingPunct="1"/>
            <a:r>
              <a:rPr lang="es-ES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>
          <a:xfrm>
            <a:off x="8737600" y="6248403"/>
            <a:ext cx="2946400" cy="365125"/>
          </a:xfrm>
        </p:spPr>
        <p:txBody>
          <a:bodyPr/>
          <a:lstStyle/>
          <a:p>
            <a:fld id="{C8961CAB-A9C0-4CF9-A6C5-E46BA769987C}" type="datetimeFigureOut">
              <a:rPr lang="es-CL" smtClean="0"/>
              <a:t>20-07-21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609602" y="6248208"/>
            <a:ext cx="7431311" cy="365125"/>
          </a:xfrm>
        </p:spPr>
        <p:txBody>
          <a:bodyPr/>
          <a:lstStyle/>
          <a:p>
            <a:endParaRPr lang="es-CL"/>
          </a:p>
        </p:txBody>
      </p:sp>
      <p:sp>
        <p:nvSpPr>
          <p:cNvPr id="7" name="6 Rectángulo"/>
          <p:cNvSpPr/>
          <p:nvPr/>
        </p:nvSpPr>
        <p:spPr bwMode="white">
          <a:xfrm>
            <a:off x="8128424" y="0"/>
            <a:ext cx="426720" cy="6858000"/>
          </a:xfrm>
          <a:prstGeom prst="rect">
            <a:avLst/>
          </a:prstGeom>
          <a:solidFill>
            <a:srgbClr val="FFFFFF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 sz="1800"/>
          </a:p>
        </p:txBody>
      </p:sp>
      <p:sp>
        <p:nvSpPr>
          <p:cNvPr id="8" name="7 Rectángulo"/>
          <p:cNvSpPr/>
          <p:nvPr/>
        </p:nvSpPr>
        <p:spPr>
          <a:xfrm>
            <a:off x="8189384" y="609600"/>
            <a:ext cx="304800" cy="6248400"/>
          </a:xfrm>
          <a:prstGeom prst="rect">
            <a:avLst/>
          </a:prstGeom>
          <a:solidFill>
            <a:schemeClr val="accent1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 sz="1800"/>
          </a:p>
        </p:txBody>
      </p:sp>
      <p:sp>
        <p:nvSpPr>
          <p:cNvPr id="9" name="8 Rectángulo"/>
          <p:cNvSpPr/>
          <p:nvPr/>
        </p:nvSpPr>
        <p:spPr>
          <a:xfrm>
            <a:off x="8189384" y="0"/>
            <a:ext cx="304800" cy="533400"/>
          </a:xfrm>
          <a:prstGeom prst="rect">
            <a:avLst/>
          </a:prstGeom>
          <a:solidFill>
            <a:schemeClr val="accent2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 sz="180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>
          <a:xfrm rot="5400000">
            <a:off x="8075084" y="103716"/>
            <a:ext cx="533400" cy="325968"/>
          </a:xfrm>
          <a:prstGeom prst="rect">
            <a:avLst/>
          </a:prstGeom>
        </p:spPr>
        <p:txBody>
          <a:bodyPr/>
          <a:lstStyle/>
          <a:p>
            <a:fld id="{5D9E6A02-82EB-4F00-B2B1-A1E81554CC4E}" type="slidenum">
              <a:rPr lang="es-CL" smtClean="0"/>
              <a:t>‹Nº›</a:t>
            </a:fld>
            <a:endParaRPr lang="es-CL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Diseño personaliza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7D4F699D-1671-4D7B-8D25-8AB546740ED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D0BE5CB0-1D38-46D8-B4DC-DEDCA08A37F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961CAB-A9C0-4CF9-A6C5-E46BA769987C}" type="datetimeFigureOut">
              <a:rPr lang="es-CL" smtClean="0"/>
              <a:t>20-07-21</a:t>
            </a:fld>
            <a:endParaRPr lang="es-CL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9D1F2CE3-2990-4825-BB8F-F0B2869E467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28169235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B325D8CE-0F31-4CA9-A882-51EE4FF2C8F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7B4ACDC7-A453-41EA-BF98-FEC45B295E8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es-C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8725AD0C-02B2-4168-B1A1-8E95DEED26D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419172-2933-412B-AC78-1D71DB2D0BDB}" type="datetimeFigureOut">
              <a:rPr lang="es-CL" smtClean="0"/>
              <a:t>20-07-21</a:t>
            </a:fld>
            <a:endParaRPr lang="es-C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4E75099F-389C-48E6-8C7E-19BA0A8C1C1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4315BB79-71CD-4166-8D48-C4F5381AA3B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B355C1-11BF-42A3-8DF5-141602316570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71653195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71E28F5F-C2B1-4D66-B168-B3DC6D96E2C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D5EAF40E-7E26-4DD0-B42F-219C6F7BA62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6D68BC88-7580-496B-99F6-3CEB2A444BC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419172-2933-412B-AC78-1D71DB2D0BDB}" type="datetimeFigureOut">
              <a:rPr lang="es-CL" smtClean="0"/>
              <a:t>20-07-21</a:t>
            </a:fld>
            <a:endParaRPr lang="es-C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CE636870-D820-4847-8046-3A8C49C859F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F0B032ED-9B1E-4053-A417-2BBA84B40DB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B355C1-11BF-42A3-8DF5-141602316570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5884486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A26D4216-8E47-4A00-B1F4-0C9CAD38E78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561B5834-3909-433C-9494-0222735F6B5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B86FE7C5-2205-4BD9-83F9-0014AB69E65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419172-2933-412B-AC78-1D71DB2D0BDB}" type="datetimeFigureOut">
              <a:rPr lang="es-CL" smtClean="0"/>
              <a:t>20-07-21</a:t>
            </a:fld>
            <a:endParaRPr lang="es-C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C269D559-71F8-4E1F-BE1D-9B8B7626D1D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08C1DE87-D762-448E-92F5-2351648331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B355C1-11BF-42A3-8DF5-141602316570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93179447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3E151D7B-4262-43AB-ABF0-AA939733591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11CC88CD-A36D-4DAF-9F9F-293F577FCD2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6BD9E688-5573-48B6-9E36-D20F25B2D9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8C2EC2E4-54A4-4925-9ACD-03D699D48A1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419172-2933-412B-AC78-1D71DB2D0BDB}" type="datetimeFigureOut">
              <a:rPr lang="es-CL" smtClean="0"/>
              <a:t>20-07-21</a:t>
            </a:fld>
            <a:endParaRPr lang="es-CL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8BB6BD01-B8FD-4007-9B6D-52C6761B494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65C78A87-673D-4B49-8D1B-0095F50F34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B355C1-11BF-42A3-8DF5-141602316570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237698582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D01C066A-9F9E-4853-88CE-0B562F8917E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3393AC5D-42A2-42ED-A631-48F4E8A92F5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840BE921-331C-4654-BBC7-C19A6DF2881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Marcador de texto 4">
            <a:extLst>
              <a:ext uri="{FF2B5EF4-FFF2-40B4-BE49-F238E27FC236}">
                <a16:creationId xmlns:a16="http://schemas.microsoft.com/office/drawing/2014/main" id="{D36AC674-4BE1-4E70-8BEC-0806D04EDBC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6" name="Marcador de contenido 5">
            <a:extLst>
              <a:ext uri="{FF2B5EF4-FFF2-40B4-BE49-F238E27FC236}">
                <a16:creationId xmlns:a16="http://schemas.microsoft.com/office/drawing/2014/main" id="{9BEDA8D4-A2F8-4387-8A31-AB017A5F054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7" name="Marcador de fecha 6">
            <a:extLst>
              <a:ext uri="{FF2B5EF4-FFF2-40B4-BE49-F238E27FC236}">
                <a16:creationId xmlns:a16="http://schemas.microsoft.com/office/drawing/2014/main" id="{5DF4215E-E4BB-4032-B452-11EF051BAA1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419172-2933-412B-AC78-1D71DB2D0BDB}" type="datetimeFigureOut">
              <a:rPr lang="es-CL" smtClean="0"/>
              <a:t>20-07-21</a:t>
            </a:fld>
            <a:endParaRPr lang="es-CL"/>
          </a:p>
        </p:txBody>
      </p:sp>
      <p:sp>
        <p:nvSpPr>
          <p:cNvPr id="8" name="Marcador de pie de página 7">
            <a:extLst>
              <a:ext uri="{FF2B5EF4-FFF2-40B4-BE49-F238E27FC236}">
                <a16:creationId xmlns:a16="http://schemas.microsoft.com/office/drawing/2014/main" id="{AC9739FB-0384-412D-B906-F23ACFA1D9D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9" name="Marcador de número de diapositiva 8">
            <a:extLst>
              <a:ext uri="{FF2B5EF4-FFF2-40B4-BE49-F238E27FC236}">
                <a16:creationId xmlns:a16="http://schemas.microsoft.com/office/drawing/2014/main" id="{1F83BB17-AAAC-4E3F-AB08-7F16CAC9E04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B355C1-11BF-42A3-8DF5-141602316570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65612674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A7DA6D73-1D7D-48E0-91EB-40AA919F4B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FDCB5592-84B0-405D-99EA-BDB9B2A802B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419172-2933-412B-AC78-1D71DB2D0BDB}" type="datetimeFigureOut">
              <a:rPr lang="es-CL" smtClean="0"/>
              <a:t>20-07-21</a:t>
            </a:fld>
            <a:endParaRPr lang="es-CL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79F8C606-C456-42C2-9BA4-98554CF412B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C5CFE559-6C24-447B-AA91-002A1750149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B355C1-11BF-42A3-8DF5-141602316570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606473467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6101922F-5421-4461-801B-3F671BCFAEB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419172-2933-412B-AC78-1D71DB2D0BDB}" type="datetimeFigureOut">
              <a:rPr lang="es-CL" smtClean="0"/>
              <a:t>20-07-21</a:t>
            </a:fld>
            <a:endParaRPr lang="es-CL"/>
          </a:p>
        </p:txBody>
      </p:sp>
      <p:sp>
        <p:nvSpPr>
          <p:cNvPr id="3" name="Marcador de pie de página 2">
            <a:extLst>
              <a:ext uri="{FF2B5EF4-FFF2-40B4-BE49-F238E27FC236}">
                <a16:creationId xmlns:a16="http://schemas.microsoft.com/office/drawing/2014/main" id="{C646C310-1F4B-4818-A696-8FAE5F6B25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3809BEF8-7AAF-4667-8D05-AAF1501D6D0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B355C1-11BF-42A3-8DF5-141602316570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4108714494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33EB35EF-E572-464D-BCC0-472BCD28381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86152212-055A-4733-94EC-A66F632C716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B19CFE98-FF44-4E1A-AC59-713C21B5100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CDCCF27E-9700-494D-BC81-6EE9B7C953E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419172-2933-412B-AC78-1D71DB2D0BDB}" type="datetimeFigureOut">
              <a:rPr lang="es-CL" smtClean="0"/>
              <a:t>20-07-21</a:t>
            </a:fld>
            <a:endParaRPr lang="es-CL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4250C928-BA8B-4F3A-82B5-2D51BEB9D40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E6924279-4793-4CB4-8B6B-9FA89FF800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B355C1-11BF-42A3-8DF5-141602316570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4199882609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62284A22-F049-4FCD-953E-765F55E48A8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posición de imagen 2">
            <a:extLst>
              <a:ext uri="{FF2B5EF4-FFF2-40B4-BE49-F238E27FC236}">
                <a16:creationId xmlns:a16="http://schemas.microsoft.com/office/drawing/2014/main" id="{DA8E99AB-CF29-4172-BA2A-2F604FFA6B7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L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27354506-4C9F-4761-9D7B-7DFD4667D51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03AEE79E-B348-46B1-9810-62539150CA4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419172-2933-412B-AC78-1D71DB2D0BDB}" type="datetimeFigureOut">
              <a:rPr lang="es-CL" smtClean="0"/>
              <a:t>20-07-21</a:t>
            </a:fld>
            <a:endParaRPr lang="es-CL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58B5BB0E-9F3D-4448-BE65-8C18069744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5B40AC29-4C55-4C93-8E36-27A162B0D1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B355C1-11BF-42A3-8DF5-141602316570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320488231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EF6C1BC5-2AC6-442F-B3C8-FEB357BB22D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AA0D05FD-DB98-4F16-A00F-509EF86FE8F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55B89A91-2751-48F8-A3F9-4A488AF1AD5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419172-2933-412B-AC78-1D71DB2D0BDB}" type="datetimeFigureOut">
              <a:rPr lang="es-CL" smtClean="0"/>
              <a:t>20-07-21</a:t>
            </a:fld>
            <a:endParaRPr lang="es-C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99C9AAA0-7055-4317-BAE1-56E001434B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4E525D94-ABEC-43ED-8387-0352A96E460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B355C1-11BF-42A3-8DF5-141602316570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531754169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id="{51117FEA-1FB2-4227-867D-75A2B586739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67996D08-8992-4F2E-A4FE-09359074647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D023D1EA-E582-4BCF-A12F-90D6B70AB38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419172-2933-412B-AC78-1D71DB2D0BDB}" type="datetimeFigureOut">
              <a:rPr lang="es-CL" smtClean="0"/>
              <a:t>20-07-21</a:t>
            </a:fld>
            <a:endParaRPr lang="es-C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C4973120-3CB1-43AC-AD25-2FA4E22CBAB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13886414-9BFB-41E8-AF7E-89E8EE14733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B355C1-11BF-42A3-8DF5-141602316570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4222742581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6EF1F032-CE3B-4220-8C98-4DFA97C99A3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D65408CB-C7DA-47D5-8463-8288EFF622A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es-C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700AD89B-C7D3-46AC-B6D4-E5947D379AD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ABEB0C-424D-41AA-B545-0587D4D4538A}" type="datetimeFigureOut">
              <a:rPr lang="es-CL" smtClean="0"/>
              <a:t>20-07-21</a:t>
            </a:fld>
            <a:endParaRPr lang="es-C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E847CC5D-8264-4710-8405-AD7E0A0736A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6A99F344-68D3-463E-B110-FDF1482628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9F217C-D39B-4AD9-9D3A-AEDA26D9EC74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160548086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69BAFC0E-D9D7-4DA2-902E-D7A065CC345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C04BEE1E-B5AD-4397-A3E8-9E84A292CB6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7FCADE09-6386-4FB0-88AA-6B252D93E18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ABEB0C-424D-41AA-B545-0587D4D4538A}" type="datetimeFigureOut">
              <a:rPr lang="es-CL" smtClean="0"/>
              <a:t>20-07-21</a:t>
            </a:fld>
            <a:endParaRPr lang="es-C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C9B506AE-7E3E-42BC-B507-002A879F768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A8A0352F-CE30-4F0A-9C9C-7768190734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9F217C-D39B-4AD9-9D3A-AEDA26D9EC74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697954473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BE26DA4A-7B63-4412-8ACA-D055CC966C3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8331DE8B-3EBC-4088-9037-E1093B54334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43C76182-6DF1-4D54-941A-E3FA3DCF7E7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ABEB0C-424D-41AA-B545-0587D4D4538A}" type="datetimeFigureOut">
              <a:rPr lang="es-CL" smtClean="0"/>
              <a:t>20-07-21</a:t>
            </a:fld>
            <a:endParaRPr lang="es-C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45814D75-4ED2-472A-9110-B586B019DA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0057459D-F81A-46F9-8B7A-8E269B181B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9F217C-D39B-4AD9-9D3A-AEDA26D9EC74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16946636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867C1127-616E-4567-B9FD-FFE3341F757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CDE46664-8725-4C44-A31E-6E73C036BC0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A11D9060-761F-4A1E-AD18-192369B35A7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EC80F97B-A9B5-4B60-838C-191AAB1F966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ABEB0C-424D-41AA-B545-0587D4D4538A}" type="datetimeFigureOut">
              <a:rPr lang="es-CL" smtClean="0"/>
              <a:t>20-07-21</a:t>
            </a:fld>
            <a:endParaRPr lang="es-CL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E1A564D1-66BE-4CFC-A068-AC66188A51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BCAF1775-F726-44EA-A5D3-703AC8023B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9F217C-D39B-4AD9-9D3A-AEDA26D9EC74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933070663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47FE4A20-5102-48A2-8C9E-FD68CF6365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9E5988D8-7F11-4ECF-91EE-34D39C83773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2EED4945-1BAA-4275-B9E5-256B6E079F4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Marcador de texto 4">
            <a:extLst>
              <a:ext uri="{FF2B5EF4-FFF2-40B4-BE49-F238E27FC236}">
                <a16:creationId xmlns:a16="http://schemas.microsoft.com/office/drawing/2014/main" id="{857222B5-A7B0-465E-85BD-802AD4E3625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6" name="Marcador de contenido 5">
            <a:extLst>
              <a:ext uri="{FF2B5EF4-FFF2-40B4-BE49-F238E27FC236}">
                <a16:creationId xmlns:a16="http://schemas.microsoft.com/office/drawing/2014/main" id="{E7168916-2409-4589-8FA8-5F15D709352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7" name="Marcador de fecha 6">
            <a:extLst>
              <a:ext uri="{FF2B5EF4-FFF2-40B4-BE49-F238E27FC236}">
                <a16:creationId xmlns:a16="http://schemas.microsoft.com/office/drawing/2014/main" id="{9499B21D-833D-4853-B690-F7DF7FC77A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ABEB0C-424D-41AA-B545-0587D4D4538A}" type="datetimeFigureOut">
              <a:rPr lang="es-CL" smtClean="0"/>
              <a:t>20-07-21</a:t>
            </a:fld>
            <a:endParaRPr lang="es-CL"/>
          </a:p>
        </p:txBody>
      </p:sp>
      <p:sp>
        <p:nvSpPr>
          <p:cNvPr id="8" name="Marcador de pie de página 7">
            <a:extLst>
              <a:ext uri="{FF2B5EF4-FFF2-40B4-BE49-F238E27FC236}">
                <a16:creationId xmlns:a16="http://schemas.microsoft.com/office/drawing/2014/main" id="{6DE63A37-A831-4E71-8024-7AAE644A6A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9" name="Marcador de número de diapositiva 8">
            <a:extLst>
              <a:ext uri="{FF2B5EF4-FFF2-40B4-BE49-F238E27FC236}">
                <a16:creationId xmlns:a16="http://schemas.microsoft.com/office/drawing/2014/main" id="{BF9E2E37-3982-41B7-B9A7-701F3469D6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9F217C-D39B-4AD9-9D3A-AEDA26D9EC74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862282605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FCB362BD-E38B-4894-9B3C-794C9A529F7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F3A4047F-B425-4256-AB7A-1B0D204759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ABEB0C-424D-41AA-B545-0587D4D4538A}" type="datetimeFigureOut">
              <a:rPr lang="es-CL" smtClean="0"/>
              <a:t>20-07-21</a:t>
            </a:fld>
            <a:endParaRPr lang="es-CL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2182AECB-1E2C-4B32-ADF2-F4095082540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00424248-4216-4E59-940A-0646810B81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9F217C-D39B-4AD9-9D3A-AEDA26D9EC74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239676120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D0EC1635-A2D6-4FF5-96DF-DFBE87094BF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ABEB0C-424D-41AA-B545-0587D4D4538A}" type="datetimeFigureOut">
              <a:rPr lang="es-CL" smtClean="0"/>
              <a:t>20-07-21</a:t>
            </a:fld>
            <a:endParaRPr lang="es-CL"/>
          </a:p>
        </p:txBody>
      </p:sp>
      <p:sp>
        <p:nvSpPr>
          <p:cNvPr id="3" name="Marcador de pie de página 2">
            <a:extLst>
              <a:ext uri="{FF2B5EF4-FFF2-40B4-BE49-F238E27FC236}">
                <a16:creationId xmlns:a16="http://schemas.microsoft.com/office/drawing/2014/main" id="{EE7F8D76-E12C-45AA-8000-C00D98A0648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80EB2F5F-3121-449B-A92C-C441DF88699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9F217C-D39B-4AD9-9D3A-AEDA26D9EC74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958816617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E3EA86AF-F0C9-4223-9385-65231E438B8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0DA81C60-348F-41D5-B29B-46182936064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F0B3827B-E85C-46ED-ADA6-F455257BFF6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9AFCA7F7-1E53-4B87-A31F-58892AC82D1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ABEB0C-424D-41AA-B545-0587D4D4538A}" type="datetimeFigureOut">
              <a:rPr lang="es-CL" smtClean="0"/>
              <a:t>20-07-21</a:t>
            </a:fld>
            <a:endParaRPr lang="es-CL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51A0A70E-B042-4DFA-86BC-346BE5411AE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F7AEDC61-3F2C-41AC-A2DB-028A7D21ED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9F217C-D39B-4AD9-9D3A-AEDA26D9EC74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120290607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87846BF3-EFD2-495C-90BF-E2C22AF502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posición de imagen 2">
            <a:extLst>
              <a:ext uri="{FF2B5EF4-FFF2-40B4-BE49-F238E27FC236}">
                <a16:creationId xmlns:a16="http://schemas.microsoft.com/office/drawing/2014/main" id="{258D5042-4993-4AED-AFAB-511337EC7D0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L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9BBB73DE-ED07-41EE-8CFB-04250A9C1AA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784848FC-5F73-4500-97F9-E182244917D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ABEB0C-424D-41AA-B545-0587D4D4538A}" type="datetimeFigureOut">
              <a:rPr lang="es-CL" smtClean="0"/>
              <a:t>20-07-21</a:t>
            </a:fld>
            <a:endParaRPr lang="es-CL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BC747D28-7843-49CA-B49B-4C0ED57BA46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ED3C526E-148D-4689-BA75-3726B00C90E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9F217C-D39B-4AD9-9D3A-AEDA26D9EC74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632881239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556F337-3C89-4946-99C7-7C7D0EB02A7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F02149C0-5100-4232-B12D-AF9E80D6DB1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4F82F58C-F565-4647-BBD6-70FC7AA632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ABEB0C-424D-41AA-B545-0587D4D4538A}" type="datetimeFigureOut">
              <a:rPr lang="es-CL" smtClean="0"/>
              <a:t>20-07-21</a:t>
            </a:fld>
            <a:endParaRPr lang="es-C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3C2E1BC4-9CD9-4551-AEF3-3B891FD2CF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4E9DAF49-9D06-4B52-8BA5-D5AE1128E82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9F217C-D39B-4AD9-9D3A-AEDA26D9EC74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4165750124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id="{C1F630AE-6189-45EA-85CA-19BCD05D263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965CDC4C-401F-4693-A2F7-BDDC9171BBF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A4A429DE-283C-47BE-A016-883CC066EFF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ABEB0C-424D-41AA-B545-0587D4D4538A}" type="datetimeFigureOut">
              <a:rPr lang="es-CL" smtClean="0"/>
              <a:t>20-07-21</a:t>
            </a:fld>
            <a:endParaRPr lang="es-C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04094EFB-F54C-4F54-8393-6BF575DC211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BB8E6452-4EB1-4DD1-9E42-E45BD83CD5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9F217C-D39B-4AD9-9D3A-AEDA26D9EC74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7627286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1.xml"/><Relationship Id="rId3" Type="http://schemas.openxmlformats.org/officeDocument/2006/relationships/slideLayout" Target="../slideLayouts/slideLayout16.xml"/><Relationship Id="rId7" Type="http://schemas.openxmlformats.org/officeDocument/2006/relationships/slideLayout" Target="../slideLayouts/slideLayout20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5.xml"/><Relationship Id="rId1" Type="http://schemas.openxmlformats.org/officeDocument/2006/relationships/slideLayout" Target="../slideLayouts/slideLayout14.xml"/><Relationship Id="rId6" Type="http://schemas.openxmlformats.org/officeDocument/2006/relationships/slideLayout" Target="../slideLayouts/slideLayout19.xml"/><Relationship Id="rId11" Type="http://schemas.openxmlformats.org/officeDocument/2006/relationships/slideLayout" Target="../slideLayouts/slideLayout24.xml"/><Relationship Id="rId5" Type="http://schemas.openxmlformats.org/officeDocument/2006/relationships/slideLayout" Target="../slideLayouts/slideLayout18.xml"/><Relationship Id="rId10" Type="http://schemas.openxmlformats.org/officeDocument/2006/relationships/slideLayout" Target="../slideLayouts/slideLayout23.xml"/><Relationship Id="rId4" Type="http://schemas.openxmlformats.org/officeDocument/2006/relationships/slideLayout" Target="../slideLayouts/slideLayout17.xml"/><Relationship Id="rId9" Type="http://schemas.openxmlformats.org/officeDocument/2006/relationships/slideLayout" Target="../slideLayouts/slideLayout22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2.xml"/><Relationship Id="rId3" Type="http://schemas.openxmlformats.org/officeDocument/2006/relationships/slideLayout" Target="../slideLayouts/slideLayout27.xml"/><Relationship Id="rId7" Type="http://schemas.openxmlformats.org/officeDocument/2006/relationships/slideLayout" Target="../slideLayouts/slideLayout31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6.xml"/><Relationship Id="rId1" Type="http://schemas.openxmlformats.org/officeDocument/2006/relationships/slideLayout" Target="../slideLayouts/slideLayout25.xml"/><Relationship Id="rId6" Type="http://schemas.openxmlformats.org/officeDocument/2006/relationships/slideLayout" Target="../slideLayouts/slideLayout30.xml"/><Relationship Id="rId11" Type="http://schemas.openxmlformats.org/officeDocument/2006/relationships/slideLayout" Target="../slideLayouts/slideLayout35.xml"/><Relationship Id="rId5" Type="http://schemas.openxmlformats.org/officeDocument/2006/relationships/slideLayout" Target="../slideLayouts/slideLayout29.xml"/><Relationship Id="rId10" Type="http://schemas.openxmlformats.org/officeDocument/2006/relationships/slideLayout" Target="../slideLayouts/slideLayout34.xml"/><Relationship Id="rId4" Type="http://schemas.openxmlformats.org/officeDocument/2006/relationships/slideLayout" Target="../slideLayouts/slideLayout28.xml"/><Relationship Id="rId9" Type="http://schemas.openxmlformats.org/officeDocument/2006/relationships/slideLayout" Target="../slideLayouts/slideLayout3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13 Marcador de fecha"/>
          <p:cNvSpPr>
            <a:spLocks noGrp="1"/>
          </p:cNvSpPr>
          <p:nvPr>
            <p:ph type="dt" sz="half" idx="2"/>
          </p:nvPr>
        </p:nvSpPr>
        <p:spPr>
          <a:xfrm>
            <a:off x="8128000" y="6248401"/>
            <a:ext cx="3556000" cy="365125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C8961CAB-A9C0-4CF9-A6C5-E46BA769987C}" type="datetimeFigureOut">
              <a:rPr lang="es-CL" smtClean="0"/>
              <a:t>20-07-21</a:t>
            </a:fld>
            <a:endParaRPr lang="es-C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812801" y="6248207"/>
            <a:ext cx="7228111" cy="365125"/>
          </a:xfrm>
          <a:prstGeom prst="rect">
            <a:avLst/>
          </a:prstGeom>
        </p:spPr>
        <p:txBody>
          <a:bodyPr vert="horz" anchor="ctr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es-CL"/>
          </a:p>
        </p:txBody>
      </p:sp>
      <p:sp>
        <p:nvSpPr>
          <p:cNvPr id="8" name="7 Rectángulo"/>
          <p:cNvSpPr/>
          <p:nvPr/>
        </p:nvSpPr>
        <p:spPr>
          <a:xfrm>
            <a:off x="0" y="0"/>
            <a:ext cx="12192000" cy="83671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800"/>
          </a:p>
        </p:txBody>
      </p:sp>
      <p:sp>
        <p:nvSpPr>
          <p:cNvPr id="9" name="8 Rectángulo"/>
          <p:cNvSpPr/>
          <p:nvPr/>
        </p:nvSpPr>
        <p:spPr>
          <a:xfrm>
            <a:off x="0" y="6613332"/>
            <a:ext cx="12192000" cy="244668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80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25" r:id="rId1"/>
    <p:sldLayoutId id="2147483926" r:id="rId2"/>
    <p:sldLayoutId id="2147483936" r:id="rId3"/>
    <p:sldLayoutId id="2147483927" r:id="rId4"/>
    <p:sldLayoutId id="2147483928" r:id="rId5"/>
    <p:sldLayoutId id="2147483929" r:id="rId6"/>
    <p:sldLayoutId id="2147483930" r:id="rId7"/>
    <p:sldLayoutId id="2147483931" r:id="rId8"/>
    <p:sldLayoutId id="2147483932" r:id="rId9"/>
    <p:sldLayoutId id="2147483933" r:id="rId10"/>
    <p:sldLayoutId id="2147483934" r:id="rId11"/>
    <p:sldLayoutId id="2147483935" r:id="rId12"/>
    <p:sldLayoutId id="2147483949" r:id="rId13"/>
  </p:sldLayoutIdLst>
  <p:txStyles>
    <p:titleStyle>
      <a:lvl1pPr algn="l" rtl="0" eaLnBrk="1" latinLnBrk="0" hangingPunct="1">
        <a:spcBef>
          <a:spcPct val="0"/>
        </a:spcBef>
        <a:buNone/>
        <a:defRPr kumimoji="0" sz="44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20040" indent="-320040" algn="l" rtl="0" eaLnBrk="1" latinLnBrk="0" hangingPunct="1">
        <a:spcBef>
          <a:spcPts val="700"/>
        </a:spcBef>
        <a:buClr>
          <a:schemeClr val="accent2"/>
        </a:buClr>
        <a:buSzPct val="60000"/>
        <a:buFont typeface="Wingdings"/>
        <a:buChar char=""/>
        <a:defRPr kumimoji="0" sz="29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ts val="550"/>
        </a:spcBef>
        <a:buClr>
          <a:schemeClr val="accent1"/>
        </a:buClr>
        <a:buSzPct val="70000"/>
        <a:buFont typeface="Wingdings 2"/>
        <a:buChar char="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rtl="0" eaLnBrk="1" latinLnBrk="0" hangingPunct="1">
        <a:spcBef>
          <a:spcPts val="500"/>
        </a:spcBef>
        <a:buClr>
          <a:schemeClr val="accent2"/>
        </a:buClr>
        <a:buSzPct val="75000"/>
        <a:buFont typeface="Wingdings"/>
        <a:buChar char="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-228600" algn="l" rtl="0" eaLnBrk="1" latinLnBrk="0" hangingPunct="1">
        <a:spcBef>
          <a:spcPts val="400"/>
        </a:spcBef>
        <a:buClr>
          <a:schemeClr val="accent3"/>
        </a:buClr>
        <a:buSzPct val="75000"/>
        <a:buFont typeface="Wingdings"/>
        <a:buChar char="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-228600" algn="l" rtl="0" eaLnBrk="1" latinLnBrk="0" hangingPunct="1">
        <a:spcBef>
          <a:spcPts val="400"/>
        </a:spcBef>
        <a:buClr>
          <a:schemeClr val="accent4"/>
        </a:buClr>
        <a:buSzPct val="65000"/>
        <a:buFont typeface="Wingdings"/>
        <a:buChar char="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103120" indent="-228600" algn="l" rtl="0" eaLnBrk="1" latinLnBrk="0" hangingPunct="1">
        <a:spcBef>
          <a:spcPct val="20000"/>
        </a:spcBef>
        <a:buClr>
          <a:schemeClr val="accent1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377440" indent="-228600" algn="l" rtl="0" eaLnBrk="1" latinLnBrk="0" hangingPunct="1">
        <a:spcBef>
          <a:spcPct val="20000"/>
        </a:spcBef>
        <a:buClr>
          <a:schemeClr val="accent2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651760" indent="-228600" algn="l" rtl="0" eaLnBrk="1" latinLnBrk="0" hangingPunct="1">
        <a:spcBef>
          <a:spcPct val="20000"/>
        </a:spcBef>
        <a:buClr>
          <a:schemeClr val="accent3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926080" indent="-228600" algn="l" rtl="0" eaLnBrk="1" latinLnBrk="0" hangingPunct="1">
        <a:spcBef>
          <a:spcPct val="20000"/>
        </a:spcBef>
        <a:buClr>
          <a:schemeClr val="accent4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>
            <a:extLst>
              <a:ext uri="{FF2B5EF4-FFF2-40B4-BE49-F238E27FC236}">
                <a16:creationId xmlns:a16="http://schemas.microsoft.com/office/drawing/2014/main" id="{ECA38E69-467D-480A-AA8E-929D8D87C5D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809B1FAE-503B-429B-BE8E-156F7D22DA2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1ACBA3E0-B09C-4296-AF73-A60038D809E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A419172-2933-412B-AC78-1D71DB2D0BDB}" type="datetimeFigureOut">
              <a:rPr lang="es-CL" smtClean="0"/>
              <a:t>20-07-21</a:t>
            </a:fld>
            <a:endParaRPr lang="es-C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29424B0F-FE5F-4738-879D-F6ABA452831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74DFBBB7-2FFB-446A-AA4A-82959060C52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9B355C1-11BF-42A3-8DF5-141602316570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01743333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51" r:id="rId1"/>
    <p:sldLayoutId id="2147483952" r:id="rId2"/>
    <p:sldLayoutId id="2147483953" r:id="rId3"/>
    <p:sldLayoutId id="2147483954" r:id="rId4"/>
    <p:sldLayoutId id="2147483955" r:id="rId5"/>
    <p:sldLayoutId id="2147483956" r:id="rId6"/>
    <p:sldLayoutId id="2147483957" r:id="rId7"/>
    <p:sldLayoutId id="2147483958" r:id="rId8"/>
    <p:sldLayoutId id="2147483959" r:id="rId9"/>
    <p:sldLayoutId id="2147483960" r:id="rId10"/>
    <p:sldLayoutId id="214748396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>
            <a:extLst>
              <a:ext uri="{FF2B5EF4-FFF2-40B4-BE49-F238E27FC236}">
                <a16:creationId xmlns:a16="http://schemas.microsoft.com/office/drawing/2014/main" id="{957E8BF8-410B-479B-B8AA-5FD0ACD7CD1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49F914C6-E1B3-4B15-AB58-409BFA236EE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31CCF6A5-B7D9-4110-941B-BA20D65E7BD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EABEB0C-424D-41AA-B545-0587D4D4538A}" type="datetimeFigureOut">
              <a:rPr lang="es-CL" smtClean="0"/>
              <a:t>20-07-21</a:t>
            </a:fld>
            <a:endParaRPr lang="es-C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FD024483-C706-4E61-8858-A3D2C17EF4C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120FB32B-3754-44B4-B5F4-69E569C3627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A9F217C-D39B-4AD9-9D3A-AEDA26D9EC74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7289153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38" r:id="rId1"/>
    <p:sldLayoutId id="2147483939" r:id="rId2"/>
    <p:sldLayoutId id="2147483940" r:id="rId3"/>
    <p:sldLayoutId id="2147483941" r:id="rId4"/>
    <p:sldLayoutId id="2147483942" r:id="rId5"/>
    <p:sldLayoutId id="2147483943" r:id="rId6"/>
    <p:sldLayoutId id="2147483944" r:id="rId7"/>
    <p:sldLayoutId id="2147483945" r:id="rId8"/>
    <p:sldLayoutId id="2147483946" r:id="rId9"/>
    <p:sldLayoutId id="2147483947" r:id="rId10"/>
    <p:sldLayoutId id="2147483948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tiff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7" Type="http://schemas.openxmlformats.org/officeDocument/2006/relationships/image" Target="../media/image9.png"/><Relationship Id="rId2" Type="http://schemas.openxmlformats.org/officeDocument/2006/relationships/image" Target="NUL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NULL"/><Relationship Id="rId7" Type="http://schemas.openxmlformats.org/officeDocument/2006/relationships/image" Target="../media/image10.png"/><Relationship Id="rId2" Type="http://schemas.openxmlformats.org/officeDocument/2006/relationships/image" Target="NULL"/><Relationship Id="rId1" Type="http://schemas.openxmlformats.org/officeDocument/2006/relationships/slideLayout" Target="../slideLayouts/slideLayout2.xml"/><Relationship Id="rId6" Type="http://schemas.openxmlformats.org/officeDocument/2006/relationships/image" Target="NULL"/><Relationship Id="rId5" Type="http://schemas.openxmlformats.org/officeDocument/2006/relationships/image" Target="../media/image4.png"/><Relationship Id="rId4" Type="http://schemas.openxmlformats.org/officeDocument/2006/relationships/image" Target="NUL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NULL"/><Relationship Id="rId2" Type="http://schemas.openxmlformats.org/officeDocument/2006/relationships/image" Target="NUL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emf"/><Relationship Id="rId7" Type="http://schemas.openxmlformats.org/officeDocument/2006/relationships/image" Target="NULL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Relationship Id="rId6" Type="http://schemas.openxmlformats.org/officeDocument/2006/relationships/image" Target="NULL"/><Relationship Id="rId5" Type="http://schemas.openxmlformats.org/officeDocument/2006/relationships/image" Target="NULL"/><Relationship Id="rId4" Type="http://schemas.openxmlformats.org/officeDocument/2006/relationships/image" Target="NUL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CuadroTexto"/>
          <p:cNvSpPr txBox="1"/>
          <p:nvPr/>
        </p:nvSpPr>
        <p:spPr>
          <a:xfrm>
            <a:off x="1524000" y="3030051"/>
            <a:ext cx="91440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4800" dirty="0" err="1">
                <a:solidFill>
                  <a:srgbClr val="00456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MU Serif" panose="02000603000000000000" pitchFamily="50" charset="0"/>
                <a:cs typeface="Calibri" panose="020F0502020204030204" pitchFamily="34" charset="0"/>
              </a:rPr>
              <a:t>Momentum</a:t>
            </a:r>
            <a:r>
              <a:rPr lang="es-CL" sz="4800" dirty="0">
                <a:solidFill>
                  <a:srgbClr val="00456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MU Serif" panose="02000603000000000000" pitchFamily="50" charset="0"/>
                <a:cs typeface="Calibri" panose="020F0502020204030204" pitchFamily="34" charset="0"/>
              </a:rPr>
              <a:t> lineal</a:t>
            </a:r>
          </a:p>
        </p:txBody>
      </p:sp>
      <p:sp>
        <p:nvSpPr>
          <p:cNvPr id="6" name="5 CuadroTexto"/>
          <p:cNvSpPr txBox="1"/>
          <p:nvPr/>
        </p:nvSpPr>
        <p:spPr>
          <a:xfrm>
            <a:off x="0" y="6146140"/>
            <a:ext cx="299965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MU Serif" panose="02000603000000000000" pitchFamily="50" charset="0"/>
                <a:cs typeface="Calibri" panose="020F0502020204030204" pitchFamily="34" charset="0"/>
              </a:rPr>
              <a:t>Cátedra de Física</a:t>
            </a:r>
          </a:p>
        </p:txBody>
      </p:sp>
      <p:pic>
        <p:nvPicPr>
          <p:cNvPr id="8" name="Imagen 3">
            <a:extLst>
              <a:ext uri="{FF2B5EF4-FFF2-40B4-BE49-F238E27FC236}">
                <a16:creationId xmlns:a16="http://schemas.microsoft.com/office/drawing/2014/main" id="{B17377A3-04A5-9B45-B1E4-67075AB2E95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11924" y="1124744"/>
            <a:ext cx="1368152" cy="15810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24279556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Título"/>
          <p:cNvSpPr txBox="1">
            <a:spLocks noGrp="1"/>
          </p:cNvSpPr>
          <p:nvPr>
            <p:ph type="title"/>
          </p:nvPr>
        </p:nvSpPr>
        <p:spPr>
          <a:xfrm>
            <a:off x="323677" y="141042"/>
            <a:ext cx="1152128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36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MU Serif" panose="02000603000000000000" pitchFamily="2" charset="0"/>
                <a:cs typeface="Calibri" panose="020F0502020204030204" pitchFamily="34" charset="0"/>
              </a:rPr>
              <a:t>Momentum</a:t>
            </a:r>
            <a:r>
              <a:rPr lang="es-CL" sz="3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MU Serif" panose="02000603000000000000" pitchFamily="2" charset="0"/>
                <a:cs typeface="Calibri" panose="020F0502020204030204" pitchFamily="34" charset="0"/>
              </a:rPr>
              <a:t> lineal</a:t>
            </a:r>
          </a:p>
        </p:txBody>
      </p:sp>
      <p:sp>
        <p:nvSpPr>
          <p:cNvPr id="23" name="CuadroTexto 22">
            <a:extLst>
              <a:ext uri="{FF2B5EF4-FFF2-40B4-BE49-F238E27FC236}">
                <a16:creationId xmlns:a16="http://schemas.microsoft.com/office/drawing/2014/main" id="{37F49AEC-76D4-457C-BD05-28C662A38EB7}"/>
              </a:ext>
            </a:extLst>
          </p:cNvPr>
          <p:cNvSpPr txBox="1"/>
          <p:nvPr/>
        </p:nvSpPr>
        <p:spPr>
          <a:xfrm>
            <a:off x="387915" y="1305110"/>
            <a:ext cx="1152127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2000" dirty="0">
                <a:solidFill>
                  <a:srgbClr val="00456F"/>
                </a:solidFill>
                <a:latin typeface="Arial" panose="020B0604020202020204" pitchFamily="34" charset="0"/>
                <a:ea typeface="CMU Serif" panose="02000603000000000000" pitchFamily="2" charset="0"/>
                <a:cs typeface="Arial" panose="020B0604020202020204" pitchFamily="34" charset="0"/>
              </a:rPr>
              <a:t>El </a:t>
            </a:r>
            <a:r>
              <a:rPr lang="es-CL" sz="2000" dirty="0" err="1">
                <a:solidFill>
                  <a:srgbClr val="00456F"/>
                </a:solidFill>
                <a:latin typeface="Arial" panose="020B0604020202020204" pitchFamily="34" charset="0"/>
                <a:ea typeface="CMU Serif" panose="02000603000000000000" pitchFamily="2" charset="0"/>
                <a:cs typeface="Arial" panose="020B0604020202020204" pitchFamily="34" charset="0"/>
              </a:rPr>
              <a:t>momentum</a:t>
            </a:r>
            <a:r>
              <a:rPr lang="es-CL" sz="2000" dirty="0">
                <a:solidFill>
                  <a:srgbClr val="00456F"/>
                </a:solidFill>
                <a:latin typeface="Arial" panose="020B0604020202020204" pitchFamily="34" charset="0"/>
                <a:ea typeface="CMU Serif" panose="02000603000000000000" pitchFamily="2" charset="0"/>
                <a:cs typeface="Arial" panose="020B0604020202020204" pitchFamily="34" charset="0"/>
              </a:rPr>
              <a:t> lineal (o cantidad de movimiento) de un cuerpo se define como el producto entre su masa y su velocidad: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CuadroTexto 4">
                <a:extLst>
                  <a:ext uri="{FF2B5EF4-FFF2-40B4-BE49-F238E27FC236}">
                    <a16:creationId xmlns:a16="http://schemas.microsoft.com/office/drawing/2014/main" id="{862CB677-E42F-4397-8B0F-70DAD76E9B21}"/>
                  </a:ext>
                </a:extLst>
              </p:cNvPr>
              <p:cNvSpPr txBox="1"/>
              <p:nvPr/>
            </p:nvSpPr>
            <p:spPr>
              <a:xfrm>
                <a:off x="5625666" y="2197663"/>
                <a:ext cx="917302" cy="307777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acc>
                        <m:accPr>
                          <m:chr m:val="⃗"/>
                          <m:ctrlPr>
                            <a:rPr lang="es-CL" sz="20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es-CL" sz="20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</a:rPr>
                            <m:t>𝑝</m:t>
                          </m:r>
                        </m:e>
                      </m:acc>
                      <m:r>
                        <a:rPr lang="es-CL" sz="2000" b="0" i="1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s-CL" sz="2000" b="0" i="1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</a:rPr>
                        <m:t>𝑚</m:t>
                      </m:r>
                      <m:acc>
                        <m:accPr>
                          <m:chr m:val="⃗"/>
                          <m:ctrlPr>
                            <a:rPr lang="es-CL" sz="20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es-CL" sz="20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</a:rPr>
                            <m:t>𝑣</m:t>
                          </m:r>
                        </m:e>
                      </m:acc>
                    </m:oMath>
                  </m:oMathPara>
                </a14:m>
                <a:endParaRPr lang="es-CL" sz="2000" dirty="0">
                  <a:solidFill>
                    <a:srgbClr val="00456F"/>
                  </a:solidFill>
                </a:endParaRPr>
              </a:p>
            </p:txBody>
          </p:sp>
        </mc:Choice>
        <mc:Fallback xmlns="">
          <p:sp>
            <p:nvSpPr>
              <p:cNvPr id="5" name="CuadroTexto 4">
                <a:extLst>
                  <a:ext uri="{FF2B5EF4-FFF2-40B4-BE49-F238E27FC236}">
                    <a16:creationId xmlns:a16="http://schemas.microsoft.com/office/drawing/2014/main" id="{862CB677-E42F-4397-8B0F-70DAD76E9B21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625666" y="2197663"/>
                <a:ext cx="917302" cy="307777"/>
              </a:xfrm>
              <a:prstGeom prst="rect">
                <a:avLst/>
              </a:prstGeom>
              <a:blipFill>
                <a:blip r:embed="rId2"/>
                <a:stretch>
                  <a:fillRect l="-6000" t="-40000" r="-40667" b="-26000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" name="CuadroTexto 5">
            <a:extLst>
              <a:ext uri="{FF2B5EF4-FFF2-40B4-BE49-F238E27FC236}">
                <a16:creationId xmlns:a16="http://schemas.microsoft.com/office/drawing/2014/main" id="{37F49AEC-76D4-457C-BD05-28C662A38EB7}"/>
              </a:ext>
            </a:extLst>
          </p:cNvPr>
          <p:cNvSpPr txBox="1"/>
          <p:nvPr/>
        </p:nvSpPr>
        <p:spPr>
          <a:xfrm>
            <a:off x="329355" y="2708920"/>
            <a:ext cx="1152127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2000" dirty="0">
                <a:solidFill>
                  <a:srgbClr val="00456F"/>
                </a:solidFill>
                <a:latin typeface="Calibri" panose="020F0502020204030204" pitchFamily="34" charset="0"/>
                <a:ea typeface="CMU Serif" panose="02000603000000000000" pitchFamily="2" charset="0"/>
                <a:cs typeface="Calibri" panose="020F0502020204030204" pitchFamily="34" charset="0"/>
              </a:rPr>
              <a:t>Es una cantidad vectorial y su unidad en el SI son [</a:t>
            </a:r>
            <a:r>
              <a:rPr lang="es-CL" sz="2000" dirty="0" err="1">
                <a:solidFill>
                  <a:srgbClr val="00456F"/>
                </a:solidFill>
                <a:latin typeface="Calibri" panose="020F0502020204030204" pitchFamily="34" charset="0"/>
                <a:ea typeface="CMU Serif" panose="02000603000000000000" pitchFamily="2" charset="0"/>
                <a:cs typeface="Calibri" panose="020F0502020204030204" pitchFamily="34" charset="0"/>
              </a:rPr>
              <a:t>kg·m</a:t>
            </a:r>
            <a:r>
              <a:rPr lang="es-CL" sz="2000" dirty="0">
                <a:solidFill>
                  <a:srgbClr val="00456F"/>
                </a:solidFill>
                <a:latin typeface="Calibri" panose="020F0502020204030204" pitchFamily="34" charset="0"/>
                <a:ea typeface="CMU Serif" panose="02000603000000000000" pitchFamily="2" charset="0"/>
                <a:cs typeface="Calibri" panose="020F0502020204030204" pitchFamily="34" charset="0"/>
              </a:rPr>
              <a:t>/s]</a:t>
            </a:r>
          </a:p>
        </p:txBody>
      </p:sp>
      <p:cxnSp>
        <p:nvCxnSpPr>
          <p:cNvPr id="9" name="Conector recto de flecha 8">
            <a:extLst>
              <a:ext uri="{FF2B5EF4-FFF2-40B4-BE49-F238E27FC236}">
                <a16:creationId xmlns:a16="http://schemas.microsoft.com/office/drawing/2014/main" id="{E9E2FDD5-FAC9-E44B-B68C-7AA0F4B9A8A7}"/>
              </a:ext>
            </a:extLst>
          </p:cNvPr>
          <p:cNvCxnSpPr/>
          <p:nvPr/>
        </p:nvCxnSpPr>
        <p:spPr>
          <a:xfrm flipV="1">
            <a:off x="1775520" y="4988118"/>
            <a:ext cx="0" cy="603698"/>
          </a:xfrm>
          <a:prstGeom prst="straightConnector1">
            <a:avLst/>
          </a:prstGeom>
          <a:ln w="25400">
            <a:solidFill>
              <a:srgbClr val="00456F"/>
            </a:solidFill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Conector recto de flecha 9">
            <a:extLst>
              <a:ext uri="{FF2B5EF4-FFF2-40B4-BE49-F238E27FC236}">
                <a16:creationId xmlns:a16="http://schemas.microsoft.com/office/drawing/2014/main" id="{9B3A3305-1EBF-F449-ACCB-0E85670E1D6C}"/>
              </a:ext>
            </a:extLst>
          </p:cNvPr>
          <p:cNvCxnSpPr>
            <a:cxnSpLocks/>
          </p:cNvCxnSpPr>
          <p:nvPr/>
        </p:nvCxnSpPr>
        <p:spPr>
          <a:xfrm rot="5400000" flipV="1">
            <a:off x="2077369" y="5289445"/>
            <a:ext cx="0" cy="603698"/>
          </a:xfrm>
          <a:prstGeom prst="straightConnector1">
            <a:avLst/>
          </a:prstGeom>
          <a:ln w="25400">
            <a:solidFill>
              <a:srgbClr val="00456F"/>
            </a:solidFill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11" name="Rectángulo 10">
                <a:extLst>
                  <a:ext uri="{FF2B5EF4-FFF2-40B4-BE49-F238E27FC236}">
                    <a16:creationId xmlns:a16="http://schemas.microsoft.com/office/drawing/2014/main" id="{075D0FDD-1864-6447-889C-C0DF7E8FB485}"/>
                  </a:ext>
                </a:extLst>
              </p:cNvPr>
              <p:cNvSpPr/>
              <p:nvPr/>
            </p:nvSpPr>
            <p:spPr>
              <a:xfrm>
                <a:off x="1826386" y="4695224"/>
                <a:ext cx="417422" cy="52322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acc>
                        <m:accPr>
                          <m:chr m:val="̂"/>
                          <m:ctrlPr>
                            <a:rPr lang="es-CL" sz="280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es-CL" sz="2800" i="1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</a:rPr>
                            <m:t>𝑗</m:t>
                          </m:r>
                        </m:e>
                      </m:acc>
                    </m:oMath>
                  </m:oMathPara>
                </a14:m>
                <a:endParaRPr lang="es-CL" dirty="0"/>
              </a:p>
            </p:txBody>
          </p:sp>
        </mc:Choice>
        <mc:Fallback xmlns="">
          <p:sp>
            <p:nvSpPr>
              <p:cNvPr id="11" name="Rectángulo 10">
                <a:extLst>
                  <a:ext uri="{FF2B5EF4-FFF2-40B4-BE49-F238E27FC236}">
                    <a16:creationId xmlns:a16="http://schemas.microsoft.com/office/drawing/2014/main" id="{075D0FDD-1864-6447-889C-C0DF7E8FB485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826386" y="4695224"/>
                <a:ext cx="417422" cy="523220"/>
              </a:xfrm>
              <a:prstGeom prst="rect">
                <a:avLst/>
              </a:prstGeom>
              <a:blipFill>
                <a:blip r:embed="rId3"/>
                <a:stretch>
                  <a:fillRect t="-4762" b="-11905"/>
                </a:stretch>
              </a:blipFill>
            </p:spPr>
            <p:txBody>
              <a:bodyPr/>
              <a:lstStyle/>
              <a:p>
                <a:r>
                  <a:rPr lang="es-ES_tradn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2" name="Rectángulo 11">
                <a:extLst>
                  <a:ext uri="{FF2B5EF4-FFF2-40B4-BE49-F238E27FC236}">
                    <a16:creationId xmlns:a16="http://schemas.microsoft.com/office/drawing/2014/main" id="{C8A967BE-AFC1-2544-8F09-7894AD5E0A9B}"/>
                  </a:ext>
                </a:extLst>
              </p:cNvPr>
              <p:cNvSpPr/>
              <p:nvPr/>
            </p:nvSpPr>
            <p:spPr>
              <a:xfrm>
                <a:off x="2324101" y="5329684"/>
                <a:ext cx="399597" cy="52322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acc>
                        <m:accPr>
                          <m:chr m:val="̂"/>
                          <m:ctrlPr>
                            <a:rPr lang="es-CL" sz="280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es-CL" sz="28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</a:rPr>
                            <m:t>𝑖</m:t>
                          </m:r>
                        </m:e>
                      </m:acc>
                    </m:oMath>
                  </m:oMathPara>
                </a14:m>
                <a:endParaRPr lang="es-CL" dirty="0"/>
              </a:p>
            </p:txBody>
          </p:sp>
        </mc:Choice>
        <mc:Fallback xmlns="">
          <p:sp>
            <p:nvSpPr>
              <p:cNvPr id="12" name="Rectángulo 11">
                <a:extLst>
                  <a:ext uri="{FF2B5EF4-FFF2-40B4-BE49-F238E27FC236}">
                    <a16:creationId xmlns:a16="http://schemas.microsoft.com/office/drawing/2014/main" id="{C8A967BE-AFC1-2544-8F09-7894AD5E0A9B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324101" y="5329684"/>
                <a:ext cx="399597" cy="523220"/>
              </a:xfrm>
              <a:prstGeom prst="rect">
                <a:avLst/>
              </a:prstGeom>
              <a:blipFill>
                <a:blip r:embed="rId4"/>
                <a:stretch>
                  <a:fillRect t="-4762"/>
                </a:stretch>
              </a:blipFill>
            </p:spPr>
            <p:txBody>
              <a:bodyPr/>
              <a:lstStyle/>
              <a:p>
                <a:r>
                  <a:rPr lang="es-ES_tradn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3" name="Elipse 12">
            <a:extLst>
              <a:ext uri="{FF2B5EF4-FFF2-40B4-BE49-F238E27FC236}">
                <a16:creationId xmlns:a16="http://schemas.microsoft.com/office/drawing/2014/main" id="{F2F36CAC-3464-D242-A998-5A99E925D1D0}"/>
              </a:ext>
            </a:extLst>
          </p:cNvPr>
          <p:cNvSpPr/>
          <p:nvPr/>
        </p:nvSpPr>
        <p:spPr>
          <a:xfrm>
            <a:off x="3644431" y="4880221"/>
            <a:ext cx="180000" cy="180000"/>
          </a:xfrm>
          <a:prstGeom prst="ellipse">
            <a:avLst/>
          </a:prstGeom>
          <a:solidFill>
            <a:srgbClr val="FF9108"/>
          </a:solidFill>
          <a:ln>
            <a:solidFill>
              <a:srgbClr val="FF910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cxnSp>
        <p:nvCxnSpPr>
          <p:cNvPr id="14" name="Straight Arrow Connector 46">
            <a:extLst>
              <a:ext uri="{FF2B5EF4-FFF2-40B4-BE49-F238E27FC236}">
                <a16:creationId xmlns:a16="http://schemas.microsoft.com/office/drawing/2014/main" id="{CAB353B1-18CA-5040-B64E-C738380DE463}"/>
              </a:ext>
            </a:extLst>
          </p:cNvPr>
          <p:cNvCxnSpPr>
            <a:cxnSpLocks/>
          </p:cNvCxnSpPr>
          <p:nvPr/>
        </p:nvCxnSpPr>
        <p:spPr>
          <a:xfrm flipV="1">
            <a:off x="3824431" y="4970221"/>
            <a:ext cx="936000" cy="0"/>
          </a:xfrm>
          <a:prstGeom prst="straightConnector1">
            <a:avLst/>
          </a:prstGeom>
          <a:ln w="34925">
            <a:solidFill>
              <a:srgbClr val="FF9108"/>
            </a:solidFill>
            <a:tailEnd type="triangle" w="lg" len="lg"/>
          </a:ln>
          <a:effectLst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17" name="Rectangle 47">
                <a:extLst>
                  <a:ext uri="{FF2B5EF4-FFF2-40B4-BE49-F238E27FC236}">
                    <a16:creationId xmlns:a16="http://schemas.microsoft.com/office/drawing/2014/main" id="{A098F567-B47F-4D44-8D4B-4429B7B05BDB}"/>
                  </a:ext>
                </a:extLst>
              </p:cNvPr>
              <p:cNvSpPr/>
              <p:nvPr/>
            </p:nvSpPr>
            <p:spPr>
              <a:xfrm>
                <a:off x="3332190" y="4320655"/>
                <a:ext cx="2193677" cy="46166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ES" sz="2400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CL" sz="2400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  <m:t>𝑣</m:t>
                          </m:r>
                        </m:e>
                        <m:sub>
                          <m:r>
                            <a:rPr lang="es-CL" sz="2400" b="0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  <m:r>
                        <a:rPr lang="es-CL" sz="2400" b="0" i="1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</a:rPr>
                        <m:t>=2,0 [</m:t>
                      </m:r>
                      <m:r>
                        <m:rPr>
                          <m:sty m:val="p"/>
                        </m:rPr>
                        <a:rPr lang="es-CL" sz="2400" b="0" i="0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</a:rPr>
                        <m:t>m</m:t>
                      </m:r>
                      <m:r>
                        <a:rPr lang="es-CL" sz="2400" b="0" i="1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</a:rPr>
                        <m:t>/</m:t>
                      </m:r>
                      <m:r>
                        <m:rPr>
                          <m:sty m:val="p"/>
                        </m:rPr>
                        <a:rPr lang="es-CL" sz="2400" b="0" i="0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</a:rPr>
                        <m:t>s</m:t>
                      </m:r>
                      <m:r>
                        <a:rPr lang="es-CL" sz="2400" b="0" i="1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</a:rPr>
                        <m:t>]</m:t>
                      </m:r>
                    </m:oMath>
                  </m:oMathPara>
                </a14:m>
                <a:endParaRPr lang="en-US" sz="2400" i="1" dirty="0"/>
              </a:p>
            </p:txBody>
          </p:sp>
        </mc:Choice>
        <mc:Fallback xmlns="">
          <p:sp>
            <p:nvSpPr>
              <p:cNvPr id="17" name="Rectangle 47">
                <a:extLst>
                  <a:ext uri="{FF2B5EF4-FFF2-40B4-BE49-F238E27FC236}">
                    <a16:creationId xmlns:a16="http://schemas.microsoft.com/office/drawing/2014/main" id="{A098F567-B47F-4D44-8D4B-4429B7B05BDB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332190" y="4320655"/>
                <a:ext cx="2193677" cy="461665"/>
              </a:xfrm>
              <a:prstGeom prst="rect">
                <a:avLst/>
              </a:prstGeom>
              <a:blipFill>
                <a:blip r:embed="rId5"/>
                <a:stretch>
                  <a:fillRect b="-21622"/>
                </a:stretch>
              </a:blipFill>
            </p:spPr>
            <p:txBody>
              <a:bodyPr/>
              <a:lstStyle/>
              <a:p>
                <a:r>
                  <a:rPr lang="es-ES_tradn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8" name="Rectangle 47">
                <a:extLst>
                  <a:ext uri="{FF2B5EF4-FFF2-40B4-BE49-F238E27FC236}">
                    <a16:creationId xmlns:a16="http://schemas.microsoft.com/office/drawing/2014/main" id="{E08017A8-4798-AD4B-ABBA-A8F100791494}"/>
                  </a:ext>
                </a:extLst>
              </p:cNvPr>
              <p:cNvSpPr/>
              <p:nvPr/>
            </p:nvSpPr>
            <p:spPr>
              <a:xfrm>
                <a:off x="3272278" y="5150221"/>
                <a:ext cx="2062039" cy="46166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ES" sz="2400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CL" sz="2400" b="0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  <m:t>𝑚</m:t>
                          </m:r>
                        </m:e>
                        <m:sub>
                          <m:r>
                            <a:rPr lang="es-CL" sz="2400" b="0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  <m:r>
                        <a:rPr lang="es-CL" sz="2400" b="0" i="1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</a:rPr>
                        <m:t>=1,5 [</m:t>
                      </m:r>
                      <m:r>
                        <m:rPr>
                          <m:sty m:val="p"/>
                        </m:rPr>
                        <a:rPr lang="es-CL" sz="2400" b="0" i="0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</a:rPr>
                        <m:t>kg</m:t>
                      </m:r>
                      <m:r>
                        <a:rPr lang="es-CL" sz="2400" b="0" i="1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</a:rPr>
                        <m:t>]</m:t>
                      </m:r>
                    </m:oMath>
                  </m:oMathPara>
                </a14:m>
                <a:endParaRPr lang="en-US" sz="2400" i="1" dirty="0"/>
              </a:p>
            </p:txBody>
          </p:sp>
        </mc:Choice>
        <mc:Fallback xmlns="">
          <p:sp>
            <p:nvSpPr>
              <p:cNvPr id="18" name="Rectangle 47">
                <a:extLst>
                  <a:ext uri="{FF2B5EF4-FFF2-40B4-BE49-F238E27FC236}">
                    <a16:creationId xmlns:a16="http://schemas.microsoft.com/office/drawing/2014/main" id="{E08017A8-4798-AD4B-ABBA-A8F100791494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272278" y="5150221"/>
                <a:ext cx="2062039" cy="461665"/>
              </a:xfrm>
              <a:prstGeom prst="rect">
                <a:avLst/>
              </a:prstGeom>
              <a:blipFill>
                <a:blip r:embed="rId6"/>
                <a:stretch>
                  <a:fillRect b="-18421"/>
                </a:stretch>
              </a:blipFill>
            </p:spPr>
            <p:txBody>
              <a:bodyPr/>
              <a:lstStyle/>
              <a:p>
                <a:r>
                  <a:rPr lang="es-ES_tradn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9" name="Rectangle 47">
                <a:extLst>
                  <a:ext uri="{FF2B5EF4-FFF2-40B4-BE49-F238E27FC236}">
                    <a16:creationId xmlns:a16="http://schemas.microsoft.com/office/drawing/2014/main" id="{E625AB72-8CA1-DE4D-B171-FD64A1282C65}"/>
                  </a:ext>
                </a:extLst>
              </p:cNvPr>
              <p:cNvSpPr/>
              <p:nvPr/>
            </p:nvSpPr>
            <p:spPr>
              <a:xfrm>
                <a:off x="6511285" y="4708611"/>
                <a:ext cx="4201278" cy="117295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ES" sz="2400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acc>
                            <m:accPr>
                              <m:chr m:val="⃗"/>
                              <m:ctrlPr>
                                <a:rPr lang="es-ES" sz="2400" i="1">
                                  <a:solidFill>
                                    <a:srgbClr val="0070C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es-CL" sz="2400" b="0" i="1" smtClean="0">
                                  <a:solidFill>
                                    <a:srgbClr val="0070C0"/>
                                  </a:solidFill>
                                  <a:latin typeface="Cambria Math" panose="02040503050406030204" pitchFamily="18" charset="0"/>
                                </a:rPr>
                                <m:t>𝑝</m:t>
                              </m:r>
                            </m:e>
                          </m:acc>
                        </m:e>
                        <m:sub>
                          <m:r>
                            <a:rPr lang="es-CL" sz="2400" b="0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  <m:r>
                        <a:rPr lang="es-CL" sz="2400" b="0" i="1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es-CL" sz="2400" b="0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CL" sz="2400" b="0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  <m:t>𝑚</m:t>
                          </m:r>
                        </m:e>
                        <m:sub>
                          <m:r>
                            <a:rPr lang="es-CL" sz="2400" b="0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  <m:r>
                        <a:rPr lang="es-CL" sz="2400" b="0" i="1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</a:rPr>
                        <m:t> </m:t>
                      </m:r>
                      <m:sSub>
                        <m:sSubPr>
                          <m:ctrlPr>
                            <a:rPr lang="es-CL" sz="2400" b="0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acc>
                            <m:accPr>
                              <m:chr m:val="⃗"/>
                              <m:ctrlPr>
                                <a:rPr lang="es-CL" sz="2400" b="0" i="1" smtClean="0">
                                  <a:solidFill>
                                    <a:srgbClr val="0070C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es-CL" sz="2400" b="0" i="1" smtClean="0">
                                  <a:solidFill>
                                    <a:srgbClr val="0070C0"/>
                                  </a:solidFill>
                                  <a:latin typeface="Cambria Math" panose="02040503050406030204" pitchFamily="18" charset="0"/>
                                </a:rPr>
                                <m:t>𝑣</m:t>
                              </m:r>
                            </m:e>
                          </m:acc>
                        </m:e>
                        <m:sub>
                          <m:r>
                            <a:rPr lang="es-CL" sz="2400" b="0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  <m:r>
                        <a:rPr lang="es-CL" sz="2400" b="0" i="1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</a:rPr>
                        <m:t>=3,0 </m:t>
                      </m:r>
                      <m:acc>
                        <m:accPr>
                          <m:chr m:val="̂"/>
                          <m:ctrlPr>
                            <a:rPr lang="es-CL" sz="2400" b="0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es-CL" sz="2400" b="0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  <m:t>𝑖</m:t>
                          </m:r>
                        </m:e>
                      </m:acc>
                      <m:r>
                        <a:rPr lang="es-CL" sz="2400" b="0" i="1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</a:rPr>
                        <m:t> </m:t>
                      </m:r>
                      <m:d>
                        <m:dPr>
                          <m:begChr m:val="["/>
                          <m:endChr m:val="]"/>
                          <m:ctrlPr>
                            <a:rPr lang="es-CL" sz="2400" b="0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f>
                            <m:fPr>
                              <m:ctrlPr>
                                <a:rPr lang="es-CL" sz="2400" b="0" i="1" smtClean="0">
                                  <a:solidFill>
                                    <a:srgbClr val="0070C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m:rPr>
                                  <m:sty m:val="p"/>
                                </m:rPr>
                                <a:rPr lang="es-ES" sz="2400" b="0" i="0" smtClean="0">
                                  <a:solidFill>
                                    <a:srgbClr val="0070C0"/>
                                  </a:solidFill>
                                  <a:latin typeface="Cambria Math" panose="02040503050406030204" pitchFamily="18" charset="0"/>
                                </a:rPr>
                                <m:t>kg</m:t>
                              </m:r>
                              <m:r>
                                <a:rPr lang="es-ES" sz="2400" b="0" i="0" smtClean="0">
                                  <a:solidFill>
                                    <a:srgbClr val="0070C0"/>
                                  </a:solidFill>
                                  <a:latin typeface="Cambria Math" panose="02040503050406030204" pitchFamily="18" charset="0"/>
                                </a:rPr>
                                <m:t>·</m:t>
                              </m:r>
                              <m:r>
                                <m:rPr>
                                  <m:sty m:val="p"/>
                                </m:rPr>
                                <a:rPr lang="es-CL" sz="2400" b="0" i="0" smtClean="0">
                                  <a:solidFill>
                                    <a:srgbClr val="0070C0"/>
                                  </a:solidFill>
                                  <a:latin typeface="Cambria Math" panose="02040503050406030204" pitchFamily="18" charset="0"/>
                                </a:rPr>
                                <m:t>m</m:t>
                              </m:r>
                            </m:num>
                            <m:den>
                              <m:r>
                                <m:rPr>
                                  <m:sty m:val="p"/>
                                </m:rPr>
                                <a:rPr lang="es-CL" sz="2400" b="0" i="0" smtClean="0">
                                  <a:solidFill>
                                    <a:srgbClr val="0070C0"/>
                                  </a:solidFill>
                                  <a:latin typeface="Cambria Math" panose="02040503050406030204" pitchFamily="18" charset="0"/>
                                </a:rPr>
                                <m:t>s</m:t>
                              </m:r>
                            </m:den>
                          </m:f>
                        </m:e>
                      </m:d>
                    </m:oMath>
                  </m:oMathPara>
                </a14:m>
                <a:endParaRPr lang="es-ES" sz="2400" b="0" i="1" dirty="0">
                  <a:solidFill>
                    <a:srgbClr val="0070C0"/>
                  </a:solidFill>
                </a:endParaRPr>
              </a:p>
              <a:p>
                <a:endParaRPr lang="en-US" sz="2400" i="1" dirty="0"/>
              </a:p>
            </p:txBody>
          </p:sp>
        </mc:Choice>
        <mc:Fallback xmlns="">
          <p:sp>
            <p:nvSpPr>
              <p:cNvPr id="19" name="Rectangle 47">
                <a:extLst>
                  <a:ext uri="{FF2B5EF4-FFF2-40B4-BE49-F238E27FC236}">
                    <a16:creationId xmlns:a16="http://schemas.microsoft.com/office/drawing/2014/main" id="{E625AB72-8CA1-DE4D-B171-FD64A1282C65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511285" y="4708611"/>
                <a:ext cx="4201278" cy="1172950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ES_tradn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0" name="CuadroTexto 19">
            <a:extLst>
              <a:ext uri="{FF2B5EF4-FFF2-40B4-BE49-F238E27FC236}">
                <a16:creationId xmlns:a16="http://schemas.microsoft.com/office/drawing/2014/main" id="{F95B757B-95BC-5446-A878-A6818D604C5F}"/>
              </a:ext>
            </a:extLst>
          </p:cNvPr>
          <p:cNvSpPr txBox="1"/>
          <p:nvPr/>
        </p:nvSpPr>
        <p:spPr>
          <a:xfrm>
            <a:off x="160443" y="3555625"/>
            <a:ext cx="323015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2000" dirty="0">
                <a:solidFill>
                  <a:srgbClr val="00456F"/>
                </a:solidFill>
                <a:latin typeface="Calibri" panose="020F0502020204030204" pitchFamily="34" charset="0"/>
                <a:ea typeface="CMU Serif" panose="02000603000000000000" pitchFamily="2" charset="0"/>
                <a:cs typeface="Calibri" panose="020F0502020204030204" pitchFamily="34" charset="0"/>
              </a:rPr>
              <a:t>Un ejemplo sencillo:</a:t>
            </a:r>
          </a:p>
        </p:txBody>
      </p:sp>
    </p:spTree>
    <p:extLst>
      <p:ext uri="{BB962C8B-B14F-4D97-AF65-F5344CB8AC3E}">
        <p14:creationId xmlns:p14="http://schemas.microsoft.com/office/powerpoint/2010/main" val="10614297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4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6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2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6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40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44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/>
      <p:bldP spid="5" grpId="0"/>
      <p:bldP spid="6" grpId="0"/>
      <p:bldP spid="11" grpId="0"/>
      <p:bldP spid="12" grpId="0"/>
      <p:bldP spid="13" grpId="0" animBg="1"/>
      <p:bldP spid="17" grpId="0"/>
      <p:bldP spid="18" grpId="0"/>
      <p:bldP spid="19" grpId="0"/>
      <p:bldP spid="20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CuadroTexto 22">
            <a:extLst>
              <a:ext uri="{FF2B5EF4-FFF2-40B4-BE49-F238E27FC236}">
                <a16:creationId xmlns:a16="http://schemas.microsoft.com/office/drawing/2014/main" id="{37F49AEC-76D4-457C-BD05-28C662A38EB7}"/>
              </a:ext>
            </a:extLst>
          </p:cNvPr>
          <p:cNvSpPr txBox="1"/>
          <p:nvPr/>
        </p:nvSpPr>
        <p:spPr>
          <a:xfrm>
            <a:off x="323681" y="1224357"/>
            <a:ext cx="1152127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2000" dirty="0">
                <a:solidFill>
                  <a:srgbClr val="00456F"/>
                </a:solidFill>
                <a:latin typeface="Calibri" panose="020F0502020204030204" pitchFamily="34" charset="0"/>
                <a:ea typeface="CMU Serif" panose="02000603000000000000" pitchFamily="2" charset="0"/>
                <a:cs typeface="Calibri" panose="020F0502020204030204" pitchFamily="34" charset="0"/>
              </a:rPr>
              <a:t>El </a:t>
            </a:r>
            <a:r>
              <a:rPr lang="es-CL" sz="2000" dirty="0" err="1">
                <a:solidFill>
                  <a:srgbClr val="00456F"/>
                </a:solidFill>
                <a:latin typeface="Calibri" panose="020F0502020204030204" pitchFamily="34" charset="0"/>
                <a:ea typeface="CMU Serif" panose="02000603000000000000" pitchFamily="2" charset="0"/>
                <a:cs typeface="Calibri" panose="020F0502020204030204" pitchFamily="34" charset="0"/>
              </a:rPr>
              <a:t>momentum</a:t>
            </a:r>
            <a:r>
              <a:rPr lang="es-CL" sz="2000" dirty="0">
                <a:solidFill>
                  <a:srgbClr val="00456F"/>
                </a:solidFill>
                <a:latin typeface="Calibri" panose="020F0502020204030204" pitchFamily="34" charset="0"/>
                <a:ea typeface="CMU Serif" panose="02000603000000000000" pitchFamily="2" charset="0"/>
                <a:cs typeface="Calibri" panose="020F0502020204030204" pitchFamily="34" charset="0"/>
              </a:rPr>
              <a:t> lineal de un sistema compuesto por más de un cuerpo se escribe como la suma vectorial de todos los momentos lineales individuales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CuadroTexto 4">
                <a:extLst>
                  <a:ext uri="{FF2B5EF4-FFF2-40B4-BE49-F238E27FC236}">
                    <a16:creationId xmlns:a16="http://schemas.microsoft.com/office/drawing/2014/main" id="{862CB677-E42F-4397-8B0F-70DAD76E9B21}"/>
                  </a:ext>
                </a:extLst>
              </p:cNvPr>
              <p:cNvSpPr txBox="1"/>
              <p:nvPr/>
            </p:nvSpPr>
            <p:spPr>
              <a:xfrm>
                <a:off x="5066322" y="2378638"/>
                <a:ext cx="2831736" cy="414088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CL" sz="24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acc>
                            <m:accPr>
                              <m:chr m:val="⃗"/>
                              <m:ctrlPr>
                                <a:rPr lang="es-CL" sz="2400" b="0" i="1" smtClean="0">
                                  <a:solidFill>
                                    <a:srgbClr val="00456F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es-ES" sz="2400" b="0" i="1" smtClean="0">
                                  <a:solidFill>
                                    <a:srgbClr val="00456F"/>
                                  </a:solidFill>
                                  <a:latin typeface="Cambria Math" panose="02040503050406030204" pitchFamily="18" charset="0"/>
                                </a:rPr>
                                <m:t>𝑃</m:t>
                              </m:r>
                            </m:e>
                          </m:acc>
                        </m:e>
                        <m:sub>
                          <m:r>
                            <m:rPr>
                              <m:sty m:val="p"/>
                            </m:rPr>
                            <a:rPr lang="es-CL" sz="2400" b="0" i="0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</a:rPr>
                            <m:t>total</m:t>
                          </m:r>
                        </m:sub>
                      </m:sSub>
                      <m:r>
                        <a:rPr lang="es-CL" sz="2400" b="0" i="1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es-CL" sz="24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acc>
                            <m:accPr>
                              <m:chr m:val="⃗"/>
                              <m:ctrlPr>
                                <a:rPr lang="es-CL" sz="2400" b="0" i="1" smtClean="0">
                                  <a:solidFill>
                                    <a:srgbClr val="00456F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es-CL" sz="2400" b="0" i="1" smtClean="0">
                                  <a:solidFill>
                                    <a:srgbClr val="00456F"/>
                                  </a:solidFill>
                                  <a:latin typeface="Cambria Math" panose="02040503050406030204" pitchFamily="18" charset="0"/>
                                </a:rPr>
                                <m:t>𝑝</m:t>
                              </m:r>
                            </m:e>
                          </m:acc>
                        </m:e>
                        <m:sub>
                          <m:r>
                            <a:rPr lang="es-CL" sz="24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  <m:r>
                        <a:rPr lang="es-CL" sz="2400" b="0" i="1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</a:rPr>
                        <m:t>+</m:t>
                      </m:r>
                      <m:sSub>
                        <m:sSubPr>
                          <m:ctrlPr>
                            <a:rPr lang="es-CL" sz="24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acc>
                            <m:accPr>
                              <m:chr m:val="⃗"/>
                              <m:ctrlPr>
                                <a:rPr lang="es-CL" sz="2400" b="0" i="1" smtClean="0">
                                  <a:solidFill>
                                    <a:srgbClr val="00456F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es-CL" sz="2400" b="0" i="1" smtClean="0">
                                  <a:solidFill>
                                    <a:srgbClr val="00456F"/>
                                  </a:solidFill>
                                  <a:latin typeface="Cambria Math" panose="02040503050406030204" pitchFamily="18" charset="0"/>
                                </a:rPr>
                                <m:t>𝑝</m:t>
                              </m:r>
                            </m:e>
                          </m:acc>
                        </m:e>
                        <m:sub>
                          <m:r>
                            <a:rPr lang="es-CL" sz="24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r>
                        <a:rPr lang="es-CL" sz="2400" b="0" i="1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</a:rPr>
                        <m:t>+</m:t>
                      </m:r>
                      <m:sSub>
                        <m:sSubPr>
                          <m:ctrlPr>
                            <a:rPr lang="es-CL" sz="24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acc>
                            <m:accPr>
                              <m:chr m:val="⃗"/>
                              <m:ctrlPr>
                                <a:rPr lang="es-CL" sz="2400" b="0" i="1" smtClean="0">
                                  <a:solidFill>
                                    <a:srgbClr val="00456F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es-CL" sz="2400" b="0" i="1" smtClean="0">
                                  <a:solidFill>
                                    <a:srgbClr val="00456F"/>
                                  </a:solidFill>
                                  <a:latin typeface="Cambria Math" panose="02040503050406030204" pitchFamily="18" charset="0"/>
                                </a:rPr>
                                <m:t>𝑝</m:t>
                              </m:r>
                            </m:e>
                          </m:acc>
                        </m:e>
                        <m:sub>
                          <m:r>
                            <a:rPr lang="es-CL" sz="24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</a:rPr>
                            <m:t>3</m:t>
                          </m:r>
                        </m:sub>
                      </m:sSub>
                    </m:oMath>
                  </m:oMathPara>
                </a14:m>
                <a:endParaRPr lang="es-CL" sz="2400" dirty="0">
                  <a:solidFill>
                    <a:srgbClr val="00456F"/>
                  </a:solidFill>
                </a:endParaRPr>
              </a:p>
            </p:txBody>
          </p:sp>
        </mc:Choice>
        <mc:Fallback xmlns="">
          <p:sp>
            <p:nvSpPr>
              <p:cNvPr id="5" name="CuadroTexto 4">
                <a:extLst>
                  <a:ext uri="{FF2B5EF4-FFF2-40B4-BE49-F238E27FC236}">
                    <a16:creationId xmlns:a16="http://schemas.microsoft.com/office/drawing/2014/main" id="{862CB677-E42F-4397-8B0F-70DAD76E9B21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066322" y="2378638"/>
                <a:ext cx="2831736" cy="414088"/>
              </a:xfrm>
              <a:prstGeom prst="rect">
                <a:avLst/>
              </a:prstGeom>
              <a:blipFill>
                <a:blip r:embed="rId2"/>
                <a:stretch>
                  <a:fillRect l="-1333" t="-24242" b="-21212"/>
                </a:stretch>
              </a:blipFill>
            </p:spPr>
            <p:txBody>
              <a:bodyPr/>
              <a:lstStyle/>
              <a:p>
                <a:r>
                  <a:rPr lang="es-ES_tradn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2" name="Elipse 11">
            <a:extLst>
              <a:ext uri="{FF2B5EF4-FFF2-40B4-BE49-F238E27FC236}">
                <a16:creationId xmlns:a16="http://schemas.microsoft.com/office/drawing/2014/main" id="{3A1A5999-6285-4AC2-85EC-80F8A82F8A4F}"/>
              </a:ext>
            </a:extLst>
          </p:cNvPr>
          <p:cNvSpPr/>
          <p:nvPr/>
        </p:nvSpPr>
        <p:spPr>
          <a:xfrm>
            <a:off x="740856" y="3412137"/>
            <a:ext cx="180000" cy="180000"/>
          </a:xfrm>
          <a:prstGeom prst="ellipse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cxnSp>
        <p:nvCxnSpPr>
          <p:cNvPr id="13" name="Straight Arrow Connector 46">
            <a:extLst>
              <a:ext uri="{FF2B5EF4-FFF2-40B4-BE49-F238E27FC236}">
                <a16:creationId xmlns:a16="http://schemas.microsoft.com/office/drawing/2014/main" id="{C0AE2C67-8777-4A55-8ADB-3B0BF102CD7D}"/>
              </a:ext>
            </a:extLst>
          </p:cNvPr>
          <p:cNvCxnSpPr>
            <a:cxnSpLocks/>
          </p:cNvCxnSpPr>
          <p:nvPr/>
        </p:nvCxnSpPr>
        <p:spPr>
          <a:xfrm flipV="1">
            <a:off x="890865" y="2804574"/>
            <a:ext cx="684096" cy="648072"/>
          </a:xfrm>
          <a:prstGeom prst="straightConnector1">
            <a:avLst/>
          </a:prstGeom>
          <a:ln w="34925">
            <a:solidFill>
              <a:srgbClr val="C00000"/>
            </a:solidFill>
            <a:tailEnd type="triangle" w="lg" len="lg"/>
          </a:ln>
          <a:effectLst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14" name="Rectangle 47">
                <a:extLst>
                  <a:ext uri="{FF2B5EF4-FFF2-40B4-BE49-F238E27FC236}">
                    <a16:creationId xmlns:a16="http://schemas.microsoft.com/office/drawing/2014/main" id="{3ED2327A-A936-4A0D-A707-2ACF776AFC5A}"/>
                  </a:ext>
                </a:extLst>
              </p:cNvPr>
              <p:cNvSpPr/>
              <p:nvPr/>
            </p:nvSpPr>
            <p:spPr>
              <a:xfrm>
                <a:off x="604904" y="2523498"/>
                <a:ext cx="631904" cy="52322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ES" sz="2800" i="1" smtClean="0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acc>
                            <m:accPr>
                              <m:chr m:val="⃗"/>
                              <m:ctrlPr>
                                <a:rPr lang="es-ES" sz="2800" i="1">
                                  <a:solidFill>
                                    <a:srgbClr val="C0000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es-CL" sz="2800" b="0" i="1" smtClean="0">
                                  <a:solidFill>
                                    <a:srgbClr val="C00000"/>
                                  </a:solidFill>
                                  <a:latin typeface="Cambria Math" panose="02040503050406030204" pitchFamily="18" charset="0"/>
                                </a:rPr>
                                <m:t>𝑝</m:t>
                              </m:r>
                            </m:e>
                          </m:acc>
                        </m:e>
                        <m:sub>
                          <m:r>
                            <a:rPr lang="es-CL" sz="2800" b="0" i="1" smtClean="0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</m:oMath>
                  </m:oMathPara>
                </a14:m>
                <a:endParaRPr lang="en-US" sz="2800" i="1" dirty="0">
                  <a:solidFill>
                    <a:srgbClr val="C00000"/>
                  </a:solidFill>
                </a:endParaRPr>
              </a:p>
            </p:txBody>
          </p:sp>
        </mc:Choice>
        <mc:Fallback xmlns="">
          <p:sp>
            <p:nvSpPr>
              <p:cNvPr id="14" name="Rectangle 47">
                <a:extLst>
                  <a:ext uri="{FF2B5EF4-FFF2-40B4-BE49-F238E27FC236}">
                    <a16:creationId xmlns:a16="http://schemas.microsoft.com/office/drawing/2014/main" id="{3ED2327A-A936-4A0D-A707-2ACF776AFC5A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04904" y="2523498"/>
                <a:ext cx="631904" cy="523220"/>
              </a:xfrm>
              <a:prstGeom prst="rect">
                <a:avLst/>
              </a:prstGeom>
              <a:blipFill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5" name="Elipse 14">
            <a:extLst>
              <a:ext uri="{FF2B5EF4-FFF2-40B4-BE49-F238E27FC236}">
                <a16:creationId xmlns:a16="http://schemas.microsoft.com/office/drawing/2014/main" id="{3A1A5999-6285-4AC2-85EC-80F8A82F8A4F}"/>
              </a:ext>
            </a:extLst>
          </p:cNvPr>
          <p:cNvSpPr/>
          <p:nvPr/>
        </p:nvSpPr>
        <p:spPr>
          <a:xfrm>
            <a:off x="1385088" y="4648004"/>
            <a:ext cx="180000" cy="180000"/>
          </a:xfrm>
          <a:prstGeom prst="ellips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cxnSp>
        <p:nvCxnSpPr>
          <p:cNvPr id="16" name="Straight Arrow Connector 46">
            <a:extLst>
              <a:ext uri="{FF2B5EF4-FFF2-40B4-BE49-F238E27FC236}">
                <a16:creationId xmlns:a16="http://schemas.microsoft.com/office/drawing/2014/main" id="{C0AE2C67-8777-4A55-8ADB-3B0BF102CD7D}"/>
              </a:ext>
            </a:extLst>
          </p:cNvPr>
          <p:cNvCxnSpPr>
            <a:cxnSpLocks/>
          </p:cNvCxnSpPr>
          <p:nvPr/>
        </p:nvCxnSpPr>
        <p:spPr>
          <a:xfrm flipV="1">
            <a:off x="1565088" y="4738004"/>
            <a:ext cx="1584000" cy="0"/>
          </a:xfrm>
          <a:prstGeom prst="straightConnector1">
            <a:avLst/>
          </a:prstGeom>
          <a:ln w="34925">
            <a:solidFill>
              <a:srgbClr val="0070C0"/>
            </a:solidFill>
            <a:tailEnd type="triangle" w="lg" len="lg"/>
          </a:ln>
          <a:effectLst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17" name="Rectangle 47">
                <a:extLst>
                  <a:ext uri="{FF2B5EF4-FFF2-40B4-BE49-F238E27FC236}">
                    <a16:creationId xmlns:a16="http://schemas.microsoft.com/office/drawing/2014/main" id="{3ED2327A-A936-4A0D-A707-2ACF776AFC5A}"/>
                  </a:ext>
                </a:extLst>
              </p:cNvPr>
              <p:cNvSpPr/>
              <p:nvPr/>
            </p:nvSpPr>
            <p:spPr>
              <a:xfrm>
                <a:off x="2037000" y="4749190"/>
                <a:ext cx="640175" cy="52322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ES" sz="2800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acc>
                            <m:accPr>
                              <m:chr m:val="⃗"/>
                              <m:ctrlPr>
                                <a:rPr lang="es-ES" sz="2800" i="1">
                                  <a:solidFill>
                                    <a:srgbClr val="0070C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es-CL" sz="2800" b="0" i="1" smtClean="0">
                                  <a:solidFill>
                                    <a:srgbClr val="0070C0"/>
                                  </a:solidFill>
                                  <a:latin typeface="Cambria Math" panose="02040503050406030204" pitchFamily="18" charset="0"/>
                                </a:rPr>
                                <m:t>𝑝</m:t>
                              </m:r>
                            </m:e>
                          </m:acc>
                        </m:e>
                        <m:sub>
                          <m:r>
                            <a:rPr lang="es-CL" sz="2800" b="0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</m:oMath>
                  </m:oMathPara>
                </a14:m>
                <a:endParaRPr lang="en-US" sz="2800" i="1" dirty="0">
                  <a:solidFill>
                    <a:srgbClr val="0070C0"/>
                  </a:solidFill>
                </a:endParaRPr>
              </a:p>
            </p:txBody>
          </p:sp>
        </mc:Choice>
        <mc:Fallback xmlns="">
          <p:sp>
            <p:nvSpPr>
              <p:cNvPr id="17" name="Rectangle 47">
                <a:extLst>
                  <a:ext uri="{FF2B5EF4-FFF2-40B4-BE49-F238E27FC236}">
                    <a16:creationId xmlns:a16="http://schemas.microsoft.com/office/drawing/2014/main" id="{3ED2327A-A936-4A0D-A707-2ACF776AFC5A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037000" y="4749190"/>
                <a:ext cx="640175" cy="523220"/>
              </a:xfrm>
              <a:prstGeom prst="rect">
                <a:avLst/>
              </a:prstGeom>
              <a:blipFill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18" name="Straight Arrow Connector 46">
            <a:extLst>
              <a:ext uri="{FF2B5EF4-FFF2-40B4-BE49-F238E27FC236}">
                <a16:creationId xmlns:a16="http://schemas.microsoft.com/office/drawing/2014/main" id="{C0AE2C67-8777-4A55-8ADB-3B0BF102CD7D}"/>
              </a:ext>
            </a:extLst>
          </p:cNvPr>
          <p:cNvCxnSpPr>
            <a:cxnSpLocks/>
          </p:cNvCxnSpPr>
          <p:nvPr/>
        </p:nvCxnSpPr>
        <p:spPr>
          <a:xfrm>
            <a:off x="8895937" y="2860848"/>
            <a:ext cx="2268096" cy="432048"/>
          </a:xfrm>
          <a:prstGeom prst="straightConnector1">
            <a:avLst/>
          </a:prstGeom>
          <a:ln w="34925">
            <a:solidFill>
              <a:schemeClr val="tx1"/>
            </a:solidFill>
            <a:tailEnd type="triangle" w="lg" len="lg"/>
          </a:ln>
          <a:effectLst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mc:AlternateContent xmlns:mc="http://schemas.openxmlformats.org/markup-compatibility/2006">
        <mc:Choice xmlns:a14="http://schemas.microsoft.com/office/drawing/2010/main" Requires="a14">
          <p:sp>
            <p:nvSpPr>
              <p:cNvPr id="19" name="Rectangle 47">
                <a:extLst>
                  <a:ext uri="{FF2B5EF4-FFF2-40B4-BE49-F238E27FC236}">
                    <a16:creationId xmlns:a16="http://schemas.microsoft.com/office/drawing/2014/main" id="{3ED2327A-A936-4A0D-A707-2ACF776AFC5A}"/>
                  </a:ext>
                </a:extLst>
              </p:cNvPr>
              <p:cNvSpPr/>
              <p:nvPr/>
            </p:nvSpPr>
            <p:spPr>
              <a:xfrm>
                <a:off x="9397515" y="2991541"/>
                <a:ext cx="1111651" cy="575479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ES" sz="280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acc>
                            <m:accPr>
                              <m:chr m:val="⃗"/>
                              <m:ctrlPr>
                                <a:rPr lang="es-ES" sz="2800" i="1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es-ES" sz="2800" b="0" i="1" smtClean="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</a:rPr>
                                <m:t>𝑃</m:t>
                              </m:r>
                            </m:e>
                          </m:acc>
                        </m:e>
                        <m:sub>
                          <m:r>
                            <m:rPr>
                              <m:sty m:val="p"/>
                            </m:rPr>
                            <a:rPr lang="es-CL" sz="2800" b="0" i="0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total</m:t>
                          </m:r>
                        </m:sub>
                      </m:sSub>
                    </m:oMath>
                  </m:oMathPara>
                </a14:m>
                <a:endParaRPr lang="en-US" sz="2800" i="1" dirty="0">
                  <a:solidFill>
                    <a:schemeClr val="tx1"/>
                  </a:solidFill>
                </a:endParaRPr>
              </a:p>
            </p:txBody>
          </p:sp>
        </mc:Choice>
        <mc:Fallback>
          <p:sp>
            <p:nvSpPr>
              <p:cNvPr id="19" name="Rectangle 47">
                <a:extLst>
                  <a:ext uri="{FF2B5EF4-FFF2-40B4-BE49-F238E27FC236}">
                    <a16:creationId xmlns:a16="http://schemas.microsoft.com/office/drawing/2014/main" id="{3ED2327A-A936-4A0D-A707-2ACF776AFC5A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397515" y="2991541"/>
                <a:ext cx="1111651" cy="575479"/>
              </a:xfrm>
              <a:prstGeom prst="rect">
                <a:avLst/>
              </a:prstGeom>
              <a:blipFill>
                <a:blip r:embed="rId5"/>
                <a:stretch>
                  <a:fillRect b="-6522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0" name="3 Título">
            <a:extLst>
              <a:ext uri="{FF2B5EF4-FFF2-40B4-BE49-F238E27FC236}">
                <a16:creationId xmlns:a16="http://schemas.microsoft.com/office/drawing/2014/main" id="{7AC8F35C-F1CB-45DD-871F-48436CA4B016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351591" y="141042"/>
            <a:ext cx="1149336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36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MU Serif" panose="02000603000000000000" pitchFamily="2" charset="0"/>
                <a:cs typeface="Calibri" panose="020F0502020204030204" pitchFamily="34" charset="0"/>
              </a:rPr>
              <a:t>Momentum</a:t>
            </a:r>
            <a:r>
              <a:rPr lang="es-CL" sz="3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MU Serif" panose="02000603000000000000" pitchFamily="2" charset="0"/>
                <a:cs typeface="Calibri" panose="020F0502020204030204" pitchFamily="34" charset="0"/>
              </a:rPr>
              <a:t> lineal de un sistema</a:t>
            </a:r>
          </a:p>
        </p:txBody>
      </p:sp>
      <p:cxnSp>
        <p:nvCxnSpPr>
          <p:cNvPr id="21" name="Straight Arrow Connector 46">
            <a:extLst>
              <a:ext uri="{FF2B5EF4-FFF2-40B4-BE49-F238E27FC236}">
                <a16:creationId xmlns:a16="http://schemas.microsoft.com/office/drawing/2014/main" id="{CFC7BD28-F9AA-402F-BDB1-3C5C7C375A6F}"/>
              </a:ext>
            </a:extLst>
          </p:cNvPr>
          <p:cNvCxnSpPr>
            <a:cxnSpLocks/>
          </p:cNvCxnSpPr>
          <p:nvPr/>
        </p:nvCxnSpPr>
        <p:spPr>
          <a:xfrm>
            <a:off x="3405152" y="2506658"/>
            <a:ext cx="0" cy="1080120"/>
          </a:xfrm>
          <a:prstGeom prst="straightConnector1">
            <a:avLst/>
          </a:prstGeom>
          <a:ln w="34925">
            <a:solidFill>
              <a:srgbClr val="7030A0"/>
            </a:solidFill>
            <a:tailEnd type="triangle" w="lg" len="lg"/>
          </a:ln>
          <a:effectLst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2" name="Elipse 21">
            <a:extLst>
              <a:ext uri="{FF2B5EF4-FFF2-40B4-BE49-F238E27FC236}">
                <a16:creationId xmlns:a16="http://schemas.microsoft.com/office/drawing/2014/main" id="{192FBFAB-0DEB-47F6-AD5C-3473008AE165}"/>
              </a:ext>
            </a:extLst>
          </p:cNvPr>
          <p:cNvSpPr/>
          <p:nvPr/>
        </p:nvSpPr>
        <p:spPr>
          <a:xfrm>
            <a:off x="3315152" y="2343498"/>
            <a:ext cx="180000" cy="180000"/>
          </a:xfrm>
          <a:prstGeom prst="ellipse">
            <a:avLst/>
          </a:prstGeom>
          <a:solidFill>
            <a:srgbClr val="7030A0"/>
          </a:solidFill>
          <a:ln>
            <a:noFill/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4" name="Rectangle 47">
                <a:extLst>
                  <a:ext uri="{FF2B5EF4-FFF2-40B4-BE49-F238E27FC236}">
                    <a16:creationId xmlns:a16="http://schemas.microsoft.com/office/drawing/2014/main" id="{37E2DAB2-85D3-411F-A794-57CE6ACD3A64}"/>
                  </a:ext>
                </a:extLst>
              </p:cNvPr>
              <p:cNvSpPr/>
              <p:nvPr/>
            </p:nvSpPr>
            <p:spPr>
              <a:xfrm>
                <a:off x="3435614" y="2630063"/>
                <a:ext cx="640175" cy="52322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ES" sz="2800" i="1" smtClean="0">
                              <a:solidFill>
                                <a:srgbClr val="7030A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acc>
                            <m:accPr>
                              <m:chr m:val="⃗"/>
                              <m:ctrlPr>
                                <a:rPr lang="es-ES" sz="2800" i="1">
                                  <a:solidFill>
                                    <a:srgbClr val="7030A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es-CL" sz="2800" b="0" i="1" smtClean="0">
                                  <a:solidFill>
                                    <a:srgbClr val="7030A0"/>
                                  </a:solidFill>
                                  <a:latin typeface="Cambria Math" panose="02040503050406030204" pitchFamily="18" charset="0"/>
                                </a:rPr>
                                <m:t>𝑝</m:t>
                              </m:r>
                            </m:e>
                          </m:acc>
                        </m:e>
                        <m:sub>
                          <m:r>
                            <a:rPr lang="es-CL" sz="2800" b="0" i="1" smtClean="0">
                              <a:solidFill>
                                <a:srgbClr val="7030A0"/>
                              </a:solidFill>
                              <a:latin typeface="Cambria Math" panose="02040503050406030204" pitchFamily="18" charset="0"/>
                            </a:rPr>
                            <m:t>3</m:t>
                          </m:r>
                        </m:sub>
                      </m:sSub>
                    </m:oMath>
                  </m:oMathPara>
                </a14:m>
                <a:endParaRPr lang="en-US" sz="2800" i="1" dirty="0">
                  <a:solidFill>
                    <a:srgbClr val="0070C0"/>
                  </a:solidFill>
                </a:endParaRPr>
              </a:p>
            </p:txBody>
          </p:sp>
        </mc:Choice>
        <mc:Fallback xmlns="">
          <p:sp>
            <p:nvSpPr>
              <p:cNvPr id="24" name="Rectangle 47">
                <a:extLst>
                  <a:ext uri="{FF2B5EF4-FFF2-40B4-BE49-F238E27FC236}">
                    <a16:creationId xmlns:a16="http://schemas.microsoft.com/office/drawing/2014/main" id="{37E2DAB2-85D3-411F-A794-57CE6ACD3A64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435614" y="2630063"/>
                <a:ext cx="640175" cy="523220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25" name="Straight Arrow Connector 46">
            <a:extLst>
              <a:ext uri="{FF2B5EF4-FFF2-40B4-BE49-F238E27FC236}">
                <a16:creationId xmlns:a16="http://schemas.microsoft.com/office/drawing/2014/main" id="{E874F4F8-2256-44BD-8A63-F1A7AB6DCFC3}"/>
              </a:ext>
            </a:extLst>
          </p:cNvPr>
          <p:cNvCxnSpPr>
            <a:cxnSpLocks/>
          </p:cNvCxnSpPr>
          <p:nvPr/>
        </p:nvCxnSpPr>
        <p:spPr>
          <a:xfrm flipV="1">
            <a:off x="8895937" y="2212776"/>
            <a:ext cx="684096" cy="648072"/>
          </a:xfrm>
          <a:prstGeom prst="straightConnector1">
            <a:avLst/>
          </a:prstGeom>
          <a:ln w="34925">
            <a:solidFill>
              <a:srgbClr val="C00000">
                <a:alpha val="50000"/>
              </a:srgbClr>
            </a:solidFill>
            <a:tailEnd type="triangle" w="lg" len="lg"/>
          </a:ln>
          <a:effectLst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6" name="Straight Arrow Connector 46">
            <a:extLst>
              <a:ext uri="{FF2B5EF4-FFF2-40B4-BE49-F238E27FC236}">
                <a16:creationId xmlns:a16="http://schemas.microsoft.com/office/drawing/2014/main" id="{0F14DEF0-5CB8-49E4-869B-F349DAA70DB1}"/>
              </a:ext>
            </a:extLst>
          </p:cNvPr>
          <p:cNvCxnSpPr>
            <a:cxnSpLocks/>
          </p:cNvCxnSpPr>
          <p:nvPr/>
        </p:nvCxnSpPr>
        <p:spPr>
          <a:xfrm flipV="1">
            <a:off x="9580033" y="2219319"/>
            <a:ext cx="1584000" cy="0"/>
          </a:xfrm>
          <a:prstGeom prst="straightConnector1">
            <a:avLst/>
          </a:prstGeom>
          <a:ln w="34925">
            <a:solidFill>
              <a:srgbClr val="0070C0">
                <a:alpha val="50000"/>
              </a:srgbClr>
            </a:solidFill>
            <a:tailEnd type="triangle" w="lg" len="lg"/>
          </a:ln>
          <a:effectLst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7" name="Straight Arrow Connector 46">
            <a:extLst>
              <a:ext uri="{FF2B5EF4-FFF2-40B4-BE49-F238E27FC236}">
                <a16:creationId xmlns:a16="http://schemas.microsoft.com/office/drawing/2014/main" id="{B96C9E0C-3D15-4344-9E96-DEAFABAA6EFC}"/>
              </a:ext>
            </a:extLst>
          </p:cNvPr>
          <p:cNvCxnSpPr>
            <a:cxnSpLocks/>
          </p:cNvCxnSpPr>
          <p:nvPr/>
        </p:nvCxnSpPr>
        <p:spPr>
          <a:xfrm>
            <a:off x="11164033" y="2212776"/>
            <a:ext cx="0" cy="1080120"/>
          </a:xfrm>
          <a:prstGeom prst="straightConnector1">
            <a:avLst/>
          </a:prstGeom>
          <a:ln w="34925">
            <a:solidFill>
              <a:srgbClr val="7030A0">
                <a:alpha val="50000"/>
              </a:srgbClr>
            </a:solidFill>
            <a:tailEnd type="triangle" w="lg" len="lg"/>
          </a:ln>
          <a:effectLst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8" name="CuadroTexto 27">
            <a:extLst>
              <a:ext uri="{FF2B5EF4-FFF2-40B4-BE49-F238E27FC236}">
                <a16:creationId xmlns:a16="http://schemas.microsoft.com/office/drawing/2014/main" id="{277A1A5B-854E-4759-9C96-F120CE370483}"/>
              </a:ext>
            </a:extLst>
          </p:cNvPr>
          <p:cNvSpPr txBox="1"/>
          <p:nvPr/>
        </p:nvSpPr>
        <p:spPr>
          <a:xfrm>
            <a:off x="4564132" y="4113931"/>
            <a:ext cx="559086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2000" dirty="0">
                <a:solidFill>
                  <a:srgbClr val="00456F"/>
                </a:solidFill>
                <a:latin typeface="Calibri" panose="020F0502020204030204" pitchFamily="34" charset="0"/>
                <a:ea typeface="CMU Serif" panose="02000603000000000000" pitchFamily="2" charset="0"/>
                <a:cs typeface="Calibri" panose="020F0502020204030204" pitchFamily="34" charset="0"/>
              </a:rPr>
              <a:t>Ejemplo: ¿cuál es el momento lineal total?</a:t>
            </a:r>
          </a:p>
        </p:txBody>
      </p:sp>
      <p:pic>
        <p:nvPicPr>
          <p:cNvPr id="10" name="Imagen 9">
            <a:extLst>
              <a:ext uri="{FF2B5EF4-FFF2-40B4-BE49-F238E27FC236}">
                <a16:creationId xmlns:a16="http://schemas.microsoft.com/office/drawing/2014/main" id="{F6D71C89-5AA8-42B2-A277-5873D67363AC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943872" y="4678044"/>
            <a:ext cx="2462432" cy="14604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96666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4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/>
      <p:bldP spid="5" grpId="0"/>
      <p:bldP spid="12" grpId="0" animBg="1"/>
      <p:bldP spid="14" grpId="0"/>
      <p:bldP spid="15" grpId="0" animBg="1"/>
      <p:bldP spid="17" grpId="0"/>
      <p:bldP spid="19" grpId="0"/>
      <p:bldP spid="22" grpId="0" animBg="1"/>
      <p:bldP spid="24" grpId="0"/>
      <p:bldP spid="28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CuadroTexto 19">
            <a:extLst>
              <a:ext uri="{FF2B5EF4-FFF2-40B4-BE49-F238E27FC236}">
                <a16:creationId xmlns:a16="http://schemas.microsoft.com/office/drawing/2014/main" id="{37F49AEC-76D4-457C-BD05-28C662A38EB7}"/>
              </a:ext>
            </a:extLst>
          </p:cNvPr>
          <p:cNvSpPr txBox="1"/>
          <p:nvPr/>
        </p:nvSpPr>
        <p:spPr>
          <a:xfrm>
            <a:off x="341479" y="1124744"/>
            <a:ext cx="1152127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2000" b="1" dirty="0">
                <a:solidFill>
                  <a:srgbClr val="00456F"/>
                </a:solidFill>
                <a:latin typeface="Calibri" panose="020F0502020204030204" pitchFamily="34" charset="0"/>
                <a:ea typeface="CMU Serif" panose="02000603000000000000" pitchFamily="2" charset="0"/>
                <a:cs typeface="Calibri" panose="020F0502020204030204" pitchFamily="34" charset="0"/>
              </a:rPr>
              <a:t>En ausencia de fuerzas externas </a:t>
            </a:r>
            <a:r>
              <a:rPr lang="es-CL" sz="2000" dirty="0">
                <a:solidFill>
                  <a:srgbClr val="00456F"/>
                </a:solidFill>
                <a:latin typeface="Calibri" panose="020F0502020204030204" pitchFamily="34" charset="0"/>
                <a:ea typeface="CMU Serif" panose="02000603000000000000" pitchFamily="2" charset="0"/>
                <a:cs typeface="Calibri" panose="020F0502020204030204" pitchFamily="34" charset="0"/>
              </a:rPr>
              <a:t>o</a:t>
            </a:r>
            <a:r>
              <a:rPr lang="es-CL" sz="2000" b="1" dirty="0">
                <a:solidFill>
                  <a:srgbClr val="00456F"/>
                </a:solidFill>
                <a:latin typeface="Calibri" panose="020F0502020204030204" pitchFamily="34" charset="0"/>
                <a:ea typeface="CMU Serif" panose="02000603000000000000" pitchFamily="2" charset="0"/>
                <a:cs typeface="Calibri" panose="020F0502020204030204" pitchFamily="34" charset="0"/>
              </a:rPr>
              <a:t> si las fuerzas externas suman cero</a:t>
            </a:r>
            <a:r>
              <a:rPr lang="es-CL" sz="2000" dirty="0">
                <a:solidFill>
                  <a:srgbClr val="00456F"/>
                </a:solidFill>
                <a:latin typeface="Calibri" panose="020F0502020204030204" pitchFamily="34" charset="0"/>
                <a:ea typeface="CMU Serif" panose="02000603000000000000" pitchFamily="2" charset="0"/>
                <a:cs typeface="Calibri" panose="020F0502020204030204" pitchFamily="34" charset="0"/>
              </a:rPr>
              <a:t>, el </a:t>
            </a:r>
            <a:r>
              <a:rPr lang="es-CL" sz="2000" dirty="0" err="1">
                <a:solidFill>
                  <a:srgbClr val="00456F"/>
                </a:solidFill>
                <a:latin typeface="Calibri" panose="020F0502020204030204" pitchFamily="34" charset="0"/>
                <a:ea typeface="CMU Serif" panose="02000603000000000000" pitchFamily="2" charset="0"/>
                <a:cs typeface="Calibri" panose="020F0502020204030204" pitchFamily="34" charset="0"/>
              </a:rPr>
              <a:t>momentum</a:t>
            </a:r>
            <a:r>
              <a:rPr lang="es-CL" sz="2000" dirty="0">
                <a:solidFill>
                  <a:srgbClr val="00456F"/>
                </a:solidFill>
                <a:latin typeface="Calibri" panose="020F0502020204030204" pitchFamily="34" charset="0"/>
                <a:ea typeface="CMU Serif" panose="02000603000000000000" pitchFamily="2" charset="0"/>
                <a:cs typeface="Calibri" panose="020F0502020204030204" pitchFamily="34" charset="0"/>
              </a:rPr>
              <a:t> lineal total de un sistema es una constante, es decir se conserva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1" name="CuadroTexto 20">
                <a:extLst>
                  <a:ext uri="{FF2B5EF4-FFF2-40B4-BE49-F238E27FC236}">
                    <a16:creationId xmlns:a16="http://schemas.microsoft.com/office/drawing/2014/main" id="{862CB677-E42F-4397-8B0F-70DAD76E9B21}"/>
                  </a:ext>
                </a:extLst>
              </p:cNvPr>
              <p:cNvSpPr txBox="1"/>
              <p:nvPr/>
            </p:nvSpPr>
            <p:spPr>
              <a:xfrm>
                <a:off x="3179018" y="1988840"/>
                <a:ext cx="5987216" cy="786947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acc>
                        <m:accPr>
                          <m:chr m:val="⃗"/>
                          <m:ctrlPr>
                            <a:rPr lang="es-CL" sz="24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es-CL" sz="24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</a:rPr>
                            <m:t>𝐹</m:t>
                          </m:r>
                        </m:e>
                      </m:acc>
                      <m:r>
                        <a:rPr lang="es-CL" sz="2400" b="0" i="1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s-CL" sz="24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sty m:val="p"/>
                            </m:rPr>
                            <a:rPr lang="es-CL" sz="2400" b="0" i="0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</a:rPr>
                            <m:t>d</m:t>
                          </m:r>
                          <m:sSub>
                            <m:sSubPr>
                              <m:ctrlPr>
                                <a:rPr lang="es-CL" sz="2400" b="0" i="1" smtClean="0">
                                  <a:solidFill>
                                    <a:srgbClr val="00456F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acc>
                                <m:accPr>
                                  <m:chr m:val="⃗"/>
                                  <m:ctrlPr>
                                    <a:rPr lang="es-CL" sz="2400" b="0" i="1" smtClean="0">
                                      <a:solidFill>
                                        <a:srgbClr val="00456F"/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accPr>
                                <m:e>
                                  <m:r>
                                    <a:rPr lang="es-ES" sz="2400" b="0" i="1" smtClean="0">
                                      <a:solidFill>
                                        <a:srgbClr val="00456F"/>
                                      </a:solidFill>
                                      <a:latin typeface="Cambria Math" panose="02040503050406030204" pitchFamily="18" charset="0"/>
                                    </a:rPr>
                                    <m:t>𝑃</m:t>
                                  </m:r>
                                </m:e>
                              </m:acc>
                            </m:e>
                            <m:sub>
                              <m:r>
                                <m:rPr>
                                  <m:sty m:val="p"/>
                                </m:rPr>
                                <a:rPr lang="es-CL" sz="2400" b="0" i="0" smtClean="0">
                                  <a:solidFill>
                                    <a:srgbClr val="00456F"/>
                                  </a:solidFill>
                                  <a:latin typeface="Cambria Math" panose="02040503050406030204" pitchFamily="18" charset="0"/>
                                </a:rPr>
                                <m:t>total</m:t>
                              </m:r>
                            </m:sub>
                          </m:sSub>
                          <m:r>
                            <a:rPr lang="es-CL" sz="24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</a:rPr>
                            <m:t> </m:t>
                          </m:r>
                        </m:num>
                        <m:den>
                          <m:r>
                            <m:rPr>
                              <m:sty m:val="p"/>
                            </m:rPr>
                            <a:rPr lang="es-CL" sz="2400" b="0" i="0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</a:rPr>
                            <m:t>d</m:t>
                          </m:r>
                          <m:r>
                            <a:rPr lang="es-CL" sz="24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</a:rPr>
                            <m:t>𝑡</m:t>
                          </m:r>
                        </m:den>
                      </m:f>
                      <m:r>
                        <a:rPr lang="es-CL" sz="2400" b="0" i="1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acc>
                        <m:accPr>
                          <m:chr m:val="⃗"/>
                          <m:ctrlPr>
                            <a:rPr lang="es-CL" sz="24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es-CL" sz="24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</a:rPr>
                            <m:t>0</m:t>
                          </m:r>
                        </m:e>
                      </m:acc>
                      <m:r>
                        <a:rPr lang="es-CL" sz="2400" b="0" i="1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</a:rPr>
                        <m:t>      →      </m:t>
                      </m:r>
                      <m:sSub>
                        <m:sSubPr>
                          <m:ctrlPr>
                            <a:rPr lang="es-CL" sz="24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acc>
                            <m:accPr>
                              <m:chr m:val="⃗"/>
                              <m:ctrlPr>
                                <a:rPr lang="es-CL" sz="2400" b="0" i="1" smtClean="0">
                                  <a:solidFill>
                                    <a:srgbClr val="00456F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es-ES" sz="2400" b="0" i="1" smtClean="0">
                                  <a:solidFill>
                                    <a:srgbClr val="00456F"/>
                                  </a:solidFill>
                                  <a:latin typeface="Cambria Math" panose="02040503050406030204" pitchFamily="18" charset="0"/>
                                </a:rPr>
                                <m:t>𝑃</m:t>
                              </m:r>
                            </m:e>
                          </m:acc>
                        </m:e>
                        <m:sub>
                          <m:r>
                            <m:rPr>
                              <m:sty m:val="p"/>
                            </m:rPr>
                            <a:rPr lang="es-CL" sz="2400" b="0" i="0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</a:rPr>
                            <m:t>total</m:t>
                          </m:r>
                        </m:sub>
                      </m:sSub>
                      <m:r>
                        <a:rPr lang="es-CL" sz="2400" b="0" i="1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r>
                        <m:rPr>
                          <m:sty m:val="p"/>
                        </m:rPr>
                        <a:rPr lang="es-CL" sz="2400" b="0" i="0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</a:rPr>
                        <m:t>constante</m:t>
                      </m:r>
                      <m:r>
                        <a:rPr lang="es-CL" sz="2400" b="0" i="1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</a:rPr>
                        <m:t> </m:t>
                      </m:r>
                    </m:oMath>
                  </m:oMathPara>
                </a14:m>
                <a:endParaRPr lang="es-CL" sz="2400" dirty="0">
                  <a:solidFill>
                    <a:srgbClr val="00456F"/>
                  </a:solidFill>
                </a:endParaRPr>
              </a:p>
            </p:txBody>
          </p:sp>
        </mc:Choice>
        <mc:Fallback xmlns="">
          <p:sp>
            <p:nvSpPr>
              <p:cNvPr id="21" name="CuadroTexto 20">
                <a:extLst>
                  <a:ext uri="{FF2B5EF4-FFF2-40B4-BE49-F238E27FC236}">
                    <a16:creationId xmlns:a16="http://schemas.microsoft.com/office/drawing/2014/main" id="{862CB677-E42F-4397-8B0F-70DAD76E9B21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179018" y="1988840"/>
                <a:ext cx="5987216" cy="786947"/>
              </a:xfrm>
              <a:prstGeom prst="rect">
                <a:avLst/>
              </a:prstGeom>
              <a:blipFill>
                <a:blip r:embed="rId2"/>
                <a:stretch>
                  <a:fillRect r="-636" b="-12698"/>
                </a:stretch>
              </a:blipFill>
            </p:spPr>
            <p:txBody>
              <a:bodyPr/>
              <a:lstStyle/>
              <a:p>
                <a:r>
                  <a:rPr lang="es-ES_tradn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2" name="3 Título">
            <a:extLst>
              <a:ext uri="{FF2B5EF4-FFF2-40B4-BE49-F238E27FC236}">
                <a16:creationId xmlns:a16="http://schemas.microsoft.com/office/drawing/2014/main" id="{E2BAE8B8-E23D-4C2D-A147-0E6E5CD202A9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351591" y="141042"/>
            <a:ext cx="1149336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3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MU Serif" panose="02000603000000000000" pitchFamily="2" charset="0"/>
                <a:cs typeface="Calibri" panose="020F0502020204030204" pitchFamily="34" charset="0"/>
              </a:rPr>
              <a:t>Conservación del </a:t>
            </a:r>
            <a:r>
              <a:rPr lang="es-CL" sz="36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MU Serif" panose="02000603000000000000" pitchFamily="2" charset="0"/>
                <a:cs typeface="Calibri" panose="020F0502020204030204" pitchFamily="34" charset="0"/>
              </a:rPr>
              <a:t>momentum</a:t>
            </a:r>
            <a:r>
              <a:rPr lang="es-CL" sz="3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MU Serif" panose="02000603000000000000" pitchFamily="2" charset="0"/>
                <a:cs typeface="Calibri" panose="020F0502020204030204" pitchFamily="34" charset="0"/>
              </a:rPr>
              <a:t> lineal</a:t>
            </a:r>
          </a:p>
        </p:txBody>
      </p:sp>
      <p:sp>
        <p:nvSpPr>
          <p:cNvPr id="24" name="CuadroTexto 23">
            <a:extLst>
              <a:ext uri="{FF2B5EF4-FFF2-40B4-BE49-F238E27FC236}">
                <a16:creationId xmlns:a16="http://schemas.microsoft.com/office/drawing/2014/main" id="{1511702D-177E-40A1-8234-2AD7FFABF034}"/>
              </a:ext>
            </a:extLst>
          </p:cNvPr>
          <p:cNvSpPr txBox="1"/>
          <p:nvPr/>
        </p:nvSpPr>
        <p:spPr>
          <a:xfrm>
            <a:off x="354216" y="2897922"/>
            <a:ext cx="1152127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2000" dirty="0">
                <a:solidFill>
                  <a:srgbClr val="00456F"/>
                </a:solidFill>
                <a:latin typeface="Calibri" panose="020F0502020204030204" pitchFamily="34" charset="0"/>
                <a:ea typeface="CMU Serif" panose="02000603000000000000" pitchFamily="2" charset="0"/>
                <a:cs typeface="Calibri" panose="020F0502020204030204" pitchFamily="34" charset="0"/>
              </a:rPr>
              <a:t>Una colisión es un evento en el cual dos o más cuerpos interactúan y cambian su estado de movimiento. El </a:t>
            </a:r>
            <a:r>
              <a:rPr lang="es-CL" sz="2000" dirty="0" err="1">
                <a:solidFill>
                  <a:srgbClr val="00456F"/>
                </a:solidFill>
                <a:latin typeface="Calibri" panose="020F0502020204030204" pitchFamily="34" charset="0"/>
                <a:ea typeface="CMU Serif" panose="02000603000000000000" pitchFamily="2" charset="0"/>
                <a:cs typeface="Calibri" panose="020F0502020204030204" pitchFamily="34" charset="0"/>
              </a:rPr>
              <a:t>momentum</a:t>
            </a:r>
            <a:r>
              <a:rPr lang="es-CL" sz="2000" dirty="0">
                <a:solidFill>
                  <a:srgbClr val="00456F"/>
                </a:solidFill>
                <a:latin typeface="Calibri" panose="020F0502020204030204" pitchFamily="34" charset="0"/>
                <a:ea typeface="CMU Serif" panose="02000603000000000000" pitchFamily="2" charset="0"/>
                <a:cs typeface="Calibri" panose="020F0502020204030204" pitchFamily="34" charset="0"/>
              </a:rPr>
              <a:t> lineal de este sistema aislado </a:t>
            </a:r>
            <a:r>
              <a:rPr lang="es-CL" sz="2000" b="1" dirty="0">
                <a:solidFill>
                  <a:srgbClr val="00456F"/>
                </a:solidFill>
                <a:latin typeface="Calibri" panose="020F0502020204030204" pitchFamily="34" charset="0"/>
                <a:ea typeface="CMU Serif" panose="02000603000000000000" pitchFamily="2" charset="0"/>
                <a:cs typeface="Calibri" panose="020F0502020204030204" pitchFamily="34" charset="0"/>
              </a:rPr>
              <a:t>siempre</a:t>
            </a:r>
            <a:r>
              <a:rPr lang="es-CL" sz="2000" dirty="0">
                <a:solidFill>
                  <a:srgbClr val="00456F"/>
                </a:solidFill>
                <a:latin typeface="Calibri" panose="020F0502020204030204" pitchFamily="34" charset="0"/>
                <a:ea typeface="CMU Serif" panose="02000603000000000000" pitchFamily="2" charset="0"/>
                <a:cs typeface="Calibri" panose="020F0502020204030204" pitchFamily="34" charset="0"/>
              </a:rPr>
              <a:t> se conserva.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2" name="CuadroTexto 41">
                <a:extLst>
                  <a:ext uri="{FF2B5EF4-FFF2-40B4-BE49-F238E27FC236}">
                    <a16:creationId xmlns:a16="http://schemas.microsoft.com/office/drawing/2014/main" id="{C281B0C8-11D6-4B94-8743-8183D5581B09}"/>
                  </a:ext>
                </a:extLst>
              </p:cNvPr>
              <p:cNvSpPr txBox="1"/>
              <p:nvPr/>
            </p:nvSpPr>
            <p:spPr>
              <a:xfrm>
                <a:off x="5165972" y="3718470"/>
                <a:ext cx="2030299" cy="414088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CL" sz="24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acc>
                            <m:accPr>
                              <m:chr m:val="⃗"/>
                              <m:ctrlPr>
                                <a:rPr lang="es-CL" sz="2400" b="0" i="1" smtClean="0">
                                  <a:solidFill>
                                    <a:srgbClr val="00456F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es-ES" sz="2400" b="0" i="1" smtClean="0">
                                  <a:solidFill>
                                    <a:srgbClr val="00456F"/>
                                  </a:solidFill>
                                  <a:latin typeface="Cambria Math" panose="02040503050406030204" pitchFamily="18" charset="0"/>
                                </a:rPr>
                                <m:t>𝑃</m:t>
                              </m:r>
                            </m:e>
                          </m:acc>
                        </m:e>
                        <m:sub>
                          <m:r>
                            <m:rPr>
                              <m:sty m:val="p"/>
                            </m:rPr>
                            <a:rPr lang="es-CL" sz="2400" b="0" i="0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</a:rPr>
                            <m:t>inicial</m:t>
                          </m:r>
                        </m:sub>
                      </m:sSub>
                      <m:r>
                        <a:rPr lang="es-CL" sz="2400" b="0" i="1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es-CL" sz="24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acc>
                            <m:accPr>
                              <m:chr m:val="⃗"/>
                              <m:ctrlPr>
                                <a:rPr lang="es-CL" sz="2400" b="0" i="1" smtClean="0">
                                  <a:solidFill>
                                    <a:srgbClr val="00456F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es-ES" sz="2400" b="0" i="1" smtClean="0">
                                  <a:solidFill>
                                    <a:srgbClr val="00456F"/>
                                  </a:solidFill>
                                  <a:latin typeface="Cambria Math" panose="02040503050406030204" pitchFamily="18" charset="0"/>
                                </a:rPr>
                                <m:t>𝑃</m:t>
                              </m:r>
                            </m:e>
                          </m:acc>
                        </m:e>
                        <m:sub>
                          <m:r>
                            <m:rPr>
                              <m:sty m:val="p"/>
                            </m:rPr>
                            <a:rPr lang="es-CL" sz="2400" b="0" i="0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</a:rPr>
                            <m:t>final</m:t>
                          </m:r>
                        </m:sub>
                      </m:sSub>
                    </m:oMath>
                  </m:oMathPara>
                </a14:m>
                <a:endParaRPr lang="es-CL" sz="2400" dirty="0">
                  <a:solidFill>
                    <a:srgbClr val="00456F"/>
                  </a:solidFill>
                </a:endParaRPr>
              </a:p>
            </p:txBody>
          </p:sp>
        </mc:Choice>
        <mc:Fallback xmlns="">
          <p:sp>
            <p:nvSpPr>
              <p:cNvPr id="42" name="CuadroTexto 41">
                <a:extLst>
                  <a:ext uri="{FF2B5EF4-FFF2-40B4-BE49-F238E27FC236}">
                    <a16:creationId xmlns:a16="http://schemas.microsoft.com/office/drawing/2014/main" id="{C281B0C8-11D6-4B94-8743-8183D5581B09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65972" y="3718470"/>
                <a:ext cx="2030299" cy="414088"/>
              </a:xfrm>
              <a:prstGeom prst="rect">
                <a:avLst/>
              </a:prstGeom>
              <a:blipFill>
                <a:blip r:embed="rId3"/>
                <a:stretch>
                  <a:fillRect l="-2484" r="-621" b="-11765"/>
                </a:stretch>
              </a:blipFill>
            </p:spPr>
            <p:txBody>
              <a:bodyPr/>
              <a:lstStyle/>
              <a:p>
                <a:r>
                  <a:rPr lang="es-ES_tradnl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0919555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/>
      <p:bldP spid="21" grpId="0"/>
      <p:bldP spid="24" grpId="0"/>
      <p:bldP spid="4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CuadroTexto 22">
            <a:extLst>
              <a:ext uri="{FF2B5EF4-FFF2-40B4-BE49-F238E27FC236}">
                <a16:creationId xmlns:a16="http://schemas.microsoft.com/office/drawing/2014/main" id="{37F49AEC-76D4-457C-BD05-28C662A38EB7}"/>
              </a:ext>
            </a:extLst>
          </p:cNvPr>
          <p:cNvSpPr txBox="1"/>
          <p:nvPr/>
        </p:nvSpPr>
        <p:spPr>
          <a:xfrm>
            <a:off x="351592" y="1240479"/>
            <a:ext cx="11493364" cy="28007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s-CL" sz="2000" dirty="0">
                <a:solidFill>
                  <a:srgbClr val="00456F"/>
                </a:solidFill>
                <a:latin typeface="Calibri" panose="020F0502020204030204" pitchFamily="34" charset="0"/>
                <a:ea typeface="CMU Serif" panose="02000603000000000000" pitchFamily="2" charset="0"/>
                <a:cs typeface="Calibri" panose="020F0502020204030204" pitchFamily="34" charset="0"/>
              </a:rPr>
              <a:t>Se habla de colisiones elásticas cuando, además de conservarse el </a:t>
            </a:r>
            <a:r>
              <a:rPr lang="es-CL" sz="2000" dirty="0" err="1">
                <a:solidFill>
                  <a:srgbClr val="00456F"/>
                </a:solidFill>
                <a:latin typeface="Calibri" panose="020F0502020204030204" pitchFamily="34" charset="0"/>
                <a:ea typeface="CMU Serif" panose="02000603000000000000" pitchFamily="2" charset="0"/>
                <a:cs typeface="Calibri" panose="020F0502020204030204" pitchFamily="34" charset="0"/>
              </a:rPr>
              <a:t>momentum</a:t>
            </a:r>
            <a:r>
              <a:rPr lang="es-CL" sz="2000" dirty="0">
                <a:solidFill>
                  <a:srgbClr val="00456F"/>
                </a:solidFill>
                <a:latin typeface="Calibri" panose="020F0502020204030204" pitchFamily="34" charset="0"/>
                <a:ea typeface="CMU Serif" panose="02000603000000000000" pitchFamily="2" charset="0"/>
                <a:cs typeface="Calibri" panose="020F0502020204030204" pitchFamily="34" charset="0"/>
              </a:rPr>
              <a:t> lineal del sistema, se conserva la energía. En la práctica, este tipo de colisiones ocurren solo entre partículas atómicas o subatómicas. A pesar de eso, hay colisiones a nivel macroscópico que pueden considerarse como elásticas (como una colisión entre bolas de </a:t>
            </a:r>
            <a:r>
              <a:rPr lang="es-CL" sz="2000" i="1" dirty="0">
                <a:solidFill>
                  <a:srgbClr val="00456F"/>
                </a:solidFill>
                <a:latin typeface="Calibri" panose="020F0502020204030204" pitchFamily="34" charset="0"/>
                <a:ea typeface="CMU Serif" panose="02000603000000000000" pitchFamily="2" charset="0"/>
                <a:cs typeface="Calibri" panose="020F0502020204030204" pitchFamily="34" charset="0"/>
              </a:rPr>
              <a:t>pool</a:t>
            </a:r>
            <a:r>
              <a:rPr lang="es-CL" sz="2000" dirty="0">
                <a:solidFill>
                  <a:srgbClr val="00456F"/>
                </a:solidFill>
                <a:latin typeface="Calibri" panose="020F0502020204030204" pitchFamily="34" charset="0"/>
                <a:ea typeface="CMU Serif" panose="02000603000000000000" pitchFamily="2" charset="0"/>
                <a:cs typeface="Calibri" panose="020F0502020204030204" pitchFamily="34" charset="0"/>
              </a:rPr>
              <a:t>, por ejemplo).</a:t>
            </a:r>
          </a:p>
          <a:p>
            <a:pPr algn="just"/>
            <a:endParaRPr lang="es-CL" sz="2800" dirty="0">
              <a:solidFill>
                <a:srgbClr val="00456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es-CL" sz="2800" dirty="0">
              <a:solidFill>
                <a:srgbClr val="00456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3 Título">
            <a:extLst>
              <a:ext uri="{FF2B5EF4-FFF2-40B4-BE49-F238E27FC236}">
                <a16:creationId xmlns:a16="http://schemas.microsoft.com/office/drawing/2014/main" id="{4BFF4E05-F06C-42AE-BC65-E8BD865F5D00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351591" y="141042"/>
            <a:ext cx="1149336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3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MU Serif" panose="02000603000000000000" pitchFamily="2" charset="0"/>
                <a:cs typeface="Calibri" panose="020F0502020204030204" pitchFamily="34" charset="0"/>
              </a:rPr>
              <a:t>Colisiones elásticas</a:t>
            </a:r>
          </a:p>
        </p:txBody>
      </p:sp>
    </p:spTree>
    <p:extLst>
      <p:ext uri="{BB962C8B-B14F-4D97-AF65-F5344CB8AC3E}">
        <p14:creationId xmlns:p14="http://schemas.microsoft.com/office/powerpoint/2010/main" val="196200079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CuadroTexto 22">
            <a:extLst>
              <a:ext uri="{FF2B5EF4-FFF2-40B4-BE49-F238E27FC236}">
                <a16:creationId xmlns:a16="http://schemas.microsoft.com/office/drawing/2014/main" id="{37F49AEC-76D4-457C-BD05-28C662A38EB7}"/>
              </a:ext>
            </a:extLst>
          </p:cNvPr>
          <p:cNvSpPr txBox="1"/>
          <p:nvPr/>
        </p:nvSpPr>
        <p:spPr>
          <a:xfrm>
            <a:off x="351592" y="1196752"/>
            <a:ext cx="11493364" cy="261610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s-ES" sz="2000" dirty="0">
                <a:solidFill>
                  <a:srgbClr val="00456F"/>
                </a:solidFill>
                <a:latin typeface="Calibri" panose="020F0502020204030204" pitchFamily="34" charset="0"/>
                <a:ea typeface="CMU Serif" panose="02000603000000000000" pitchFamily="2" charset="0"/>
                <a:cs typeface="Calibri" panose="020F0502020204030204" pitchFamily="34" charset="0"/>
              </a:rPr>
              <a:t>Cuando las colisiones no conservan la energía, suelen llamarse colisiones inelásticas. En este tipo de colisiones, sólo se conserva el </a:t>
            </a:r>
            <a:r>
              <a:rPr lang="es-ES" sz="2000" dirty="0" err="1">
                <a:solidFill>
                  <a:srgbClr val="00456F"/>
                </a:solidFill>
                <a:latin typeface="Calibri" panose="020F0502020204030204" pitchFamily="34" charset="0"/>
                <a:ea typeface="CMU Serif" panose="02000603000000000000" pitchFamily="2" charset="0"/>
                <a:cs typeface="Calibri" panose="020F0502020204030204" pitchFamily="34" charset="0"/>
              </a:rPr>
              <a:t>momentum</a:t>
            </a:r>
            <a:r>
              <a:rPr lang="es-ES" sz="2000" dirty="0">
                <a:solidFill>
                  <a:srgbClr val="00456F"/>
                </a:solidFill>
                <a:latin typeface="Calibri" panose="020F0502020204030204" pitchFamily="34" charset="0"/>
                <a:ea typeface="CMU Serif" panose="02000603000000000000" pitchFamily="2" charset="0"/>
                <a:cs typeface="Calibri" panose="020F0502020204030204" pitchFamily="34" charset="0"/>
              </a:rPr>
              <a:t> lineal del sistema pero no la energía. </a:t>
            </a:r>
          </a:p>
          <a:p>
            <a:pPr algn="just"/>
            <a:endParaRPr lang="es-ES" sz="2000" dirty="0">
              <a:solidFill>
                <a:srgbClr val="00456F"/>
              </a:solidFill>
              <a:latin typeface="Calibri" panose="020F0502020204030204" pitchFamily="34" charset="0"/>
              <a:ea typeface="CMU Serif" panose="02000603000000000000" pitchFamily="2" charset="0"/>
              <a:cs typeface="Calibri" panose="020F0502020204030204" pitchFamily="34" charset="0"/>
            </a:endParaRPr>
          </a:p>
          <a:p>
            <a:pPr algn="just"/>
            <a:endParaRPr lang="es-CL" sz="2800" dirty="0">
              <a:solidFill>
                <a:srgbClr val="00456F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just"/>
            <a:endParaRPr lang="es-CL" sz="2800" dirty="0">
              <a:solidFill>
                <a:srgbClr val="00456F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endParaRPr lang="es-CL" sz="2800" dirty="0">
              <a:solidFill>
                <a:srgbClr val="00456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3 Título">
            <a:extLst>
              <a:ext uri="{FF2B5EF4-FFF2-40B4-BE49-F238E27FC236}">
                <a16:creationId xmlns:a16="http://schemas.microsoft.com/office/drawing/2014/main" id="{6D772F32-43B7-48FC-B8DD-6D6A29224895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351591" y="141042"/>
            <a:ext cx="1149336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3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MU Serif" panose="02000603000000000000" pitchFamily="2" charset="0"/>
                <a:cs typeface="Calibri" panose="020F0502020204030204" pitchFamily="34" charset="0"/>
              </a:rPr>
              <a:t>Colisiones inelásticas</a:t>
            </a:r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id="{A4644F82-9CD6-4CDD-AF64-1A90A6847EB6}"/>
              </a:ext>
            </a:extLst>
          </p:cNvPr>
          <p:cNvSpPr/>
          <p:nvPr/>
        </p:nvSpPr>
        <p:spPr>
          <a:xfrm>
            <a:off x="9624392" y="4154887"/>
            <a:ext cx="216024" cy="15621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0" name="Rectángulo 9">
            <a:extLst>
              <a:ext uri="{FF2B5EF4-FFF2-40B4-BE49-F238E27FC236}">
                <a16:creationId xmlns:a16="http://schemas.microsoft.com/office/drawing/2014/main" id="{41C4DE49-F018-4F45-BC40-3A9C58553161}"/>
              </a:ext>
            </a:extLst>
          </p:cNvPr>
          <p:cNvSpPr/>
          <p:nvPr/>
        </p:nvSpPr>
        <p:spPr>
          <a:xfrm>
            <a:off x="10853872" y="4154887"/>
            <a:ext cx="216024" cy="15621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20007437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3" name="CuadroTexto 22">
                <a:extLst>
                  <a:ext uri="{FF2B5EF4-FFF2-40B4-BE49-F238E27FC236}">
                    <a16:creationId xmlns:a16="http://schemas.microsoft.com/office/drawing/2014/main" id="{37F49AEC-76D4-457C-BD05-28C662A38EB7}"/>
                  </a:ext>
                </a:extLst>
              </p:cNvPr>
              <p:cNvSpPr txBox="1"/>
              <p:nvPr/>
            </p:nvSpPr>
            <p:spPr>
              <a:xfrm>
                <a:off x="351591" y="1115217"/>
                <a:ext cx="11493365" cy="132343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just"/>
                <a:r>
                  <a:rPr lang="es-CL" sz="2000" dirty="0">
                    <a:solidFill>
                      <a:srgbClr val="00456F"/>
                    </a:solidFill>
                    <a:latin typeface="Calibri" panose="020F0502020204030204" pitchFamily="34" charset="0"/>
                    <a:ea typeface="CMU Serif" panose="02000603000000000000" pitchFamily="2" charset="0"/>
                    <a:cs typeface="Calibri" panose="020F0502020204030204" pitchFamily="34" charset="0"/>
                  </a:rPr>
                  <a:t>A un automóvil de masa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s-CL" sz="2000" b="0" i="1" smtClean="0">
                            <a:solidFill>
                              <a:srgbClr val="00456F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s-CL" sz="2000" b="0" i="1" smtClean="0">
                            <a:solidFill>
                              <a:srgbClr val="00456F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𝑚</m:t>
                        </m:r>
                      </m:e>
                      <m:sub>
                        <m:r>
                          <a:rPr lang="es-CL" sz="2000" b="0" i="1" smtClean="0">
                            <a:solidFill>
                              <a:srgbClr val="00456F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1</m:t>
                        </m:r>
                      </m:sub>
                    </m:sSub>
                    <m:r>
                      <a:rPr lang="es-CL" sz="2000" b="0" i="1" smtClean="0">
                        <a:solidFill>
                          <a:srgbClr val="00456F"/>
                        </a:solidFill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=1800 </m:t>
                    </m:r>
                    <m:r>
                      <a:rPr lang="es-ES" sz="2000" b="0" i="0" smtClean="0">
                        <a:solidFill>
                          <a:srgbClr val="00456F"/>
                        </a:solidFill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[</m:t>
                    </m:r>
                    <m:r>
                      <m:rPr>
                        <m:sty m:val="p"/>
                      </m:rPr>
                      <a:rPr lang="es-CL" sz="2000" b="0" i="0" smtClean="0">
                        <a:solidFill>
                          <a:srgbClr val="00456F"/>
                        </a:solidFill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kg</m:t>
                    </m:r>
                    <m:r>
                      <a:rPr lang="es-ES" sz="2000" b="0" i="0" smtClean="0">
                        <a:solidFill>
                          <a:srgbClr val="00456F"/>
                        </a:solidFill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]</m:t>
                    </m:r>
                  </m:oMath>
                </a14:m>
                <a:r>
                  <a:rPr lang="es-CL" sz="2000" dirty="0">
                    <a:solidFill>
                      <a:srgbClr val="00456F"/>
                    </a:solidFill>
                    <a:latin typeface="Calibri" panose="020F0502020204030204" pitchFamily="34" charset="0"/>
                    <a:ea typeface="CMU Serif" panose="02000603000000000000" pitchFamily="2" charset="0"/>
                    <a:cs typeface="Calibri" panose="020F0502020204030204" pitchFamily="34" charset="0"/>
                  </a:rPr>
                  <a:t> detenido en un semáforo lo golpea por la parte trasera un automóvil de masa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s-CL" sz="2000" b="0" i="1" smtClean="0">
                            <a:solidFill>
                              <a:srgbClr val="00456F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s-CL" sz="2000" b="0" i="1" smtClean="0">
                            <a:solidFill>
                              <a:srgbClr val="00456F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𝑚</m:t>
                        </m:r>
                      </m:e>
                      <m:sub>
                        <m:r>
                          <a:rPr lang="es-CL" sz="2000" b="0" i="1" smtClean="0">
                            <a:solidFill>
                              <a:srgbClr val="00456F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2</m:t>
                        </m:r>
                      </m:sub>
                    </m:sSub>
                    <m:r>
                      <a:rPr lang="es-CL" sz="2000" b="0" i="1" smtClean="0">
                        <a:solidFill>
                          <a:srgbClr val="00456F"/>
                        </a:solidFill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=1200 </m:t>
                    </m:r>
                    <m:r>
                      <a:rPr lang="es-ES" sz="2000" b="0" i="1" smtClean="0">
                        <a:solidFill>
                          <a:srgbClr val="00456F"/>
                        </a:solidFill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[</m:t>
                    </m:r>
                    <m:r>
                      <m:rPr>
                        <m:sty m:val="p"/>
                      </m:rPr>
                      <a:rPr lang="es-CL" sz="2000" b="0" i="0" smtClean="0">
                        <a:solidFill>
                          <a:srgbClr val="00456F"/>
                        </a:solidFill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kg</m:t>
                    </m:r>
                    <m:r>
                      <a:rPr lang="es-ES" sz="2000" b="0" i="0" smtClean="0">
                        <a:solidFill>
                          <a:srgbClr val="00456F"/>
                        </a:solidFill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]</m:t>
                    </m:r>
                  </m:oMath>
                </a14:m>
                <a:r>
                  <a:rPr lang="es-CL" sz="2000" dirty="0">
                    <a:solidFill>
                      <a:srgbClr val="00456F"/>
                    </a:solidFill>
                    <a:latin typeface="Calibri" panose="020F0502020204030204" pitchFamily="34" charset="0"/>
                    <a:ea typeface="CMU Serif" panose="02000603000000000000" pitchFamily="2" charset="0"/>
                    <a:cs typeface="Calibri" panose="020F0502020204030204" pitchFamily="34" charset="0"/>
                  </a:rPr>
                  <a:t>. Los dos se mueven a lo largo de la misma trayectoria. Si el auto más pequeño se movía a 20 [m/s] antes de la colisión, ¿cuál es la velocidad del automóvil pequeño después de la colisión si el automóvil grande sale del reposo y comienza a moverse a 16 [m/s]? </a:t>
                </a:r>
              </a:p>
            </p:txBody>
          </p:sp>
        </mc:Choice>
        <mc:Fallback xmlns="">
          <p:sp>
            <p:nvSpPr>
              <p:cNvPr id="23" name="CuadroTexto 22">
                <a:extLst>
                  <a:ext uri="{FF2B5EF4-FFF2-40B4-BE49-F238E27FC236}">
                    <a16:creationId xmlns:a16="http://schemas.microsoft.com/office/drawing/2014/main" id="{37F49AEC-76D4-457C-BD05-28C662A38EB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51591" y="1115217"/>
                <a:ext cx="11493365" cy="1323439"/>
              </a:xfrm>
              <a:prstGeom prst="rect">
                <a:avLst/>
              </a:prstGeom>
              <a:blipFill>
                <a:blip r:embed="rId2"/>
                <a:stretch>
                  <a:fillRect l="-552" t="-2857" r="-552" b="-7619"/>
                </a:stretch>
              </a:blipFill>
            </p:spPr>
            <p:txBody>
              <a:bodyPr/>
              <a:lstStyle/>
              <a:p>
                <a:r>
                  <a:rPr lang="es-ES_tradnl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3" name="Imagen 2"/>
          <p:cNvPicPr>
            <a:picLocks noChangeAspect="1"/>
          </p:cNvPicPr>
          <p:nvPr/>
        </p:nvPicPr>
        <p:blipFill rotWithShape="1">
          <a:blip r:embed="rId3"/>
          <a:srcRect b="3997"/>
          <a:stretch/>
        </p:blipFill>
        <p:spPr>
          <a:xfrm flipH="1">
            <a:off x="3373027" y="3730148"/>
            <a:ext cx="2199091" cy="576064"/>
          </a:xfrm>
          <a:prstGeom prst="rect">
            <a:avLst/>
          </a:prstGeom>
        </p:spPr>
      </p:pic>
      <p:pic>
        <p:nvPicPr>
          <p:cNvPr id="11" name="Imagen 10"/>
          <p:cNvPicPr>
            <a:picLocks noChangeAspect="1"/>
          </p:cNvPicPr>
          <p:nvPr/>
        </p:nvPicPr>
        <p:blipFill rotWithShape="1">
          <a:blip r:embed="rId3">
            <a:grayscl/>
          </a:blip>
          <a:srcRect b="3997"/>
          <a:stretch/>
        </p:blipFill>
        <p:spPr>
          <a:xfrm flipH="1">
            <a:off x="780070" y="3711951"/>
            <a:ext cx="1866243" cy="576064"/>
          </a:xfrm>
          <a:prstGeom prst="rect">
            <a:avLst/>
          </a:prstGeom>
        </p:spPr>
      </p:pic>
      <p:sp>
        <p:nvSpPr>
          <p:cNvPr id="14" name="CuadroTexto 13">
            <a:extLst>
              <a:ext uri="{FF2B5EF4-FFF2-40B4-BE49-F238E27FC236}">
                <a16:creationId xmlns:a16="http://schemas.microsoft.com/office/drawing/2014/main" id="{37F49AEC-76D4-457C-BD05-28C662A38EB7}"/>
              </a:ext>
            </a:extLst>
          </p:cNvPr>
          <p:cNvSpPr txBox="1"/>
          <p:nvPr/>
        </p:nvSpPr>
        <p:spPr>
          <a:xfrm>
            <a:off x="35915" y="4365104"/>
            <a:ext cx="1215608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2000" dirty="0">
                <a:solidFill>
                  <a:srgbClr val="00456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Antes de la colisión				Después de la colisión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9" name="CuadroTexto 8"/>
              <p:cNvSpPr txBox="1"/>
              <p:nvPr/>
            </p:nvSpPr>
            <p:spPr>
              <a:xfrm>
                <a:off x="551510" y="3025091"/>
                <a:ext cx="1945596" cy="369332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CL" sz="24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CL" sz="24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</a:rPr>
                            <m:t>𝑣</m:t>
                          </m:r>
                        </m:e>
                        <m:sub>
                          <m:r>
                            <a:rPr lang="es-CL" sz="24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r>
                        <a:rPr lang="es-CL" sz="2400" b="0" i="1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</a:rPr>
                        <m:t>=20 [</m:t>
                      </m:r>
                      <m:r>
                        <m:rPr>
                          <m:sty m:val="p"/>
                        </m:rPr>
                        <a:rPr lang="es-CL" sz="2400" b="0" i="0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</a:rPr>
                        <m:t>m</m:t>
                      </m:r>
                      <m:r>
                        <a:rPr lang="es-CL" sz="2400" b="0" i="0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</a:rPr>
                        <m:t>/</m:t>
                      </m:r>
                      <m:r>
                        <m:rPr>
                          <m:sty m:val="p"/>
                        </m:rPr>
                        <a:rPr lang="es-CL" sz="2400" b="0" i="0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</a:rPr>
                        <m:t>s</m:t>
                      </m:r>
                      <m:r>
                        <a:rPr lang="es-CL" sz="2400" b="0" i="1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</a:rPr>
                        <m:t>]</m:t>
                      </m:r>
                    </m:oMath>
                  </m:oMathPara>
                </a14:m>
                <a:endParaRPr lang="es-CL" sz="2400" dirty="0">
                  <a:solidFill>
                    <a:srgbClr val="00456F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9" name="CuadroTexto 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51510" y="3025091"/>
                <a:ext cx="1945596" cy="369332"/>
              </a:xfrm>
              <a:prstGeom prst="rect">
                <a:avLst/>
              </a:prstGeom>
              <a:blipFill>
                <a:blip r:embed="rId4"/>
                <a:stretch>
                  <a:fillRect l="-1563" r="-5000" b="-36066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9" name="CuadroTexto 18"/>
              <p:cNvSpPr txBox="1"/>
              <p:nvPr/>
            </p:nvSpPr>
            <p:spPr>
              <a:xfrm>
                <a:off x="3837688" y="3025092"/>
                <a:ext cx="946221" cy="369332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CL" sz="24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CL" sz="24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</a:rPr>
                            <m:t>𝑣</m:t>
                          </m:r>
                        </m:e>
                        <m:sub>
                          <m:r>
                            <a:rPr lang="es-CL" sz="24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  <m:r>
                        <a:rPr lang="es-CL" sz="2400" b="0" i="1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</a:rPr>
                        <m:t>=0</m:t>
                      </m:r>
                    </m:oMath>
                  </m:oMathPara>
                </a14:m>
                <a:endParaRPr lang="es-CL" sz="2400" dirty="0">
                  <a:solidFill>
                    <a:srgbClr val="00456F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19" name="CuadroTexto 1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837688" y="3025092"/>
                <a:ext cx="946221" cy="369332"/>
              </a:xfrm>
              <a:prstGeom prst="rect">
                <a:avLst/>
              </a:prstGeom>
              <a:blipFill>
                <a:blip r:embed="rId5"/>
                <a:stretch>
                  <a:fillRect l="-3871" r="-7097" b="-14754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0" name="CuadroTexto 19"/>
              <p:cNvSpPr txBox="1"/>
              <p:nvPr/>
            </p:nvSpPr>
            <p:spPr>
              <a:xfrm>
                <a:off x="7052519" y="2987536"/>
                <a:ext cx="827791" cy="369332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Sup>
                        <m:sSubSupPr>
                          <m:ctrlPr>
                            <a:rPr lang="es-CL" sz="24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SupPr>
                        <m:e>
                          <m:r>
                            <a:rPr lang="es-CL" sz="24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</a:rPr>
                            <m:t>𝑣</m:t>
                          </m:r>
                        </m:e>
                        <m:sub>
                          <m:r>
                            <a:rPr lang="es-CL" sz="24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  <m:sup>
                          <m:r>
                            <a:rPr lang="es-CL" sz="24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</a:rPr>
                            <m:t>′</m:t>
                          </m:r>
                        </m:sup>
                      </m:sSubSup>
                      <m:r>
                        <a:rPr lang="es-CL" sz="2400" b="0" i="1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</a:rPr>
                        <m:t>=?</m:t>
                      </m:r>
                    </m:oMath>
                  </m:oMathPara>
                </a14:m>
                <a:endParaRPr lang="es-CL" sz="2400" dirty="0">
                  <a:solidFill>
                    <a:srgbClr val="00456F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20" name="CuadroTexto 1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052519" y="2987536"/>
                <a:ext cx="827791" cy="369332"/>
              </a:xfrm>
              <a:prstGeom prst="rect">
                <a:avLst/>
              </a:prstGeom>
              <a:blipFill>
                <a:blip r:embed="rId6"/>
                <a:stretch>
                  <a:fillRect l="-4412" r="-7353" b="-16393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1" name="CuadroTexto 20"/>
              <p:cNvSpPr txBox="1"/>
              <p:nvPr/>
            </p:nvSpPr>
            <p:spPr>
              <a:xfrm>
                <a:off x="9497673" y="2994647"/>
                <a:ext cx="1938479" cy="369332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Sup>
                        <m:sSubSupPr>
                          <m:ctrlPr>
                            <a:rPr lang="es-CL" sz="24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SupPr>
                        <m:e>
                          <m:r>
                            <a:rPr lang="es-CL" sz="24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</a:rPr>
                            <m:t>𝑣</m:t>
                          </m:r>
                        </m:e>
                        <m:sub>
                          <m:r>
                            <a:rPr lang="es-CL" sz="24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  <m:sup>
                          <m:r>
                            <a:rPr lang="es-CL" sz="24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</a:rPr>
                            <m:t>′</m:t>
                          </m:r>
                        </m:sup>
                      </m:sSubSup>
                      <m:r>
                        <a:rPr lang="es-CL" sz="2400" b="0" i="1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</a:rPr>
                        <m:t>=16</m:t>
                      </m:r>
                      <m:r>
                        <a:rPr lang="es-CL" sz="2400" i="1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</a:rPr>
                        <m:t> [</m:t>
                      </m:r>
                      <m:r>
                        <m:rPr>
                          <m:sty m:val="p"/>
                        </m:rPr>
                        <a:rPr lang="es-CL" sz="240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</a:rPr>
                        <m:t>m</m:t>
                      </m:r>
                      <m:r>
                        <a:rPr lang="es-CL" sz="240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</a:rPr>
                        <m:t>/</m:t>
                      </m:r>
                      <m:r>
                        <m:rPr>
                          <m:sty m:val="p"/>
                        </m:rPr>
                        <a:rPr lang="es-CL" sz="240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</a:rPr>
                        <m:t>s</m:t>
                      </m:r>
                      <m:r>
                        <a:rPr lang="es-CL" sz="2400" i="1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</a:rPr>
                        <m:t>]</m:t>
                      </m:r>
                    </m:oMath>
                  </m:oMathPara>
                </a14:m>
                <a:endParaRPr lang="es-CL" sz="2400" dirty="0">
                  <a:solidFill>
                    <a:srgbClr val="00456F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21" name="CuadroTexto 2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497673" y="2994647"/>
                <a:ext cx="1938479" cy="369332"/>
              </a:xfrm>
              <a:prstGeom prst="rect">
                <a:avLst/>
              </a:prstGeom>
              <a:blipFill>
                <a:blip r:embed="rId7"/>
                <a:stretch>
                  <a:fillRect l="-1572" r="-5346" b="-36066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22" name="Imagen 21"/>
          <p:cNvPicPr>
            <a:picLocks noChangeAspect="1"/>
          </p:cNvPicPr>
          <p:nvPr/>
        </p:nvPicPr>
        <p:blipFill rotWithShape="1">
          <a:blip r:embed="rId3"/>
          <a:srcRect b="3997"/>
          <a:stretch/>
        </p:blipFill>
        <p:spPr>
          <a:xfrm flipH="1">
            <a:off x="9306043" y="3711951"/>
            <a:ext cx="2199091" cy="576064"/>
          </a:xfrm>
          <a:prstGeom prst="rect">
            <a:avLst/>
          </a:prstGeom>
        </p:spPr>
      </p:pic>
      <p:pic>
        <p:nvPicPr>
          <p:cNvPr id="24" name="Imagen 23"/>
          <p:cNvPicPr>
            <a:picLocks noChangeAspect="1"/>
          </p:cNvPicPr>
          <p:nvPr/>
        </p:nvPicPr>
        <p:blipFill rotWithShape="1">
          <a:blip r:embed="rId3">
            <a:grayscl/>
          </a:blip>
          <a:srcRect b="3997"/>
          <a:stretch/>
        </p:blipFill>
        <p:spPr>
          <a:xfrm flipH="1">
            <a:off x="6713086" y="3693754"/>
            <a:ext cx="1866243" cy="576064"/>
          </a:xfrm>
          <a:prstGeom prst="rect">
            <a:avLst/>
          </a:prstGeom>
        </p:spPr>
      </p:pic>
      <p:sp>
        <p:nvSpPr>
          <p:cNvPr id="13" name="3 Título">
            <a:extLst>
              <a:ext uri="{FF2B5EF4-FFF2-40B4-BE49-F238E27FC236}">
                <a16:creationId xmlns:a16="http://schemas.microsoft.com/office/drawing/2014/main" id="{F89D5D5A-06AE-454C-B69D-C067D53BE53A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351591" y="141042"/>
            <a:ext cx="1149336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3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MU Serif" panose="02000603000000000000" pitchFamily="2" charset="0"/>
                <a:cs typeface="Calibri" panose="020F0502020204030204" pitchFamily="34" charset="0"/>
              </a:rPr>
              <a:t>Ejercicio: colisión entre automóviles</a:t>
            </a:r>
          </a:p>
        </p:txBody>
      </p:sp>
    </p:spTree>
    <p:extLst>
      <p:ext uri="{BB962C8B-B14F-4D97-AF65-F5344CB8AC3E}">
        <p14:creationId xmlns:p14="http://schemas.microsoft.com/office/powerpoint/2010/main" val="1746806952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ntermedio">
  <a:themeElements>
    <a:clrScheme name="Personalizados 5">
      <a:dk1>
        <a:srgbClr val="293554"/>
      </a:dk1>
      <a:lt1>
        <a:srgbClr val="FEFFFF"/>
      </a:lt1>
      <a:dk2>
        <a:srgbClr val="FEFFFF"/>
      </a:dk2>
      <a:lt2>
        <a:srgbClr val="EBDDC3"/>
      </a:lt2>
      <a:accent1>
        <a:srgbClr val="F4B637"/>
      </a:accent1>
      <a:accent2>
        <a:srgbClr val="293655"/>
      </a:accent2>
      <a:accent3>
        <a:srgbClr val="A5AB81"/>
      </a:accent3>
      <a:accent4>
        <a:srgbClr val="D8B25C"/>
      </a:accent4>
      <a:accent5>
        <a:srgbClr val="7BA79D"/>
      </a:accent5>
      <a:accent6>
        <a:srgbClr val="968C8C"/>
      </a:accent6>
      <a:hlink>
        <a:srgbClr val="FF9108"/>
      </a:hlink>
      <a:folHlink>
        <a:srgbClr val="704404"/>
      </a:folHlink>
    </a:clrScheme>
    <a:fontScheme name="Intermedio">
      <a:maj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Intermedio">
      <a:fillStyleLst>
        <a:solidFill>
          <a:schemeClr val="phClr"/>
        </a:solidFill>
        <a:solidFill>
          <a:schemeClr val="phClr">
            <a:tint val="50000"/>
          </a:schemeClr>
        </a:solidFill>
        <a:solidFill>
          <a:schemeClr val="phClr"/>
        </a:soli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47625" cap="flat" cmpd="dbl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  <a:scene3d>
            <a:camera prst="isometricTopDown" fov="0">
              <a:rot lat="0" lon="0" rev="0"/>
            </a:camera>
            <a:lightRig rig="balanced" dir="t">
              <a:rot lat="0" lon="0" rev="13800000"/>
            </a:lightRig>
          </a:scene3d>
          <a:sp3d extrusionH="12700" prstMaterial="plastic">
            <a:bevelT w="38100" h="25400" prst="softRound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  <a:blipFill>
          <a:blip xmlns:r="http://schemas.openxmlformats.org/officeDocument/2006/relationships" r:embed="rId2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Diseño personalizado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Diseño personalizado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4542</TotalTime>
  <Words>438</Words>
  <Application>Microsoft Macintosh PowerPoint</Application>
  <PresentationFormat>Panorámica</PresentationFormat>
  <Paragraphs>39</Paragraphs>
  <Slides>7</Slides>
  <Notes>1</Notes>
  <HiddenSlides>0</HiddenSlides>
  <MMClips>0</MMClips>
  <ScaleCrop>false</ScaleCrop>
  <HeadingPairs>
    <vt:vector size="6" baseType="variant">
      <vt:variant>
        <vt:lpstr>Fuentes usadas</vt:lpstr>
      </vt:variant>
      <vt:variant>
        <vt:i4>8</vt:i4>
      </vt:variant>
      <vt:variant>
        <vt:lpstr>Tema</vt:lpstr>
      </vt:variant>
      <vt:variant>
        <vt:i4>3</vt:i4>
      </vt:variant>
      <vt:variant>
        <vt:lpstr>Títulos de diapositiva</vt:lpstr>
      </vt:variant>
      <vt:variant>
        <vt:i4>7</vt:i4>
      </vt:variant>
    </vt:vector>
  </HeadingPairs>
  <TitlesOfParts>
    <vt:vector size="18" baseType="lpstr">
      <vt:lpstr>Arial</vt:lpstr>
      <vt:lpstr>Calibri</vt:lpstr>
      <vt:lpstr>Calibri Light</vt:lpstr>
      <vt:lpstr>Cambria Math</vt:lpstr>
      <vt:lpstr>Times New Roman</vt:lpstr>
      <vt:lpstr>Tw Cen MT</vt:lpstr>
      <vt:lpstr>Wingdings</vt:lpstr>
      <vt:lpstr>Wingdings 2</vt:lpstr>
      <vt:lpstr>Intermedio</vt:lpstr>
      <vt:lpstr>1_Diseño personalizado</vt:lpstr>
      <vt:lpstr>Diseño personalizado</vt:lpstr>
      <vt:lpstr>Presentación de PowerPoint</vt:lpstr>
      <vt:lpstr>Momentum lineal</vt:lpstr>
      <vt:lpstr>Momentum lineal de un sistema</vt:lpstr>
      <vt:lpstr>Conservación del momentum lineal</vt:lpstr>
      <vt:lpstr>Colisiones elásticas</vt:lpstr>
      <vt:lpstr>Colisiones inelásticas</vt:lpstr>
      <vt:lpstr>Ejercicio: colisión entre automóviles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JP-PC</dc:creator>
  <cp:lastModifiedBy>Hector Jaime</cp:lastModifiedBy>
  <cp:revision>327</cp:revision>
  <dcterms:created xsi:type="dcterms:W3CDTF">2019-03-01T17:41:33Z</dcterms:created>
  <dcterms:modified xsi:type="dcterms:W3CDTF">2021-07-20T22:47:52Z</dcterms:modified>
</cp:coreProperties>
</file>