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D11DFEB-7A69-41DE-803A-5C791FA51316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BED2FAF-F649-47E3-9111-02244E079D4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D11DFEB-7A69-41DE-803A-5C791FA51316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2FAF-F649-47E3-9111-02244E079D4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D11DFEB-7A69-41DE-803A-5C791FA51316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BED2FAF-F649-47E3-9111-02244E079D4A}" type="slidenum">
              <a:rPr lang="es-CL" smtClean="0"/>
              <a:pPr/>
              <a:t>‹Nº›</a:t>
            </a:fld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D11DFEB-7A69-41DE-803A-5C791FA51316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BED2FAF-F649-47E3-9111-02244E079D4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D11DFEB-7A69-41DE-803A-5C791FA51316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BED2FAF-F649-47E3-9111-02244E079D4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DFEB-7A69-41DE-803A-5C791FA51316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2FAF-F649-47E3-9111-02244E079D4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D11DFEB-7A69-41DE-803A-5C791FA51316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BED2FAF-F649-47E3-9111-02244E079D4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D11DFEB-7A69-41DE-803A-5C791FA51316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BED2FAF-F649-47E3-9111-02244E079D4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D11DFEB-7A69-41DE-803A-5C791FA51316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BED2FAF-F649-47E3-9111-02244E079D4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DFEB-7A69-41DE-803A-5C791FA51316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2FAF-F649-47E3-9111-02244E079D4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DFEB-7A69-41DE-803A-5C791FA51316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2FAF-F649-47E3-9111-02244E079D4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D11DFEB-7A69-41DE-803A-5C791FA51316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BED2FAF-F649-47E3-9111-02244E079D4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1472" y="1714488"/>
            <a:ext cx="8062912" cy="2500330"/>
          </a:xfrm>
        </p:spPr>
        <p:txBody>
          <a:bodyPr>
            <a:normAutofit/>
          </a:bodyPr>
          <a:lstStyle/>
          <a:p>
            <a:pPr algn="ctr"/>
            <a:r>
              <a:rPr lang="es-MX" sz="70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YO EN LA </a:t>
            </a:r>
            <a:br>
              <a:rPr lang="es-MX" sz="70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</a:br>
            <a:r>
              <a:rPr lang="es-MX" sz="70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ESCUELA NAVAL</a:t>
            </a:r>
            <a:endParaRPr lang="es-CL" sz="70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786314" y="5357826"/>
            <a:ext cx="3071802" cy="1181120"/>
          </a:xfrm>
        </p:spPr>
        <p:txBody>
          <a:bodyPr/>
          <a:lstStyle/>
          <a:p>
            <a:r>
              <a:rPr lang="es-MX" dirty="0" smtClean="0">
                <a:latin typeface="Arial" pitchFamily="34" charset="0"/>
                <a:cs typeface="Arial" pitchFamily="34" charset="0"/>
              </a:rPr>
              <a:t>Cadete Lorca</a:t>
            </a:r>
          </a:p>
          <a:p>
            <a:r>
              <a:rPr lang="es-MX" dirty="0" smtClean="0">
                <a:latin typeface="Arial" pitchFamily="34" charset="0"/>
                <a:cs typeface="Arial" pitchFamily="34" charset="0"/>
              </a:rPr>
              <a:t>1°C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5000" dirty="0" smtClean="0">
                <a:latin typeface="Impact" pitchFamily="34" charset="0"/>
              </a:rPr>
              <a:t>PRIMER DÍA</a:t>
            </a:r>
            <a:endParaRPr lang="es-CL" sz="5000" dirty="0">
              <a:latin typeface="Impact" pitchFamily="34" charset="0"/>
            </a:endParaRPr>
          </a:p>
        </p:txBody>
      </p:sp>
      <p:pic>
        <p:nvPicPr>
          <p:cNvPr id="4" name="3 Marcador de contenido" descr="Q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141256"/>
            <a:ext cx="4071934" cy="2716743"/>
          </a:xfrm>
        </p:spPr>
      </p:pic>
      <p:pic>
        <p:nvPicPr>
          <p:cNvPr id="5" name="4 Imagen" descr="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19" y="4143380"/>
            <a:ext cx="4286281" cy="271462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14348" y="2000240"/>
            <a:ext cx="7215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latin typeface="Arial" pitchFamily="34" charset="0"/>
                <a:cs typeface="Arial" pitchFamily="34" charset="0"/>
              </a:rPr>
              <a:t>El primer día tuvimos instrucción militar, en donde aprendimos los movimientos militares básicos. Además, conocí a mi escuadra, la cual me acompañaría todo mi primer año en la Escuela.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5000" dirty="0" smtClean="0">
                <a:latin typeface="Impact" pitchFamily="34" charset="0"/>
              </a:rPr>
              <a:t>CAMPAÑA NÁUTICA</a:t>
            </a:r>
            <a:endParaRPr lang="es-CL" sz="5000" dirty="0">
              <a:latin typeface="Impact" pitchFamily="34" charset="0"/>
            </a:endParaRPr>
          </a:p>
        </p:txBody>
      </p:sp>
      <p:pic>
        <p:nvPicPr>
          <p:cNvPr id="4" name="3 Marcador de contenido" descr="W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3143248"/>
            <a:ext cx="6357982" cy="3714752"/>
          </a:xfrm>
        </p:spPr>
      </p:pic>
      <p:sp>
        <p:nvSpPr>
          <p:cNvPr id="5" name="4 CuadroTexto"/>
          <p:cNvSpPr txBox="1"/>
          <p:nvPr/>
        </p:nvSpPr>
        <p:spPr>
          <a:xfrm>
            <a:off x="714348" y="1928802"/>
            <a:ext cx="7358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latin typeface="Arial" pitchFamily="34" charset="0"/>
                <a:cs typeface="Arial" pitchFamily="34" charset="0"/>
              </a:rPr>
              <a:t>Fuimos a la Isla </a:t>
            </a:r>
            <a:r>
              <a:rPr lang="es-MX" dirty="0" err="1" smtClean="0">
                <a:latin typeface="Arial" pitchFamily="34" charset="0"/>
                <a:cs typeface="Arial" pitchFamily="34" charset="0"/>
              </a:rPr>
              <a:t>Quiriquina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 en Talcahuano, en donde realizamos varias actividades como “el baño de mar”.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5000" dirty="0" smtClean="0">
                <a:latin typeface="Impact" pitchFamily="34" charset="0"/>
              </a:rPr>
              <a:t>ACTIVIDADES DEPORTIVAS</a:t>
            </a:r>
            <a:endParaRPr lang="es-CL" sz="5000" dirty="0">
              <a:latin typeface="Impact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11430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MX" sz="1800" dirty="0" smtClean="0">
                <a:latin typeface="Arial" pitchFamily="34" charset="0"/>
                <a:cs typeface="Arial" pitchFamily="34" charset="0"/>
              </a:rPr>
              <a:t>Tuvimos varias competencias deportivas, en las cuales competimos por</a:t>
            </a:r>
          </a:p>
          <a:p>
            <a:pPr>
              <a:buNone/>
            </a:pPr>
            <a:r>
              <a:rPr lang="es-MX" sz="1800" dirty="0" smtClean="0">
                <a:latin typeface="Arial" pitchFamily="34" charset="0"/>
                <a:cs typeface="Arial" pitchFamily="34" charset="0"/>
              </a:rPr>
              <a:t>“Compañías”.</a:t>
            </a:r>
            <a:endParaRPr lang="es-CL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Imagen" descr="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3929066"/>
            <a:ext cx="2952771" cy="2214578"/>
          </a:xfrm>
          <a:prstGeom prst="rect">
            <a:avLst/>
          </a:prstGeom>
        </p:spPr>
      </p:pic>
      <p:pic>
        <p:nvPicPr>
          <p:cNvPr id="5" name="4 Imagen" descr="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4000504"/>
            <a:ext cx="4857752" cy="2302372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16</TotalTime>
  <Words>79</Words>
  <Application>Microsoft Office PowerPoint</Application>
  <PresentationFormat>Presentación en pantalla (4:3)</PresentationFormat>
  <Paragraphs>10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Brío</vt:lpstr>
      <vt:lpstr>YO EN LA  ESCUELA NAVAL</vt:lpstr>
      <vt:lpstr>PRIMER DÍA</vt:lpstr>
      <vt:lpstr>CAMPAÑA NÁUTICA</vt:lpstr>
      <vt:lpstr>ACTIVIDADES DEPORTIVAS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 ESCUELA NAVAL</dc:title>
  <dc:creator>Administrador</dc:creator>
  <cp:lastModifiedBy>Administrador</cp:lastModifiedBy>
  <cp:revision>3</cp:revision>
  <dcterms:created xsi:type="dcterms:W3CDTF">2022-06-06T16:40:15Z</dcterms:created>
  <dcterms:modified xsi:type="dcterms:W3CDTF">2022-06-06T16:58:20Z</dcterms:modified>
</cp:coreProperties>
</file>