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3" r:id="rId4"/>
    <p:sldId id="259" r:id="rId5"/>
    <p:sldId id="264" r:id="rId6"/>
    <p:sldId id="260" r:id="rId7"/>
    <p:sldId id="265" r:id="rId8"/>
    <p:sldId id="261" r:id="rId9"/>
    <p:sldId id="266" r:id="rId10"/>
    <p:sldId id="267" r:id="rId11"/>
    <p:sldId id="272" r:id="rId12"/>
    <p:sldId id="273" r:id="rId13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9" d="100"/>
          <a:sy n="99" d="100"/>
        </p:scale>
        <p:origin x="-1304" y="2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99FAB483-3539-7F42-8BB0-D95D47C2B4A1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4A983DF5-C4BC-B945-9DBD-416DBFAEC77F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04889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ru-RU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2DB27-1E47-534F-9A24-33B643211F16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796EF-1084-CB4C-A759-5CAD18DEBF6E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8988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3CBE8-7ABD-3A4C-922F-9F550EBE3F4F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17894-A2D2-5641-AFC4-04731EC69C55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865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B625-A2D0-9949-B750-E0CC9E757C70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4EC5B-DD53-E74E-9060-E58A18B35388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935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B2E21-EAFD-3D4D-A582-768A87D340A4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56BF3-78FE-2C48-A92D-BB9EAEC4F973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855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F8B54-9857-E14F-AEDF-AB523095B138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3599B-C717-4346-B8C8-5DFEFFF63CED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97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A1039-F2BD-CB42-9D0A-4D6F4BF93FBB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D5F8B-7677-1643-9AD7-DA1B9C0B8D7B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6673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AC34C-E7D5-CB43-A802-D1BF4373E8EF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4933F-73C2-4E40-AE22-EA79EF1CD9CD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184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38FA2-8A4F-D94F-AE3F-6F3EC5843FAE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5826F-CD7A-214C-A1C5-A8B84B3BF2C2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159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C5125-5E01-5945-B7DA-2F01CA001082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4C5FE-A339-204B-952A-E52174341CB6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165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599DF-9FD4-F549-888B-FA1914099BC3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3360D-E71D-A546-8182-F67D72834582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001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1AC9C-87E4-3C43-AF5A-060BD3904D9F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F9FE8-45AE-A44B-93C3-ED3C2DD2DC98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103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0294C9DA-A66B-6848-9C20-1045FEE0C013}" type="datetimeFigureOut">
              <a:rPr lang="es-CL"/>
              <a:pPr>
                <a:defRPr/>
              </a:pPr>
              <a:t>24-05-15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A70EC46D-6B49-F94C-AAC0-07A9E5A243A9}" type="slidenum">
              <a:rPr lang="es-CL"/>
              <a:pPr>
                <a:defRPr/>
              </a:pPr>
              <a:t>‹Nr.›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 smtClean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2015</a:t>
            </a:r>
            <a:endParaRPr lang="es-CL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3736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16386" name="Picture 6" descr="http://www.physics.sjsu.edu/becker/physics51/images/28_03_Earth_magnetic_fi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73238"/>
            <a:ext cx="4333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787900" y="1773238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Magnetismo natural</a:t>
            </a:r>
          </a:p>
        </p:txBody>
      </p:sp>
      <p:pic>
        <p:nvPicPr>
          <p:cNvPr id="16388" name="Picture 8" descr="A lodestone attracting iron filings and nai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2276475"/>
            <a:ext cx="18859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0" descr="Nickel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071938"/>
            <a:ext cx="16954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www.physics.sjsu.edu/becker/physics51/images/28_01_Bar_magne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1628775"/>
            <a:ext cx="27511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4" descr="http://hyperphysics.phy-astr.gsu.edu/hbase/magnetic/imgmag/bars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25413"/>
            <a:ext cx="511175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 descr="http://content.answcdn.com/main/content/img/BritannicaConcise/images/721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57563"/>
            <a:ext cx="51149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Fuerza ejercida por un campo magnético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/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/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/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/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3990975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539750" y="549275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Regla de la mano derecha</a:t>
            </a:r>
          </a:p>
        </p:txBody>
      </p:sp>
      <p:pic>
        <p:nvPicPr>
          <p:cNvPr id="1945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25538"/>
            <a:ext cx="3240088" cy="391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1"/>
          <p:cNvSpPr txBox="1">
            <a:spLocks noChangeArrowheads="1"/>
          </p:cNvSpPr>
          <p:nvPr/>
        </p:nvSpPr>
        <p:spPr bwMode="auto">
          <a:xfrm>
            <a:off x="250825" y="333375"/>
            <a:ext cx="82470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Fuerza magnética sobre un segmento de </a:t>
            </a:r>
          </a:p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alambre portador de corriente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406525"/>
            <a:ext cx="3552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4205288"/>
            <a:ext cx="2143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4868863"/>
            <a:ext cx="1400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89100"/>
            <a:ext cx="5467350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lrrpublic.cli.det.nsw.edu.au/lrrSecure/Sites/Web/Forces_and_fields_creative_commons/7308/graphics/elect_twi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060575"/>
            <a:ext cx="574357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250825" y="333375"/>
            <a:ext cx="7899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Movimiento de una carga puntual en un</a:t>
            </a:r>
          </a:p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22530" name="Picture 6" descr="http://www.physics.byu.edu/faculty/christensen/Physics%20220/FTI/29%20Magnetic%20Fields/29.17,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243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8" descr="http://www.a-levelphysicstutor.com/images/fields/mag2-Bqv-diag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133600"/>
            <a:ext cx="47847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981075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1700213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2771775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3821113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4652963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3558" name="Picture 4" descr="http://www.physics.byu.edu/faculty/christensen/Physics%20220/FTI/29%20Magnetic%20Fields/29.17,7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547813"/>
            <a:ext cx="38290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ángulo 1"/>
          <p:cNvSpPr>
            <a:spLocks noChangeArrowheads="1"/>
          </p:cNvSpPr>
          <p:nvPr/>
        </p:nvSpPr>
        <p:spPr bwMode="auto">
          <a:xfrm>
            <a:off x="468313" y="549275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/>
              <a:t>El motor magnetohidrodinámico y el Yamato-1</a:t>
            </a:r>
          </a:p>
        </p:txBody>
      </p:sp>
      <p:pic>
        <p:nvPicPr>
          <p:cNvPr id="2457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7921625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ángulo 3"/>
          <p:cNvSpPr>
            <a:spLocks noChangeArrowheads="1"/>
          </p:cNvSpPr>
          <p:nvPr/>
        </p:nvSpPr>
        <p:spPr bwMode="auto">
          <a:xfrm>
            <a:off x="323850" y="5157788"/>
            <a:ext cx="86407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/>
              <a:t>Principio de funcionamiento del Yamato-1 (izquierda) y estado actual del ingenio, reposando en el Museo Marítimo de Kobe (derecha)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692696"/>
            <a:ext cx="8651447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93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08720"/>
            <a:ext cx="7596336" cy="426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8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</TotalTime>
  <Words>76</Words>
  <Application>Microsoft Macintosh PowerPoint</Application>
  <PresentationFormat>Presentación en pantalla (4:3)</PresentationFormat>
  <Paragraphs>17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Calibri</vt:lpstr>
      <vt:lpstr>ＭＳ Ｐゴシック</vt:lpstr>
      <vt:lpstr>Arial</vt:lpstr>
      <vt:lpstr>Microsoft YaHei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Cristian Alberto Romanque Albornoz</cp:lastModifiedBy>
  <cp:revision>31</cp:revision>
  <dcterms:created xsi:type="dcterms:W3CDTF">2012-03-15T07:32:46Z</dcterms:created>
  <dcterms:modified xsi:type="dcterms:W3CDTF">2015-05-25T05:05:21Z</dcterms:modified>
</cp:coreProperties>
</file>