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ppt/comments/comment2.xml" ContentType="application/vnd.openxmlformats-officedocument.presentationml.comments+xml"/>
  <Override PartName="/ppt/comments/comment3.xml" ContentType="application/vnd.openxmlformats-officedocument.presentationml.comments+xml"/>
  <Override PartName="/ppt/comments/comment4.xml" ContentType="application/vnd.openxmlformats-officedocument.presentationml.comments+xml"/>
  <Override PartName="/ppt/comments/comment5.xml" ContentType="application/vnd.openxmlformats-officedocument.presentationml.comments+xml"/>
  <Override PartName="/ppt/comments/comment6.xml" ContentType="application/vnd.openxmlformats-officedocument.presentationml.comments+xml"/>
  <Override PartName="/ppt/comments/comment7.xml" ContentType="application/vnd.openxmlformats-officedocument.presentationml.comment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0" r:id="rId2"/>
  </p:sldMasterIdLst>
  <p:notesMasterIdLst>
    <p:notesMasterId r:id="rId25"/>
  </p:notesMasterIdLst>
  <p:sldIdLst>
    <p:sldId id="1027" r:id="rId3"/>
    <p:sldId id="628" r:id="rId4"/>
    <p:sldId id="1024" r:id="rId5"/>
    <p:sldId id="1023" r:id="rId6"/>
    <p:sldId id="1031" r:id="rId7"/>
    <p:sldId id="631" r:id="rId8"/>
    <p:sldId id="1028" r:id="rId9"/>
    <p:sldId id="636" r:id="rId10"/>
    <p:sldId id="620" r:id="rId11"/>
    <p:sldId id="1025" r:id="rId12"/>
    <p:sldId id="626" r:id="rId13"/>
    <p:sldId id="639" r:id="rId14"/>
    <p:sldId id="635" r:id="rId15"/>
    <p:sldId id="622" r:id="rId16"/>
    <p:sldId id="655" r:id="rId17"/>
    <p:sldId id="625" r:id="rId18"/>
    <p:sldId id="651" r:id="rId19"/>
    <p:sldId id="652" r:id="rId20"/>
    <p:sldId id="653" r:id="rId21"/>
    <p:sldId id="654" r:id="rId22"/>
    <p:sldId id="1029" r:id="rId23"/>
    <p:sldId id="1030" r:id="rId24"/>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odolfo Sánchez Abarzúa" initials="RSA" lastIdx="16" clrIdx="0">
    <p:extLst>
      <p:ext uri="{19B8F6BF-5375-455C-9EA6-DF929625EA0E}">
        <p15:presenceInfo xmlns:p15="http://schemas.microsoft.com/office/powerpoint/2012/main" userId="de7e94c5f7f1d377"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06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115" autoAdjust="0"/>
    <p:restoredTop sz="95337"/>
  </p:normalViewPr>
  <p:slideViewPr>
    <p:cSldViewPr snapToGrid="0" snapToObjects="1">
      <p:cViewPr>
        <p:scale>
          <a:sx n="90" d="100"/>
          <a:sy n="90" d="100"/>
        </p:scale>
        <p:origin x="354" y="54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commentAuthors" Target="commentAuthor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0-05-08T16:02:40.086" idx="4">
    <p:pos x="10" y="10"/>
    <p:text>Esta diapositiva muestra la definición de quienes somos, tomando como referencia las publicaciones MARSOC. Al igual que en la diapositiva anterior se destaca la identidad IM, junto con el de Operaciones Especiales.</p:text>
    <p:extLst>
      <p:ext uri="{C676402C-5697-4E1C-873F-D02D1690AC5C}">
        <p15:threadingInfo xmlns:p15="http://schemas.microsoft.com/office/powerpoint/2012/main" timeZoneBias="12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20-05-08T18:15:27.558" idx="7">
    <p:pos x="10" y="10"/>
    <p:text>En el concepto QUE HACEMOS, la diapositiva muestra la definición hecha por nosotros. se tomó como referencia lo escrito en la DNC, doctrina de FE (COMFUES), RO Comfues... y se complementó con la doctrina MARSOC y US SF. </p:text>
    <p:extLst>
      <p:ext uri="{C676402C-5697-4E1C-873F-D02D1690AC5C}">
        <p15:threadingInfo xmlns:p15="http://schemas.microsoft.com/office/powerpoint/2012/main" timeZoneBias="120"/>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1" dt="2020-05-08T18:15:27.558" idx="7">
    <p:pos x="10" y="10"/>
    <p:text>En el concepto QUE HACEMOS, la diapositiva muestra la definición hecha por nosotros. se tomó como referencia lo escrito en la DNC, doctrina de FE (COMFUES), RO Comfues... y se complementó con la doctrina MARSOC y US SF. </p:text>
    <p:extLst>
      <p:ext uri="{C676402C-5697-4E1C-873F-D02D1690AC5C}">
        <p15:threadingInfo xmlns:p15="http://schemas.microsoft.com/office/powerpoint/2012/main" timeZoneBias="120"/>
      </p:ext>
    </p:extLst>
  </p:cm>
</p:cmLst>
</file>

<file path=ppt/comments/comment4.xml><?xml version="1.0" encoding="utf-8"?>
<p:cmLst xmlns:a="http://schemas.openxmlformats.org/drawingml/2006/main" xmlns:r="http://schemas.openxmlformats.org/officeDocument/2006/relationships" xmlns:p="http://schemas.openxmlformats.org/presentationml/2006/main">
  <p:cm authorId="1" dt="2020-05-08T18:30:32.966" idx="12">
    <p:pos x="10" y="10"/>
    <p:text>Con el fin de responder aquello que es "pregunta recurrente" en la Armada: ¿En que se diferencian los Comandos con los BT",  se muestra en forma gráfica los Roles de las UTACOs (dados por Resolución CJA y que aparecen en el libro GR). Mencionando en forma muy sucinta que los BT se desempeñan sobre objetivos Costeros y Marítimos.</p:text>
    <p:extLst>
      <p:ext uri="{C676402C-5697-4E1C-873F-D02D1690AC5C}">
        <p15:threadingInfo xmlns:p15="http://schemas.microsoft.com/office/powerpoint/2012/main" timeZoneBias="120"/>
      </p:ext>
    </p:extLst>
  </p:cm>
</p:cmLst>
</file>

<file path=ppt/comments/comment5.xml><?xml version="1.0" encoding="utf-8"?>
<p:cmLst xmlns:a="http://schemas.openxmlformats.org/drawingml/2006/main" xmlns:r="http://schemas.openxmlformats.org/officeDocument/2006/relationships" xmlns:p="http://schemas.openxmlformats.org/presentationml/2006/main">
  <p:cm authorId="1" dt="2020-05-08T18:13:16.572" idx="6">
    <p:pos x="10" y="10"/>
    <p:text>Continuando con el QUIENES SOMOS, se incluye el proceso formativo, señalando nuestra base IM que luego de un proceso de 35 semanas, forma a un operador de FE´s.</p:text>
    <p:extLst>
      <p:ext uri="{C676402C-5697-4E1C-873F-D02D1690AC5C}">
        <p15:threadingInfo xmlns:p15="http://schemas.microsoft.com/office/powerpoint/2012/main" timeZoneBias="120"/>
      </p:ext>
    </p:extLst>
  </p:cm>
  <p:cm authorId="1" dt="2020-07-20T14:10:52.023" idx="16">
    <p:pos x="146" y="146"/>
    <p:text>La idea es resaltar nuestra "BASE" como Infantes de Marina, lo que es un factor de fortaleza en comparación a las otras FE´s de Chile.</p:text>
    <p:extLst>
      <p:ext uri="{C676402C-5697-4E1C-873F-D02D1690AC5C}">
        <p15:threadingInfo xmlns:p15="http://schemas.microsoft.com/office/powerpoint/2012/main" timeZoneBias="120"/>
      </p:ext>
    </p:extLst>
  </p:cm>
</p:cmLst>
</file>

<file path=ppt/comments/comment6.xml><?xml version="1.0" encoding="utf-8"?>
<p:cmLst xmlns:a="http://schemas.openxmlformats.org/drawingml/2006/main" xmlns:r="http://schemas.openxmlformats.org/officeDocument/2006/relationships" xmlns:p="http://schemas.openxmlformats.org/presentationml/2006/main">
  <p:cm authorId="1" dt="2020-05-08T18:29:36.081" idx="11">
    <p:pos x="10" y="10"/>
    <p:text>Se continua la presentación orientada a las Unidades con Rol de Reconocimiento y Rol de FE´s.</p:text>
    <p:extLst>
      <p:ext uri="{C676402C-5697-4E1C-873F-D02D1690AC5C}">
        <p15:threadingInfo xmlns:p15="http://schemas.microsoft.com/office/powerpoint/2012/main" timeZoneBias="120"/>
      </p:ext>
    </p:extLst>
  </p:cm>
</p:cmLst>
</file>

<file path=ppt/comments/comment7.xml><?xml version="1.0" encoding="utf-8"?>
<p:cmLst xmlns:a="http://schemas.openxmlformats.org/drawingml/2006/main" xmlns:r="http://schemas.openxmlformats.org/officeDocument/2006/relationships" xmlns:p="http://schemas.openxmlformats.org/presentationml/2006/main">
  <p:cm authorId="1" dt="2020-05-08T18:24:06.401" idx="9">
    <p:pos x="10" y="10"/>
    <p:text>Muestra la organización interna de una Unidad (tomando como referencia una UTACO), de acuerdo a lo que está escrito en el COMFUES (que es la Efectiva de 2/16, más las especialidades y aptitudes calificadas)</p:text>
    <p:extLst>
      <p:ext uri="{C676402C-5697-4E1C-873F-D02D1690AC5C}">
        <p15:threadingInfo xmlns:p15="http://schemas.microsoft.com/office/powerpoint/2012/main" timeZoneBias="120"/>
      </p:ext>
    </p:extLst>
  </p:cm>
  <p:cm authorId="1" dt="2020-05-08T18:25:20.168" idx="10">
    <p:pos x="146" y="146"/>
    <p:text>Con respecto a la organización interna, fue lo definido con el resto de los oficiales, quedando en 4/6/6 (para llegar a los 16). Cambiando la figura del "master" a "Suboficial de UTACO" (al GM más antiguo), sacándolo de la PM y dejándolo como comandante de Partida.</p:text>
    <p:extLst>
      <p:ext uri="{C676402C-5697-4E1C-873F-D02D1690AC5C}">
        <p15:threadingInfo xmlns:p15="http://schemas.microsoft.com/office/powerpoint/2012/main" timeZoneBias="12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22C976-2005-4F11-ABF5-7A9818446251}" type="datetimeFigureOut">
              <a:rPr lang="es-CL" smtClean="0"/>
              <a:t>24-05-2023</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B54CCB-A243-4DB1-BBF1-17E6AE6AF7C0}" type="slidenum">
              <a:rPr lang="es-CL" smtClean="0"/>
              <a:t>‹Nº›</a:t>
            </a:fld>
            <a:endParaRPr lang="es-CL"/>
          </a:p>
        </p:txBody>
      </p:sp>
    </p:spTree>
    <p:extLst>
      <p:ext uri="{BB962C8B-B14F-4D97-AF65-F5344CB8AC3E}">
        <p14:creationId xmlns:p14="http://schemas.microsoft.com/office/powerpoint/2010/main" val="2315923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1458623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txBox="1">
            <a:spLocks noGrp="1" noChangeArrowheads="1"/>
          </p:cNvSpPr>
          <p:nvPr/>
        </p:nvSpPr>
        <p:spPr bwMode="auto">
          <a:xfrm>
            <a:off x="3970338" y="10566400"/>
            <a:ext cx="3038475" cy="557213"/>
          </a:xfrm>
          <a:prstGeom prst="rect">
            <a:avLst/>
          </a:prstGeom>
          <a:noFill/>
          <a:ln w="9525">
            <a:noFill/>
            <a:miter lim="800000"/>
            <a:headEnd/>
            <a:tailEnd/>
          </a:ln>
        </p:spPr>
        <p:txBody>
          <a:bodyPr lIns="103620" tIns="51809" rIns="103620" bIns="51809" anchor="b"/>
          <a:lstStyle/>
          <a:p>
            <a:pPr algn="r" eaLnBrk="1" hangingPunct="1"/>
            <a:fld id="{26A635A3-4EC4-4C2D-BE8D-51E371C066E4}" type="slidenum">
              <a:rPr lang="es-ES" altLang="es-CL" sz="1400"/>
              <a:pPr algn="r" eaLnBrk="1" hangingPunct="1"/>
              <a:t>17</a:t>
            </a:fld>
            <a:endParaRPr lang="es-ES" altLang="es-CL" sz="1400"/>
          </a:p>
        </p:txBody>
      </p:sp>
      <p:sp>
        <p:nvSpPr>
          <p:cNvPr id="89091" name="Rectangle 7"/>
          <p:cNvSpPr txBox="1">
            <a:spLocks noGrp="1" noChangeArrowheads="1"/>
          </p:cNvSpPr>
          <p:nvPr/>
        </p:nvSpPr>
        <p:spPr bwMode="auto">
          <a:xfrm>
            <a:off x="3970338" y="10566400"/>
            <a:ext cx="3038475" cy="557213"/>
          </a:xfrm>
          <a:prstGeom prst="rect">
            <a:avLst/>
          </a:prstGeom>
          <a:noFill/>
          <a:ln w="9525">
            <a:noFill/>
            <a:miter lim="800000"/>
            <a:headEnd/>
            <a:tailEnd/>
          </a:ln>
        </p:spPr>
        <p:txBody>
          <a:bodyPr lIns="103620" tIns="51809" rIns="103620" bIns="51809" anchor="b"/>
          <a:lstStyle/>
          <a:p>
            <a:pPr algn="r" eaLnBrk="1" hangingPunct="1"/>
            <a:fld id="{549BCA2E-60DE-4D1E-A792-543A28588D3E}" type="slidenum">
              <a:rPr lang="es-ES" altLang="es-CL" sz="1400">
                <a:latin typeface="Times New Roman" pitchFamily="18" charset="0"/>
              </a:rPr>
              <a:pPr algn="r" eaLnBrk="1" hangingPunct="1"/>
              <a:t>17</a:t>
            </a:fld>
            <a:endParaRPr lang="es-ES" altLang="es-CL" sz="1400">
              <a:latin typeface="Times New Roman" pitchFamily="18" charset="0"/>
            </a:endParaRPr>
          </a:p>
        </p:txBody>
      </p:sp>
      <p:sp>
        <p:nvSpPr>
          <p:cNvPr id="8909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9093"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altLang="es-CL"/>
          </a:p>
        </p:txBody>
      </p:sp>
    </p:spTree>
    <p:extLst>
      <p:ext uri="{BB962C8B-B14F-4D97-AF65-F5344CB8AC3E}">
        <p14:creationId xmlns:p14="http://schemas.microsoft.com/office/powerpoint/2010/main" val="14980747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txBox="1">
            <a:spLocks noGrp="1" noChangeArrowheads="1"/>
          </p:cNvSpPr>
          <p:nvPr/>
        </p:nvSpPr>
        <p:spPr bwMode="auto">
          <a:xfrm>
            <a:off x="3970338" y="10566400"/>
            <a:ext cx="3038475" cy="557213"/>
          </a:xfrm>
          <a:prstGeom prst="rect">
            <a:avLst/>
          </a:prstGeom>
          <a:noFill/>
          <a:ln w="9525">
            <a:noFill/>
            <a:miter lim="800000"/>
            <a:headEnd/>
            <a:tailEnd/>
          </a:ln>
        </p:spPr>
        <p:txBody>
          <a:bodyPr lIns="103620" tIns="51809" rIns="103620" bIns="51809" anchor="b"/>
          <a:lstStyle/>
          <a:p>
            <a:pPr algn="r" eaLnBrk="1" hangingPunct="1"/>
            <a:fld id="{26A635A3-4EC4-4C2D-BE8D-51E371C066E4}" type="slidenum">
              <a:rPr lang="es-ES" altLang="es-CL" sz="1400"/>
              <a:pPr algn="r" eaLnBrk="1" hangingPunct="1"/>
              <a:t>18</a:t>
            </a:fld>
            <a:endParaRPr lang="es-ES" altLang="es-CL" sz="1400"/>
          </a:p>
        </p:txBody>
      </p:sp>
      <p:sp>
        <p:nvSpPr>
          <p:cNvPr id="89091" name="Rectangle 7"/>
          <p:cNvSpPr txBox="1">
            <a:spLocks noGrp="1" noChangeArrowheads="1"/>
          </p:cNvSpPr>
          <p:nvPr/>
        </p:nvSpPr>
        <p:spPr bwMode="auto">
          <a:xfrm>
            <a:off x="3970338" y="10566400"/>
            <a:ext cx="3038475" cy="557213"/>
          </a:xfrm>
          <a:prstGeom prst="rect">
            <a:avLst/>
          </a:prstGeom>
          <a:noFill/>
          <a:ln w="9525">
            <a:noFill/>
            <a:miter lim="800000"/>
            <a:headEnd/>
            <a:tailEnd/>
          </a:ln>
        </p:spPr>
        <p:txBody>
          <a:bodyPr lIns="103620" tIns="51809" rIns="103620" bIns="51809" anchor="b"/>
          <a:lstStyle/>
          <a:p>
            <a:pPr algn="r" eaLnBrk="1" hangingPunct="1"/>
            <a:fld id="{549BCA2E-60DE-4D1E-A792-543A28588D3E}" type="slidenum">
              <a:rPr lang="es-ES" altLang="es-CL" sz="1400">
                <a:latin typeface="Times New Roman" pitchFamily="18" charset="0"/>
              </a:rPr>
              <a:pPr algn="r" eaLnBrk="1" hangingPunct="1"/>
              <a:t>18</a:t>
            </a:fld>
            <a:endParaRPr lang="es-ES" altLang="es-CL" sz="1400">
              <a:latin typeface="Times New Roman" pitchFamily="18" charset="0"/>
            </a:endParaRPr>
          </a:p>
        </p:txBody>
      </p:sp>
      <p:sp>
        <p:nvSpPr>
          <p:cNvPr id="8909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9093"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altLang="es-CL"/>
          </a:p>
        </p:txBody>
      </p:sp>
    </p:spTree>
    <p:extLst>
      <p:ext uri="{BB962C8B-B14F-4D97-AF65-F5344CB8AC3E}">
        <p14:creationId xmlns:p14="http://schemas.microsoft.com/office/powerpoint/2010/main" val="11100655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txBox="1">
            <a:spLocks noGrp="1" noChangeArrowheads="1"/>
          </p:cNvSpPr>
          <p:nvPr/>
        </p:nvSpPr>
        <p:spPr bwMode="auto">
          <a:xfrm>
            <a:off x="3970338" y="10566400"/>
            <a:ext cx="3038475" cy="557213"/>
          </a:xfrm>
          <a:prstGeom prst="rect">
            <a:avLst/>
          </a:prstGeom>
          <a:noFill/>
          <a:ln w="9525">
            <a:noFill/>
            <a:miter lim="800000"/>
            <a:headEnd/>
            <a:tailEnd/>
          </a:ln>
        </p:spPr>
        <p:txBody>
          <a:bodyPr lIns="103620" tIns="51809" rIns="103620" bIns="51809" anchor="b"/>
          <a:lstStyle/>
          <a:p>
            <a:pPr algn="r" eaLnBrk="1" hangingPunct="1"/>
            <a:fld id="{26A635A3-4EC4-4C2D-BE8D-51E371C066E4}" type="slidenum">
              <a:rPr lang="es-ES" altLang="es-CL" sz="1400"/>
              <a:pPr algn="r" eaLnBrk="1" hangingPunct="1"/>
              <a:t>19</a:t>
            </a:fld>
            <a:endParaRPr lang="es-ES" altLang="es-CL" sz="1400"/>
          </a:p>
        </p:txBody>
      </p:sp>
      <p:sp>
        <p:nvSpPr>
          <p:cNvPr id="89091" name="Rectangle 7"/>
          <p:cNvSpPr txBox="1">
            <a:spLocks noGrp="1" noChangeArrowheads="1"/>
          </p:cNvSpPr>
          <p:nvPr/>
        </p:nvSpPr>
        <p:spPr bwMode="auto">
          <a:xfrm>
            <a:off x="3970338" y="10566400"/>
            <a:ext cx="3038475" cy="557213"/>
          </a:xfrm>
          <a:prstGeom prst="rect">
            <a:avLst/>
          </a:prstGeom>
          <a:noFill/>
          <a:ln w="9525">
            <a:noFill/>
            <a:miter lim="800000"/>
            <a:headEnd/>
            <a:tailEnd/>
          </a:ln>
        </p:spPr>
        <p:txBody>
          <a:bodyPr lIns="103620" tIns="51809" rIns="103620" bIns="51809" anchor="b"/>
          <a:lstStyle/>
          <a:p>
            <a:pPr algn="r" eaLnBrk="1" hangingPunct="1"/>
            <a:fld id="{549BCA2E-60DE-4D1E-A792-543A28588D3E}" type="slidenum">
              <a:rPr lang="es-ES" altLang="es-CL" sz="1400">
                <a:latin typeface="Times New Roman" pitchFamily="18" charset="0"/>
              </a:rPr>
              <a:pPr algn="r" eaLnBrk="1" hangingPunct="1"/>
              <a:t>19</a:t>
            </a:fld>
            <a:endParaRPr lang="es-ES" altLang="es-CL" sz="1400">
              <a:latin typeface="Times New Roman" pitchFamily="18" charset="0"/>
            </a:endParaRPr>
          </a:p>
        </p:txBody>
      </p:sp>
      <p:sp>
        <p:nvSpPr>
          <p:cNvPr id="8909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9093"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altLang="es-CL"/>
          </a:p>
        </p:txBody>
      </p:sp>
    </p:spTree>
    <p:extLst>
      <p:ext uri="{BB962C8B-B14F-4D97-AF65-F5344CB8AC3E}">
        <p14:creationId xmlns:p14="http://schemas.microsoft.com/office/powerpoint/2010/main" val="28665091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txBox="1">
            <a:spLocks noGrp="1" noChangeArrowheads="1"/>
          </p:cNvSpPr>
          <p:nvPr/>
        </p:nvSpPr>
        <p:spPr bwMode="auto">
          <a:xfrm>
            <a:off x="3970338" y="10566400"/>
            <a:ext cx="3038475" cy="557213"/>
          </a:xfrm>
          <a:prstGeom prst="rect">
            <a:avLst/>
          </a:prstGeom>
          <a:noFill/>
          <a:ln w="9525">
            <a:noFill/>
            <a:miter lim="800000"/>
            <a:headEnd/>
            <a:tailEnd/>
          </a:ln>
        </p:spPr>
        <p:txBody>
          <a:bodyPr lIns="103620" tIns="51809" rIns="103620" bIns="51809" anchor="b"/>
          <a:lstStyle/>
          <a:p>
            <a:pPr algn="r" eaLnBrk="1" hangingPunct="1"/>
            <a:fld id="{26A635A3-4EC4-4C2D-BE8D-51E371C066E4}" type="slidenum">
              <a:rPr lang="es-ES" altLang="es-CL" sz="1400"/>
              <a:pPr algn="r" eaLnBrk="1" hangingPunct="1"/>
              <a:t>20</a:t>
            </a:fld>
            <a:endParaRPr lang="es-ES" altLang="es-CL" sz="1400"/>
          </a:p>
        </p:txBody>
      </p:sp>
      <p:sp>
        <p:nvSpPr>
          <p:cNvPr id="89091" name="Rectangle 7"/>
          <p:cNvSpPr txBox="1">
            <a:spLocks noGrp="1" noChangeArrowheads="1"/>
          </p:cNvSpPr>
          <p:nvPr/>
        </p:nvSpPr>
        <p:spPr bwMode="auto">
          <a:xfrm>
            <a:off x="3970338" y="10566400"/>
            <a:ext cx="3038475" cy="557213"/>
          </a:xfrm>
          <a:prstGeom prst="rect">
            <a:avLst/>
          </a:prstGeom>
          <a:noFill/>
          <a:ln w="9525">
            <a:noFill/>
            <a:miter lim="800000"/>
            <a:headEnd/>
            <a:tailEnd/>
          </a:ln>
        </p:spPr>
        <p:txBody>
          <a:bodyPr lIns="103620" tIns="51809" rIns="103620" bIns="51809" anchor="b"/>
          <a:lstStyle/>
          <a:p>
            <a:pPr algn="r" eaLnBrk="1" hangingPunct="1"/>
            <a:fld id="{549BCA2E-60DE-4D1E-A792-543A28588D3E}" type="slidenum">
              <a:rPr lang="es-ES" altLang="es-CL" sz="1400">
                <a:latin typeface="Times New Roman" pitchFamily="18" charset="0"/>
              </a:rPr>
              <a:pPr algn="r" eaLnBrk="1" hangingPunct="1"/>
              <a:t>20</a:t>
            </a:fld>
            <a:endParaRPr lang="es-ES" altLang="es-CL" sz="1400">
              <a:latin typeface="Times New Roman" pitchFamily="18" charset="0"/>
            </a:endParaRPr>
          </a:p>
        </p:txBody>
      </p:sp>
      <p:sp>
        <p:nvSpPr>
          <p:cNvPr id="8909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9093"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altLang="es-CL"/>
          </a:p>
        </p:txBody>
      </p:sp>
    </p:spTree>
    <p:extLst>
      <p:ext uri="{BB962C8B-B14F-4D97-AF65-F5344CB8AC3E}">
        <p14:creationId xmlns:p14="http://schemas.microsoft.com/office/powerpoint/2010/main" val="20929007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22</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4461562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624F336-A4C3-D449-B34F-8502C64B2338}"/>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FB08E60D-567C-D947-8E1C-1C3D122B76B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CE272AC4-5861-9449-9ADF-A802724D666C}"/>
              </a:ext>
            </a:extLst>
          </p:cNvPr>
          <p:cNvSpPr>
            <a:spLocks noGrp="1"/>
          </p:cNvSpPr>
          <p:nvPr>
            <p:ph type="dt" sz="half" idx="10"/>
          </p:nvPr>
        </p:nvSpPr>
        <p:spPr/>
        <p:txBody>
          <a:bodyPr/>
          <a:lstStyle/>
          <a:p>
            <a:fld id="{7EDCA1FE-2F19-0340-BE3A-6A68ACADFC3A}" type="datetimeFigureOut">
              <a:rPr lang="es-CL" smtClean="0"/>
              <a:t>24-05-2023</a:t>
            </a:fld>
            <a:endParaRPr lang="es-CL"/>
          </a:p>
        </p:txBody>
      </p:sp>
      <p:sp>
        <p:nvSpPr>
          <p:cNvPr id="5" name="Marcador de pie de página 4">
            <a:extLst>
              <a:ext uri="{FF2B5EF4-FFF2-40B4-BE49-F238E27FC236}">
                <a16:creationId xmlns:a16="http://schemas.microsoft.com/office/drawing/2014/main" id="{D8525400-BB1F-CB4F-9E2B-07ADCD123D19}"/>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2E6FE7B1-040D-824D-9F3E-F04D56CA2B8D}"/>
              </a:ext>
            </a:extLst>
          </p:cNvPr>
          <p:cNvSpPr>
            <a:spLocks noGrp="1"/>
          </p:cNvSpPr>
          <p:nvPr>
            <p:ph type="sldNum" sz="quarter" idx="12"/>
          </p:nvPr>
        </p:nvSpPr>
        <p:spPr/>
        <p:txBody>
          <a:bodyPr/>
          <a:lstStyle/>
          <a:p>
            <a:fld id="{3E776457-1FD0-8045-AA78-7E5DE756DDD8}" type="slidenum">
              <a:rPr lang="es-CL" smtClean="0"/>
              <a:t>‹Nº›</a:t>
            </a:fld>
            <a:endParaRPr lang="es-CL"/>
          </a:p>
        </p:txBody>
      </p:sp>
    </p:spTree>
    <p:extLst>
      <p:ext uri="{BB962C8B-B14F-4D97-AF65-F5344CB8AC3E}">
        <p14:creationId xmlns:p14="http://schemas.microsoft.com/office/powerpoint/2010/main" val="22449362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1C9FB74-8B7D-6C43-B89A-999A3D603EBF}"/>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AEE93A98-9A8A-E844-97CD-6BE3558630F7}"/>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EAC1A8A0-678A-2945-8072-721AF118A0D7}"/>
              </a:ext>
            </a:extLst>
          </p:cNvPr>
          <p:cNvSpPr>
            <a:spLocks noGrp="1"/>
          </p:cNvSpPr>
          <p:nvPr>
            <p:ph type="dt" sz="half" idx="10"/>
          </p:nvPr>
        </p:nvSpPr>
        <p:spPr/>
        <p:txBody>
          <a:bodyPr/>
          <a:lstStyle/>
          <a:p>
            <a:fld id="{7EDCA1FE-2F19-0340-BE3A-6A68ACADFC3A}" type="datetimeFigureOut">
              <a:rPr lang="es-CL" smtClean="0"/>
              <a:t>24-05-2023</a:t>
            </a:fld>
            <a:endParaRPr lang="es-CL"/>
          </a:p>
        </p:txBody>
      </p:sp>
      <p:sp>
        <p:nvSpPr>
          <p:cNvPr id="5" name="Marcador de pie de página 4">
            <a:extLst>
              <a:ext uri="{FF2B5EF4-FFF2-40B4-BE49-F238E27FC236}">
                <a16:creationId xmlns:a16="http://schemas.microsoft.com/office/drawing/2014/main" id="{42C93822-8224-4347-AFF4-A5E13BE40A76}"/>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0BF39C82-8D94-D948-A353-D0A3BBE0EA8C}"/>
              </a:ext>
            </a:extLst>
          </p:cNvPr>
          <p:cNvSpPr>
            <a:spLocks noGrp="1"/>
          </p:cNvSpPr>
          <p:nvPr>
            <p:ph type="sldNum" sz="quarter" idx="12"/>
          </p:nvPr>
        </p:nvSpPr>
        <p:spPr/>
        <p:txBody>
          <a:bodyPr/>
          <a:lstStyle/>
          <a:p>
            <a:fld id="{3E776457-1FD0-8045-AA78-7E5DE756DDD8}" type="slidenum">
              <a:rPr lang="es-CL" smtClean="0"/>
              <a:t>‹Nº›</a:t>
            </a:fld>
            <a:endParaRPr lang="es-CL"/>
          </a:p>
        </p:txBody>
      </p:sp>
    </p:spTree>
    <p:extLst>
      <p:ext uri="{BB962C8B-B14F-4D97-AF65-F5344CB8AC3E}">
        <p14:creationId xmlns:p14="http://schemas.microsoft.com/office/powerpoint/2010/main" val="6202203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479ED06-8399-7945-9A44-CFD69903C031}"/>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D21001BD-079B-7A42-B919-2893E2E471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159A022E-B9EA-EE42-860E-8AB1467F8ECE}"/>
              </a:ext>
            </a:extLst>
          </p:cNvPr>
          <p:cNvSpPr>
            <a:spLocks noGrp="1"/>
          </p:cNvSpPr>
          <p:nvPr>
            <p:ph type="dt" sz="half" idx="10"/>
          </p:nvPr>
        </p:nvSpPr>
        <p:spPr/>
        <p:txBody>
          <a:bodyPr/>
          <a:lstStyle/>
          <a:p>
            <a:fld id="{7EDCA1FE-2F19-0340-BE3A-6A68ACADFC3A}" type="datetimeFigureOut">
              <a:rPr lang="es-CL" smtClean="0"/>
              <a:t>24-05-2023</a:t>
            </a:fld>
            <a:endParaRPr lang="es-CL"/>
          </a:p>
        </p:txBody>
      </p:sp>
      <p:sp>
        <p:nvSpPr>
          <p:cNvPr id="5" name="Marcador de pie de página 4">
            <a:extLst>
              <a:ext uri="{FF2B5EF4-FFF2-40B4-BE49-F238E27FC236}">
                <a16:creationId xmlns:a16="http://schemas.microsoft.com/office/drawing/2014/main" id="{FE4BD088-0E6A-B74B-B77A-6BB4E35EFC2B}"/>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F16E20B6-05DE-E347-804C-77696F1347A4}"/>
              </a:ext>
            </a:extLst>
          </p:cNvPr>
          <p:cNvSpPr>
            <a:spLocks noGrp="1"/>
          </p:cNvSpPr>
          <p:nvPr>
            <p:ph type="sldNum" sz="quarter" idx="12"/>
          </p:nvPr>
        </p:nvSpPr>
        <p:spPr/>
        <p:txBody>
          <a:bodyPr/>
          <a:lstStyle/>
          <a:p>
            <a:fld id="{3E776457-1FD0-8045-AA78-7E5DE756DDD8}" type="slidenum">
              <a:rPr lang="es-CL" smtClean="0"/>
              <a:t>‹Nº›</a:t>
            </a:fld>
            <a:endParaRPr lang="es-CL"/>
          </a:p>
        </p:txBody>
      </p:sp>
    </p:spTree>
    <p:extLst>
      <p:ext uri="{BB962C8B-B14F-4D97-AF65-F5344CB8AC3E}">
        <p14:creationId xmlns:p14="http://schemas.microsoft.com/office/powerpoint/2010/main" val="3655837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142E5DD-79B2-DA41-9184-F392882E93A8}"/>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8221FA6F-5B37-4449-858D-38319F8B8B06}"/>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C15BEE06-D5AA-4B43-BC01-C2B64967B710}"/>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B2AEC652-8396-8743-8296-18ABEFDA7DB7}"/>
              </a:ext>
            </a:extLst>
          </p:cNvPr>
          <p:cNvSpPr>
            <a:spLocks noGrp="1"/>
          </p:cNvSpPr>
          <p:nvPr>
            <p:ph type="dt" sz="half" idx="10"/>
          </p:nvPr>
        </p:nvSpPr>
        <p:spPr/>
        <p:txBody>
          <a:bodyPr/>
          <a:lstStyle/>
          <a:p>
            <a:fld id="{7EDCA1FE-2F19-0340-BE3A-6A68ACADFC3A}" type="datetimeFigureOut">
              <a:rPr lang="es-CL" smtClean="0"/>
              <a:t>24-05-2023</a:t>
            </a:fld>
            <a:endParaRPr lang="es-CL"/>
          </a:p>
        </p:txBody>
      </p:sp>
      <p:sp>
        <p:nvSpPr>
          <p:cNvPr id="6" name="Marcador de pie de página 5">
            <a:extLst>
              <a:ext uri="{FF2B5EF4-FFF2-40B4-BE49-F238E27FC236}">
                <a16:creationId xmlns:a16="http://schemas.microsoft.com/office/drawing/2014/main" id="{3E37AF56-77BC-0C43-9AAA-7D8FD27CFEF2}"/>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657F4B45-6C1F-7F4D-952D-7E4AC02AD554}"/>
              </a:ext>
            </a:extLst>
          </p:cNvPr>
          <p:cNvSpPr>
            <a:spLocks noGrp="1"/>
          </p:cNvSpPr>
          <p:nvPr>
            <p:ph type="sldNum" sz="quarter" idx="12"/>
          </p:nvPr>
        </p:nvSpPr>
        <p:spPr/>
        <p:txBody>
          <a:bodyPr/>
          <a:lstStyle/>
          <a:p>
            <a:fld id="{3E776457-1FD0-8045-AA78-7E5DE756DDD8}" type="slidenum">
              <a:rPr lang="es-CL" smtClean="0"/>
              <a:t>‹Nº›</a:t>
            </a:fld>
            <a:endParaRPr lang="es-CL"/>
          </a:p>
        </p:txBody>
      </p:sp>
    </p:spTree>
    <p:extLst>
      <p:ext uri="{BB962C8B-B14F-4D97-AF65-F5344CB8AC3E}">
        <p14:creationId xmlns:p14="http://schemas.microsoft.com/office/powerpoint/2010/main" val="25729210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0ADEF63-B401-AF4A-BD2B-3836479A9DEA}"/>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5E825CAC-C0F3-1A41-979E-D666688626D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4412C72E-6C57-2E4B-914A-7DEF5BD267CF}"/>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id="{F3E06619-86A2-2D4B-868B-64B636CBF3B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9E0935C-1F33-3B44-8008-B8CD6CBD82CF}"/>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id="{F79EBE92-BADD-A84E-AD63-A0620A6E71D6}"/>
              </a:ext>
            </a:extLst>
          </p:cNvPr>
          <p:cNvSpPr>
            <a:spLocks noGrp="1"/>
          </p:cNvSpPr>
          <p:nvPr>
            <p:ph type="dt" sz="half" idx="10"/>
          </p:nvPr>
        </p:nvSpPr>
        <p:spPr/>
        <p:txBody>
          <a:bodyPr/>
          <a:lstStyle/>
          <a:p>
            <a:fld id="{7EDCA1FE-2F19-0340-BE3A-6A68ACADFC3A}" type="datetimeFigureOut">
              <a:rPr lang="es-CL" smtClean="0"/>
              <a:t>24-05-2023</a:t>
            </a:fld>
            <a:endParaRPr lang="es-CL"/>
          </a:p>
        </p:txBody>
      </p:sp>
      <p:sp>
        <p:nvSpPr>
          <p:cNvPr id="8" name="Marcador de pie de página 7">
            <a:extLst>
              <a:ext uri="{FF2B5EF4-FFF2-40B4-BE49-F238E27FC236}">
                <a16:creationId xmlns:a16="http://schemas.microsoft.com/office/drawing/2014/main" id="{4441B8B3-00CB-DB4D-A01C-FC8351916900}"/>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1D72232E-1190-6E43-B5E1-8DB31AD33C16}"/>
              </a:ext>
            </a:extLst>
          </p:cNvPr>
          <p:cNvSpPr>
            <a:spLocks noGrp="1"/>
          </p:cNvSpPr>
          <p:nvPr>
            <p:ph type="sldNum" sz="quarter" idx="12"/>
          </p:nvPr>
        </p:nvSpPr>
        <p:spPr/>
        <p:txBody>
          <a:bodyPr/>
          <a:lstStyle/>
          <a:p>
            <a:fld id="{3E776457-1FD0-8045-AA78-7E5DE756DDD8}" type="slidenum">
              <a:rPr lang="es-CL" smtClean="0"/>
              <a:t>‹Nº›</a:t>
            </a:fld>
            <a:endParaRPr lang="es-CL"/>
          </a:p>
        </p:txBody>
      </p:sp>
    </p:spTree>
    <p:extLst>
      <p:ext uri="{BB962C8B-B14F-4D97-AF65-F5344CB8AC3E}">
        <p14:creationId xmlns:p14="http://schemas.microsoft.com/office/powerpoint/2010/main" val="10213700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B2716A6-B5EE-714F-9F0A-6FEBCD50C49D}"/>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4A00AADC-A710-7B4A-B76E-0F8B2B9D68FB}"/>
              </a:ext>
            </a:extLst>
          </p:cNvPr>
          <p:cNvSpPr>
            <a:spLocks noGrp="1"/>
          </p:cNvSpPr>
          <p:nvPr>
            <p:ph type="dt" sz="half" idx="10"/>
          </p:nvPr>
        </p:nvSpPr>
        <p:spPr/>
        <p:txBody>
          <a:bodyPr/>
          <a:lstStyle/>
          <a:p>
            <a:fld id="{7EDCA1FE-2F19-0340-BE3A-6A68ACADFC3A}" type="datetimeFigureOut">
              <a:rPr lang="es-CL" smtClean="0"/>
              <a:t>24-05-2023</a:t>
            </a:fld>
            <a:endParaRPr lang="es-CL"/>
          </a:p>
        </p:txBody>
      </p:sp>
      <p:sp>
        <p:nvSpPr>
          <p:cNvPr id="4" name="Marcador de pie de página 3">
            <a:extLst>
              <a:ext uri="{FF2B5EF4-FFF2-40B4-BE49-F238E27FC236}">
                <a16:creationId xmlns:a16="http://schemas.microsoft.com/office/drawing/2014/main" id="{AE5418D7-63FA-094F-ABAF-F8915DFCC9FC}"/>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4DEB5F3E-F6D2-F045-A846-D9F2CAC3246B}"/>
              </a:ext>
            </a:extLst>
          </p:cNvPr>
          <p:cNvSpPr>
            <a:spLocks noGrp="1"/>
          </p:cNvSpPr>
          <p:nvPr>
            <p:ph type="sldNum" sz="quarter" idx="12"/>
          </p:nvPr>
        </p:nvSpPr>
        <p:spPr/>
        <p:txBody>
          <a:bodyPr/>
          <a:lstStyle/>
          <a:p>
            <a:fld id="{3E776457-1FD0-8045-AA78-7E5DE756DDD8}" type="slidenum">
              <a:rPr lang="es-CL" smtClean="0"/>
              <a:t>‹Nº›</a:t>
            </a:fld>
            <a:endParaRPr lang="es-CL"/>
          </a:p>
        </p:txBody>
      </p:sp>
    </p:spTree>
    <p:extLst>
      <p:ext uri="{BB962C8B-B14F-4D97-AF65-F5344CB8AC3E}">
        <p14:creationId xmlns:p14="http://schemas.microsoft.com/office/powerpoint/2010/main" val="16466257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51C9F2B1-7472-B94A-9EF5-D252D965AB9E}"/>
              </a:ext>
            </a:extLst>
          </p:cNvPr>
          <p:cNvSpPr>
            <a:spLocks noGrp="1"/>
          </p:cNvSpPr>
          <p:nvPr>
            <p:ph type="dt" sz="half" idx="10"/>
          </p:nvPr>
        </p:nvSpPr>
        <p:spPr/>
        <p:txBody>
          <a:bodyPr/>
          <a:lstStyle/>
          <a:p>
            <a:fld id="{7EDCA1FE-2F19-0340-BE3A-6A68ACADFC3A}" type="datetimeFigureOut">
              <a:rPr lang="es-CL" smtClean="0"/>
              <a:t>24-05-2023</a:t>
            </a:fld>
            <a:endParaRPr lang="es-CL"/>
          </a:p>
        </p:txBody>
      </p:sp>
      <p:sp>
        <p:nvSpPr>
          <p:cNvPr id="3" name="Marcador de pie de página 2">
            <a:extLst>
              <a:ext uri="{FF2B5EF4-FFF2-40B4-BE49-F238E27FC236}">
                <a16:creationId xmlns:a16="http://schemas.microsoft.com/office/drawing/2014/main" id="{204267A8-5A96-484A-A23D-992D98368C98}"/>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888CE344-66EA-A24E-BBF9-9DA9512579E7}"/>
              </a:ext>
            </a:extLst>
          </p:cNvPr>
          <p:cNvSpPr>
            <a:spLocks noGrp="1"/>
          </p:cNvSpPr>
          <p:nvPr>
            <p:ph type="sldNum" sz="quarter" idx="12"/>
          </p:nvPr>
        </p:nvSpPr>
        <p:spPr/>
        <p:txBody>
          <a:bodyPr/>
          <a:lstStyle/>
          <a:p>
            <a:fld id="{3E776457-1FD0-8045-AA78-7E5DE756DDD8}" type="slidenum">
              <a:rPr lang="es-CL" smtClean="0"/>
              <a:t>‹Nº›</a:t>
            </a:fld>
            <a:endParaRPr lang="es-CL"/>
          </a:p>
        </p:txBody>
      </p:sp>
    </p:spTree>
    <p:extLst>
      <p:ext uri="{BB962C8B-B14F-4D97-AF65-F5344CB8AC3E}">
        <p14:creationId xmlns:p14="http://schemas.microsoft.com/office/powerpoint/2010/main" val="6119705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680DD95-0DF9-3148-911A-F85DDCEE8CA2}"/>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C02B3B3B-30D0-1C4B-8697-EFB77185DE6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id="{BC50499B-BFD9-B948-895B-AD71A31417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1269CE0-5A79-4340-A559-EE1151B13848}"/>
              </a:ext>
            </a:extLst>
          </p:cNvPr>
          <p:cNvSpPr>
            <a:spLocks noGrp="1"/>
          </p:cNvSpPr>
          <p:nvPr>
            <p:ph type="dt" sz="half" idx="10"/>
          </p:nvPr>
        </p:nvSpPr>
        <p:spPr/>
        <p:txBody>
          <a:bodyPr/>
          <a:lstStyle/>
          <a:p>
            <a:fld id="{7EDCA1FE-2F19-0340-BE3A-6A68ACADFC3A}" type="datetimeFigureOut">
              <a:rPr lang="es-CL" smtClean="0"/>
              <a:t>24-05-2023</a:t>
            </a:fld>
            <a:endParaRPr lang="es-CL"/>
          </a:p>
        </p:txBody>
      </p:sp>
      <p:sp>
        <p:nvSpPr>
          <p:cNvPr id="6" name="Marcador de pie de página 5">
            <a:extLst>
              <a:ext uri="{FF2B5EF4-FFF2-40B4-BE49-F238E27FC236}">
                <a16:creationId xmlns:a16="http://schemas.microsoft.com/office/drawing/2014/main" id="{91DAC43C-D7AB-5A4E-9A9C-17D51CDC2E56}"/>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861F7D85-4257-C14B-A13A-D56A22402C58}"/>
              </a:ext>
            </a:extLst>
          </p:cNvPr>
          <p:cNvSpPr>
            <a:spLocks noGrp="1"/>
          </p:cNvSpPr>
          <p:nvPr>
            <p:ph type="sldNum" sz="quarter" idx="12"/>
          </p:nvPr>
        </p:nvSpPr>
        <p:spPr/>
        <p:txBody>
          <a:bodyPr/>
          <a:lstStyle/>
          <a:p>
            <a:fld id="{3E776457-1FD0-8045-AA78-7E5DE756DDD8}" type="slidenum">
              <a:rPr lang="es-CL" smtClean="0"/>
              <a:t>‹Nº›</a:t>
            </a:fld>
            <a:endParaRPr lang="es-CL"/>
          </a:p>
        </p:txBody>
      </p:sp>
    </p:spTree>
    <p:extLst>
      <p:ext uri="{BB962C8B-B14F-4D97-AF65-F5344CB8AC3E}">
        <p14:creationId xmlns:p14="http://schemas.microsoft.com/office/powerpoint/2010/main" val="41091770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748FCD-D7FC-D449-8DF2-91B823606200}"/>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6441DD18-35FD-2A47-AAAB-E9FD3B6578C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73B03B53-8A97-EC46-9AA4-66D1DB5C6F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8A72119-06D3-AC4A-9E81-FD655F443464}"/>
              </a:ext>
            </a:extLst>
          </p:cNvPr>
          <p:cNvSpPr>
            <a:spLocks noGrp="1"/>
          </p:cNvSpPr>
          <p:nvPr>
            <p:ph type="dt" sz="half" idx="10"/>
          </p:nvPr>
        </p:nvSpPr>
        <p:spPr/>
        <p:txBody>
          <a:bodyPr/>
          <a:lstStyle/>
          <a:p>
            <a:fld id="{7EDCA1FE-2F19-0340-BE3A-6A68ACADFC3A}" type="datetimeFigureOut">
              <a:rPr lang="es-CL" smtClean="0"/>
              <a:t>24-05-2023</a:t>
            </a:fld>
            <a:endParaRPr lang="es-CL"/>
          </a:p>
        </p:txBody>
      </p:sp>
      <p:sp>
        <p:nvSpPr>
          <p:cNvPr id="6" name="Marcador de pie de página 5">
            <a:extLst>
              <a:ext uri="{FF2B5EF4-FFF2-40B4-BE49-F238E27FC236}">
                <a16:creationId xmlns:a16="http://schemas.microsoft.com/office/drawing/2014/main" id="{0307BB4C-A69D-5D42-AB10-667DEC686E95}"/>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5F191F0D-EA69-6C43-A621-C22DA6BB648E}"/>
              </a:ext>
            </a:extLst>
          </p:cNvPr>
          <p:cNvSpPr>
            <a:spLocks noGrp="1"/>
          </p:cNvSpPr>
          <p:nvPr>
            <p:ph type="sldNum" sz="quarter" idx="12"/>
          </p:nvPr>
        </p:nvSpPr>
        <p:spPr/>
        <p:txBody>
          <a:bodyPr/>
          <a:lstStyle/>
          <a:p>
            <a:fld id="{3E776457-1FD0-8045-AA78-7E5DE756DDD8}" type="slidenum">
              <a:rPr lang="es-CL" smtClean="0"/>
              <a:t>‹Nº›</a:t>
            </a:fld>
            <a:endParaRPr lang="es-CL"/>
          </a:p>
        </p:txBody>
      </p:sp>
    </p:spTree>
    <p:extLst>
      <p:ext uri="{BB962C8B-B14F-4D97-AF65-F5344CB8AC3E}">
        <p14:creationId xmlns:p14="http://schemas.microsoft.com/office/powerpoint/2010/main" val="4079205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631D203-A163-DA4D-BDC8-E18E97556EE0}"/>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C8FECD6B-2B2C-2B44-B34B-EB4D01281FF7}"/>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6F2ACAC2-4F0E-2F44-89C8-EA06AEE74654}"/>
              </a:ext>
            </a:extLst>
          </p:cNvPr>
          <p:cNvSpPr>
            <a:spLocks noGrp="1"/>
          </p:cNvSpPr>
          <p:nvPr>
            <p:ph type="dt" sz="half" idx="10"/>
          </p:nvPr>
        </p:nvSpPr>
        <p:spPr/>
        <p:txBody>
          <a:bodyPr/>
          <a:lstStyle/>
          <a:p>
            <a:fld id="{7EDCA1FE-2F19-0340-BE3A-6A68ACADFC3A}" type="datetimeFigureOut">
              <a:rPr lang="es-CL" smtClean="0"/>
              <a:t>24-05-2023</a:t>
            </a:fld>
            <a:endParaRPr lang="es-CL"/>
          </a:p>
        </p:txBody>
      </p:sp>
      <p:sp>
        <p:nvSpPr>
          <p:cNvPr id="5" name="Marcador de pie de página 4">
            <a:extLst>
              <a:ext uri="{FF2B5EF4-FFF2-40B4-BE49-F238E27FC236}">
                <a16:creationId xmlns:a16="http://schemas.microsoft.com/office/drawing/2014/main" id="{FC9FF411-4EA6-AF43-9605-AA0282D67E0E}"/>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4F00180C-EFFC-5E4A-8D82-873B4E39D855}"/>
              </a:ext>
            </a:extLst>
          </p:cNvPr>
          <p:cNvSpPr>
            <a:spLocks noGrp="1"/>
          </p:cNvSpPr>
          <p:nvPr>
            <p:ph type="sldNum" sz="quarter" idx="12"/>
          </p:nvPr>
        </p:nvSpPr>
        <p:spPr/>
        <p:txBody>
          <a:bodyPr/>
          <a:lstStyle/>
          <a:p>
            <a:fld id="{3E776457-1FD0-8045-AA78-7E5DE756DDD8}" type="slidenum">
              <a:rPr lang="es-CL" smtClean="0"/>
              <a:t>‹Nº›</a:t>
            </a:fld>
            <a:endParaRPr lang="es-CL"/>
          </a:p>
        </p:txBody>
      </p:sp>
    </p:spTree>
    <p:extLst>
      <p:ext uri="{BB962C8B-B14F-4D97-AF65-F5344CB8AC3E}">
        <p14:creationId xmlns:p14="http://schemas.microsoft.com/office/powerpoint/2010/main" val="42519334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856E10C8-8AEC-854E-8D79-76D19348F2DE}"/>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176C9707-3D3C-064A-A882-9E83D6232877}"/>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0A130CCE-7D58-024E-93B8-5F5279666D18}"/>
              </a:ext>
            </a:extLst>
          </p:cNvPr>
          <p:cNvSpPr>
            <a:spLocks noGrp="1"/>
          </p:cNvSpPr>
          <p:nvPr>
            <p:ph type="dt" sz="half" idx="10"/>
          </p:nvPr>
        </p:nvSpPr>
        <p:spPr/>
        <p:txBody>
          <a:bodyPr/>
          <a:lstStyle/>
          <a:p>
            <a:fld id="{7EDCA1FE-2F19-0340-BE3A-6A68ACADFC3A}" type="datetimeFigureOut">
              <a:rPr lang="es-CL" smtClean="0"/>
              <a:t>24-05-2023</a:t>
            </a:fld>
            <a:endParaRPr lang="es-CL"/>
          </a:p>
        </p:txBody>
      </p:sp>
      <p:sp>
        <p:nvSpPr>
          <p:cNvPr id="5" name="Marcador de pie de página 4">
            <a:extLst>
              <a:ext uri="{FF2B5EF4-FFF2-40B4-BE49-F238E27FC236}">
                <a16:creationId xmlns:a16="http://schemas.microsoft.com/office/drawing/2014/main" id="{215CA029-6B61-0B4A-991E-2A4640F4CE77}"/>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4201FCA9-116C-A644-A3EB-87A02EB81CCF}"/>
              </a:ext>
            </a:extLst>
          </p:cNvPr>
          <p:cNvSpPr>
            <a:spLocks noGrp="1"/>
          </p:cNvSpPr>
          <p:nvPr>
            <p:ph type="sldNum" sz="quarter" idx="12"/>
          </p:nvPr>
        </p:nvSpPr>
        <p:spPr/>
        <p:txBody>
          <a:bodyPr/>
          <a:lstStyle/>
          <a:p>
            <a:fld id="{3E776457-1FD0-8045-AA78-7E5DE756DDD8}" type="slidenum">
              <a:rPr lang="es-CL" smtClean="0"/>
              <a:t>‹Nº›</a:t>
            </a:fld>
            <a:endParaRPr lang="es-CL"/>
          </a:p>
        </p:txBody>
      </p:sp>
    </p:spTree>
    <p:extLst>
      <p:ext uri="{BB962C8B-B14F-4D97-AF65-F5344CB8AC3E}">
        <p14:creationId xmlns:p14="http://schemas.microsoft.com/office/powerpoint/2010/main" val="42601933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7"/>
            <a:ext cx="9144000" cy="1655763"/>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s-ES"/>
              <a:t>Haga clic para modificar el estilo de subtítulo del patrón</a:t>
            </a:r>
            <a:endParaRPr lang="es-CL"/>
          </a:p>
        </p:txBody>
      </p:sp>
      <p:sp>
        <p:nvSpPr>
          <p:cNvPr id="4" name="Marcador de fecha 3"/>
          <p:cNvSpPr>
            <a:spLocks noGrp="1"/>
          </p:cNvSpPr>
          <p:nvPr>
            <p:ph type="dt" sz="half" idx="10"/>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BF221570-3798-4767-9257-5A8F46BB75B8}" type="datetime1">
              <a:rPr lang="es-CL" smtClean="0"/>
              <a:t>24-05-2023</a:t>
            </a:fld>
            <a:endParaRPr lang="es-CL"/>
          </a:p>
        </p:txBody>
      </p:sp>
      <p:sp>
        <p:nvSpPr>
          <p:cNvPr id="5" name="Marcador de pie de página 4"/>
          <p:cNvSpPr>
            <a:spLocks noGrp="1"/>
          </p:cNvSpPr>
          <p:nvPr>
            <p:ph type="ftr" sz="quarter" idx="11"/>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endParaRPr lang="es-CL"/>
          </a:p>
        </p:txBody>
      </p:sp>
      <p:sp>
        <p:nvSpPr>
          <p:cNvPr id="6" name="Marcador de número de diapositiva 5"/>
          <p:cNvSpPr>
            <a:spLocks noGrp="1"/>
          </p:cNvSpPr>
          <p:nvPr>
            <p:ph type="sldNum" sz="quarter" idx="12"/>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6A7DE5F1-AEA1-4DF6-BED0-0D219B52BC41}" type="slidenum">
              <a:rPr lang="es-CL"/>
              <a:pPr>
                <a:defRPr/>
              </a:pPr>
              <a:t>‹Nº›</a:t>
            </a:fld>
            <a:endParaRPr lang="es-CL"/>
          </a:p>
        </p:txBody>
      </p:sp>
    </p:spTree>
    <p:extLst>
      <p:ext uri="{BB962C8B-B14F-4D97-AF65-F5344CB8AC3E}">
        <p14:creationId xmlns:p14="http://schemas.microsoft.com/office/powerpoint/2010/main" val="35898833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6405F53D-21BF-4B27-82DC-9980476E61FE}" type="datetime1">
              <a:rPr lang="es-CL" smtClean="0"/>
              <a:t>24-05-2023</a:t>
            </a:fld>
            <a:endParaRPr lang="es-CL"/>
          </a:p>
        </p:txBody>
      </p:sp>
      <p:sp>
        <p:nvSpPr>
          <p:cNvPr id="5" name="Marcador de pie de página 4"/>
          <p:cNvSpPr>
            <a:spLocks noGrp="1"/>
          </p:cNvSpPr>
          <p:nvPr>
            <p:ph type="ftr" sz="quarter" idx="11"/>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endParaRPr lang="es-CL"/>
          </a:p>
        </p:txBody>
      </p:sp>
      <p:sp>
        <p:nvSpPr>
          <p:cNvPr id="6" name="Marcador de número de diapositiva 5"/>
          <p:cNvSpPr>
            <a:spLocks noGrp="1"/>
          </p:cNvSpPr>
          <p:nvPr>
            <p:ph type="sldNum" sz="quarter" idx="12"/>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DFBEA16C-34EE-44D7-8C6F-57D9385D5EE3}" type="slidenum">
              <a:rPr lang="es-CL"/>
              <a:pPr>
                <a:defRPr/>
              </a:pPr>
              <a:t>‹Nº›</a:t>
            </a:fld>
            <a:endParaRPr lang="es-CL"/>
          </a:p>
        </p:txBody>
      </p:sp>
    </p:spTree>
    <p:extLst>
      <p:ext uri="{BB962C8B-B14F-4D97-AF65-F5344CB8AC3E}">
        <p14:creationId xmlns:p14="http://schemas.microsoft.com/office/powerpoint/2010/main" val="33308473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1" y="1709740"/>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1" y="4589464"/>
            <a:ext cx="105156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2BA0BC69-E994-4F0C-B0E6-4F308EAC71B5}" type="datetime1">
              <a:rPr lang="es-CL" smtClean="0"/>
              <a:t>24-05-2023</a:t>
            </a:fld>
            <a:endParaRPr lang="es-CL"/>
          </a:p>
        </p:txBody>
      </p:sp>
      <p:sp>
        <p:nvSpPr>
          <p:cNvPr id="5" name="Marcador de pie de página 4"/>
          <p:cNvSpPr>
            <a:spLocks noGrp="1"/>
          </p:cNvSpPr>
          <p:nvPr>
            <p:ph type="ftr" sz="quarter" idx="11"/>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endParaRPr lang="es-CL"/>
          </a:p>
        </p:txBody>
      </p:sp>
      <p:sp>
        <p:nvSpPr>
          <p:cNvPr id="6" name="Marcador de número de diapositiva 5"/>
          <p:cNvSpPr>
            <a:spLocks noGrp="1"/>
          </p:cNvSpPr>
          <p:nvPr>
            <p:ph type="sldNum" sz="quarter" idx="12"/>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F43583C8-C298-4112-AF69-9ED517A6743D}" type="slidenum">
              <a:rPr lang="es-CL"/>
              <a:pPr>
                <a:defRPr/>
              </a:pPr>
              <a:t>‹Nº›</a:t>
            </a:fld>
            <a:endParaRPr lang="es-CL"/>
          </a:p>
        </p:txBody>
      </p:sp>
    </p:spTree>
    <p:extLst>
      <p:ext uri="{BB962C8B-B14F-4D97-AF65-F5344CB8AC3E}">
        <p14:creationId xmlns:p14="http://schemas.microsoft.com/office/powerpoint/2010/main" val="11722023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9"/>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9"/>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6A98EF3B-EB8F-429A-9A78-7D27F6FA6A93}" type="datetime1">
              <a:rPr lang="es-CL" smtClean="0"/>
              <a:t>24-05-2023</a:t>
            </a:fld>
            <a:endParaRPr lang="es-CL"/>
          </a:p>
        </p:txBody>
      </p:sp>
      <p:sp>
        <p:nvSpPr>
          <p:cNvPr id="6" name="Marcador de pie de página 5"/>
          <p:cNvSpPr>
            <a:spLocks noGrp="1"/>
          </p:cNvSpPr>
          <p:nvPr>
            <p:ph type="ftr" sz="quarter" idx="11"/>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endParaRPr lang="es-CL"/>
          </a:p>
        </p:txBody>
      </p:sp>
      <p:sp>
        <p:nvSpPr>
          <p:cNvPr id="7" name="Marcador de número de diapositiva 6"/>
          <p:cNvSpPr>
            <a:spLocks noGrp="1"/>
          </p:cNvSpPr>
          <p:nvPr>
            <p:ph type="sldNum" sz="quarter" idx="12"/>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64D551E8-4ED2-44D9-B846-E96AD8096003}" type="slidenum">
              <a:rPr lang="es-CL"/>
              <a:pPr>
                <a:defRPr/>
              </a:pPr>
              <a:t>‹Nº›</a:t>
            </a:fld>
            <a:endParaRPr lang="es-CL"/>
          </a:p>
        </p:txBody>
      </p:sp>
    </p:spTree>
    <p:extLst>
      <p:ext uri="{BB962C8B-B14F-4D97-AF65-F5344CB8AC3E}">
        <p14:creationId xmlns:p14="http://schemas.microsoft.com/office/powerpoint/2010/main" val="14823102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s-ES"/>
              <a:t>Haga clic para modificar el estilo de texto del patrón</a:t>
            </a:r>
          </a:p>
        </p:txBody>
      </p:sp>
      <p:sp>
        <p:nvSpPr>
          <p:cNvPr id="4" name="Marcador de contenido 3"/>
          <p:cNvSpPr>
            <a:spLocks noGrp="1"/>
          </p:cNvSpPr>
          <p:nvPr>
            <p:ph sz="half" idx="2"/>
          </p:nvPr>
        </p:nvSpPr>
        <p:spPr>
          <a:xfrm>
            <a:off x="839789"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1"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s-ES"/>
              <a:t>Haga clic para modificar el estilo de texto del patrón</a:t>
            </a:r>
          </a:p>
        </p:txBody>
      </p:sp>
      <p:sp>
        <p:nvSpPr>
          <p:cNvPr id="6" name="Marcador de contenido 5"/>
          <p:cNvSpPr>
            <a:spLocks noGrp="1"/>
          </p:cNvSpPr>
          <p:nvPr>
            <p:ph sz="quarter" idx="4"/>
          </p:nvPr>
        </p:nvSpPr>
        <p:spPr>
          <a:xfrm>
            <a:off x="6172201"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BBA0B594-4649-4438-9073-C9430CDD8C70}" type="datetime1">
              <a:rPr lang="es-CL" smtClean="0"/>
              <a:t>24-05-2023</a:t>
            </a:fld>
            <a:endParaRPr lang="es-CL"/>
          </a:p>
        </p:txBody>
      </p:sp>
      <p:sp>
        <p:nvSpPr>
          <p:cNvPr id="8" name="Marcador de pie de página 7"/>
          <p:cNvSpPr>
            <a:spLocks noGrp="1"/>
          </p:cNvSpPr>
          <p:nvPr>
            <p:ph type="ftr" sz="quarter" idx="11"/>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endParaRPr lang="es-CL"/>
          </a:p>
        </p:txBody>
      </p:sp>
      <p:sp>
        <p:nvSpPr>
          <p:cNvPr id="9" name="Marcador de número de diapositiva 8"/>
          <p:cNvSpPr>
            <a:spLocks noGrp="1"/>
          </p:cNvSpPr>
          <p:nvPr>
            <p:ph type="sldNum" sz="quarter" idx="12"/>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F6AEAD97-D41A-4690-845E-0113AEE72889}" type="slidenum">
              <a:rPr lang="es-CL"/>
              <a:pPr>
                <a:defRPr/>
              </a:pPr>
              <a:t>‹Nº›</a:t>
            </a:fld>
            <a:endParaRPr lang="es-CL"/>
          </a:p>
        </p:txBody>
      </p:sp>
    </p:spTree>
    <p:extLst>
      <p:ext uri="{BB962C8B-B14F-4D97-AF65-F5344CB8AC3E}">
        <p14:creationId xmlns:p14="http://schemas.microsoft.com/office/powerpoint/2010/main" val="9794897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AE4FA3D5-E7DD-4D1F-A1FA-94F673A17026}" type="datetime1">
              <a:rPr lang="es-CL" smtClean="0"/>
              <a:t>24-05-2023</a:t>
            </a:fld>
            <a:endParaRPr lang="es-CL"/>
          </a:p>
        </p:txBody>
      </p:sp>
      <p:sp>
        <p:nvSpPr>
          <p:cNvPr id="4" name="Marcador de pie de página 3"/>
          <p:cNvSpPr>
            <a:spLocks noGrp="1"/>
          </p:cNvSpPr>
          <p:nvPr>
            <p:ph type="ftr" sz="quarter" idx="11"/>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endParaRPr lang="es-CL"/>
          </a:p>
        </p:txBody>
      </p:sp>
      <p:sp>
        <p:nvSpPr>
          <p:cNvPr id="5" name="Marcador de número de diapositiva 4"/>
          <p:cNvSpPr>
            <a:spLocks noGrp="1"/>
          </p:cNvSpPr>
          <p:nvPr>
            <p:ph type="sldNum" sz="quarter" idx="12"/>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B76716F2-A454-4575-847D-EFC835C3AECF}" type="slidenum">
              <a:rPr lang="es-CL"/>
              <a:pPr>
                <a:defRPr/>
              </a:pPr>
              <a:t>‹Nº›</a:t>
            </a:fld>
            <a:endParaRPr lang="es-CL"/>
          </a:p>
        </p:txBody>
      </p:sp>
    </p:spTree>
    <p:extLst>
      <p:ext uri="{BB962C8B-B14F-4D97-AF65-F5344CB8AC3E}">
        <p14:creationId xmlns:p14="http://schemas.microsoft.com/office/powerpoint/2010/main" val="31548429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6FED3C58-2EA8-40E6-959E-F522DD8E5A55}" type="datetime1">
              <a:rPr lang="es-CL" smtClean="0"/>
              <a:t>24-05-2023</a:t>
            </a:fld>
            <a:endParaRPr lang="es-CL"/>
          </a:p>
        </p:txBody>
      </p:sp>
      <p:sp>
        <p:nvSpPr>
          <p:cNvPr id="3" name="Marcador de pie de página 2"/>
          <p:cNvSpPr>
            <a:spLocks noGrp="1"/>
          </p:cNvSpPr>
          <p:nvPr>
            <p:ph type="ftr" sz="quarter" idx="11"/>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endParaRPr lang="es-CL"/>
          </a:p>
        </p:txBody>
      </p:sp>
      <p:sp>
        <p:nvSpPr>
          <p:cNvPr id="4" name="Marcador de número de diapositiva 3"/>
          <p:cNvSpPr>
            <a:spLocks noGrp="1"/>
          </p:cNvSpPr>
          <p:nvPr>
            <p:ph type="sldNum" sz="quarter" idx="12"/>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F27CBCD3-9F7E-454E-8A74-EEFCCF97FB87}" type="slidenum">
              <a:rPr lang="es-CL"/>
              <a:pPr>
                <a:defRPr/>
              </a:pPr>
              <a:t>‹Nº›</a:t>
            </a:fld>
            <a:endParaRPr lang="es-CL"/>
          </a:p>
        </p:txBody>
      </p:sp>
    </p:spTree>
    <p:extLst>
      <p:ext uri="{BB962C8B-B14F-4D97-AF65-F5344CB8AC3E}">
        <p14:creationId xmlns:p14="http://schemas.microsoft.com/office/powerpoint/2010/main" val="11962782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26658291-4B7D-4A74-85A4-5394B91F9A60}" type="datetime1">
              <a:rPr lang="es-CL" smtClean="0"/>
              <a:t>24-05-2023</a:t>
            </a:fld>
            <a:endParaRPr lang="es-CL"/>
          </a:p>
        </p:txBody>
      </p:sp>
      <p:sp>
        <p:nvSpPr>
          <p:cNvPr id="6" name="Marcador de pie de página 5"/>
          <p:cNvSpPr>
            <a:spLocks noGrp="1"/>
          </p:cNvSpPr>
          <p:nvPr>
            <p:ph type="ftr" sz="quarter" idx="11"/>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endParaRPr lang="es-CL"/>
          </a:p>
        </p:txBody>
      </p:sp>
      <p:sp>
        <p:nvSpPr>
          <p:cNvPr id="7" name="Marcador de número de diapositiva 6"/>
          <p:cNvSpPr>
            <a:spLocks noGrp="1"/>
          </p:cNvSpPr>
          <p:nvPr>
            <p:ph type="sldNum" sz="quarter" idx="12"/>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5AE48F59-19E2-4807-9637-99ABA9B4FBBE}" type="slidenum">
              <a:rPr lang="es-CL"/>
              <a:pPr>
                <a:defRPr/>
              </a:pPr>
              <a:t>‹Nº›</a:t>
            </a:fld>
            <a:endParaRPr lang="es-CL"/>
          </a:p>
        </p:txBody>
      </p:sp>
    </p:spTree>
    <p:extLst>
      <p:ext uri="{BB962C8B-B14F-4D97-AF65-F5344CB8AC3E}">
        <p14:creationId xmlns:p14="http://schemas.microsoft.com/office/powerpoint/2010/main" val="34187424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6"/>
            <a:ext cx="6172200" cy="4873625"/>
          </a:xfrm>
        </p:spPr>
        <p:txBody>
          <a:bodyPr rtlCol="0">
            <a:normAutofit/>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pPr lvl="0"/>
            <a:endParaRPr lang="es-CL" noProof="0"/>
          </a:p>
        </p:txBody>
      </p:sp>
      <p:sp>
        <p:nvSpPr>
          <p:cNvPr id="4" name="Marcador de texto 3"/>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4FACFFF9-C1C3-402D-B33B-AE30D57F91AB}" type="datetime1">
              <a:rPr lang="es-CL" smtClean="0"/>
              <a:t>24-05-2023</a:t>
            </a:fld>
            <a:endParaRPr lang="es-CL"/>
          </a:p>
        </p:txBody>
      </p:sp>
      <p:sp>
        <p:nvSpPr>
          <p:cNvPr id="6" name="Marcador de pie de página 5"/>
          <p:cNvSpPr>
            <a:spLocks noGrp="1"/>
          </p:cNvSpPr>
          <p:nvPr>
            <p:ph type="ftr" sz="quarter" idx="11"/>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endParaRPr lang="es-CL"/>
          </a:p>
        </p:txBody>
      </p:sp>
      <p:sp>
        <p:nvSpPr>
          <p:cNvPr id="7" name="Marcador de número de diapositiva 6"/>
          <p:cNvSpPr>
            <a:spLocks noGrp="1"/>
          </p:cNvSpPr>
          <p:nvPr>
            <p:ph type="sldNum" sz="quarter" idx="12"/>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16F10885-72DB-4B79-82DB-2E7F80B45220}" type="slidenum">
              <a:rPr lang="es-CL"/>
              <a:pPr>
                <a:defRPr/>
              </a:pPr>
              <a:t>‹Nº›</a:t>
            </a:fld>
            <a:endParaRPr lang="es-CL"/>
          </a:p>
        </p:txBody>
      </p:sp>
    </p:spTree>
    <p:extLst>
      <p:ext uri="{BB962C8B-B14F-4D97-AF65-F5344CB8AC3E}">
        <p14:creationId xmlns:p14="http://schemas.microsoft.com/office/powerpoint/2010/main" val="18036713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C9D0B8F0-1DC7-4C23-B5E4-6EF02BF75D01}" type="datetime1">
              <a:rPr lang="es-CL" smtClean="0"/>
              <a:t>24-05-2023</a:t>
            </a:fld>
            <a:endParaRPr lang="es-CL"/>
          </a:p>
        </p:txBody>
      </p:sp>
      <p:sp>
        <p:nvSpPr>
          <p:cNvPr id="5" name="Marcador de pie de página 4"/>
          <p:cNvSpPr>
            <a:spLocks noGrp="1"/>
          </p:cNvSpPr>
          <p:nvPr>
            <p:ph type="ftr" sz="quarter" idx="11"/>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endParaRPr lang="es-CL"/>
          </a:p>
        </p:txBody>
      </p:sp>
      <p:sp>
        <p:nvSpPr>
          <p:cNvPr id="6" name="Marcador de número de diapositiva 5"/>
          <p:cNvSpPr>
            <a:spLocks noGrp="1"/>
          </p:cNvSpPr>
          <p:nvPr>
            <p:ph type="sldNum" sz="quarter" idx="12"/>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2F5A4951-A441-4086-89F7-E476700B2263}" type="slidenum">
              <a:rPr lang="es-CL"/>
              <a:pPr>
                <a:defRPr/>
              </a:pPr>
              <a:t>‹Nº›</a:t>
            </a:fld>
            <a:endParaRPr lang="es-CL"/>
          </a:p>
        </p:txBody>
      </p:sp>
    </p:spTree>
    <p:extLst>
      <p:ext uri="{BB962C8B-B14F-4D97-AF65-F5344CB8AC3E}">
        <p14:creationId xmlns:p14="http://schemas.microsoft.com/office/powerpoint/2010/main" val="10069561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1" y="365126"/>
            <a:ext cx="2628900" cy="5811839"/>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1" y="365126"/>
            <a:ext cx="7734300" cy="5811839"/>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23BE562E-29A3-448F-BF12-E093CA3568F1}" type="datetime1">
              <a:rPr lang="es-CL" smtClean="0"/>
              <a:t>24-05-2023</a:t>
            </a:fld>
            <a:endParaRPr lang="es-CL"/>
          </a:p>
        </p:txBody>
      </p:sp>
      <p:sp>
        <p:nvSpPr>
          <p:cNvPr id="5" name="Marcador de pie de página 4"/>
          <p:cNvSpPr>
            <a:spLocks noGrp="1"/>
          </p:cNvSpPr>
          <p:nvPr>
            <p:ph type="ftr" sz="quarter" idx="11"/>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endParaRPr lang="es-CL"/>
          </a:p>
        </p:txBody>
      </p:sp>
      <p:sp>
        <p:nvSpPr>
          <p:cNvPr id="6" name="Marcador de número de diapositiva 5"/>
          <p:cNvSpPr>
            <a:spLocks noGrp="1"/>
          </p:cNvSpPr>
          <p:nvPr>
            <p:ph type="sldNum" sz="quarter" idx="12"/>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715276E2-5A75-451A-AD02-6EA84F059A4E}" type="slidenum">
              <a:rPr lang="es-CL"/>
              <a:pPr>
                <a:defRPr/>
              </a:pPr>
              <a:t>‹Nº›</a:t>
            </a:fld>
            <a:endParaRPr lang="es-CL"/>
          </a:p>
        </p:txBody>
      </p:sp>
    </p:spTree>
    <p:extLst>
      <p:ext uri="{BB962C8B-B14F-4D97-AF65-F5344CB8AC3E}">
        <p14:creationId xmlns:p14="http://schemas.microsoft.com/office/powerpoint/2010/main" val="3536997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lumMod val="85000"/>
            <a:lumOff val="15000"/>
          </a:schemeClr>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D6D3D374-3154-F241-8658-D4D8B959B34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39101043-4EFF-B843-96E9-A8F52FC7127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0FF72B3D-A2D9-1847-9EFB-C68E7A998A7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DCA1FE-2F19-0340-BE3A-6A68ACADFC3A}" type="datetimeFigureOut">
              <a:rPr lang="es-CL" smtClean="0"/>
              <a:t>24-05-2023</a:t>
            </a:fld>
            <a:endParaRPr lang="es-CL"/>
          </a:p>
        </p:txBody>
      </p:sp>
      <p:sp>
        <p:nvSpPr>
          <p:cNvPr id="5" name="Marcador de pie de página 4">
            <a:extLst>
              <a:ext uri="{FF2B5EF4-FFF2-40B4-BE49-F238E27FC236}">
                <a16:creationId xmlns:a16="http://schemas.microsoft.com/office/drawing/2014/main" id="{42547825-F57C-3348-BB3C-28B0AF7A30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DAAC3C64-308F-834E-B7F8-D0847F7A33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776457-1FD0-8045-AA78-7E5DE756DDD8}" type="slidenum">
              <a:rPr lang="es-CL" smtClean="0"/>
              <a:t>‹Nº›</a:t>
            </a:fld>
            <a:endParaRPr lang="es-CL"/>
          </a:p>
        </p:txBody>
      </p:sp>
    </p:spTree>
    <p:extLst>
      <p:ext uri="{BB962C8B-B14F-4D97-AF65-F5344CB8AC3E}">
        <p14:creationId xmlns:p14="http://schemas.microsoft.com/office/powerpoint/2010/main" val="35690520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50" name="Marcador de título 1"/>
          <p:cNvSpPr>
            <a:spLocks noGrp="1"/>
          </p:cNvSpPr>
          <p:nvPr>
            <p:ph type="title"/>
          </p:nvPr>
        </p:nvSpPr>
        <p:spPr bwMode="auto">
          <a:xfrm>
            <a:off x="838200" y="366185"/>
            <a:ext cx="10515600" cy="1325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t>Haga clic para modificar el estilo de título del patrón</a:t>
            </a:r>
            <a:endParaRPr lang="es-CL"/>
          </a:p>
        </p:txBody>
      </p:sp>
      <p:sp>
        <p:nvSpPr>
          <p:cNvPr id="2051" name="Marcador de texto 2"/>
          <p:cNvSpPr>
            <a:spLocks noGrp="1"/>
          </p:cNvSpPr>
          <p:nvPr>
            <p:ph type="body" idx="1"/>
          </p:nvPr>
        </p:nvSpPr>
        <p:spPr bwMode="auto">
          <a:xfrm>
            <a:off x="838200" y="1826684"/>
            <a:ext cx="10515600" cy="4349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1"/>
            <a:ext cx="2743200" cy="366183"/>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Calibri" panose="020F0502020204030204"/>
              </a:defRPr>
            </a:lvl1pPr>
          </a:lstStyle>
          <a:p>
            <a:pPr>
              <a:defRPr/>
            </a:pPr>
            <a:fld id="{E64AB447-2A5B-4F91-99BB-D7A7308CFA31}" type="datetime1">
              <a:rPr lang="es-CL" smtClean="0"/>
              <a:t>24-05-2023</a:t>
            </a:fld>
            <a:endParaRPr lang="es-CL"/>
          </a:p>
        </p:txBody>
      </p:sp>
      <p:sp>
        <p:nvSpPr>
          <p:cNvPr id="5" name="Marcador de pie de página 4"/>
          <p:cNvSpPr>
            <a:spLocks noGrp="1"/>
          </p:cNvSpPr>
          <p:nvPr>
            <p:ph type="ftr" sz="quarter" idx="3"/>
          </p:nvPr>
        </p:nvSpPr>
        <p:spPr>
          <a:xfrm>
            <a:off x="4038600" y="6356351"/>
            <a:ext cx="4114800" cy="366183"/>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Calibri" panose="020F0502020204030204"/>
              </a:defRPr>
            </a:lvl1pPr>
          </a:lstStyle>
          <a:p>
            <a:pPr>
              <a:defRPr/>
            </a:pPr>
            <a:endParaRPr lang="es-CL"/>
          </a:p>
        </p:txBody>
      </p:sp>
      <p:sp>
        <p:nvSpPr>
          <p:cNvPr id="6" name="Marcador de número de diapositiva 5"/>
          <p:cNvSpPr>
            <a:spLocks noGrp="1"/>
          </p:cNvSpPr>
          <p:nvPr>
            <p:ph type="sldNum" sz="quarter" idx="4"/>
          </p:nvPr>
        </p:nvSpPr>
        <p:spPr>
          <a:xfrm>
            <a:off x="8610600" y="6356351"/>
            <a:ext cx="2743200" cy="366183"/>
          </a:xfrm>
          <a:prstGeom prst="rect">
            <a:avLst/>
          </a:prstGeom>
        </p:spPr>
        <p:txBody>
          <a:bodyPr vert="horz" lIns="91440" tIns="45720" rIns="91440" bIns="45720" rtlCol="0" anchor="ctr"/>
          <a:lstStyle>
            <a:lvl1pPr algn="r" eaLnBrk="1" fontAlgn="auto" hangingPunct="1">
              <a:spcBef>
                <a:spcPts val="0"/>
              </a:spcBef>
              <a:spcAft>
                <a:spcPts val="0"/>
              </a:spcAft>
              <a:defRPr sz="1200">
                <a:solidFill>
                  <a:prstClr val="black">
                    <a:tint val="75000"/>
                  </a:prstClr>
                </a:solidFill>
                <a:latin typeface="Calibri" panose="020F0502020204030204"/>
              </a:defRPr>
            </a:lvl1pPr>
          </a:lstStyle>
          <a:p>
            <a:pPr>
              <a:defRPr/>
            </a:pPr>
            <a:fld id="{DA85474E-A961-4B3A-8567-4767E91302E7}" type="slidenum">
              <a:rPr lang="es-CL"/>
              <a:pPr>
                <a:defRPr/>
              </a:pPr>
              <a:t>‹Nº›</a:t>
            </a:fld>
            <a:endParaRPr lang="es-CL"/>
          </a:p>
        </p:txBody>
      </p:sp>
    </p:spTree>
    <p:extLst>
      <p:ext uri="{BB962C8B-B14F-4D97-AF65-F5344CB8AC3E}">
        <p14:creationId xmlns:p14="http://schemas.microsoft.com/office/powerpoint/2010/main" val="108789410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377"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defTabSz="914377"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defTabSz="914377"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defTabSz="914377"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defTabSz="914377"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609585" algn="l" defTabSz="914377" rtl="0" fontAlgn="base">
        <a:lnSpc>
          <a:spcPct val="90000"/>
        </a:lnSpc>
        <a:spcBef>
          <a:spcPct val="0"/>
        </a:spcBef>
        <a:spcAft>
          <a:spcPct val="0"/>
        </a:spcAft>
        <a:defRPr sz="4400">
          <a:solidFill>
            <a:schemeClr val="tx1"/>
          </a:solidFill>
          <a:latin typeface="Calibri Light" panose="020F0302020204030204" pitchFamily="34" charset="0"/>
        </a:defRPr>
      </a:lvl6pPr>
      <a:lvl7pPr marL="1219170" algn="l" defTabSz="914377" rtl="0" fontAlgn="base">
        <a:lnSpc>
          <a:spcPct val="90000"/>
        </a:lnSpc>
        <a:spcBef>
          <a:spcPct val="0"/>
        </a:spcBef>
        <a:spcAft>
          <a:spcPct val="0"/>
        </a:spcAft>
        <a:defRPr sz="4400">
          <a:solidFill>
            <a:schemeClr val="tx1"/>
          </a:solidFill>
          <a:latin typeface="Calibri Light" panose="020F0302020204030204" pitchFamily="34" charset="0"/>
        </a:defRPr>
      </a:lvl7pPr>
      <a:lvl8pPr marL="1828754" algn="l" defTabSz="914377" rtl="0" fontAlgn="base">
        <a:lnSpc>
          <a:spcPct val="90000"/>
        </a:lnSpc>
        <a:spcBef>
          <a:spcPct val="0"/>
        </a:spcBef>
        <a:spcAft>
          <a:spcPct val="0"/>
        </a:spcAft>
        <a:defRPr sz="4400">
          <a:solidFill>
            <a:schemeClr val="tx1"/>
          </a:solidFill>
          <a:latin typeface="Calibri Light" panose="020F0302020204030204" pitchFamily="34" charset="0"/>
        </a:defRPr>
      </a:lvl8pPr>
      <a:lvl9pPr marL="2438339" algn="l" defTabSz="914377"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594" indent="-228594" algn="l" defTabSz="914377"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2pPr>
      <a:lvl3pPr marL="1142971" indent="-228594" algn="l" defTabSz="914377"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0" fontAlgn="base" hangingPunct="0">
        <a:lnSpc>
          <a:spcPct val="90000"/>
        </a:lnSpc>
        <a:spcBef>
          <a:spcPts val="500"/>
        </a:spcBef>
        <a:spcAft>
          <a:spcPct val="0"/>
        </a:spcAft>
        <a:buFont typeface="Arial" panose="020B0604020202020204" pitchFamily="34" charset="0"/>
        <a:buChar char="•"/>
        <a:defRPr sz="1733" kern="1200">
          <a:solidFill>
            <a:schemeClr val="tx1"/>
          </a:solidFill>
          <a:latin typeface="+mn-lt"/>
          <a:ea typeface="+mn-ea"/>
          <a:cs typeface="+mn-cs"/>
        </a:defRPr>
      </a:lvl4pPr>
      <a:lvl5pPr marL="2057349" indent="-228594" algn="l" defTabSz="914377" rtl="0" eaLnBrk="0" fontAlgn="base" hangingPunct="0">
        <a:lnSpc>
          <a:spcPct val="90000"/>
        </a:lnSpc>
        <a:spcBef>
          <a:spcPts val="500"/>
        </a:spcBef>
        <a:spcAft>
          <a:spcPct val="0"/>
        </a:spcAft>
        <a:buFont typeface="Arial" panose="020B0604020202020204" pitchFamily="34" charset="0"/>
        <a:buChar char="•"/>
        <a:defRPr sz="1733"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tiff"/><Relationship Id="rId1" Type="http://schemas.openxmlformats.org/officeDocument/2006/relationships/slideLayout" Target="../slideLayouts/slideLayout7.xml"/><Relationship Id="rId4" Type="http://schemas.openxmlformats.org/officeDocument/2006/relationships/comments" Target="../comments/comment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tif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tif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tif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tiff"/><Relationship Id="rId1" Type="http://schemas.openxmlformats.org/officeDocument/2006/relationships/slideLayout" Target="../slideLayouts/slideLayout7.xml"/><Relationship Id="rId4" Type="http://schemas.openxmlformats.org/officeDocument/2006/relationships/comments" Target="../comments/commen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tiff"/><Relationship Id="rId1" Type="http://schemas.openxmlformats.org/officeDocument/2006/relationships/slideLayout" Target="../slideLayouts/slideLayout7.xml"/><Relationship Id="rId4" Type="http://schemas.openxmlformats.org/officeDocument/2006/relationships/comments" Target="../comments/comment3.xml"/></Relationships>
</file>

<file path=ppt/slides/_rels/slide8.xml.rels><?xml version="1.0" encoding="UTF-8" standalone="yes"?>
<Relationships xmlns="http://schemas.openxmlformats.org/package/2006/relationships"><Relationship Id="rId8" Type="http://schemas.microsoft.com/office/2007/relationships/hdphoto" Target="../media/hdphoto1.wdp"/><Relationship Id="rId13" Type="http://schemas.openxmlformats.org/officeDocument/2006/relationships/image" Target="../media/image17.png"/><Relationship Id="rId18" Type="http://schemas.openxmlformats.org/officeDocument/2006/relationships/image" Target="../media/image21.png"/><Relationship Id="rId3" Type="http://schemas.openxmlformats.org/officeDocument/2006/relationships/image" Target="../media/image9.png"/><Relationship Id="rId21" Type="http://schemas.microsoft.com/office/2007/relationships/hdphoto" Target="../media/hdphoto4.wdp"/><Relationship Id="rId7" Type="http://schemas.openxmlformats.org/officeDocument/2006/relationships/image" Target="../media/image13.png"/><Relationship Id="rId12" Type="http://schemas.openxmlformats.org/officeDocument/2006/relationships/image" Target="../media/image16.png"/><Relationship Id="rId17" Type="http://schemas.microsoft.com/office/2007/relationships/hdphoto" Target="../media/hdphoto3.wdp"/><Relationship Id="rId2" Type="http://schemas.openxmlformats.org/officeDocument/2006/relationships/image" Target="../media/image8.jpeg"/><Relationship Id="rId16" Type="http://schemas.openxmlformats.org/officeDocument/2006/relationships/image" Target="../media/image20.png"/><Relationship Id="rId20" Type="http://schemas.openxmlformats.org/officeDocument/2006/relationships/image" Target="../media/image23.png"/><Relationship Id="rId1" Type="http://schemas.openxmlformats.org/officeDocument/2006/relationships/slideLayout" Target="../slideLayouts/slideLayout1.xml"/><Relationship Id="rId6" Type="http://schemas.openxmlformats.org/officeDocument/2006/relationships/image" Target="../media/image12.png"/><Relationship Id="rId11" Type="http://schemas.microsoft.com/office/2007/relationships/hdphoto" Target="../media/hdphoto2.wdp"/><Relationship Id="rId5" Type="http://schemas.openxmlformats.org/officeDocument/2006/relationships/image" Target="../media/image11.png"/><Relationship Id="rId15" Type="http://schemas.openxmlformats.org/officeDocument/2006/relationships/image" Target="../media/image19.png"/><Relationship Id="rId23" Type="http://schemas.openxmlformats.org/officeDocument/2006/relationships/comments" Target="../comments/comment4.xml"/><Relationship Id="rId10" Type="http://schemas.openxmlformats.org/officeDocument/2006/relationships/image" Target="../media/image15.png"/><Relationship Id="rId19" Type="http://schemas.openxmlformats.org/officeDocument/2006/relationships/image" Target="../media/image22.png"/><Relationship Id="rId4" Type="http://schemas.openxmlformats.org/officeDocument/2006/relationships/image" Target="../media/image10.png"/><Relationship Id="rId9" Type="http://schemas.openxmlformats.org/officeDocument/2006/relationships/image" Target="../media/image14.jpeg"/><Relationship Id="rId14" Type="http://schemas.openxmlformats.org/officeDocument/2006/relationships/image" Target="../media/image18.png"/><Relationship Id="rId22" Type="http://schemas.openxmlformats.org/officeDocument/2006/relationships/image" Target="../media/image5.png"/></Relationships>
</file>

<file path=ppt/slides/_rels/slide9.xml.rels><?xml version="1.0" encoding="UTF-8" standalone="yes"?>
<Relationships xmlns="http://schemas.openxmlformats.org/package/2006/relationships"><Relationship Id="rId8" Type="http://schemas.openxmlformats.org/officeDocument/2006/relationships/comments" Target="../comments/comment5.xml"/><Relationship Id="rId3" Type="http://schemas.openxmlformats.org/officeDocument/2006/relationships/image" Target="../media/image5.png"/><Relationship Id="rId7" Type="http://schemas.openxmlformats.org/officeDocument/2006/relationships/image" Target="../media/image25.png"/><Relationship Id="rId2" Type="http://schemas.openxmlformats.org/officeDocument/2006/relationships/image" Target="../media/image6.tiff"/><Relationship Id="rId1" Type="http://schemas.openxmlformats.org/officeDocument/2006/relationships/slideLayout" Target="../slideLayouts/slideLayout7.xml"/><Relationship Id="rId6" Type="http://schemas.openxmlformats.org/officeDocument/2006/relationships/image" Target="../media/image14.jpeg"/><Relationship Id="rId5" Type="http://schemas.microsoft.com/office/2007/relationships/hdphoto" Target="../media/hdphoto5.wdp"/><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tif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37.png"/><Relationship Id="rId18" Type="http://schemas.openxmlformats.org/officeDocument/2006/relationships/hyperlink" Target="file:///C:\Documents%20and%20Settings\baecomandante\Escritorio\EXPOSICIONES\BRIGADA\CORNAV\BAE%202013%20Remind%20Me.wmv" TargetMode="External"/><Relationship Id="rId3" Type="http://schemas.openxmlformats.org/officeDocument/2006/relationships/image" Target="../media/image27.png"/><Relationship Id="rId21" Type="http://schemas.openxmlformats.org/officeDocument/2006/relationships/image" Target="../media/image25.png"/><Relationship Id="rId7" Type="http://schemas.openxmlformats.org/officeDocument/2006/relationships/image" Target="../media/image31.png"/><Relationship Id="rId12" Type="http://schemas.openxmlformats.org/officeDocument/2006/relationships/image" Target="../media/image36.png"/><Relationship Id="rId17" Type="http://schemas.openxmlformats.org/officeDocument/2006/relationships/image" Target="../media/image41.png"/><Relationship Id="rId2" Type="http://schemas.openxmlformats.org/officeDocument/2006/relationships/image" Target="../media/image6.tiff"/><Relationship Id="rId16" Type="http://schemas.openxmlformats.org/officeDocument/2006/relationships/image" Target="../media/image40.png"/><Relationship Id="rId20" Type="http://schemas.microsoft.com/office/2007/relationships/hdphoto" Target="../media/hdphoto6.wdp"/><Relationship Id="rId1" Type="http://schemas.openxmlformats.org/officeDocument/2006/relationships/slideLayout" Target="../slideLayouts/slideLayout1.xml"/><Relationship Id="rId6" Type="http://schemas.openxmlformats.org/officeDocument/2006/relationships/image" Target="../media/image30.png"/><Relationship Id="rId11" Type="http://schemas.openxmlformats.org/officeDocument/2006/relationships/image" Target="../media/image35.png"/><Relationship Id="rId5" Type="http://schemas.openxmlformats.org/officeDocument/2006/relationships/image" Target="../media/image29.png"/><Relationship Id="rId15" Type="http://schemas.openxmlformats.org/officeDocument/2006/relationships/image" Target="../media/image39.png"/><Relationship Id="rId10" Type="http://schemas.openxmlformats.org/officeDocument/2006/relationships/image" Target="../media/image34.png"/><Relationship Id="rId19" Type="http://schemas.openxmlformats.org/officeDocument/2006/relationships/image" Target="../media/image42.png"/><Relationship Id="rId4" Type="http://schemas.openxmlformats.org/officeDocument/2006/relationships/image" Target="../media/image28.png"/><Relationship Id="rId9" Type="http://schemas.openxmlformats.org/officeDocument/2006/relationships/image" Target="../media/image33.png"/><Relationship Id="rId14" Type="http://schemas.openxmlformats.org/officeDocument/2006/relationships/image" Target="../media/image38.png"/><Relationship Id="rId22" Type="http://schemas.openxmlformats.org/officeDocument/2006/relationships/comments" Target="../comments/comment6.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tiff"/><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37.png"/><Relationship Id="rId18" Type="http://schemas.openxmlformats.org/officeDocument/2006/relationships/hyperlink" Target="file:///C:\Documents%20and%20Settings\baecomandante\Escritorio\EXPOSICIONES\BRIGADA\CORNAV\BAE%202013%20Remind%20Me.wmv" TargetMode="External"/><Relationship Id="rId3" Type="http://schemas.openxmlformats.org/officeDocument/2006/relationships/image" Target="../media/image27.png"/><Relationship Id="rId21" Type="http://schemas.openxmlformats.org/officeDocument/2006/relationships/image" Target="../media/image25.png"/><Relationship Id="rId7" Type="http://schemas.openxmlformats.org/officeDocument/2006/relationships/image" Target="../media/image31.png"/><Relationship Id="rId12" Type="http://schemas.openxmlformats.org/officeDocument/2006/relationships/image" Target="../media/image36.png"/><Relationship Id="rId17" Type="http://schemas.openxmlformats.org/officeDocument/2006/relationships/image" Target="../media/image41.png"/><Relationship Id="rId2" Type="http://schemas.openxmlformats.org/officeDocument/2006/relationships/image" Target="../media/image6.tiff"/><Relationship Id="rId16" Type="http://schemas.openxmlformats.org/officeDocument/2006/relationships/image" Target="../media/image40.png"/><Relationship Id="rId20" Type="http://schemas.microsoft.com/office/2007/relationships/hdphoto" Target="../media/hdphoto7.wdp"/><Relationship Id="rId1" Type="http://schemas.openxmlformats.org/officeDocument/2006/relationships/slideLayout" Target="../slideLayouts/slideLayout1.xml"/><Relationship Id="rId6" Type="http://schemas.openxmlformats.org/officeDocument/2006/relationships/image" Target="../media/image30.png"/><Relationship Id="rId11" Type="http://schemas.openxmlformats.org/officeDocument/2006/relationships/image" Target="../media/image35.png"/><Relationship Id="rId5" Type="http://schemas.openxmlformats.org/officeDocument/2006/relationships/image" Target="../media/image29.png"/><Relationship Id="rId15" Type="http://schemas.openxmlformats.org/officeDocument/2006/relationships/image" Target="../media/image39.png"/><Relationship Id="rId10" Type="http://schemas.openxmlformats.org/officeDocument/2006/relationships/image" Target="../media/image34.png"/><Relationship Id="rId19" Type="http://schemas.openxmlformats.org/officeDocument/2006/relationships/image" Target="../media/image42.png"/><Relationship Id="rId4" Type="http://schemas.openxmlformats.org/officeDocument/2006/relationships/image" Target="../media/image28.png"/><Relationship Id="rId9" Type="http://schemas.openxmlformats.org/officeDocument/2006/relationships/image" Target="../media/image33.png"/><Relationship Id="rId14" Type="http://schemas.openxmlformats.org/officeDocument/2006/relationships/image" Target="../media/image38.png"/></Relationships>
</file>

<file path=ppt/slides/_rels/slide14.xml.rels><?xml version="1.0" encoding="UTF-8" standalone="yes"?>
<Relationships xmlns="http://schemas.openxmlformats.org/package/2006/relationships"><Relationship Id="rId8" Type="http://schemas.openxmlformats.org/officeDocument/2006/relationships/image" Target="../media/image44.png"/><Relationship Id="rId13" Type="http://schemas.microsoft.com/office/2007/relationships/hdphoto" Target="../media/hdphoto11.wdp"/><Relationship Id="rId3" Type="http://schemas.openxmlformats.org/officeDocument/2006/relationships/hyperlink" Target="file:///C:\Documents%20and%20Settings\baecomandante\Escritorio\EXPOSICIONES\BRIGADA\CORNAV\BAE%202013%20Remind%20Me.wmv" TargetMode="External"/><Relationship Id="rId7" Type="http://schemas.microsoft.com/office/2007/relationships/hdphoto" Target="../media/hdphoto8.wdp"/><Relationship Id="rId12" Type="http://schemas.openxmlformats.org/officeDocument/2006/relationships/image" Target="../media/image46.png"/><Relationship Id="rId2" Type="http://schemas.openxmlformats.org/officeDocument/2006/relationships/image" Target="../media/image6.tiff"/><Relationship Id="rId1" Type="http://schemas.openxmlformats.org/officeDocument/2006/relationships/slideLayout" Target="../slideLayouts/slideLayout7.xml"/><Relationship Id="rId6" Type="http://schemas.openxmlformats.org/officeDocument/2006/relationships/image" Target="../media/image43.png"/><Relationship Id="rId11" Type="http://schemas.microsoft.com/office/2007/relationships/hdphoto" Target="../media/hdphoto10.wdp"/><Relationship Id="rId5" Type="http://schemas.microsoft.com/office/2007/relationships/hdphoto" Target="../media/hdphoto7.wdp"/><Relationship Id="rId10" Type="http://schemas.openxmlformats.org/officeDocument/2006/relationships/image" Target="../media/image45.png"/><Relationship Id="rId4" Type="http://schemas.openxmlformats.org/officeDocument/2006/relationships/image" Target="../media/image42.png"/><Relationship Id="rId9" Type="http://schemas.microsoft.com/office/2007/relationships/hdphoto" Target="../media/hdphoto9.wdp"/></Relationships>
</file>

<file path=ppt/slides/_rels/slide1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49.png"/><Relationship Id="rId1" Type="http://schemas.openxmlformats.org/officeDocument/2006/relationships/slideLayout" Target="../slideLayouts/slideLayout7.xml"/><Relationship Id="rId5" Type="http://schemas.openxmlformats.org/officeDocument/2006/relationships/comments" Target="../comments/comment7.xml"/><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8" Type="http://schemas.openxmlformats.org/officeDocument/2006/relationships/image" Target="../media/image55.jpg"/><Relationship Id="rId3" Type="http://schemas.openxmlformats.org/officeDocument/2006/relationships/image" Target="../media/image50.png"/><Relationship Id="rId7" Type="http://schemas.openxmlformats.org/officeDocument/2006/relationships/image" Target="../media/image54.jp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3.jpg"/><Relationship Id="rId5" Type="http://schemas.openxmlformats.org/officeDocument/2006/relationships/image" Target="../media/image52.jpg"/><Relationship Id="rId10" Type="http://schemas.openxmlformats.org/officeDocument/2006/relationships/image" Target="../media/image57.jpeg"/><Relationship Id="rId4" Type="http://schemas.openxmlformats.org/officeDocument/2006/relationships/image" Target="../media/image51.jpg"/><Relationship Id="rId9" Type="http://schemas.openxmlformats.org/officeDocument/2006/relationships/image" Target="../media/image56.jpeg"/></Relationships>
</file>

<file path=ppt/slides/_rels/slide18.xml.rels><?xml version="1.0" encoding="UTF-8" standalone="yes"?>
<Relationships xmlns="http://schemas.openxmlformats.org/package/2006/relationships"><Relationship Id="rId8" Type="http://schemas.openxmlformats.org/officeDocument/2006/relationships/image" Target="../media/image62.jpg"/><Relationship Id="rId3" Type="http://schemas.openxmlformats.org/officeDocument/2006/relationships/image" Target="../media/image50.png"/><Relationship Id="rId7" Type="http://schemas.openxmlformats.org/officeDocument/2006/relationships/image" Target="../media/image61.jp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60.jpg"/><Relationship Id="rId11" Type="http://schemas.openxmlformats.org/officeDocument/2006/relationships/image" Target="../media/image65.jpg"/><Relationship Id="rId5" Type="http://schemas.openxmlformats.org/officeDocument/2006/relationships/image" Target="../media/image59.jpeg"/><Relationship Id="rId10" Type="http://schemas.openxmlformats.org/officeDocument/2006/relationships/image" Target="../media/image64.jpg"/><Relationship Id="rId4" Type="http://schemas.openxmlformats.org/officeDocument/2006/relationships/image" Target="../media/image58.jpg"/><Relationship Id="rId9" Type="http://schemas.openxmlformats.org/officeDocument/2006/relationships/image" Target="../media/image63.jpg"/></Relationships>
</file>

<file path=ppt/slides/_rels/slide19.xml.rels><?xml version="1.0" encoding="UTF-8" standalone="yes"?>
<Relationships xmlns="http://schemas.openxmlformats.org/package/2006/relationships"><Relationship Id="rId8" Type="http://schemas.openxmlformats.org/officeDocument/2006/relationships/image" Target="../media/image71.jpeg"/><Relationship Id="rId3" Type="http://schemas.openxmlformats.org/officeDocument/2006/relationships/image" Target="../media/image66.jpeg"/><Relationship Id="rId7" Type="http://schemas.openxmlformats.org/officeDocument/2006/relationships/image" Target="../media/image70.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69.jpg"/><Relationship Id="rId5" Type="http://schemas.openxmlformats.org/officeDocument/2006/relationships/image" Target="../media/image68.jpeg"/><Relationship Id="rId4" Type="http://schemas.openxmlformats.org/officeDocument/2006/relationships/image" Target="../media/image67.jpeg"/></Relationships>
</file>

<file path=ppt/slides/_rels/slide20.xml.rels><?xml version="1.0" encoding="UTF-8" standalone="yes"?>
<Relationships xmlns="http://schemas.openxmlformats.org/package/2006/relationships"><Relationship Id="rId8" Type="http://schemas.openxmlformats.org/officeDocument/2006/relationships/image" Target="../media/image77.jpg"/><Relationship Id="rId13" Type="http://schemas.openxmlformats.org/officeDocument/2006/relationships/image" Target="../media/image82.jpg"/><Relationship Id="rId3" Type="http://schemas.openxmlformats.org/officeDocument/2006/relationships/image" Target="../media/image72.jpg"/><Relationship Id="rId7" Type="http://schemas.openxmlformats.org/officeDocument/2006/relationships/image" Target="../media/image76.jpg"/><Relationship Id="rId12" Type="http://schemas.openxmlformats.org/officeDocument/2006/relationships/image" Target="../media/image81.jpg"/><Relationship Id="rId17" Type="http://schemas.openxmlformats.org/officeDocument/2006/relationships/image" Target="../media/image86.jpeg"/><Relationship Id="rId2" Type="http://schemas.openxmlformats.org/officeDocument/2006/relationships/notesSlide" Target="../notesSlides/notesSlide5.xml"/><Relationship Id="rId16" Type="http://schemas.openxmlformats.org/officeDocument/2006/relationships/image" Target="../media/image85.jpg"/><Relationship Id="rId1" Type="http://schemas.openxmlformats.org/officeDocument/2006/relationships/slideLayout" Target="../slideLayouts/slideLayout7.xml"/><Relationship Id="rId6" Type="http://schemas.openxmlformats.org/officeDocument/2006/relationships/image" Target="../media/image75.jpg"/><Relationship Id="rId11" Type="http://schemas.openxmlformats.org/officeDocument/2006/relationships/image" Target="../media/image80.jpeg"/><Relationship Id="rId5" Type="http://schemas.openxmlformats.org/officeDocument/2006/relationships/image" Target="../media/image74.jpg"/><Relationship Id="rId15" Type="http://schemas.openxmlformats.org/officeDocument/2006/relationships/image" Target="../media/image84.jpg"/><Relationship Id="rId10" Type="http://schemas.openxmlformats.org/officeDocument/2006/relationships/image" Target="../media/image79.jpg"/><Relationship Id="rId4" Type="http://schemas.openxmlformats.org/officeDocument/2006/relationships/image" Target="../media/image73.jpg"/><Relationship Id="rId9" Type="http://schemas.openxmlformats.org/officeDocument/2006/relationships/image" Target="../media/image78.jpg"/><Relationship Id="rId14" Type="http://schemas.openxmlformats.org/officeDocument/2006/relationships/image" Target="../media/image83.jpe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tif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88" y="15958"/>
            <a:ext cx="12687301" cy="6172200"/>
          </a:xfrm>
          <a:prstGeom prst="rect">
            <a:avLst/>
          </a:prstGeom>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2" name="CustomShape 6"/>
          <p:cNvSpPr/>
          <p:nvPr/>
        </p:nvSpPr>
        <p:spPr>
          <a:xfrm>
            <a:off x="-6350" y="2482850"/>
            <a:ext cx="12192000" cy="1905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chemeClr val="bg1"/>
                </a:solidFill>
                <a:latin typeface="Arial Black" pitchFamily="34" charset="0"/>
                <a:ea typeface="ＭＳ Ｐゴシック" pitchFamily="34" charset="-128"/>
                <a:cs typeface="Arial" pitchFamily="34" charset="0"/>
              </a:rPr>
              <a:t>UT </a:t>
            </a:r>
            <a:r>
              <a:rPr lang="es-ES" sz="4400" b="1" dirty="0" smtClean="0">
                <a:solidFill>
                  <a:schemeClr val="bg1"/>
                </a:solidFill>
                <a:latin typeface="Arial Black" pitchFamily="34" charset="0"/>
                <a:ea typeface="ＭＳ Ｐゴシック" pitchFamily="34" charset="-128"/>
                <a:cs typeface="Arial" pitchFamily="34" charset="0"/>
              </a:rPr>
              <a:t>N°4 </a:t>
            </a:r>
            <a:r>
              <a:rPr lang="es-ES" sz="4400" b="1" dirty="0">
                <a:solidFill>
                  <a:schemeClr val="bg1"/>
                </a:solidFill>
                <a:latin typeface="Arial Black" pitchFamily="34" charset="0"/>
                <a:ea typeface="ＭＳ Ｐゴシック" pitchFamily="34" charset="-128"/>
                <a:cs typeface="Arial" pitchFamily="34" charset="0"/>
              </a:rPr>
              <a:t>: </a:t>
            </a:r>
          </a:p>
          <a:p>
            <a:pPr algn="ctr" eaLnBrk="1" hangingPunct="1">
              <a:defRPr/>
            </a:pPr>
            <a:r>
              <a:rPr lang="es-ES" sz="4400" b="1" dirty="0" smtClean="0">
                <a:solidFill>
                  <a:schemeClr val="bg1"/>
                </a:solidFill>
                <a:latin typeface="Arial Black" pitchFamily="34" charset="0"/>
                <a:ea typeface="ＭＳ Ｐゴシック" pitchFamily="34" charset="-128"/>
                <a:cs typeface="Arial" pitchFamily="34" charset="0"/>
              </a:rPr>
              <a:t>“</a:t>
            </a:r>
            <a:r>
              <a:rPr lang="es-ES" sz="4400" b="1" dirty="0" smtClean="0">
                <a:solidFill>
                  <a:schemeClr val="bg1"/>
                </a:solidFill>
                <a:latin typeface="Arial Black" pitchFamily="34" charset="0"/>
                <a:ea typeface="ＭＳ Ｐゴシック" pitchFamily="34" charset="-128"/>
                <a:cs typeface="Arial" pitchFamily="34" charset="0"/>
              </a:rPr>
              <a:t>OPERACIONES ESPECIALES</a:t>
            </a:r>
            <a:r>
              <a:rPr lang="es-ES" sz="4400" b="1" dirty="0" smtClean="0">
                <a:solidFill>
                  <a:schemeClr val="bg1"/>
                </a:solidFill>
                <a:latin typeface="Arial Black" pitchFamily="34" charset="0"/>
                <a:ea typeface="ＭＳ Ｐゴシック" pitchFamily="34" charset="-128"/>
                <a:cs typeface="Arial" pitchFamily="34" charset="0"/>
              </a:rPr>
              <a:t>”</a:t>
            </a:r>
            <a:endParaRPr lang="es-ES" sz="4400" b="1" dirty="0">
              <a:solidFill>
                <a:schemeClr val="bg1"/>
              </a:solidFill>
              <a:latin typeface="Arial Black" pitchFamily="34" charset="0"/>
              <a:ea typeface="ＭＳ Ｐゴシック" pitchFamily="34" charset="-128"/>
              <a:cs typeface="Arial" pitchFamily="34" charset="0"/>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sp>
        <p:nvSpPr>
          <p:cNvPr id="16395" name="19 CuadroTexto"/>
          <p:cNvSpPr txBox="1">
            <a:spLocks noChangeArrowheads="1"/>
          </p:cNvSpPr>
          <p:nvPr/>
        </p:nvSpPr>
        <p:spPr bwMode="auto">
          <a:xfrm>
            <a:off x="0" y="5830888"/>
            <a:ext cx="12192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00000"/>
              </a:lnSpc>
              <a:spcBef>
                <a:spcPct val="0"/>
              </a:spcBef>
              <a:buFontTx/>
              <a:buNone/>
            </a:pPr>
            <a:r>
              <a:rPr lang="es-CL" altLang="es-CL" sz="1600" b="1" dirty="0">
                <a:solidFill>
                  <a:schemeClr val="bg1"/>
                </a:solidFill>
                <a:latin typeface="Arial Black" panose="020B0A04020102020204" pitchFamily="34" charset="0"/>
              </a:rPr>
              <a:t>Valparaíso, </a:t>
            </a:r>
            <a:r>
              <a:rPr lang="es-CL" altLang="es-CL" sz="1600" b="1" dirty="0" smtClean="0">
                <a:solidFill>
                  <a:schemeClr val="bg1"/>
                </a:solidFill>
                <a:latin typeface="Arial Black" panose="020B0A04020102020204" pitchFamily="34" charset="0"/>
              </a:rPr>
              <a:t>mayo </a:t>
            </a:r>
            <a:r>
              <a:rPr lang="es-CL" altLang="es-CL" sz="1600" b="1" dirty="0">
                <a:solidFill>
                  <a:schemeClr val="bg1"/>
                </a:solidFill>
                <a:latin typeface="Arial Black" panose="020B0A04020102020204" pitchFamily="34" charset="0"/>
              </a:rPr>
              <a:t>de </a:t>
            </a:r>
            <a:r>
              <a:rPr lang="es-CL" altLang="es-CL" sz="1600" b="1" dirty="0" smtClean="0">
                <a:solidFill>
                  <a:schemeClr val="bg1"/>
                </a:solidFill>
                <a:latin typeface="Arial Black" panose="020B0A04020102020204" pitchFamily="34" charset="0"/>
              </a:rPr>
              <a:t>2023.</a:t>
            </a:r>
            <a:endParaRPr lang="es-CL" altLang="es-CL" sz="1600" b="1" dirty="0">
              <a:solidFill>
                <a:schemeClr val="bg1"/>
              </a:solidFill>
              <a:latin typeface="Arial Black" panose="020B0A04020102020204" pitchFamily="34" charset="0"/>
            </a:endParaRP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chemeClr val="bg1"/>
                </a:solidFill>
                <a:latin typeface="Arial Black" pitchFamily="34" charset="0"/>
                <a:ea typeface="ＭＳ Ｐゴシック" pitchFamily="34" charset="-128"/>
                <a:cs typeface="Arial" pitchFamily="34" charset="0"/>
              </a:rPr>
              <a:t>TÁCTICA III</a:t>
            </a:r>
          </a:p>
        </p:txBody>
      </p:sp>
      <p:pic>
        <p:nvPicPr>
          <p:cNvPr id="14" name="Picture 24" descr="BT"/>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77272" y="3162039"/>
            <a:ext cx="787735" cy="1093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3" descr="page1image12255648">
            <a:extLst>
              <a:ext uri="{FF2B5EF4-FFF2-40B4-BE49-F238E27FC236}">
                <a16:creationId xmlns:a16="http://schemas.microsoft.com/office/drawing/2014/main" id="{CBC9578C-2F7B-4DBF-8C82-6523468E074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779820" y="3175398"/>
            <a:ext cx="705603" cy="10152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0877161"/>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35D0DBB1-1677-BC46-B772-CFAC36DACACC}"/>
              </a:ext>
            </a:extLst>
          </p:cNvPr>
          <p:cNvSpPr/>
          <p:nvPr/>
        </p:nvSpPr>
        <p:spPr>
          <a:xfrm flipH="1" flipV="1">
            <a:off x="19742" y="1001574"/>
            <a:ext cx="12172257" cy="65219"/>
          </a:xfrm>
          <a:prstGeom prst="rect">
            <a:avLst/>
          </a:prstGeom>
          <a:gradFill flip="none" rotWithShape="1">
            <a:gsLst>
              <a:gs pos="80000">
                <a:schemeClr val="tx2">
                  <a:lumMod val="50000"/>
                </a:schemeClr>
              </a:gs>
              <a:gs pos="13000">
                <a:schemeClr val="accent4">
                  <a:lumMod val="60000"/>
                  <a:lumOff val="40000"/>
                </a:schemeClr>
              </a:gs>
              <a:gs pos="48000">
                <a:schemeClr val="tx1">
                  <a:lumMod val="50000"/>
                  <a:lumOff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Imagen 3">
            <a:extLst>
              <a:ext uri="{FF2B5EF4-FFF2-40B4-BE49-F238E27FC236}">
                <a16:creationId xmlns:a16="http://schemas.microsoft.com/office/drawing/2014/main" id="{AA1B6CCA-575B-DC47-A8B3-6FC0F541D866}"/>
              </a:ext>
            </a:extLst>
          </p:cNvPr>
          <p:cNvPicPr>
            <a:picLocks noChangeAspect="1"/>
          </p:cNvPicPr>
          <p:nvPr/>
        </p:nvPicPr>
        <p:blipFill>
          <a:blip r:embed="rId2"/>
          <a:stretch>
            <a:fillRect/>
          </a:stretch>
        </p:blipFill>
        <p:spPr>
          <a:xfrm>
            <a:off x="6874" y="1195583"/>
            <a:ext cx="12165384" cy="5012274"/>
          </a:xfrm>
          <a:prstGeom prst="rect">
            <a:avLst/>
          </a:prstGeom>
        </p:spPr>
      </p:pic>
      <p:sp>
        <p:nvSpPr>
          <p:cNvPr id="6" name="CuadroTexto 5">
            <a:extLst>
              <a:ext uri="{FF2B5EF4-FFF2-40B4-BE49-F238E27FC236}">
                <a16:creationId xmlns:a16="http://schemas.microsoft.com/office/drawing/2014/main" id="{399E84F9-D9BB-0741-B603-3A8083932780}"/>
              </a:ext>
            </a:extLst>
          </p:cNvPr>
          <p:cNvSpPr txBox="1"/>
          <p:nvPr/>
        </p:nvSpPr>
        <p:spPr>
          <a:xfrm>
            <a:off x="3962396" y="50800"/>
            <a:ext cx="8195733" cy="923330"/>
          </a:xfrm>
          <a:prstGeom prst="rect">
            <a:avLst/>
          </a:prstGeom>
          <a:noFill/>
        </p:spPr>
        <p:txBody>
          <a:bodyPr wrap="square" rtlCol="0">
            <a:spAutoFit/>
          </a:bodyPr>
          <a:lstStyle/>
          <a:p>
            <a:pPr algn="r"/>
            <a:r>
              <a:rPr lang="es-CL" sz="5400" dirty="0">
                <a:solidFill>
                  <a:schemeClr val="bg1">
                    <a:lumMod val="85000"/>
                  </a:schemeClr>
                </a:solidFill>
                <a:latin typeface="Impact" panose="020B0806030902050204" pitchFamily="34" charset="0"/>
              </a:rPr>
              <a:t>TEMARI0 </a:t>
            </a:r>
          </a:p>
        </p:txBody>
      </p:sp>
      <p:sp>
        <p:nvSpPr>
          <p:cNvPr id="7" name="CuadroTexto 6">
            <a:extLst>
              <a:ext uri="{FF2B5EF4-FFF2-40B4-BE49-F238E27FC236}">
                <a16:creationId xmlns:a16="http://schemas.microsoft.com/office/drawing/2014/main" id="{07F0A91E-B5E4-F44D-A287-DFE9A6E2CF1E}"/>
              </a:ext>
            </a:extLst>
          </p:cNvPr>
          <p:cNvSpPr txBox="1"/>
          <p:nvPr/>
        </p:nvSpPr>
        <p:spPr>
          <a:xfrm>
            <a:off x="705237" y="2194412"/>
            <a:ext cx="10847112" cy="3416320"/>
          </a:xfrm>
          <a:prstGeom prst="rect">
            <a:avLst/>
          </a:prstGeom>
          <a:noFill/>
        </p:spPr>
        <p:txBody>
          <a:bodyPr wrap="square" rtlCol="0">
            <a:spAutoFit/>
          </a:bodyPr>
          <a:lstStyle/>
          <a:p>
            <a:pPr marL="742950" indent="-742950">
              <a:buFont typeface="+mj-lt"/>
              <a:buAutoNum type="arabicPeriod"/>
            </a:pPr>
            <a:r>
              <a:rPr lang="es-CL" sz="3600" dirty="0">
                <a:solidFill>
                  <a:schemeClr val="bg1"/>
                </a:solidFill>
                <a:latin typeface="Copperplate Gothic Bold" panose="020E0705020206020404" pitchFamily="34" charset="77"/>
              </a:rPr>
              <a:t>¿QUIÉNES </a:t>
            </a:r>
            <a:r>
              <a:rPr lang="es-CL" sz="3600" dirty="0" smtClean="0">
                <a:solidFill>
                  <a:schemeClr val="bg1"/>
                </a:solidFill>
                <a:latin typeface="Copperplate Gothic Bold" panose="020E0705020206020404" pitchFamily="34" charset="77"/>
              </a:rPr>
              <a:t>SON?</a:t>
            </a:r>
            <a:endParaRPr lang="es-CL" sz="3600" dirty="0">
              <a:solidFill>
                <a:schemeClr val="bg1"/>
              </a:solidFill>
              <a:latin typeface="Copperplate Gothic Bold" panose="020E0705020206020404" pitchFamily="34" charset="77"/>
            </a:endParaRPr>
          </a:p>
          <a:p>
            <a:pPr marL="742950" indent="-742950">
              <a:buFont typeface="+mj-lt"/>
              <a:buAutoNum type="arabicPeriod"/>
            </a:pPr>
            <a:r>
              <a:rPr lang="es-CL" sz="3600" dirty="0">
                <a:solidFill>
                  <a:schemeClr val="bg1"/>
                </a:solidFill>
                <a:latin typeface="Copperplate Gothic Bold" panose="020E0705020206020404" pitchFamily="34" charset="77"/>
              </a:rPr>
              <a:t>¿QUÉ </a:t>
            </a:r>
            <a:r>
              <a:rPr lang="es-CL" sz="3600" dirty="0" smtClean="0">
                <a:solidFill>
                  <a:schemeClr val="bg1"/>
                </a:solidFill>
                <a:latin typeface="Copperplate Gothic Bold" panose="020E0705020206020404" pitchFamily="34" charset="77"/>
              </a:rPr>
              <a:t>HACEN?</a:t>
            </a:r>
            <a:endParaRPr lang="es-CL" sz="3600" dirty="0">
              <a:solidFill>
                <a:schemeClr val="bg1"/>
              </a:solidFill>
              <a:latin typeface="Copperplate Gothic Bold" panose="020E0705020206020404" pitchFamily="34" charset="77"/>
            </a:endParaRPr>
          </a:p>
          <a:p>
            <a:pPr marL="742950" indent="-742950">
              <a:buFont typeface="+mj-lt"/>
              <a:buAutoNum type="arabicPeriod"/>
            </a:pPr>
            <a:r>
              <a:rPr lang="es-CL" sz="3600" dirty="0">
                <a:solidFill>
                  <a:schemeClr val="bg1"/>
                </a:solidFill>
                <a:latin typeface="Copperplate Gothic Bold" panose="020E0705020206020404" pitchFamily="34" charset="77"/>
              </a:rPr>
              <a:t>¿DE DÓNDE </a:t>
            </a:r>
            <a:r>
              <a:rPr lang="es-CL" sz="3600" dirty="0" smtClean="0">
                <a:solidFill>
                  <a:schemeClr val="bg1"/>
                </a:solidFill>
                <a:latin typeface="Copperplate Gothic Bold" panose="020E0705020206020404" pitchFamily="34" charset="77"/>
              </a:rPr>
              <a:t>VIENEN?</a:t>
            </a:r>
            <a:endParaRPr lang="es-CL" sz="3600" dirty="0">
              <a:solidFill>
                <a:schemeClr val="bg1"/>
              </a:solidFill>
              <a:latin typeface="Copperplate Gothic Bold" panose="020E0705020206020404" pitchFamily="34" charset="77"/>
            </a:endParaRPr>
          </a:p>
          <a:p>
            <a:pPr marL="742950" indent="-742950">
              <a:buFont typeface="+mj-lt"/>
              <a:buAutoNum type="arabicPeriod"/>
            </a:pPr>
            <a:r>
              <a:rPr lang="es-CL" sz="3600" dirty="0">
                <a:solidFill>
                  <a:schemeClr val="bg1"/>
                </a:solidFill>
                <a:latin typeface="Copperplate Gothic Bold" panose="020E0705020206020404" pitchFamily="34" charset="77"/>
              </a:rPr>
              <a:t>¿CÓMO LO </a:t>
            </a:r>
            <a:r>
              <a:rPr lang="es-CL" sz="3600" dirty="0" smtClean="0">
                <a:solidFill>
                  <a:schemeClr val="bg1"/>
                </a:solidFill>
                <a:latin typeface="Copperplate Gothic Bold" panose="020E0705020206020404" pitchFamily="34" charset="77"/>
              </a:rPr>
              <a:t>HACEN?</a:t>
            </a:r>
            <a:endParaRPr lang="es-CL" sz="3600" dirty="0">
              <a:solidFill>
                <a:schemeClr val="bg1"/>
              </a:solidFill>
              <a:latin typeface="Copperplate Gothic Bold" panose="020E0705020206020404" pitchFamily="34" charset="77"/>
            </a:endParaRPr>
          </a:p>
          <a:p>
            <a:pPr marL="742950" indent="-742950" algn="ctr">
              <a:buFont typeface="+mj-lt"/>
              <a:buAutoNum type="arabicPeriod"/>
            </a:pPr>
            <a:endParaRPr lang="es-CL" sz="3600" dirty="0">
              <a:solidFill>
                <a:schemeClr val="bg1"/>
              </a:solidFill>
              <a:latin typeface="Copperplate Gothic Bold" panose="020E0705020206020404" pitchFamily="34" charset="77"/>
            </a:endParaRPr>
          </a:p>
          <a:p>
            <a:pPr marL="742950" indent="-742950" algn="ctr">
              <a:buFont typeface="+mj-lt"/>
              <a:buAutoNum type="arabicPeriod"/>
            </a:pPr>
            <a:endParaRPr lang="es-CL" sz="3600" dirty="0">
              <a:solidFill>
                <a:schemeClr val="bg1"/>
              </a:solidFill>
              <a:latin typeface="Copperplate Gothic Bold" panose="020E0705020206020404" pitchFamily="34" charset="77"/>
            </a:endParaRPr>
          </a:p>
        </p:txBody>
      </p:sp>
      <p:sp>
        <p:nvSpPr>
          <p:cNvPr id="8" name="Rectángulo 7">
            <a:extLst>
              <a:ext uri="{FF2B5EF4-FFF2-40B4-BE49-F238E27FC236}">
                <a16:creationId xmlns:a16="http://schemas.microsoft.com/office/drawing/2014/main" id="{033B6C13-161A-A949-9B3E-F0D5BB7B8AC2}"/>
              </a:ext>
            </a:extLst>
          </p:cNvPr>
          <p:cNvSpPr/>
          <p:nvPr/>
        </p:nvSpPr>
        <p:spPr>
          <a:xfrm>
            <a:off x="0" y="6293870"/>
            <a:ext cx="12192000" cy="543426"/>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400" b="1" dirty="0">
                <a:solidFill>
                  <a:prstClr val="white"/>
                </a:solidFill>
              </a:rPr>
              <a:t>P A T R I O T I S M O</a:t>
            </a:r>
          </a:p>
          <a:p>
            <a:pPr algn="ctr">
              <a:lnSpc>
                <a:spcPct val="150000"/>
              </a:lnSpc>
            </a:pPr>
            <a:r>
              <a:rPr lang="es-CL" sz="1200" b="1" dirty="0">
                <a:solidFill>
                  <a:prstClr val="white"/>
                </a:solidFill>
              </a:rPr>
              <a:t>HONOR		LEALTAD		         VALENTÍA	         INTEGRIDAD		  DEBER</a:t>
            </a:r>
          </a:p>
        </p:txBody>
      </p:sp>
      <p:sp>
        <p:nvSpPr>
          <p:cNvPr id="9" name="Proceso alternativo 8">
            <a:extLst>
              <a:ext uri="{FF2B5EF4-FFF2-40B4-BE49-F238E27FC236}">
                <a16:creationId xmlns:a16="http://schemas.microsoft.com/office/drawing/2014/main" id="{8A27FC37-ED15-C64B-8EB6-838FBC4264D4}"/>
              </a:ext>
            </a:extLst>
          </p:cNvPr>
          <p:cNvSpPr/>
          <p:nvPr/>
        </p:nvSpPr>
        <p:spPr>
          <a:xfrm flipV="1">
            <a:off x="0" y="6248151"/>
            <a:ext cx="12192000"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prstClr val="white"/>
              </a:solidFill>
            </a:endParaRPr>
          </a:p>
        </p:txBody>
      </p:sp>
      <p:sp>
        <p:nvSpPr>
          <p:cNvPr id="11" name="Marcador de número de diapositiva 10">
            <a:extLst>
              <a:ext uri="{FF2B5EF4-FFF2-40B4-BE49-F238E27FC236}">
                <a16:creationId xmlns:a16="http://schemas.microsoft.com/office/drawing/2014/main" id="{379E007A-4F09-A941-9EA6-1E220437DB25}"/>
              </a:ext>
            </a:extLst>
          </p:cNvPr>
          <p:cNvSpPr>
            <a:spLocks noGrp="1"/>
          </p:cNvSpPr>
          <p:nvPr>
            <p:ph type="sldNum" sz="quarter" idx="12"/>
          </p:nvPr>
        </p:nvSpPr>
        <p:spPr>
          <a:xfrm>
            <a:off x="9414929" y="5842732"/>
            <a:ext cx="2743200" cy="365125"/>
          </a:xfrm>
        </p:spPr>
        <p:txBody>
          <a:bodyPr/>
          <a:lstStyle/>
          <a:p>
            <a:r>
              <a:rPr lang="es-CL" b="1" dirty="0">
                <a:solidFill>
                  <a:schemeClr val="bg1"/>
                </a:solidFill>
              </a:rPr>
              <a:t>3</a:t>
            </a:r>
          </a:p>
        </p:txBody>
      </p:sp>
      <p:pic>
        <p:nvPicPr>
          <p:cNvPr id="10" name="Imagen 9">
            <a:extLst>
              <a:ext uri="{FF2B5EF4-FFF2-40B4-BE49-F238E27FC236}">
                <a16:creationId xmlns:a16="http://schemas.microsoft.com/office/drawing/2014/main" id="{4FAD7279-ECE1-4DE4-936F-85B49E8D0D9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054" y="-19774"/>
            <a:ext cx="2777700" cy="1849606"/>
          </a:xfrm>
          <a:prstGeom prst="rect">
            <a:avLst/>
          </a:prstGeom>
        </p:spPr>
      </p:pic>
    </p:spTree>
    <p:extLst>
      <p:ext uri="{BB962C8B-B14F-4D97-AF65-F5344CB8AC3E}">
        <p14:creationId xmlns:p14="http://schemas.microsoft.com/office/powerpoint/2010/main" val="6318688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35D0DBB1-1677-BC46-B772-CFAC36DACACC}"/>
              </a:ext>
            </a:extLst>
          </p:cNvPr>
          <p:cNvSpPr/>
          <p:nvPr/>
        </p:nvSpPr>
        <p:spPr>
          <a:xfrm flipH="1" flipV="1">
            <a:off x="19742" y="1001574"/>
            <a:ext cx="12172257" cy="65219"/>
          </a:xfrm>
          <a:prstGeom prst="rect">
            <a:avLst/>
          </a:prstGeom>
          <a:gradFill flip="none" rotWithShape="1">
            <a:gsLst>
              <a:gs pos="80000">
                <a:schemeClr val="tx2">
                  <a:lumMod val="50000"/>
                </a:schemeClr>
              </a:gs>
              <a:gs pos="13000">
                <a:schemeClr val="accent4">
                  <a:lumMod val="60000"/>
                  <a:lumOff val="40000"/>
                </a:schemeClr>
              </a:gs>
              <a:gs pos="48000">
                <a:schemeClr val="tx1">
                  <a:lumMod val="50000"/>
                  <a:lumOff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Imagen 3">
            <a:extLst>
              <a:ext uri="{FF2B5EF4-FFF2-40B4-BE49-F238E27FC236}">
                <a16:creationId xmlns:a16="http://schemas.microsoft.com/office/drawing/2014/main" id="{AA1B6CCA-575B-DC47-A8B3-6FC0F541D866}"/>
              </a:ext>
            </a:extLst>
          </p:cNvPr>
          <p:cNvPicPr>
            <a:picLocks noChangeAspect="1"/>
          </p:cNvPicPr>
          <p:nvPr/>
        </p:nvPicPr>
        <p:blipFill>
          <a:blip r:embed="rId2"/>
          <a:stretch>
            <a:fillRect/>
          </a:stretch>
        </p:blipFill>
        <p:spPr>
          <a:xfrm>
            <a:off x="6874" y="1195583"/>
            <a:ext cx="12165384" cy="5012274"/>
          </a:xfrm>
          <a:prstGeom prst="rect">
            <a:avLst/>
          </a:prstGeom>
        </p:spPr>
      </p:pic>
      <p:sp>
        <p:nvSpPr>
          <p:cNvPr id="6" name="CuadroTexto 5">
            <a:extLst>
              <a:ext uri="{FF2B5EF4-FFF2-40B4-BE49-F238E27FC236}">
                <a16:creationId xmlns:a16="http://schemas.microsoft.com/office/drawing/2014/main" id="{399E84F9-D9BB-0741-B603-3A8083932780}"/>
              </a:ext>
            </a:extLst>
          </p:cNvPr>
          <p:cNvSpPr txBox="1"/>
          <p:nvPr/>
        </p:nvSpPr>
        <p:spPr>
          <a:xfrm>
            <a:off x="3962396" y="50800"/>
            <a:ext cx="8195733" cy="923330"/>
          </a:xfrm>
          <a:prstGeom prst="rect">
            <a:avLst/>
          </a:prstGeom>
          <a:noFill/>
        </p:spPr>
        <p:txBody>
          <a:bodyPr wrap="square" rtlCol="0">
            <a:spAutoFit/>
          </a:bodyPr>
          <a:lstStyle/>
          <a:p>
            <a:pPr algn="r"/>
            <a:r>
              <a:rPr lang="es-CL" sz="5400" dirty="0" smtClean="0">
                <a:solidFill>
                  <a:schemeClr val="bg1">
                    <a:lumMod val="85000"/>
                  </a:schemeClr>
                </a:solidFill>
                <a:latin typeface="Impact" panose="020B0806030902050204" pitchFamily="34" charset="0"/>
              </a:rPr>
              <a:t> </a:t>
            </a:r>
            <a:endParaRPr lang="es-CL" sz="5400" dirty="0">
              <a:solidFill>
                <a:schemeClr val="bg1">
                  <a:lumMod val="85000"/>
                </a:schemeClr>
              </a:solidFill>
              <a:latin typeface="Impact" panose="020B0806030902050204" pitchFamily="34" charset="0"/>
            </a:endParaRPr>
          </a:p>
        </p:txBody>
      </p:sp>
      <p:sp>
        <p:nvSpPr>
          <p:cNvPr id="8" name="Rectángulo 7">
            <a:extLst>
              <a:ext uri="{FF2B5EF4-FFF2-40B4-BE49-F238E27FC236}">
                <a16:creationId xmlns:a16="http://schemas.microsoft.com/office/drawing/2014/main" id="{033B6C13-161A-A949-9B3E-F0D5BB7B8AC2}"/>
              </a:ext>
            </a:extLst>
          </p:cNvPr>
          <p:cNvSpPr/>
          <p:nvPr/>
        </p:nvSpPr>
        <p:spPr>
          <a:xfrm>
            <a:off x="0" y="6293870"/>
            <a:ext cx="12192000" cy="543426"/>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400" b="1" dirty="0">
                <a:solidFill>
                  <a:prstClr val="white"/>
                </a:solidFill>
              </a:rPr>
              <a:t>P A T R I O T I S M O</a:t>
            </a:r>
          </a:p>
          <a:p>
            <a:pPr algn="ctr">
              <a:lnSpc>
                <a:spcPct val="150000"/>
              </a:lnSpc>
            </a:pPr>
            <a:r>
              <a:rPr lang="es-CL" sz="1200" b="1" dirty="0">
                <a:solidFill>
                  <a:prstClr val="white"/>
                </a:solidFill>
              </a:rPr>
              <a:t>HONOR		LEALTAD		         VALENTÍA	         INTEGRIDAD		  DEBER</a:t>
            </a:r>
          </a:p>
        </p:txBody>
      </p:sp>
      <p:sp>
        <p:nvSpPr>
          <p:cNvPr id="9" name="Proceso alternativo 8">
            <a:extLst>
              <a:ext uri="{FF2B5EF4-FFF2-40B4-BE49-F238E27FC236}">
                <a16:creationId xmlns:a16="http://schemas.microsoft.com/office/drawing/2014/main" id="{8A27FC37-ED15-C64B-8EB6-838FBC4264D4}"/>
              </a:ext>
            </a:extLst>
          </p:cNvPr>
          <p:cNvSpPr/>
          <p:nvPr/>
        </p:nvSpPr>
        <p:spPr>
          <a:xfrm flipV="1">
            <a:off x="0" y="6248151"/>
            <a:ext cx="12192000"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prstClr val="white"/>
              </a:solidFill>
            </a:endParaRPr>
          </a:p>
        </p:txBody>
      </p:sp>
      <p:sp>
        <p:nvSpPr>
          <p:cNvPr id="11" name="Marcador de número de diapositiva 10">
            <a:extLst>
              <a:ext uri="{FF2B5EF4-FFF2-40B4-BE49-F238E27FC236}">
                <a16:creationId xmlns:a16="http://schemas.microsoft.com/office/drawing/2014/main" id="{379E007A-4F09-A941-9EA6-1E220437DB25}"/>
              </a:ext>
            </a:extLst>
          </p:cNvPr>
          <p:cNvSpPr>
            <a:spLocks noGrp="1"/>
          </p:cNvSpPr>
          <p:nvPr>
            <p:ph type="sldNum" sz="quarter" idx="12"/>
          </p:nvPr>
        </p:nvSpPr>
        <p:spPr>
          <a:xfrm>
            <a:off x="9414929" y="5842732"/>
            <a:ext cx="2743200" cy="365125"/>
          </a:xfrm>
        </p:spPr>
        <p:txBody>
          <a:bodyPr/>
          <a:lstStyle/>
          <a:p>
            <a:r>
              <a:rPr lang="es-CL" b="1" dirty="0">
                <a:solidFill>
                  <a:schemeClr val="bg1"/>
                </a:solidFill>
              </a:rPr>
              <a:t>3</a:t>
            </a:r>
          </a:p>
        </p:txBody>
      </p:sp>
      <p:pic>
        <p:nvPicPr>
          <p:cNvPr id="10" name="Imagen 9">
            <a:extLst>
              <a:ext uri="{FF2B5EF4-FFF2-40B4-BE49-F238E27FC236}">
                <a16:creationId xmlns:a16="http://schemas.microsoft.com/office/drawing/2014/main" id="{4FAD7279-ECE1-4DE4-936F-85B49E8D0D9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517" y="1195583"/>
            <a:ext cx="6256928" cy="4166343"/>
          </a:xfrm>
          <a:prstGeom prst="rect">
            <a:avLst/>
          </a:prstGeom>
        </p:spPr>
      </p:pic>
      <p:sp>
        <p:nvSpPr>
          <p:cNvPr id="12" name="CuadroTexto 11">
            <a:extLst>
              <a:ext uri="{FF2B5EF4-FFF2-40B4-BE49-F238E27FC236}">
                <a16:creationId xmlns:a16="http://schemas.microsoft.com/office/drawing/2014/main" id="{399E84F9-D9BB-0741-B603-3A8083932780}"/>
              </a:ext>
            </a:extLst>
          </p:cNvPr>
          <p:cNvSpPr txBox="1"/>
          <p:nvPr/>
        </p:nvSpPr>
        <p:spPr>
          <a:xfrm>
            <a:off x="3817084" y="78244"/>
            <a:ext cx="8195733" cy="923330"/>
          </a:xfrm>
          <a:prstGeom prst="rect">
            <a:avLst/>
          </a:prstGeom>
          <a:noFill/>
        </p:spPr>
        <p:txBody>
          <a:bodyPr wrap="square" rtlCol="0">
            <a:spAutoFit/>
          </a:bodyPr>
          <a:lstStyle/>
          <a:p>
            <a:pPr algn="r"/>
            <a:r>
              <a:rPr lang="es-CL" sz="5400" dirty="0">
                <a:solidFill>
                  <a:schemeClr val="bg1">
                    <a:lumMod val="85000"/>
                  </a:schemeClr>
                </a:solidFill>
                <a:latin typeface="Impact" panose="020B0806030902050204" pitchFamily="34" charset="0"/>
              </a:rPr>
              <a:t>¿QUIÉNES </a:t>
            </a:r>
            <a:r>
              <a:rPr lang="es-CL" sz="5400" dirty="0" smtClean="0">
                <a:solidFill>
                  <a:schemeClr val="bg1">
                    <a:lumMod val="85000"/>
                  </a:schemeClr>
                </a:solidFill>
                <a:latin typeface="Impact" panose="020B0806030902050204" pitchFamily="34" charset="0"/>
              </a:rPr>
              <a:t>SON?</a:t>
            </a:r>
            <a:endParaRPr lang="es-CL" sz="5400" dirty="0">
              <a:solidFill>
                <a:schemeClr val="bg1">
                  <a:lumMod val="85000"/>
                </a:schemeClr>
              </a:solidFill>
              <a:latin typeface="Impact" panose="020B0806030902050204" pitchFamily="34" charset="0"/>
            </a:endParaRPr>
          </a:p>
        </p:txBody>
      </p:sp>
    </p:spTree>
    <p:extLst>
      <p:ext uri="{BB962C8B-B14F-4D97-AF65-F5344CB8AC3E}">
        <p14:creationId xmlns:p14="http://schemas.microsoft.com/office/powerpoint/2010/main" val="3016071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35D0DBB1-1677-BC46-B772-CFAC36DACACC}"/>
              </a:ext>
            </a:extLst>
          </p:cNvPr>
          <p:cNvSpPr/>
          <p:nvPr/>
        </p:nvSpPr>
        <p:spPr>
          <a:xfrm flipH="1" flipV="1">
            <a:off x="19742" y="1001574"/>
            <a:ext cx="12172257" cy="65219"/>
          </a:xfrm>
          <a:prstGeom prst="rect">
            <a:avLst/>
          </a:prstGeom>
          <a:gradFill flip="none" rotWithShape="1">
            <a:gsLst>
              <a:gs pos="80000">
                <a:schemeClr val="tx2">
                  <a:lumMod val="50000"/>
                </a:schemeClr>
              </a:gs>
              <a:gs pos="13000">
                <a:schemeClr val="accent4">
                  <a:lumMod val="60000"/>
                  <a:lumOff val="40000"/>
                </a:schemeClr>
              </a:gs>
              <a:gs pos="48000">
                <a:schemeClr val="tx1">
                  <a:lumMod val="50000"/>
                  <a:lumOff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Imagen 3">
            <a:extLst>
              <a:ext uri="{FF2B5EF4-FFF2-40B4-BE49-F238E27FC236}">
                <a16:creationId xmlns:a16="http://schemas.microsoft.com/office/drawing/2014/main" id="{AA1B6CCA-575B-DC47-A8B3-6FC0F541D866}"/>
              </a:ext>
            </a:extLst>
          </p:cNvPr>
          <p:cNvPicPr>
            <a:picLocks noChangeAspect="1"/>
          </p:cNvPicPr>
          <p:nvPr/>
        </p:nvPicPr>
        <p:blipFill>
          <a:blip r:embed="rId2"/>
          <a:stretch>
            <a:fillRect/>
          </a:stretch>
        </p:blipFill>
        <p:spPr>
          <a:xfrm>
            <a:off x="6874" y="1195583"/>
            <a:ext cx="12165384" cy="5012274"/>
          </a:xfrm>
          <a:prstGeom prst="rect">
            <a:avLst/>
          </a:prstGeom>
        </p:spPr>
      </p:pic>
      <p:sp>
        <p:nvSpPr>
          <p:cNvPr id="6" name="CuadroTexto 5">
            <a:extLst>
              <a:ext uri="{FF2B5EF4-FFF2-40B4-BE49-F238E27FC236}">
                <a16:creationId xmlns:a16="http://schemas.microsoft.com/office/drawing/2014/main" id="{399E84F9-D9BB-0741-B603-3A8083932780}"/>
              </a:ext>
            </a:extLst>
          </p:cNvPr>
          <p:cNvSpPr txBox="1"/>
          <p:nvPr/>
        </p:nvSpPr>
        <p:spPr>
          <a:xfrm>
            <a:off x="3962396" y="50800"/>
            <a:ext cx="8195733" cy="923330"/>
          </a:xfrm>
          <a:prstGeom prst="rect">
            <a:avLst/>
          </a:prstGeom>
          <a:noFill/>
        </p:spPr>
        <p:txBody>
          <a:bodyPr wrap="square" rtlCol="0">
            <a:spAutoFit/>
          </a:bodyPr>
          <a:lstStyle/>
          <a:p>
            <a:pPr algn="r"/>
            <a:r>
              <a:rPr lang="es-CL" sz="5400" dirty="0">
                <a:solidFill>
                  <a:schemeClr val="bg1">
                    <a:lumMod val="85000"/>
                  </a:schemeClr>
                </a:solidFill>
                <a:latin typeface="Impact" panose="020B0806030902050204" pitchFamily="34" charset="0"/>
              </a:rPr>
              <a:t>¿QUIÉNES </a:t>
            </a:r>
            <a:r>
              <a:rPr lang="es-CL" sz="5400" dirty="0" smtClean="0">
                <a:solidFill>
                  <a:schemeClr val="bg1">
                    <a:lumMod val="85000"/>
                  </a:schemeClr>
                </a:solidFill>
                <a:latin typeface="Impact" panose="020B0806030902050204" pitchFamily="34" charset="0"/>
              </a:rPr>
              <a:t>SON?</a:t>
            </a:r>
            <a:endParaRPr lang="es-CL" sz="5400" dirty="0">
              <a:solidFill>
                <a:schemeClr val="bg1">
                  <a:lumMod val="85000"/>
                </a:schemeClr>
              </a:solidFill>
              <a:latin typeface="Impact" panose="020B0806030902050204" pitchFamily="34" charset="0"/>
            </a:endParaRPr>
          </a:p>
        </p:txBody>
      </p:sp>
      <p:sp>
        <p:nvSpPr>
          <p:cNvPr id="7" name="CuadroTexto 6">
            <a:extLst>
              <a:ext uri="{FF2B5EF4-FFF2-40B4-BE49-F238E27FC236}">
                <a16:creationId xmlns:a16="http://schemas.microsoft.com/office/drawing/2014/main" id="{07F0A91E-B5E4-F44D-A287-DFE9A6E2CF1E}"/>
              </a:ext>
            </a:extLst>
          </p:cNvPr>
          <p:cNvSpPr txBox="1"/>
          <p:nvPr/>
        </p:nvSpPr>
        <p:spPr>
          <a:xfrm>
            <a:off x="449599" y="1288995"/>
            <a:ext cx="10847112" cy="4616648"/>
          </a:xfrm>
          <a:prstGeom prst="rect">
            <a:avLst/>
          </a:prstGeom>
          <a:noFill/>
        </p:spPr>
        <p:txBody>
          <a:bodyPr wrap="square" rtlCol="0">
            <a:spAutoFit/>
          </a:bodyPr>
          <a:lstStyle/>
          <a:p>
            <a:pPr algn="ctr">
              <a:lnSpc>
                <a:spcPct val="150000"/>
              </a:lnSpc>
            </a:pPr>
            <a:r>
              <a:rPr lang="es-CL" sz="2800" dirty="0" smtClean="0">
                <a:solidFill>
                  <a:schemeClr val="bg1"/>
                </a:solidFill>
                <a:latin typeface="Copperplate Gothic Bold" panose="020E0705020206020404" pitchFamily="34" charset="77"/>
              </a:rPr>
              <a:t>SON </a:t>
            </a:r>
            <a:r>
              <a:rPr lang="es-CL" sz="2800" dirty="0" smtClean="0">
                <a:solidFill>
                  <a:srgbClr val="FFFF00"/>
                </a:solidFill>
                <a:latin typeface="Copperplate Gothic Bold" panose="020E0705020206020404" pitchFamily="34" charset="77"/>
              </a:rPr>
              <a:t>SOLDADOS</a:t>
            </a:r>
            <a:r>
              <a:rPr lang="es-CL" sz="2800" dirty="0" smtClean="0">
                <a:solidFill>
                  <a:schemeClr val="bg1"/>
                </a:solidFill>
                <a:latin typeface="Copperplate Gothic Bold" panose="020E0705020206020404" pitchFamily="34" charset="77"/>
              </a:rPr>
              <a:t> </a:t>
            </a:r>
            <a:r>
              <a:rPr lang="es-CL" sz="2800" dirty="0">
                <a:solidFill>
                  <a:schemeClr val="bg1"/>
                </a:solidFill>
                <a:latin typeface="Copperplate Gothic Bold" panose="020E0705020206020404" pitchFamily="34" charset="77"/>
              </a:rPr>
              <a:t>ESPECIALMENTE SELECCIONADOS, INSTRUIDOS, ORGANIZADOS, EQUIPADOS Y ENTRENADOS, PARA EJECUTAR </a:t>
            </a:r>
            <a:r>
              <a:rPr lang="es-CL" sz="2800" dirty="0">
                <a:solidFill>
                  <a:srgbClr val="FFFF00"/>
                </a:solidFill>
                <a:latin typeface="Copperplate Gothic Bold" panose="020E0705020206020404" pitchFamily="34" charset="77"/>
              </a:rPr>
              <a:t>OPERACIONES ESPECIALES</a:t>
            </a:r>
            <a:r>
              <a:rPr lang="es-CL" sz="2800" dirty="0" smtClean="0">
                <a:solidFill>
                  <a:schemeClr val="bg1"/>
                </a:solidFill>
                <a:latin typeface="Copperplate Gothic Bold" panose="020E0705020206020404" pitchFamily="34" charset="77"/>
              </a:rPr>
              <a:t>.</a:t>
            </a:r>
          </a:p>
          <a:p>
            <a:pPr algn="ctr">
              <a:lnSpc>
                <a:spcPct val="150000"/>
              </a:lnSpc>
            </a:pPr>
            <a:r>
              <a:rPr lang="es-CL" sz="2800" dirty="0" smtClean="0">
                <a:solidFill>
                  <a:schemeClr val="bg1"/>
                </a:solidFill>
                <a:latin typeface="Copperplate Gothic Bold" panose="020E0705020206020404" pitchFamily="34" charset="77"/>
              </a:rPr>
              <a:t>SON FUERZAS DE </a:t>
            </a:r>
            <a:r>
              <a:rPr lang="es-CL" sz="2800" dirty="0" smtClean="0">
                <a:solidFill>
                  <a:srgbClr val="FFFF00"/>
                </a:solidFill>
                <a:latin typeface="Copperplate Gothic Bold" panose="020E0705020206020404" pitchFamily="34" charset="77"/>
              </a:rPr>
              <a:t>NATURALEZA EXPEDICIONARIA</a:t>
            </a:r>
            <a:r>
              <a:rPr lang="es-CL" sz="2800" dirty="0" smtClean="0">
                <a:solidFill>
                  <a:schemeClr val="bg1"/>
                </a:solidFill>
                <a:latin typeface="Copperplate Gothic Bold" panose="020E0705020206020404" pitchFamily="34" charset="77"/>
              </a:rPr>
              <a:t>, PREPARADOS PARA PROSPERAR EN ENTORNOS INCIERTOS, CAÓTICOS Y AUSTEROS.</a:t>
            </a:r>
            <a:endParaRPr lang="es-CL" sz="2800" dirty="0">
              <a:solidFill>
                <a:schemeClr val="bg1"/>
              </a:solidFill>
              <a:latin typeface="Copperplate Gothic Bold" panose="020E0705020206020404" pitchFamily="34" charset="77"/>
            </a:endParaRPr>
          </a:p>
        </p:txBody>
      </p:sp>
      <p:sp>
        <p:nvSpPr>
          <p:cNvPr id="8" name="Rectángulo 7">
            <a:extLst>
              <a:ext uri="{FF2B5EF4-FFF2-40B4-BE49-F238E27FC236}">
                <a16:creationId xmlns:a16="http://schemas.microsoft.com/office/drawing/2014/main" id="{033B6C13-161A-A949-9B3E-F0D5BB7B8AC2}"/>
              </a:ext>
            </a:extLst>
          </p:cNvPr>
          <p:cNvSpPr/>
          <p:nvPr/>
        </p:nvSpPr>
        <p:spPr>
          <a:xfrm>
            <a:off x="0" y="6293870"/>
            <a:ext cx="12192000" cy="543426"/>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400" b="1" dirty="0">
                <a:solidFill>
                  <a:prstClr val="white"/>
                </a:solidFill>
              </a:rPr>
              <a:t>P A T R I O T I S M O</a:t>
            </a:r>
          </a:p>
          <a:p>
            <a:pPr algn="ctr">
              <a:lnSpc>
                <a:spcPct val="150000"/>
              </a:lnSpc>
            </a:pPr>
            <a:r>
              <a:rPr lang="es-CL" sz="1200" b="1" dirty="0">
                <a:solidFill>
                  <a:prstClr val="white"/>
                </a:solidFill>
              </a:rPr>
              <a:t>HONOR		LEALTAD		         VALENTÍA	         INTEGRIDAD		  DEBER</a:t>
            </a:r>
          </a:p>
        </p:txBody>
      </p:sp>
      <p:sp>
        <p:nvSpPr>
          <p:cNvPr id="9" name="Proceso alternativo 8">
            <a:extLst>
              <a:ext uri="{FF2B5EF4-FFF2-40B4-BE49-F238E27FC236}">
                <a16:creationId xmlns:a16="http://schemas.microsoft.com/office/drawing/2014/main" id="{8A27FC37-ED15-C64B-8EB6-838FBC4264D4}"/>
              </a:ext>
            </a:extLst>
          </p:cNvPr>
          <p:cNvSpPr/>
          <p:nvPr/>
        </p:nvSpPr>
        <p:spPr>
          <a:xfrm flipV="1">
            <a:off x="0" y="6248151"/>
            <a:ext cx="12192000"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prstClr val="white"/>
              </a:solidFill>
            </a:endParaRPr>
          </a:p>
        </p:txBody>
      </p:sp>
      <p:sp>
        <p:nvSpPr>
          <p:cNvPr id="11" name="Marcador de número de diapositiva 10">
            <a:extLst>
              <a:ext uri="{FF2B5EF4-FFF2-40B4-BE49-F238E27FC236}">
                <a16:creationId xmlns:a16="http://schemas.microsoft.com/office/drawing/2014/main" id="{379E007A-4F09-A941-9EA6-1E220437DB25}"/>
              </a:ext>
            </a:extLst>
          </p:cNvPr>
          <p:cNvSpPr>
            <a:spLocks noGrp="1"/>
          </p:cNvSpPr>
          <p:nvPr>
            <p:ph type="sldNum" sz="quarter" idx="12"/>
          </p:nvPr>
        </p:nvSpPr>
        <p:spPr>
          <a:xfrm>
            <a:off x="9414929" y="5842732"/>
            <a:ext cx="2743200" cy="365125"/>
          </a:xfrm>
        </p:spPr>
        <p:txBody>
          <a:bodyPr/>
          <a:lstStyle/>
          <a:p>
            <a:r>
              <a:rPr lang="es-CL" b="1" dirty="0">
                <a:solidFill>
                  <a:schemeClr val="bg1"/>
                </a:solidFill>
              </a:rPr>
              <a:t>3</a:t>
            </a:r>
          </a:p>
        </p:txBody>
      </p:sp>
      <p:pic>
        <p:nvPicPr>
          <p:cNvPr id="10" name="Imagen 9">
            <a:extLst>
              <a:ext uri="{FF2B5EF4-FFF2-40B4-BE49-F238E27FC236}">
                <a16:creationId xmlns:a16="http://schemas.microsoft.com/office/drawing/2014/main" id="{4FAD7279-ECE1-4DE4-936F-85B49E8D0D9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054" y="-19773"/>
            <a:ext cx="2204940" cy="1468218"/>
          </a:xfrm>
          <a:prstGeom prst="rect">
            <a:avLst/>
          </a:prstGeom>
        </p:spPr>
      </p:pic>
    </p:spTree>
    <p:extLst>
      <p:ext uri="{BB962C8B-B14F-4D97-AF65-F5344CB8AC3E}">
        <p14:creationId xmlns:p14="http://schemas.microsoft.com/office/powerpoint/2010/main" val="24180918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35D0DBB1-1677-BC46-B772-CFAC36DACACC}"/>
              </a:ext>
            </a:extLst>
          </p:cNvPr>
          <p:cNvSpPr/>
          <p:nvPr/>
        </p:nvSpPr>
        <p:spPr>
          <a:xfrm flipH="1" flipV="1">
            <a:off x="19742" y="1001574"/>
            <a:ext cx="12172257" cy="65219"/>
          </a:xfrm>
          <a:prstGeom prst="rect">
            <a:avLst/>
          </a:prstGeom>
          <a:gradFill flip="none" rotWithShape="1">
            <a:gsLst>
              <a:gs pos="80000">
                <a:schemeClr val="tx2">
                  <a:lumMod val="50000"/>
                </a:schemeClr>
              </a:gs>
              <a:gs pos="13000">
                <a:schemeClr val="accent4">
                  <a:lumMod val="60000"/>
                  <a:lumOff val="40000"/>
                </a:schemeClr>
              </a:gs>
              <a:gs pos="48000">
                <a:schemeClr val="tx1">
                  <a:lumMod val="50000"/>
                  <a:lumOff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Imagen 3">
            <a:extLst>
              <a:ext uri="{FF2B5EF4-FFF2-40B4-BE49-F238E27FC236}">
                <a16:creationId xmlns:a16="http://schemas.microsoft.com/office/drawing/2014/main" id="{AA1B6CCA-575B-DC47-A8B3-6FC0F541D866}"/>
              </a:ext>
            </a:extLst>
          </p:cNvPr>
          <p:cNvPicPr>
            <a:picLocks noChangeAspect="1"/>
          </p:cNvPicPr>
          <p:nvPr/>
        </p:nvPicPr>
        <p:blipFill>
          <a:blip r:embed="rId2"/>
          <a:stretch>
            <a:fillRect/>
          </a:stretch>
        </p:blipFill>
        <p:spPr>
          <a:xfrm>
            <a:off x="6874" y="1195583"/>
            <a:ext cx="12165384" cy="5012274"/>
          </a:xfrm>
          <a:prstGeom prst="rect">
            <a:avLst/>
          </a:prstGeom>
        </p:spPr>
      </p:pic>
      <p:sp>
        <p:nvSpPr>
          <p:cNvPr id="6" name="CuadroTexto 5">
            <a:extLst>
              <a:ext uri="{FF2B5EF4-FFF2-40B4-BE49-F238E27FC236}">
                <a16:creationId xmlns:a16="http://schemas.microsoft.com/office/drawing/2014/main" id="{399E84F9-D9BB-0741-B603-3A8083932780}"/>
              </a:ext>
            </a:extLst>
          </p:cNvPr>
          <p:cNvSpPr txBox="1"/>
          <p:nvPr/>
        </p:nvSpPr>
        <p:spPr>
          <a:xfrm>
            <a:off x="3962396" y="50800"/>
            <a:ext cx="8195733" cy="923330"/>
          </a:xfrm>
          <a:prstGeom prst="rect">
            <a:avLst/>
          </a:prstGeom>
          <a:noFill/>
        </p:spPr>
        <p:txBody>
          <a:bodyPr wrap="square" rtlCol="0">
            <a:spAutoFit/>
          </a:bodyPr>
          <a:lstStyle/>
          <a:p>
            <a:pPr algn="r"/>
            <a:r>
              <a:rPr lang="es-CL" sz="5400" dirty="0" smtClean="0">
                <a:solidFill>
                  <a:schemeClr val="bg1">
                    <a:lumMod val="85000"/>
                  </a:schemeClr>
                </a:solidFill>
                <a:latin typeface="Impact" panose="020B0806030902050204" pitchFamily="34" charset="0"/>
              </a:rPr>
              <a:t> </a:t>
            </a:r>
            <a:endParaRPr lang="es-CL" sz="5400" dirty="0">
              <a:solidFill>
                <a:schemeClr val="bg1">
                  <a:lumMod val="85000"/>
                </a:schemeClr>
              </a:solidFill>
              <a:latin typeface="Impact" panose="020B0806030902050204" pitchFamily="34" charset="0"/>
            </a:endParaRPr>
          </a:p>
        </p:txBody>
      </p:sp>
      <p:sp>
        <p:nvSpPr>
          <p:cNvPr id="8" name="Rectángulo 7">
            <a:extLst>
              <a:ext uri="{FF2B5EF4-FFF2-40B4-BE49-F238E27FC236}">
                <a16:creationId xmlns:a16="http://schemas.microsoft.com/office/drawing/2014/main" id="{033B6C13-161A-A949-9B3E-F0D5BB7B8AC2}"/>
              </a:ext>
            </a:extLst>
          </p:cNvPr>
          <p:cNvSpPr/>
          <p:nvPr/>
        </p:nvSpPr>
        <p:spPr>
          <a:xfrm>
            <a:off x="0" y="6293870"/>
            <a:ext cx="12192000" cy="543426"/>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400" b="1" dirty="0">
                <a:solidFill>
                  <a:prstClr val="white"/>
                </a:solidFill>
              </a:rPr>
              <a:t>P A T R I O T I S M O</a:t>
            </a:r>
          </a:p>
          <a:p>
            <a:pPr algn="ctr">
              <a:lnSpc>
                <a:spcPct val="150000"/>
              </a:lnSpc>
            </a:pPr>
            <a:r>
              <a:rPr lang="es-CL" sz="1200" b="1" dirty="0">
                <a:solidFill>
                  <a:prstClr val="white"/>
                </a:solidFill>
              </a:rPr>
              <a:t>HONOR		LEALTAD		         VALENTÍA	         INTEGRIDAD		  DEBER</a:t>
            </a:r>
          </a:p>
        </p:txBody>
      </p:sp>
      <p:sp>
        <p:nvSpPr>
          <p:cNvPr id="9" name="Proceso alternativo 8">
            <a:extLst>
              <a:ext uri="{FF2B5EF4-FFF2-40B4-BE49-F238E27FC236}">
                <a16:creationId xmlns:a16="http://schemas.microsoft.com/office/drawing/2014/main" id="{8A27FC37-ED15-C64B-8EB6-838FBC4264D4}"/>
              </a:ext>
            </a:extLst>
          </p:cNvPr>
          <p:cNvSpPr/>
          <p:nvPr/>
        </p:nvSpPr>
        <p:spPr>
          <a:xfrm flipV="1">
            <a:off x="0" y="6248151"/>
            <a:ext cx="12192000"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prstClr val="white"/>
              </a:solidFill>
            </a:endParaRPr>
          </a:p>
        </p:txBody>
      </p:sp>
      <p:sp>
        <p:nvSpPr>
          <p:cNvPr id="11" name="Marcador de número de diapositiva 10">
            <a:extLst>
              <a:ext uri="{FF2B5EF4-FFF2-40B4-BE49-F238E27FC236}">
                <a16:creationId xmlns:a16="http://schemas.microsoft.com/office/drawing/2014/main" id="{379E007A-4F09-A941-9EA6-1E220437DB25}"/>
              </a:ext>
            </a:extLst>
          </p:cNvPr>
          <p:cNvSpPr>
            <a:spLocks noGrp="1"/>
          </p:cNvSpPr>
          <p:nvPr>
            <p:ph type="sldNum" sz="quarter" idx="12"/>
          </p:nvPr>
        </p:nvSpPr>
        <p:spPr>
          <a:xfrm>
            <a:off x="9414929" y="5842732"/>
            <a:ext cx="2743200" cy="365125"/>
          </a:xfrm>
        </p:spPr>
        <p:txBody>
          <a:bodyPr/>
          <a:lstStyle/>
          <a:p>
            <a:r>
              <a:rPr lang="es-CL" b="1" dirty="0">
                <a:solidFill>
                  <a:schemeClr val="bg1"/>
                </a:solidFill>
              </a:rPr>
              <a:t>3</a:t>
            </a:r>
          </a:p>
        </p:txBody>
      </p:sp>
      <p:pic>
        <p:nvPicPr>
          <p:cNvPr id="10" name="Imagen 9">
            <a:extLst>
              <a:ext uri="{FF2B5EF4-FFF2-40B4-BE49-F238E27FC236}">
                <a16:creationId xmlns:a16="http://schemas.microsoft.com/office/drawing/2014/main" id="{4FAD7279-ECE1-4DE4-936F-85B49E8D0D9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517" y="1195583"/>
            <a:ext cx="6256928" cy="4166343"/>
          </a:xfrm>
          <a:prstGeom prst="rect">
            <a:avLst/>
          </a:prstGeom>
        </p:spPr>
      </p:pic>
      <p:sp>
        <p:nvSpPr>
          <p:cNvPr id="12" name="CuadroTexto 11">
            <a:extLst>
              <a:ext uri="{FF2B5EF4-FFF2-40B4-BE49-F238E27FC236}">
                <a16:creationId xmlns:a16="http://schemas.microsoft.com/office/drawing/2014/main" id="{399E84F9-D9BB-0741-B603-3A8083932780}"/>
              </a:ext>
            </a:extLst>
          </p:cNvPr>
          <p:cNvSpPr txBox="1"/>
          <p:nvPr/>
        </p:nvSpPr>
        <p:spPr>
          <a:xfrm>
            <a:off x="3817084" y="78244"/>
            <a:ext cx="8195733" cy="923330"/>
          </a:xfrm>
          <a:prstGeom prst="rect">
            <a:avLst/>
          </a:prstGeom>
          <a:noFill/>
        </p:spPr>
        <p:txBody>
          <a:bodyPr wrap="square" rtlCol="0">
            <a:spAutoFit/>
          </a:bodyPr>
          <a:lstStyle/>
          <a:p>
            <a:pPr algn="r"/>
            <a:r>
              <a:rPr lang="es-CL" sz="5400" dirty="0">
                <a:solidFill>
                  <a:schemeClr val="bg1">
                    <a:lumMod val="85000"/>
                  </a:schemeClr>
                </a:solidFill>
                <a:latin typeface="Impact" panose="020B0806030902050204" pitchFamily="34" charset="0"/>
              </a:rPr>
              <a:t>¿QUIÉNES </a:t>
            </a:r>
            <a:r>
              <a:rPr lang="es-CL" sz="5400" dirty="0" smtClean="0">
                <a:solidFill>
                  <a:schemeClr val="bg1">
                    <a:lumMod val="85000"/>
                  </a:schemeClr>
                </a:solidFill>
                <a:latin typeface="Impact" panose="020B0806030902050204" pitchFamily="34" charset="0"/>
              </a:rPr>
              <a:t>SON?</a:t>
            </a:r>
            <a:endParaRPr lang="es-CL" sz="5400" dirty="0">
              <a:solidFill>
                <a:schemeClr val="bg1">
                  <a:lumMod val="85000"/>
                </a:schemeClr>
              </a:solidFill>
              <a:latin typeface="Impact" panose="020B0806030902050204" pitchFamily="34" charset="0"/>
            </a:endParaRPr>
          </a:p>
        </p:txBody>
      </p:sp>
      <p:sp>
        <p:nvSpPr>
          <p:cNvPr id="5" name="CuadroTexto 4"/>
          <p:cNvSpPr txBox="1"/>
          <p:nvPr/>
        </p:nvSpPr>
        <p:spPr>
          <a:xfrm>
            <a:off x="7012156" y="1343792"/>
            <a:ext cx="3120671" cy="646331"/>
          </a:xfrm>
          <a:prstGeom prst="rect">
            <a:avLst/>
          </a:prstGeom>
          <a:solidFill>
            <a:schemeClr val="bg1"/>
          </a:solidFill>
        </p:spPr>
        <p:txBody>
          <a:bodyPr wrap="square" rtlCol="0">
            <a:spAutoFit/>
          </a:bodyPr>
          <a:lstStyle/>
          <a:p>
            <a:pPr algn="ctr"/>
            <a:r>
              <a:rPr lang="es-CL" dirty="0" smtClean="0"/>
              <a:t>Experiencia operativa en unidades (a lo menos 4 años)</a:t>
            </a:r>
            <a:endParaRPr lang="es-CL" dirty="0"/>
          </a:p>
        </p:txBody>
      </p:sp>
      <p:sp>
        <p:nvSpPr>
          <p:cNvPr id="13" name="CuadroTexto 12"/>
          <p:cNvSpPr txBox="1"/>
          <p:nvPr/>
        </p:nvSpPr>
        <p:spPr>
          <a:xfrm>
            <a:off x="7012155" y="2160634"/>
            <a:ext cx="3120671" cy="369332"/>
          </a:xfrm>
          <a:prstGeom prst="rect">
            <a:avLst/>
          </a:prstGeom>
          <a:solidFill>
            <a:schemeClr val="bg1"/>
          </a:solidFill>
        </p:spPr>
        <p:txBody>
          <a:bodyPr wrap="square" rtlCol="0">
            <a:spAutoFit/>
          </a:bodyPr>
          <a:lstStyle/>
          <a:p>
            <a:pPr algn="ctr"/>
            <a:r>
              <a:rPr lang="es-CL" dirty="0" smtClean="0"/>
              <a:t>Edad promedio 29 años</a:t>
            </a:r>
            <a:endParaRPr lang="es-CL" dirty="0"/>
          </a:p>
        </p:txBody>
      </p:sp>
      <p:sp>
        <p:nvSpPr>
          <p:cNvPr id="14" name="CuadroTexto 13"/>
          <p:cNvSpPr txBox="1"/>
          <p:nvPr/>
        </p:nvSpPr>
        <p:spPr>
          <a:xfrm>
            <a:off x="7012156" y="2715768"/>
            <a:ext cx="3120671" cy="369332"/>
          </a:xfrm>
          <a:prstGeom prst="rect">
            <a:avLst/>
          </a:prstGeom>
          <a:solidFill>
            <a:schemeClr val="bg1"/>
          </a:solidFill>
        </p:spPr>
        <p:txBody>
          <a:bodyPr wrap="square" rtlCol="0">
            <a:spAutoFit/>
          </a:bodyPr>
          <a:lstStyle/>
          <a:p>
            <a:pPr algn="ctr"/>
            <a:r>
              <a:rPr lang="es-CL" dirty="0" smtClean="0"/>
              <a:t>Normalmente casado con hijos</a:t>
            </a:r>
            <a:endParaRPr lang="es-CL" dirty="0"/>
          </a:p>
        </p:txBody>
      </p:sp>
      <p:sp>
        <p:nvSpPr>
          <p:cNvPr id="15" name="CuadroTexto 14"/>
          <p:cNvSpPr txBox="1"/>
          <p:nvPr/>
        </p:nvSpPr>
        <p:spPr>
          <a:xfrm>
            <a:off x="7012154" y="3310351"/>
            <a:ext cx="3120671" cy="646331"/>
          </a:xfrm>
          <a:prstGeom prst="rect">
            <a:avLst/>
          </a:prstGeom>
          <a:solidFill>
            <a:schemeClr val="bg1"/>
          </a:solidFill>
        </p:spPr>
        <p:txBody>
          <a:bodyPr wrap="square" rtlCol="0">
            <a:spAutoFit/>
          </a:bodyPr>
          <a:lstStyle/>
          <a:p>
            <a:pPr algn="ctr"/>
            <a:r>
              <a:rPr lang="es-CL" dirty="0" smtClean="0"/>
              <a:t>Años de formación en sus respectivas ramas</a:t>
            </a:r>
            <a:endParaRPr lang="es-CL" dirty="0"/>
          </a:p>
        </p:txBody>
      </p:sp>
      <p:sp>
        <p:nvSpPr>
          <p:cNvPr id="16" name="CuadroTexto 15"/>
          <p:cNvSpPr txBox="1"/>
          <p:nvPr/>
        </p:nvSpPr>
        <p:spPr>
          <a:xfrm>
            <a:off x="7012153" y="4220662"/>
            <a:ext cx="3120671" cy="923330"/>
          </a:xfrm>
          <a:prstGeom prst="rect">
            <a:avLst/>
          </a:prstGeom>
          <a:solidFill>
            <a:schemeClr val="bg1"/>
          </a:solidFill>
        </p:spPr>
        <p:txBody>
          <a:bodyPr wrap="square" rtlCol="0">
            <a:spAutoFit/>
          </a:bodyPr>
          <a:lstStyle/>
          <a:p>
            <a:pPr algn="ctr"/>
            <a:r>
              <a:rPr lang="es-CL" dirty="0" smtClean="0"/>
              <a:t>Educado, con estudios académicos, conocedor de culturas</a:t>
            </a:r>
            <a:endParaRPr lang="es-CL" dirty="0"/>
          </a:p>
        </p:txBody>
      </p:sp>
      <p:sp>
        <p:nvSpPr>
          <p:cNvPr id="17" name="CuadroTexto 16"/>
          <p:cNvSpPr txBox="1"/>
          <p:nvPr/>
        </p:nvSpPr>
        <p:spPr>
          <a:xfrm>
            <a:off x="7012152" y="5331130"/>
            <a:ext cx="3120671" cy="369332"/>
          </a:xfrm>
          <a:prstGeom prst="rect">
            <a:avLst/>
          </a:prstGeom>
          <a:solidFill>
            <a:schemeClr val="bg1"/>
          </a:solidFill>
        </p:spPr>
        <p:txBody>
          <a:bodyPr wrap="square" rtlCol="0">
            <a:spAutoFit/>
          </a:bodyPr>
          <a:lstStyle/>
          <a:p>
            <a:pPr algn="ctr"/>
            <a:r>
              <a:rPr lang="es-CL" dirty="0" smtClean="0"/>
              <a:t>Atletas disciplinados</a:t>
            </a:r>
            <a:endParaRPr lang="es-CL" dirty="0"/>
          </a:p>
        </p:txBody>
      </p:sp>
    </p:spTree>
    <p:extLst>
      <p:ext uri="{BB962C8B-B14F-4D97-AF65-F5344CB8AC3E}">
        <p14:creationId xmlns:p14="http://schemas.microsoft.com/office/powerpoint/2010/main" val="19265835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35D0DBB1-1677-BC46-B772-CFAC36DACACC}"/>
              </a:ext>
            </a:extLst>
          </p:cNvPr>
          <p:cNvSpPr/>
          <p:nvPr/>
        </p:nvSpPr>
        <p:spPr>
          <a:xfrm flipH="1" flipV="1">
            <a:off x="19742" y="1001574"/>
            <a:ext cx="12172257" cy="65219"/>
          </a:xfrm>
          <a:prstGeom prst="rect">
            <a:avLst/>
          </a:prstGeom>
          <a:gradFill flip="none" rotWithShape="1">
            <a:gsLst>
              <a:gs pos="80000">
                <a:schemeClr val="tx2">
                  <a:lumMod val="50000"/>
                </a:schemeClr>
              </a:gs>
              <a:gs pos="13000">
                <a:schemeClr val="accent4">
                  <a:lumMod val="60000"/>
                  <a:lumOff val="40000"/>
                </a:schemeClr>
              </a:gs>
              <a:gs pos="48000">
                <a:schemeClr val="tx1">
                  <a:lumMod val="50000"/>
                  <a:lumOff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Imagen 3">
            <a:extLst>
              <a:ext uri="{FF2B5EF4-FFF2-40B4-BE49-F238E27FC236}">
                <a16:creationId xmlns:a16="http://schemas.microsoft.com/office/drawing/2014/main" id="{AA1B6CCA-575B-DC47-A8B3-6FC0F541D866}"/>
              </a:ext>
            </a:extLst>
          </p:cNvPr>
          <p:cNvPicPr>
            <a:picLocks noChangeAspect="1"/>
          </p:cNvPicPr>
          <p:nvPr/>
        </p:nvPicPr>
        <p:blipFill>
          <a:blip r:embed="rId2"/>
          <a:stretch>
            <a:fillRect/>
          </a:stretch>
        </p:blipFill>
        <p:spPr>
          <a:xfrm>
            <a:off x="6874" y="1195583"/>
            <a:ext cx="12165384" cy="5012274"/>
          </a:xfrm>
          <a:prstGeom prst="rect">
            <a:avLst/>
          </a:prstGeom>
        </p:spPr>
      </p:pic>
      <p:sp>
        <p:nvSpPr>
          <p:cNvPr id="6" name="CuadroTexto 5">
            <a:extLst>
              <a:ext uri="{FF2B5EF4-FFF2-40B4-BE49-F238E27FC236}">
                <a16:creationId xmlns:a16="http://schemas.microsoft.com/office/drawing/2014/main" id="{399E84F9-D9BB-0741-B603-3A8083932780}"/>
              </a:ext>
            </a:extLst>
          </p:cNvPr>
          <p:cNvSpPr txBox="1"/>
          <p:nvPr/>
        </p:nvSpPr>
        <p:spPr>
          <a:xfrm>
            <a:off x="3962396" y="50800"/>
            <a:ext cx="8195733" cy="923330"/>
          </a:xfrm>
          <a:prstGeom prst="rect">
            <a:avLst/>
          </a:prstGeom>
          <a:noFill/>
        </p:spPr>
        <p:txBody>
          <a:bodyPr wrap="square" rtlCol="0">
            <a:spAutoFit/>
          </a:bodyPr>
          <a:lstStyle/>
          <a:p>
            <a:pPr algn="r"/>
            <a:r>
              <a:rPr lang="es-CL" sz="5400" dirty="0">
                <a:solidFill>
                  <a:schemeClr val="bg1">
                    <a:lumMod val="85000"/>
                  </a:schemeClr>
                </a:solidFill>
                <a:latin typeface="Impact" panose="020B0806030902050204" pitchFamily="34" charset="0"/>
              </a:rPr>
              <a:t>¿QUÉ </a:t>
            </a:r>
            <a:r>
              <a:rPr lang="es-CL" sz="5400" dirty="0" smtClean="0">
                <a:solidFill>
                  <a:schemeClr val="bg1">
                    <a:lumMod val="85000"/>
                  </a:schemeClr>
                </a:solidFill>
                <a:latin typeface="Impact" panose="020B0806030902050204" pitchFamily="34" charset="0"/>
              </a:rPr>
              <a:t>HACEN?</a:t>
            </a:r>
            <a:endParaRPr lang="es-CL" sz="5400" dirty="0">
              <a:solidFill>
                <a:schemeClr val="bg1">
                  <a:lumMod val="85000"/>
                </a:schemeClr>
              </a:solidFill>
              <a:latin typeface="Impact" panose="020B0806030902050204" pitchFamily="34" charset="0"/>
            </a:endParaRPr>
          </a:p>
        </p:txBody>
      </p:sp>
      <p:sp>
        <p:nvSpPr>
          <p:cNvPr id="8" name="Rectángulo 7">
            <a:extLst>
              <a:ext uri="{FF2B5EF4-FFF2-40B4-BE49-F238E27FC236}">
                <a16:creationId xmlns:a16="http://schemas.microsoft.com/office/drawing/2014/main" id="{033B6C13-161A-A949-9B3E-F0D5BB7B8AC2}"/>
              </a:ext>
            </a:extLst>
          </p:cNvPr>
          <p:cNvSpPr/>
          <p:nvPr/>
        </p:nvSpPr>
        <p:spPr>
          <a:xfrm>
            <a:off x="0" y="6293870"/>
            <a:ext cx="12192000" cy="543426"/>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400" b="1" dirty="0">
                <a:solidFill>
                  <a:prstClr val="white"/>
                </a:solidFill>
              </a:rPr>
              <a:t>P A T R I O T I S M O</a:t>
            </a:r>
          </a:p>
          <a:p>
            <a:pPr algn="ctr">
              <a:lnSpc>
                <a:spcPct val="150000"/>
              </a:lnSpc>
            </a:pPr>
            <a:r>
              <a:rPr lang="es-CL" sz="1200" b="1" dirty="0">
                <a:solidFill>
                  <a:prstClr val="white"/>
                </a:solidFill>
              </a:rPr>
              <a:t>HONOR		LEALTAD		         VALENTÍA	         INTEGRIDAD		  DEBER</a:t>
            </a:r>
          </a:p>
        </p:txBody>
      </p:sp>
      <p:sp>
        <p:nvSpPr>
          <p:cNvPr id="9" name="Proceso alternativo 8">
            <a:extLst>
              <a:ext uri="{FF2B5EF4-FFF2-40B4-BE49-F238E27FC236}">
                <a16:creationId xmlns:a16="http://schemas.microsoft.com/office/drawing/2014/main" id="{8A27FC37-ED15-C64B-8EB6-838FBC4264D4}"/>
              </a:ext>
            </a:extLst>
          </p:cNvPr>
          <p:cNvSpPr/>
          <p:nvPr/>
        </p:nvSpPr>
        <p:spPr>
          <a:xfrm flipV="1">
            <a:off x="0" y="6248151"/>
            <a:ext cx="12192000"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prstClr val="white"/>
              </a:solidFill>
            </a:endParaRPr>
          </a:p>
        </p:txBody>
      </p:sp>
      <p:sp>
        <p:nvSpPr>
          <p:cNvPr id="11" name="Marcador de número de diapositiva 10">
            <a:extLst>
              <a:ext uri="{FF2B5EF4-FFF2-40B4-BE49-F238E27FC236}">
                <a16:creationId xmlns:a16="http://schemas.microsoft.com/office/drawing/2014/main" id="{379E007A-4F09-A941-9EA6-1E220437DB25}"/>
              </a:ext>
            </a:extLst>
          </p:cNvPr>
          <p:cNvSpPr>
            <a:spLocks noGrp="1"/>
          </p:cNvSpPr>
          <p:nvPr>
            <p:ph type="sldNum" sz="quarter" idx="12"/>
          </p:nvPr>
        </p:nvSpPr>
        <p:spPr>
          <a:xfrm>
            <a:off x="9414929" y="5842732"/>
            <a:ext cx="2743200" cy="365125"/>
          </a:xfrm>
        </p:spPr>
        <p:txBody>
          <a:bodyPr/>
          <a:lstStyle/>
          <a:p>
            <a:r>
              <a:rPr lang="es-CL" b="1" dirty="0">
                <a:solidFill>
                  <a:schemeClr val="bg1"/>
                </a:solidFill>
              </a:rPr>
              <a:t>6</a:t>
            </a:r>
          </a:p>
        </p:txBody>
      </p:sp>
      <p:sp>
        <p:nvSpPr>
          <p:cNvPr id="12" name="CuadroTexto 11">
            <a:extLst>
              <a:ext uri="{FF2B5EF4-FFF2-40B4-BE49-F238E27FC236}">
                <a16:creationId xmlns:a16="http://schemas.microsoft.com/office/drawing/2014/main" id="{A7382FB8-F851-A042-A9B0-392BB2859AAA}"/>
              </a:ext>
            </a:extLst>
          </p:cNvPr>
          <p:cNvSpPr txBox="1"/>
          <p:nvPr/>
        </p:nvSpPr>
        <p:spPr>
          <a:xfrm>
            <a:off x="851289" y="1713927"/>
            <a:ext cx="10509161" cy="3907352"/>
          </a:xfrm>
          <a:prstGeom prst="rect">
            <a:avLst/>
          </a:prstGeom>
          <a:noFill/>
        </p:spPr>
        <p:txBody>
          <a:bodyPr wrap="square" rtlCol="0">
            <a:spAutoFit/>
          </a:bodyPr>
          <a:lstStyle/>
          <a:p>
            <a:pPr algn="just">
              <a:lnSpc>
                <a:spcPct val="150000"/>
              </a:lnSpc>
            </a:pPr>
            <a:r>
              <a:rPr lang="es-CL" sz="2400" dirty="0" smtClean="0">
                <a:solidFill>
                  <a:schemeClr val="bg1"/>
                </a:solidFill>
                <a:latin typeface="Copperplate Gothic Bold" panose="020E0705020206020404" pitchFamily="34" charset="77"/>
              </a:rPr>
              <a:t>EJECUTAN </a:t>
            </a:r>
            <a:r>
              <a:rPr lang="es-CL" sz="2400" dirty="0">
                <a:solidFill>
                  <a:srgbClr val="FFFF00"/>
                </a:solidFill>
                <a:latin typeface="Copperplate Gothic Bold" panose="020E0705020206020404" pitchFamily="34" charset="77"/>
              </a:rPr>
              <a:t>OPERACIONES TÁCTICAS</a:t>
            </a:r>
            <a:r>
              <a:rPr lang="es-CL" sz="2400" dirty="0">
                <a:solidFill>
                  <a:schemeClr val="bg1"/>
                </a:solidFill>
                <a:latin typeface="Copperplate Gothic Bold" panose="020E0705020206020404" pitchFamily="34" charset="77"/>
              </a:rPr>
              <a:t>, CON EFECTOS OPERACIONALES E </a:t>
            </a:r>
            <a:r>
              <a:rPr lang="es-CL" sz="2400" dirty="0">
                <a:solidFill>
                  <a:srgbClr val="FFFF00"/>
                </a:solidFill>
                <a:latin typeface="Copperplate Gothic Bold" panose="020E0705020206020404" pitchFamily="34" charset="77"/>
              </a:rPr>
              <a:t>IMPLICANCIAS ESTRATÉGICAS</a:t>
            </a:r>
            <a:r>
              <a:rPr lang="es-CL" sz="2400" dirty="0">
                <a:solidFill>
                  <a:schemeClr val="bg1"/>
                </a:solidFill>
                <a:latin typeface="Copperplate Gothic Bold" panose="020E0705020206020404" pitchFamily="34" charset="77"/>
              </a:rPr>
              <a:t>,  SOBRE OBJETIVOS HOSTILES, NEGADOS O POLÍTICAMENTE SENSIBLES, EN CONDICIONES AUSTERAS Y CON LIMITADO APOYO EXTERNO. ESTAS OPERACIONES PUEDEN CONSIDERAR LA EJECUCIÓN DE TÉCNICAS ENCUBIERTAS, CLANDESTINAS O DISCRETAS.</a:t>
            </a:r>
          </a:p>
        </p:txBody>
      </p:sp>
      <p:pic>
        <p:nvPicPr>
          <p:cNvPr id="10" name="Imagen 9">
            <a:extLst>
              <a:ext uri="{FF2B5EF4-FFF2-40B4-BE49-F238E27FC236}">
                <a16:creationId xmlns:a16="http://schemas.microsoft.com/office/drawing/2014/main" id="{A3D76709-458B-4411-9644-DEF45C22DD8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054" y="-19774"/>
            <a:ext cx="2203809" cy="1467465"/>
          </a:xfrm>
          <a:prstGeom prst="rect">
            <a:avLst/>
          </a:prstGeom>
        </p:spPr>
      </p:pic>
    </p:spTree>
    <p:extLst>
      <p:ext uri="{BB962C8B-B14F-4D97-AF65-F5344CB8AC3E}">
        <p14:creationId xmlns:p14="http://schemas.microsoft.com/office/powerpoint/2010/main" val="7741494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35D0DBB1-1677-BC46-B772-CFAC36DACACC}"/>
              </a:ext>
            </a:extLst>
          </p:cNvPr>
          <p:cNvSpPr/>
          <p:nvPr/>
        </p:nvSpPr>
        <p:spPr>
          <a:xfrm flipH="1" flipV="1">
            <a:off x="19742" y="1001574"/>
            <a:ext cx="12172257" cy="65219"/>
          </a:xfrm>
          <a:prstGeom prst="rect">
            <a:avLst/>
          </a:prstGeom>
          <a:gradFill flip="none" rotWithShape="1">
            <a:gsLst>
              <a:gs pos="80000">
                <a:schemeClr val="tx2">
                  <a:lumMod val="50000"/>
                </a:schemeClr>
              </a:gs>
              <a:gs pos="13000">
                <a:schemeClr val="accent4">
                  <a:lumMod val="60000"/>
                  <a:lumOff val="40000"/>
                </a:schemeClr>
              </a:gs>
              <a:gs pos="48000">
                <a:schemeClr val="tx1">
                  <a:lumMod val="50000"/>
                  <a:lumOff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Imagen 3">
            <a:extLst>
              <a:ext uri="{FF2B5EF4-FFF2-40B4-BE49-F238E27FC236}">
                <a16:creationId xmlns:a16="http://schemas.microsoft.com/office/drawing/2014/main" id="{AA1B6CCA-575B-DC47-A8B3-6FC0F541D866}"/>
              </a:ext>
            </a:extLst>
          </p:cNvPr>
          <p:cNvPicPr>
            <a:picLocks noChangeAspect="1"/>
          </p:cNvPicPr>
          <p:nvPr/>
        </p:nvPicPr>
        <p:blipFill>
          <a:blip r:embed="rId2"/>
          <a:stretch>
            <a:fillRect/>
          </a:stretch>
        </p:blipFill>
        <p:spPr>
          <a:xfrm>
            <a:off x="6874" y="1195583"/>
            <a:ext cx="12165384" cy="5012274"/>
          </a:xfrm>
          <a:prstGeom prst="rect">
            <a:avLst/>
          </a:prstGeom>
        </p:spPr>
      </p:pic>
      <p:sp>
        <p:nvSpPr>
          <p:cNvPr id="6" name="CuadroTexto 5">
            <a:extLst>
              <a:ext uri="{FF2B5EF4-FFF2-40B4-BE49-F238E27FC236}">
                <a16:creationId xmlns:a16="http://schemas.microsoft.com/office/drawing/2014/main" id="{399E84F9-D9BB-0741-B603-3A8083932780}"/>
              </a:ext>
            </a:extLst>
          </p:cNvPr>
          <p:cNvSpPr txBox="1"/>
          <p:nvPr/>
        </p:nvSpPr>
        <p:spPr>
          <a:xfrm>
            <a:off x="3962396" y="50800"/>
            <a:ext cx="8195733" cy="923330"/>
          </a:xfrm>
          <a:prstGeom prst="rect">
            <a:avLst/>
          </a:prstGeom>
          <a:noFill/>
        </p:spPr>
        <p:txBody>
          <a:bodyPr wrap="square" rtlCol="0">
            <a:spAutoFit/>
          </a:bodyPr>
          <a:lstStyle/>
          <a:p>
            <a:pPr algn="r"/>
            <a:r>
              <a:rPr lang="es-CL" sz="5400" dirty="0">
                <a:solidFill>
                  <a:schemeClr val="bg1">
                    <a:lumMod val="85000"/>
                  </a:schemeClr>
                </a:solidFill>
                <a:latin typeface="Impact" panose="020B0806030902050204" pitchFamily="34" charset="0"/>
              </a:rPr>
              <a:t>¿QUÉ </a:t>
            </a:r>
            <a:r>
              <a:rPr lang="es-CL" sz="5400" dirty="0" smtClean="0">
                <a:solidFill>
                  <a:schemeClr val="bg1">
                    <a:lumMod val="85000"/>
                  </a:schemeClr>
                </a:solidFill>
                <a:latin typeface="Impact" panose="020B0806030902050204" pitchFamily="34" charset="0"/>
              </a:rPr>
              <a:t>HACEN?</a:t>
            </a:r>
            <a:endParaRPr lang="es-CL" sz="5400" dirty="0">
              <a:solidFill>
                <a:schemeClr val="bg1">
                  <a:lumMod val="85000"/>
                </a:schemeClr>
              </a:solidFill>
              <a:latin typeface="Impact" panose="020B0806030902050204" pitchFamily="34" charset="0"/>
            </a:endParaRPr>
          </a:p>
        </p:txBody>
      </p:sp>
      <p:sp>
        <p:nvSpPr>
          <p:cNvPr id="8" name="Rectángulo 7">
            <a:extLst>
              <a:ext uri="{FF2B5EF4-FFF2-40B4-BE49-F238E27FC236}">
                <a16:creationId xmlns:a16="http://schemas.microsoft.com/office/drawing/2014/main" id="{033B6C13-161A-A949-9B3E-F0D5BB7B8AC2}"/>
              </a:ext>
            </a:extLst>
          </p:cNvPr>
          <p:cNvSpPr/>
          <p:nvPr/>
        </p:nvSpPr>
        <p:spPr>
          <a:xfrm>
            <a:off x="0" y="6293870"/>
            <a:ext cx="12192000" cy="543426"/>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400" b="1" dirty="0">
                <a:solidFill>
                  <a:prstClr val="white"/>
                </a:solidFill>
              </a:rPr>
              <a:t>P A T R I O T I S M O</a:t>
            </a:r>
          </a:p>
          <a:p>
            <a:pPr algn="ctr">
              <a:lnSpc>
                <a:spcPct val="150000"/>
              </a:lnSpc>
            </a:pPr>
            <a:r>
              <a:rPr lang="es-CL" sz="1200" b="1" dirty="0">
                <a:solidFill>
                  <a:prstClr val="white"/>
                </a:solidFill>
              </a:rPr>
              <a:t>HONOR		LEALTAD		         VALENTÍA	         INTEGRIDAD		  DEBER</a:t>
            </a:r>
          </a:p>
        </p:txBody>
      </p:sp>
      <p:sp>
        <p:nvSpPr>
          <p:cNvPr id="9" name="Proceso alternativo 8">
            <a:extLst>
              <a:ext uri="{FF2B5EF4-FFF2-40B4-BE49-F238E27FC236}">
                <a16:creationId xmlns:a16="http://schemas.microsoft.com/office/drawing/2014/main" id="{8A27FC37-ED15-C64B-8EB6-838FBC4264D4}"/>
              </a:ext>
            </a:extLst>
          </p:cNvPr>
          <p:cNvSpPr/>
          <p:nvPr/>
        </p:nvSpPr>
        <p:spPr>
          <a:xfrm flipV="1">
            <a:off x="0" y="6248151"/>
            <a:ext cx="12192000"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prstClr val="white"/>
              </a:solidFill>
            </a:endParaRPr>
          </a:p>
        </p:txBody>
      </p:sp>
      <p:sp>
        <p:nvSpPr>
          <p:cNvPr id="11" name="Marcador de número de diapositiva 10">
            <a:extLst>
              <a:ext uri="{FF2B5EF4-FFF2-40B4-BE49-F238E27FC236}">
                <a16:creationId xmlns:a16="http://schemas.microsoft.com/office/drawing/2014/main" id="{379E007A-4F09-A941-9EA6-1E220437DB25}"/>
              </a:ext>
            </a:extLst>
          </p:cNvPr>
          <p:cNvSpPr>
            <a:spLocks noGrp="1"/>
          </p:cNvSpPr>
          <p:nvPr>
            <p:ph type="sldNum" sz="quarter" idx="12"/>
          </p:nvPr>
        </p:nvSpPr>
        <p:spPr>
          <a:xfrm>
            <a:off x="9414929" y="5842732"/>
            <a:ext cx="2743200" cy="365125"/>
          </a:xfrm>
        </p:spPr>
        <p:txBody>
          <a:bodyPr/>
          <a:lstStyle/>
          <a:p>
            <a:r>
              <a:rPr lang="es-CL" b="1" dirty="0">
                <a:solidFill>
                  <a:schemeClr val="bg1"/>
                </a:solidFill>
              </a:rPr>
              <a:t>6</a:t>
            </a:r>
          </a:p>
        </p:txBody>
      </p:sp>
      <p:pic>
        <p:nvPicPr>
          <p:cNvPr id="10" name="Imagen 9">
            <a:extLst>
              <a:ext uri="{FF2B5EF4-FFF2-40B4-BE49-F238E27FC236}">
                <a16:creationId xmlns:a16="http://schemas.microsoft.com/office/drawing/2014/main" id="{A3D76709-458B-4411-9644-DEF45C22DD8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054" y="-19774"/>
            <a:ext cx="2203809" cy="1467465"/>
          </a:xfrm>
          <a:prstGeom prst="rect">
            <a:avLst/>
          </a:prstGeom>
        </p:spPr>
      </p:pic>
      <p:sp>
        <p:nvSpPr>
          <p:cNvPr id="2" name="Rectángulo 1"/>
          <p:cNvSpPr/>
          <p:nvPr/>
        </p:nvSpPr>
        <p:spPr>
          <a:xfrm>
            <a:off x="999460" y="2124546"/>
            <a:ext cx="10919637" cy="3900748"/>
          </a:xfrm>
          <a:prstGeom prst="rect">
            <a:avLst/>
          </a:prstGeom>
        </p:spPr>
        <p:txBody>
          <a:bodyPr wrap="square">
            <a:spAutoFit/>
          </a:bodyPr>
          <a:lstStyle/>
          <a:p>
            <a:pPr>
              <a:lnSpc>
                <a:spcPct val="150000"/>
              </a:lnSpc>
            </a:pPr>
            <a:r>
              <a:rPr lang="es-CL" sz="2800" dirty="0">
                <a:solidFill>
                  <a:schemeClr val="bg1"/>
                </a:solidFill>
                <a:latin typeface="Roboto"/>
              </a:rPr>
              <a:t>– Reconocimiento especial (</a:t>
            </a:r>
            <a:r>
              <a:rPr lang="es-CL" sz="2800" i="1" dirty="0" err="1">
                <a:solidFill>
                  <a:schemeClr val="bg1"/>
                </a:solidFill>
                <a:latin typeface="Roboto"/>
              </a:rPr>
              <a:t>Special</a:t>
            </a:r>
            <a:r>
              <a:rPr lang="es-CL" sz="2800" i="1" dirty="0">
                <a:solidFill>
                  <a:schemeClr val="bg1"/>
                </a:solidFill>
                <a:latin typeface="Roboto"/>
              </a:rPr>
              <a:t> </a:t>
            </a:r>
            <a:r>
              <a:rPr lang="es-CL" sz="2800" i="1" dirty="0" err="1">
                <a:solidFill>
                  <a:schemeClr val="bg1"/>
                </a:solidFill>
                <a:latin typeface="Roboto"/>
              </a:rPr>
              <a:t>Reconnaissance</a:t>
            </a:r>
            <a:r>
              <a:rPr lang="es-CL" sz="2800" dirty="0">
                <a:solidFill>
                  <a:schemeClr val="bg1"/>
                </a:solidFill>
                <a:latin typeface="Roboto"/>
              </a:rPr>
              <a:t> – SR)</a:t>
            </a:r>
            <a:r>
              <a:rPr lang="es-CL" sz="2800" dirty="0">
                <a:solidFill>
                  <a:schemeClr val="bg1"/>
                </a:solidFill>
              </a:rPr>
              <a:t/>
            </a:r>
            <a:br>
              <a:rPr lang="es-CL" sz="2800" dirty="0">
                <a:solidFill>
                  <a:schemeClr val="bg1"/>
                </a:solidFill>
              </a:rPr>
            </a:br>
            <a:r>
              <a:rPr lang="es-CL" sz="2800" dirty="0">
                <a:solidFill>
                  <a:schemeClr val="bg1"/>
                </a:solidFill>
                <a:latin typeface="Roboto"/>
              </a:rPr>
              <a:t>– Acción directa (</a:t>
            </a:r>
            <a:r>
              <a:rPr lang="es-CL" sz="2800" i="1" dirty="0" err="1">
                <a:solidFill>
                  <a:schemeClr val="bg1"/>
                </a:solidFill>
                <a:latin typeface="Roboto"/>
              </a:rPr>
              <a:t>Direct</a:t>
            </a:r>
            <a:r>
              <a:rPr lang="es-CL" sz="2800" i="1" dirty="0">
                <a:solidFill>
                  <a:schemeClr val="bg1"/>
                </a:solidFill>
                <a:latin typeface="Roboto"/>
              </a:rPr>
              <a:t> </a:t>
            </a:r>
            <a:r>
              <a:rPr lang="es-CL" sz="2800" i="1" dirty="0" err="1">
                <a:solidFill>
                  <a:schemeClr val="bg1"/>
                </a:solidFill>
                <a:latin typeface="Roboto"/>
              </a:rPr>
              <a:t>Action</a:t>
            </a:r>
            <a:r>
              <a:rPr lang="es-CL" sz="2800" dirty="0">
                <a:solidFill>
                  <a:schemeClr val="bg1"/>
                </a:solidFill>
                <a:latin typeface="Roboto"/>
              </a:rPr>
              <a:t>– DA)</a:t>
            </a:r>
            <a:r>
              <a:rPr lang="es-CL" sz="2800" dirty="0">
                <a:solidFill>
                  <a:schemeClr val="bg1"/>
                </a:solidFill>
              </a:rPr>
              <a:t/>
            </a:r>
            <a:br>
              <a:rPr lang="es-CL" sz="2800" dirty="0">
                <a:solidFill>
                  <a:schemeClr val="bg1"/>
                </a:solidFill>
              </a:rPr>
            </a:br>
            <a:r>
              <a:rPr lang="es-CL" sz="2800" dirty="0">
                <a:solidFill>
                  <a:schemeClr val="bg1"/>
                </a:solidFill>
                <a:latin typeface="Roboto"/>
              </a:rPr>
              <a:t>– Guerra no convencional (</a:t>
            </a:r>
            <a:r>
              <a:rPr lang="es-CL" sz="2800" i="1" dirty="0" err="1">
                <a:solidFill>
                  <a:schemeClr val="bg1"/>
                </a:solidFill>
                <a:latin typeface="Roboto"/>
              </a:rPr>
              <a:t>Unconventional</a:t>
            </a:r>
            <a:r>
              <a:rPr lang="es-CL" sz="2800" i="1" dirty="0">
                <a:solidFill>
                  <a:schemeClr val="bg1"/>
                </a:solidFill>
                <a:latin typeface="Roboto"/>
              </a:rPr>
              <a:t> </a:t>
            </a:r>
            <a:r>
              <a:rPr lang="es-CL" sz="2800" i="1" dirty="0" err="1">
                <a:solidFill>
                  <a:schemeClr val="bg1"/>
                </a:solidFill>
                <a:latin typeface="Roboto"/>
              </a:rPr>
              <a:t>Warfare</a:t>
            </a:r>
            <a:r>
              <a:rPr lang="es-CL" sz="2800" dirty="0">
                <a:solidFill>
                  <a:schemeClr val="bg1"/>
                </a:solidFill>
                <a:latin typeface="Roboto"/>
              </a:rPr>
              <a:t> – UW)</a:t>
            </a:r>
            <a:r>
              <a:rPr lang="es-CL" sz="2800" dirty="0">
                <a:solidFill>
                  <a:schemeClr val="bg1"/>
                </a:solidFill>
              </a:rPr>
              <a:t/>
            </a:r>
            <a:br>
              <a:rPr lang="es-CL" sz="2800" dirty="0">
                <a:solidFill>
                  <a:schemeClr val="bg1"/>
                </a:solidFill>
              </a:rPr>
            </a:br>
            <a:r>
              <a:rPr lang="es-CL" sz="2800" dirty="0">
                <a:solidFill>
                  <a:schemeClr val="bg1"/>
                </a:solidFill>
                <a:latin typeface="Roboto"/>
              </a:rPr>
              <a:t>– Apoyo a gobiernos amigos (</a:t>
            </a:r>
            <a:r>
              <a:rPr lang="es-CL" sz="2800" i="1" dirty="0" err="1">
                <a:solidFill>
                  <a:schemeClr val="bg1"/>
                </a:solidFill>
                <a:latin typeface="Roboto"/>
              </a:rPr>
              <a:t>Foreign</a:t>
            </a:r>
            <a:r>
              <a:rPr lang="es-CL" sz="2800" i="1" dirty="0">
                <a:solidFill>
                  <a:schemeClr val="bg1"/>
                </a:solidFill>
                <a:latin typeface="Roboto"/>
              </a:rPr>
              <a:t> </a:t>
            </a:r>
            <a:r>
              <a:rPr lang="es-CL" sz="2800" i="1" dirty="0" err="1">
                <a:solidFill>
                  <a:schemeClr val="bg1"/>
                </a:solidFill>
                <a:latin typeface="Roboto"/>
              </a:rPr>
              <a:t>Internal</a:t>
            </a:r>
            <a:r>
              <a:rPr lang="es-CL" sz="2800" i="1" dirty="0">
                <a:solidFill>
                  <a:schemeClr val="bg1"/>
                </a:solidFill>
                <a:latin typeface="Roboto"/>
              </a:rPr>
              <a:t> </a:t>
            </a:r>
            <a:r>
              <a:rPr lang="es-CL" sz="2800" i="1" dirty="0" err="1">
                <a:solidFill>
                  <a:schemeClr val="bg1"/>
                </a:solidFill>
                <a:latin typeface="Roboto"/>
              </a:rPr>
              <a:t>Defense</a:t>
            </a:r>
            <a:r>
              <a:rPr lang="es-CL" sz="2800" dirty="0">
                <a:solidFill>
                  <a:schemeClr val="bg1"/>
                </a:solidFill>
                <a:latin typeface="Roboto"/>
              </a:rPr>
              <a:t> – FID)</a:t>
            </a:r>
            <a:r>
              <a:rPr lang="es-CL" sz="2800" dirty="0">
                <a:solidFill>
                  <a:schemeClr val="bg1"/>
                </a:solidFill>
              </a:rPr>
              <a:t/>
            </a:r>
            <a:br>
              <a:rPr lang="es-CL" sz="2800" dirty="0">
                <a:solidFill>
                  <a:schemeClr val="bg1"/>
                </a:solidFill>
              </a:rPr>
            </a:br>
            <a:r>
              <a:rPr lang="es-CL" sz="2800" dirty="0">
                <a:solidFill>
                  <a:schemeClr val="bg1"/>
                </a:solidFill>
                <a:latin typeface="Roboto"/>
              </a:rPr>
              <a:t>– Contrainsurgencia (</a:t>
            </a:r>
            <a:r>
              <a:rPr lang="es-CL" sz="2800" i="1" dirty="0" err="1">
                <a:solidFill>
                  <a:schemeClr val="bg1"/>
                </a:solidFill>
                <a:latin typeface="Roboto"/>
              </a:rPr>
              <a:t>Counterinsurgency</a:t>
            </a:r>
            <a:r>
              <a:rPr lang="es-CL" sz="2800" dirty="0">
                <a:solidFill>
                  <a:schemeClr val="bg1"/>
                </a:solidFill>
                <a:latin typeface="Roboto"/>
              </a:rPr>
              <a:t> – COIN)</a:t>
            </a:r>
            <a:r>
              <a:rPr lang="es-CL" sz="2800" dirty="0">
                <a:solidFill>
                  <a:schemeClr val="bg1"/>
                </a:solidFill>
              </a:rPr>
              <a:t/>
            </a:r>
            <a:br>
              <a:rPr lang="es-CL" sz="2800" dirty="0">
                <a:solidFill>
                  <a:schemeClr val="bg1"/>
                </a:solidFill>
              </a:rPr>
            </a:br>
            <a:r>
              <a:rPr lang="es-CL" sz="2800" dirty="0">
                <a:solidFill>
                  <a:schemeClr val="bg1"/>
                </a:solidFill>
                <a:latin typeface="Roboto"/>
              </a:rPr>
              <a:t>– Operaciones de información (</a:t>
            </a:r>
            <a:r>
              <a:rPr lang="es-CL" sz="2800" i="1" dirty="0" err="1">
                <a:solidFill>
                  <a:schemeClr val="bg1"/>
                </a:solidFill>
                <a:latin typeface="Roboto"/>
              </a:rPr>
              <a:t>Information</a:t>
            </a:r>
            <a:r>
              <a:rPr lang="es-CL" sz="2800" i="1" dirty="0">
                <a:solidFill>
                  <a:schemeClr val="bg1"/>
                </a:solidFill>
                <a:latin typeface="Roboto"/>
              </a:rPr>
              <a:t> </a:t>
            </a:r>
            <a:r>
              <a:rPr lang="es-CL" sz="2800" i="1" dirty="0" err="1">
                <a:solidFill>
                  <a:schemeClr val="bg1"/>
                </a:solidFill>
                <a:latin typeface="Roboto"/>
              </a:rPr>
              <a:t>Operations</a:t>
            </a:r>
            <a:r>
              <a:rPr lang="es-CL" sz="2800" i="1" dirty="0">
                <a:solidFill>
                  <a:schemeClr val="bg1"/>
                </a:solidFill>
                <a:latin typeface="Roboto"/>
              </a:rPr>
              <a:t> </a:t>
            </a:r>
            <a:r>
              <a:rPr lang="es-CL" sz="2800" dirty="0">
                <a:solidFill>
                  <a:schemeClr val="bg1"/>
                </a:solidFill>
                <a:latin typeface="Roboto"/>
              </a:rPr>
              <a:t>– IO)</a:t>
            </a:r>
            <a:endParaRPr lang="es-CL" sz="2800" dirty="0">
              <a:solidFill>
                <a:schemeClr val="bg1"/>
              </a:solidFill>
            </a:endParaRPr>
          </a:p>
        </p:txBody>
      </p:sp>
      <p:sp>
        <p:nvSpPr>
          <p:cNvPr id="5" name="CuadroTexto 4"/>
          <p:cNvSpPr txBox="1"/>
          <p:nvPr/>
        </p:nvSpPr>
        <p:spPr>
          <a:xfrm>
            <a:off x="744279" y="1549272"/>
            <a:ext cx="5528932" cy="523220"/>
          </a:xfrm>
          <a:prstGeom prst="rect">
            <a:avLst/>
          </a:prstGeom>
          <a:solidFill>
            <a:srgbClr val="FFFF00"/>
          </a:solidFill>
          <a:ln>
            <a:solidFill>
              <a:schemeClr val="tx1">
                <a:lumMod val="95000"/>
                <a:lumOff val="5000"/>
              </a:schemeClr>
            </a:solidFill>
          </a:ln>
        </p:spPr>
        <p:txBody>
          <a:bodyPr wrap="square" rtlCol="0">
            <a:spAutoFit/>
          </a:bodyPr>
          <a:lstStyle/>
          <a:p>
            <a:r>
              <a:rPr lang="es-CL" sz="2800" b="1" dirty="0" smtClean="0"/>
              <a:t>TIPOS DE </a:t>
            </a:r>
            <a:r>
              <a:rPr lang="es-CL" sz="2800" b="1" i="1" dirty="0" smtClean="0"/>
              <a:t>SPECIAL OPERATIONS</a:t>
            </a:r>
            <a:r>
              <a:rPr lang="es-CL" sz="2800" b="1" dirty="0"/>
              <a:t> </a:t>
            </a:r>
            <a:r>
              <a:rPr lang="es-CL" sz="2800" b="1" dirty="0" smtClean="0"/>
              <a:t>(SO</a:t>
            </a:r>
            <a:r>
              <a:rPr lang="es-CL" sz="2800" b="1" dirty="0"/>
              <a:t>)</a:t>
            </a:r>
            <a:endParaRPr lang="es-CL" sz="2800" b="1" dirty="0"/>
          </a:p>
        </p:txBody>
      </p:sp>
    </p:spTree>
    <p:extLst>
      <p:ext uri="{BB962C8B-B14F-4D97-AF65-F5344CB8AC3E}">
        <p14:creationId xmlns:p14="http://schemas.microsoft.com/office/powerpoint/2010/main" val="16594951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rma libre 4"/>
          <p:cNvSpPr/>
          <p:nvPr/>
        </p:nvSpPr>
        <p:spPr>
          <a:xfrm>
            <a:off x="5488175" y="4401923"/>
            <a:ext cx="6703825" cy="1828800"/>
          </a:xfrm>
          <a:custGeom>
            <a:avLst/>
            <a:gdLst>
              <a:gd name="connsiteX0" fmla="*/ 551329 w 9776011"/>
              <a:gd name="connsiteY0" fmla="*/ 26894 h 1707777"/>
              <a:gd name="connsiteX1" fmla="*/ 9547411 w 9776011"/>
              <a:gd name="connsiteY1" fmla="*/ 13447 h 1707777"/>
              <a:gd name="connsiteX2" fmla="*/ 9749117 w 9776011"/>
              <a:gd name="connsiteY2" fmla="*/ 134471 h 1707777"/>
              <a:gd name="connsiteX3" fmla="*/ 9776011 w 9776011"/>
              <a:gd name="connsiteY3" fmla="*/ 1640541 h 1707777"/>
              <a:gd name="connsiteX4" fmla="*/ 8269941 w 9776011"/>
              <a:gd name="connsiteY4" fmla="*/ 1707777 h 1707777"/>
              <a:gd name="connsiteX5" fmla="*/ 7247964 w 9776011"/>
              <a:gd name="connsiteY5" fmla="*/ 1667436 h 1707777"/>
              <a:gd name="connsiteX6" fmla="*/ 6696635 w 9776011"/>
              <a:gd name="connsiteY6" fmla="*/ 1627094 h 1707777"/>
              <a:gd name="connsiteX7" fmla="*/ 5876364 w 9776011"/>
              <a:gd name="connsiteY7" fmla="*/ 1546412 h 1707777"/>
              <a:gd name="connsiteX8" fmla="*/ 4921623 w 9776011"/>
              <a:gd name="connsiteY8" fmla="*/ 1546412 h 1707777"/>
              <a:gd name="connsiteX9" fmla="*/ 4639235 w 9776011"/>
              <a:gd name="connsiteY9" fmla="*/ 1506071 h 1707777"/>
              <a:gd name="connsiteX10" fmla="*/ 4316506 w 9776011"/>
              <a:gd name="connsiteY10" fmla="*/ 1290918 h 1707777"/>
              <a:gd name="connsiteX11" fmla="*/ 3173506 w 9776011"/>
              <a:gd name="connsiteY11" fmla="*/ 914400 h 1707777"/>
              <a:gd name="connsiteX12" fmla="*/ 2259106 w 9776011"/>
              <a:gd name="connsiteY12" fmla="*/ 766483 h 1707777"/>
              <a:gd name="connsiteX13" fmla="*/ 1748117 w 9776011"/>
              <a:gd name="connsiteY13" fmla="*/ 605118 h 1707777"/>
              <a:gd name="connsiteX14" fmla="*/ 1532964 w 9776011"/>
              <a:gd name="connsiteY14" fmla="*/ 430306 h 1707777"/>
              <a:gd name="connsiteX15" fmla="*/ 968188 w 9776011"/>
              <a:gd name="connsiteY15" fmla="*/ 309283 h 1707777"/>
              <a:gd name="connsiteX16" fmla="*/ 578223 w 9776011"/>
              <a:gd name="connsiteY16" fmla="*/ 161365 h 1707777"/>
              <a:gd name="connsiteX17" fmla="*/ 228600 w 9776011"/>
              <a:gd name="connsiteY17" fmla="*/ 53788 h 1707777"/>
              <a:gd name="connsiteX18" fmla="*/ 0 w 9776011"/>
              <a:gd name="connsiteY18" fmla="*/ 40341 h 1707777"/>
              <a:gd name="connsiteX19" fmla="*/ 430306 w 9776011"/>
              <a:gd name="connsiteY19" fmla="*/ 0 h 1707777"/>
              <a:gd name="connsiteX20" fmla="*/ 833717 w 9776011"/>
              <a:gd name="connsiteY20" fmla="*/ 26894 h 1707777"/>
              <a:gd name="connsiteX21" fmla="*/ 1237129 w 9776011"/>
              <a:gd name="connsiteY21" fmla="*/ 13447 h 1707777"/>
              <a:gd name="connsiteX22" fmla="*/ 1264023 w 9776011"/>
              <a:gd name="connsiteY22" fmla="*/ 26894 h 1707777"/>
              <a:gd name="connsiteX0" fmla="*/ 551329 w 9776011"/>
              <a:gd name="connsiteY0" fmla="*/ 26894 h 1707777"/>
              <a:gd name="connsiteX1" fmla="*/ 9547411 w 9776011"/>
              <a:gd name="connsiteY1" fmla="*/ 13447 h 1707777"/>
              <a:gd name="connsiteX2" fmla="*/ 9749117 w 9776011"/>
              <a:gd name="connsiteY2" fmla="*/ 134471 h 1707777"/>
              <a:gd name="connsiteX3" fmla="*/ 9776011 w 9776011"/>
              <a:gd name="connsiteY3" fmla="*/ 1640541 h 1707777"/>
              <a:gd name="connsiteX4" fmla="*/ 8269941 w 9776011"/>
              <a:gd name="connsiteY4" fmla="*/ 1707777 h 1707777"/>
              <a:gd name="connsiteX5" fmla="*/ 7247964 w 9776011"/>
              <a:gd name="connsiteY5" fmla="*/ 1667436 h 1707777"/>
              <a:gd name="connsiteX6" fmla="*/ 6696635 w 9776011"/>
              <a:gd name="connsiteY6" fmla="*/ 1627094 h 1707777"/>
              <a:gd name="connsiteX7" fmla="*/ 5876364 w 9776011"/>
              <a:gd name="connsiteY7" fmla="*/ 1546412 h 1707777"/>
              <a:gd name="connsiteX8" fmla="*/ 4921623 w 9776011"/>
              <a:gd name="connsiteY8" fmla="*/ 1546412 h 1707777"/>
              <a:gd name="connsiteX9" fmla="*/ 4639235 w 9776011"/>
              <a:gd name="connsiteY9" fmla="*/ 1506071 h 1707777"/>
              <a:gd name="connsiteX10" fmla="*/ 4425128 w 9776011"/>
              <a:gd name="connsiteY10" fmla="*/ 1196789 h 1707777"/>
              <a:gd name="connsiteX11" fmla="*/ 3173506 w 9776011"/>
              <a:gd name="connsiteY11" fmla="*/ 914400 h 1707777"/>
              <a:gd name="connsiteX12" fmla="*/ 2259106 w 9776011"/>
              <a:gd name="connsiteY12" fmla="*/ 766483 h 1707777"/>
              <a:gd name="connsiteX13" fmla="*/ 1748117 w 9776011"/>
              <a:gd name="connsiteY13" fmla="*/ 605118 h 1707777"/>
              <a:gd name="connsiteX14" fmla="*/ 1532964 w 9776011"/>
              <a:gd name="connsiteY14" fmla="*/ 430306 h 1707777"/>
              <a:gd name="connsiteX15" fmla="*/ 968188 w 9776011"/>
              <a:gd name="connsiteY15" fmla="*/ 309283 h 1707777"/>
              <a:gd name="connsiteX16" fmla="*/ 578223 w 9776011"/>
              <a:gd name="connsiteY16" fmla="*/ 161365 h 1707777"/>
              <a:gd name="connsiteX17" fmla="*/ 228600 w 9776011"/>
              <a:gd name="connsiteY17" fmla="*/ 53788 h 1707777"/>
              <a:gd name="connsiteX18" fmla="*/ 0 w 9776011"/>
              <a:gd name="connsiteY18" fmla="*/ 40341 h 1707777"/>
              <a:gd name="connsiteX19" fmla="*/ 430306 w 9776011"/>
              <a:gd name="connsiteY19" fmla="*/ 0 h 1707777"/>
              <a:gd name="connsiteX20" fmla="*/ 833717 w 9776011"/>
              <a:gd name="connsiteY20" fmla="*/ 26894 h 1707777"/>
              <a:gd name="connsiteX21" fmla="*/ 1237129 w 9776011"/>
              <a:gd name="connsiteY21" fmla="*/ 13447 h 1707777"/>
              <a:gd name="connsiteX22" fmla="*/ 1264023 w 9776011"/>
              <a:gd name="connsiteY22" fmla="*/ 26894 h 1707777"/>
              <a:gd name="connsiteX0" fmla="*/ 551329 w 9776011"/>
              <a:gd name="connsiteY0" fmla="*/ 26894 h 1707777"/>
              <a:gd name="connsiteX1" fmla="*/ 9547411 w 9776011"/>
              <a:gd name="connsiteY1" fmla="*/ 13447 h 1707777"/>
              <a:gd name="connsiteX2" fmla="*/ 9749117 w 9776011"/>
              <a:gd name="connsiteY2" fmla="*/ 134471 h 1707777"/>
              <a:gd name="connsiteX3" fmla="*/ 9776011 w 9776011"/>
              <a:gd name="connsiteY3" fmla="*/ 1640541 h 1707777"/>
              <a:gd name="connsiteX4" fmla="*/ 8269941 w 9776011"/>
              <a:gd name="connsiteY4" fmla="*/ 1707777 h 1707777"/>
              <a:gd name="connsiteX5" fmla="*/ 7247964 w 9776011"/>
              <a:gd name="connsiteY5" fmla="*/ 1667436 h 1707777"/>
              <a:gd name="connsiteX6" fmla="*/ 6696635 w 9776011"/>
              <a:gd name="connsiteY6" fmla="*/ 1627094 h 1707777"/>
              <a:gd name="connsiteX7" fmla="*/ 5876364 w 9776011"/>
              <a:gd name="connsiteY7" fmla="*/ 1546412 h 1707777"/>
              <a:gd name="connsiteX8" fmla="*/ 4921623 w 9776011"/>
              <a:gd name="connsiteY8" fmla="*/ 1546412 h 1707777"/>
              <a:gd name="connsiteX9" fmla="*/ 4949584 w 9776011"/>
              <a:gd name="connsiteY9" fmla="*/ 1371600 h 1707777"/>
              <a:gd name="connsiteX10" fmla="*/ 4425128 w 9776011"/>
              <a:gd name="connsiteY10" fmla="*/ 1196789 h 1707777"/>
              <a:gd name="connsiteX11" fmla="*/ 3173506 w 9776011"/>
              <a:gd name="connsiteY11" fmla="*/ 914400 h 1707777"/>
              <a:gd name="connsiteX12" fmla="*/ 2259106 w 9776011"/>
              <a:gd name="connsiteY12" fmla="*/ 766483 h 1707777"/>
              <a:gd name="connsiteX13" fmla="*/ 1748117 w 9776011"/>
              <a:gd name="connsiteY13" fmla="*/ 605118 h 1707777"/>
              <a:gd name="connsiteX14" fmla="*/ 1532964 w 9776011"/>
              <a:gd name="connsiteY14" fmla="*/ 430306 h 1707777"/>
              <a:gd name="connsiteX15" fmla="*/ 968188 w 9776011"/>
              <a:gd name="connsiteY15" fmla="*/ 309283 h 1707777"/>
              <a:gd name="connsiteX16" fmla="*/ 578223 w 9776011"/>
              <a:gd name="connsiteY16" fmla="*/ 161365 h 1707777"/>
              <a:gd name="connsiteX17" fmla="*/ 228600 w 9776011"/>
              <a:gd name="connsiteY17" fmla="*/ 53788 h 1707777"/>
              <a:gd name="connsiteX18" fmla="*/ 0 w 9776011"/>
              <a:gd name="connsiteY18" fmla="*/ 40341 h 1707777"/>
              <a:gd name="connsiteX19" fmla="*/ 430306 w 9776011"/>
              <a:gd name="connsiteY19" fmla="*/ 0 h 1707777"/>
              <a:gd name="connsiteX20" fmla="*/ 833717 w 9776011"/>
              <a:gd name="connsiteY20" fmla="*/ 26894 h 1707777"/>
              <a:gd name="connsiteX21" fmla="*/ 1237129 w 9776011"/>
              <a:gd name="connsiteY21" fmla="*/ 13447 h 1707777"/>
              <a:gd name="connsiteX22" fmla="*/ 1264023 w 9776011"/>
              <a:gd name="connsiteY22" fmla="*/ 26894 h 1707777"/>
              <a:gd name="connsiteX0" fmla="*/ 551329 w 9776011"/>
              <a:gd name="connsiteY0" fmla="*/ 26894 h 1707777"/>
              <a:gd name="connsiteX1" fmla="*/ 9547411 w 9776011"/>
              <a:gd name="connsiteY1" fmla="*/ 13447 h 1707777"/>
              <a:gd name="connsiteX2" fmla="*/ 9749117 w 9776011"/>
              <a:gd name="connsiteY2" fmla="*/ 134471 h 1707777"/>
              <a:gd name="connsiteX3" fmla="*/ 9776011 w 9776011"/>
              <a:gd name="connsiteY3" fmla="*/ 1640541 h 1707777"/>
              <a:gd name="connsiteX4" fmla="*/ 8269941 w 9776011"/>
              <a:gd name="connsiteY4" fmla="*/ 1707777 h 1707777"/>
              <a:gd name="connsiteX5" fmla="*/ 7247964 w 9776011"/>
              <a:gd name="connsiteY5" fmla="*/ 1667436 h 1707777"/>
              <a:gd name="connsiteX6" fmla="*/ 6696635 w 9776011"/>
              <a:gd name="connsiteY6" fmla="*/ 1627094 h 1707777"/>
              <a:gd name="connsiteX7" fmla="*/ 5876364 w 9776011"/>
              <a:gd name="connsiteY7" fmla="*/ 1546412 h 1707777"/>
              <a:gd name="connsiteX8" fmla="*/ 5294042 w 9776011"/>
              <a:gd name="connsiteY8" fmla="*/ 1398494 h 1707777"/>
              <a:gd name="connsiteX9" fmla="*/ 4949584 w 9776011"/>
              <a:gd name="connsiteY9" fmla="*/ 1371600 h 1707777"/>
              <a:gd name="connsiteX10" fmla="*/ 4425128 w 9776011"/>
              <a:gd name="connsiteY10" fmla="*/ 1196789 h 1707777"/>
              <a:gd name="connsiteX11" fmla="*/ 3173506 w 9776011"/>
              <a:gd name="connsiteY11" fmla="*/ 914400 h 1707777"/>
              <a:gd name="connsiteX12" fmla="*/ 2259106 w 9776011"/>
              <a:gd name="connsiteY12" fmla="*/ 766483 h 1707777"/>
              <a:gd name="connsiteX13" fmla="*/ 1748117 w 9776011"/>
              <a:gd name="connsiteY13" fmla="*/ 605118 h 1707777"/>
              <a:gd name="connsiteX14" fmla="*/ 1532964 w 9776011"/>
              <a:gd name="connsiteY14" fmla="*/ 430306 h 1707777"/>
              <a:gd name="connsiteX15" fmla="*/ 968188 w 9776011"/>
              <a:gd name="connsiteY15" fmla="*/ 309283 h 1707777"/>
              <a:gd name="connsiteX16" fmla="*/ 578223 w 9776011"/>
              <a:gd name="connsiteY16" fmla="*/ 161365 h 1707777"/>
              <a:gd name="connsiteX17" fmla="*/ 228600 w 9776011"/>
              <a:gd name="connsiteY17" fmla="*/ 53788 h 1707777"/>
              <a:gd name="connsiteX18" fmla="*/ 0 w 9776011"/>
              <a:gd name="connsiteY18" fmla="*/ 40341 h 1707777"/>
              <a:gd name="connsiteX19" fmla="*/ 430306 w 9776011"/>
              <a:gd name="connsiteY19" fmla="*/ 0 h 1707777"/>
              <a:gd name="connsiteX20" fmla="*/ 833717 w 9776011"/>
              <a:gd name="connsiteY20" fmla="*/ 26894 h 1707777"/>
              <a:gd name="connsiteX21" fmla="*/ 1237129 w 9776011"/>
              <a:gd name="connsiteY21" fmla="*/ 13447 h 1707777"/>
              <a:gd name="connsiteX22" fmla="*/ 1264023 w 9776011"/>
              <a:gd name="connsiteY22" fmla="*/ 26894 h 1707777"/>
              <a:gd name="connsiteX0" fmla="*/ 551329 w 9776011"/>
              <a:gd name="connsiteY0" fmla="*/ 26894 h 1707777"/>
              <a:gd name="connsiteX1" fmla="*/ 9547411 w 9776011"/>
              <a:gd name="connsiteY1" fmla="*/ 13447 h 1707777"/>
              <a:gd name="connsiteX2" fmla="*/ 9749117 w 9776011"/>
              <a:gd name="connsiteY2" fmla="*/ 134471 h 1707777"/>
              <a:gd name="connsiteX3" fmla="*/ 9776011 w 9776011"/>
              <a:gd name="connsiteY3" fmla="*/ 1640541 h 1707777"/>
              <a:gd name="connsiteX4" fmla="*/ 8269941 w 9776011"/>
              <a:gd name="connsiteY4" fmla="*/ 1707777 h 1707777"/>
              <a:gd name="connsiteX5" fmla="*/ 7247964 w 9776011"/>
              <a:gd name="connsiteY5" fmla="*/ 1667436 h 1707777"/>
              <a:gd name="connsiteX6" fmla="*/ 6696635 w 9776011"/>
              <a:gd name="connsiteY6" fmla="*/ 1627094 h 1707777"/>
              <a:gd name="connsiteX7" fmla="*/ 5876364 w 9776011"/>
              <a:gd name="connsiteY7" fmla="*/ 1546412 h 1707777"/>
              <a:gd name="connsiteX8" fmla="*/ 5294042 w 9776011"/>
              <a:gd name="connsiteY8" fmla="*/ 1398494 h 1707777"/>
              <a:gd name="connsiteX9" fmla="*/ 4949584 w 9776011"/>
              <a:gd name="connsiteY9" fmla="*/ 1371600 h 1707777"/>
              <a:gd name="connsiteX10" fmla="*/ 4425128 w 9776011"/>
              <a:gd name="connsiteY10" fmla="*/ 1196789 h 1707777"/>
              <a:gd name="connsiteX11" fmla="*/ 3049367 w 9776011"/>
              <a:gd name="connsiteY11" fmla="*/ 1035424 h 1707777"/>
              <a:gd name="connsiteX12" fmla="*/ 2259106 w 9776011"/>
              <a:gd name="connsiteY12" fmla="*/ 766483 h 1707777"/>
              <a:gd name="connsiteX13" fmla="*/ 1748117 w 9776011"/>
              <a:gd name="connsiteY13" fmla="*/ 605118 h 1707777"/>
              <a:gd name="connsiteX14" fmla="*/ 1532964 w 9776011"/>
              <a:gd name="connsiteY14" fmla="*/ 430306 h 1707777"/>
              <a:gd name="connsiteX15" fmla="*/ 968188 w 9776011"/>
              <a:gd name="connsiteY15" fmla="*/ 309283 h 1707777"/>
              <a:gd name="connsiteX16" fmla="*/ 578223 w 9776011"/>
              <a:gd name="connsiteY16" fmla="*/ 161365 h 1707777"/>
              <a:gd name="connsiteX17" fmla="*/ 228600 w 9776011"/>
              <a:gd name="connsiteY17" fmla="*/ 53788 h 1707777"/>
              <a:gd name="connsiteX18" fmla="*/ 0 w 9776011"/>
              <a:gd name="connsiteY18" fmla="*/ 40341 h 1707777"/>
              <a:gd name="connsiteX19" fmla="*/ 430306 w 9776011"/>
              <a:gd name="connsiteY19" fmla="*/ 0 h 1707777"/>
              <a:gd name="connsiteX20" fmla="*/ 833717 w 9776011"/>
              <a:gd name="connsiteY20" fmla="*/ 26894 h 1707777"/>
              <a:gd name="connsiteX21" fmla="*/ 1237129 w 9776011"/>
              <a:gd name="connsiteY21" fmla="*/ 13447 h 1707777"/>
              <a:gd name="connsiteX22" fmla="*/ 1264023 w 9776011"/>
              <a:gd name="connsiteY22" fmla="*/ 26894 h 1707777"/>
              <a:gd name="connsiteX0" fmla="*/ 551329 w 9776011"/>
              <a:gd name="connsiteY0" fmla="*/ 26894 h 1707777"/>
              <a:gd name="connsiteX1" fmla="*/ 9547411 w 9776011"/>
              <a:gd name="connsiteY1" fmla="*/ 13447 h 1707777"/>
              <a:gd name="connsiteX2" fmla="*/ 9749117 w 9776011"/>
              <a:gd name="connsiteY2" fmla="*/ 134471 h 1707777"/>
              <a:gd name="connsiteX3" fmla="*/ 9776011 w 9776011"/>
              <a:gd name="connsiteY3" fmla="*/ 1640541 h 1707777"/>
              <a:gd name="connsiteX4" fmla="*/ 8269941 w 9776011"/>
              <a:gd name="connsiteY4" fmla="*/ 1707777 h 1707777"/>
              <a:gd name="connsiteX5" fmla="*/ 7247964 w 9776011"/>
              <a:gd name="connsiteY5" fmla="*/ 1667436 h 1707777"/>
              <a:gd name="connsiteX6" fmla="*/ 6696635 w 9776011"/>
              <a:gd name="connsiteY6" fmla="*/ 1627094 h 1707777"/>
              <a:gd name="connsiteX7" fmla="*/ 5876364 w 9776011"/>
              <a:gd name="connsiteY7" fmla="*/ 1546412 h 1707777"/>
              <a:gd name="connsiteX8" fmla="*/ 5294042 w 9776011"/>
              <a:gd name="connsiteY8" fmla="*/ 1398494 h 1707777"/>
              <a:gd name="connsiteX9" fmla="*/ 4949584 w 9776011"/>
              <a:gd name="connsiteY9" fmla="*/ 1371600 h 1707777"/>
              <a:gd name="connsiteX10" fmla="*/ 4456163 w 9776011"/>
              <a:gd name="connsiteY10" fmla="*/ 1331259 h 1707777"/>
              <a:gd name="connsiteX11" fmla="*/ 3049367 w 9776011"/>
              <a:gd name="connsiteY11" fmla="*/ 1035424 h 1707777"/>
              <a:gd name="connsiteX12" fmla="*/ 2259106 w 9776011"/>
              <a:gd name="connsiteY12" fmla="*/ 766483 h 1707777"/>
              <a:gd name="connsiteX13" fmla="*/ 1748117 w 9776011"/>
              <a:gd name="connsiteY13" fmla="*/ 605118 h 1707777"/>
              <a:gd name="connsiteX14" fmla="*/ 1532964 w 9776011"/>
              <a:gd name="connsiteY14" fmla="*/ 430306 h 1707777"/>
              <a:gd name="connsiteX15" fmla="*/ 968188 w 9776011"/>
              <a:gd name="connsiteY15" fmla="*/ 309283 h 1707777"/>
              <a:gd name="connsiteX16" fmla="*/ 578223 w 9776011"/>
              <a:gd name="connsiteY16" fmla="*/ 161365 h 1707777"/>
              <a:gd name="connsiteX17" fmla="*/ 228600 w 9776011"/>
              <a:gd name="connsiteY17" fmla="*/ 53788 h 1707777"/>
              <a:gd name="connsiteX18" fmla="*/ 0 w 9776011"/>
              <a:gd name="connsiteY18" fmla="*/ 40341 h 1707777"/>
              <a:gd name="connsiteX19" fmla="*/ 430306 w 9776011"/>
              <a:gd name="connsiteY19" fmla="*/ 0 h 1707777"/>
              <a:gd name="connsiteX20" fmla="*/ 833717 w 9776011"/>
              <a:gd name="connsiteY20" fmla="*/ 26894 h 1707777"/>
              <a:gd name="connsiteX21" fmla="*/ 1237129 w 9776011"/>
              <a:gd name="connsiteY21" fmla="*/ 13447 h 1707777"/>
              <a:gd name="connsiteX22" fmla="*/ 1264023 w 9776011"/>
              <a:gd name="connsiteY22" fmla="*/ 26894 h 1707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9776011" h="1707777">
                <a:moveTo>
                  <a:pt x="551329" y="26894"/>
                </a:moveTo>
                <a:lnTo>
                  <a:pt x="9547411" y="13447"/>
                </a:lnTo>
                <a:lnTo>
                  <a:pt x="9749117" y="134471"/>
                </a:lnTo>
                <a:lnTo>
                  <a:pt x="9776011" y="1640541"/>
                </a:lnTo>
                <a:lnTo>
                  <a:pt x="8269941" y="1707777"/>
                </a:lnTo>
                <a:lnTo>
                  <a:pt x="7247964" y="1667436"/>
                </a:lnTo>
                <a:lnTo>
                  <a:pt x="6696635" y="1627094"/>
                </a:lnTo>
                <a:lnTo>
                  <a:pt x="5876364" y="1546412"/>
                </a:lnTo>
                <a:lnTo>
                  <a:pt x="5294042" y="1398494"/>
                </a:lnTo>
                <a:lnTo>
                  <a:pt x="4949584" y="1371600"/>
                </a:lnTo>
                <a:lnTo>
                  <a:pt x="4456163" y="1331259"/>
                </a:lnTo>
                <a:lnTo>
                  <a:pt x="3049367" y="1035424"/>
                </a:lnTo>
                <a:lnTo>
                  <a:pt x="2259106" y="766483"/>
                </a:lnTo>
                <a:lnTo>
                  <a:pt x="1748117" y="605118"/>
                </a:lnTo>
                <a:lnTo>
                  <a:pt x="1532964" y="430306"/>
                </a:lnTo>
                <a:lnTo>
                  <a:pt x="968188" y="309283"/>
                </a:lnTo>
                <a:lnTo>
                  <a:pt x="578223" y="161365"/>
                </a:lnTo>
                <a:lnTo>
                  <a:pt x="228600" y="53788"/>
                </a:lnTo>
                <a:lnTo>
                  <a:pt x="0" y="40341"/>
                </a:lnTo>
                <a:lnTo>
                  <a:pt x="430306" y="0"/>
                </a:lnTo>
                <a:lnTo>
                  <a:pt x="833717" y="26894"/>
                </a:lnTo>
                <a:lnTo>
                  <a:pt x="1237129" y="13447"/>
                </a:lnTo>
                <a:lnTo>
                  <a:pt x="1264023" y="26894"/>
                </a:lnTo>
              </a:path>
            </a:pathLst>
          </a:custGeom>
          <a:gradFill flip="none" rotWithShape="1">
            <a:gsLst>
              <a:gs pos="0">
                <a:schemeClr val="accent1">
                  <a:lumMod val="75000"/>
                  <a:shade val="30000"/>
                  <a:satMod val="115000"/>
                </a:schemeClr>
              </a:gs>
              <a:gs pos="50000">
                <a:schemeClr val="accent1">
                  <a:lumMod val="75000"/>
                  <a:shade val="67500"/>
                  <a:satMod val="115000"/>
                </a:schemeClr>
              </a:gs>
              <a:gs pos="100000">
                <a:schemeClr val="accent1">
                  <a:lumMod val="75000"/>
                  <a:shade val="100000"/>
                  <a:satMod val="115000"/>
                </a:schemeClr>
              </a:gs>
            </a:gsLst>
            <a:lin ang="162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 name="Picture 2" descr="Resultado de imagen para cielo nubes"/>
          <p:cNvPicPr>
            <a:picLocks noChangeAspect="1" noChangeArrowheads="1"/>
          </p:cNvPicPr>
          <p:nvPr/>
        </p:nvPicPr>
        <p:blipFill rotWithShape="1">
          <a:blip r:embed="rId2">
            <a:extLst>
              <a:ext uri="{28A0092B-C50C-407E-A947-70E740481C1C}">
                <a14:useLocalDpi xmlns:a14="http://schemas.microsoft.com/office/drawing/2010/main" val="0"/>
              </a:ext>
            </a:extLst>
          </a:blip>
          <a:srcRect t="6994"/>
          <a:stretch/>
        </p:blipFill>
        <p:spPr bwMode="auto">
          <a:xfrm>
            <a:off x="-20638" y="823622"/>
            <a:ext cx="12214410" cy="3753114"/>
          </a:xfrm>
          <a:prstGeom prst="rect">
            <a:avLst/>
          </a:prstGeom>
          <a:noFill/>
          <a:extLst>
            <a:ext uri="{909E8E84-426E-40DD-AFC4-6F175D3DCCD1}">
              <a14:hiddenFill xmlns:a14="http://schemas.microsoft.com/office/drawing/2010/main">
                <a:solidFill>
                  <a:srgbClr val="FFFFFF"/>
                </a:solidFill>
              </a14:hiddenFill>
            </a:ext>
          </a:extLst>
        </p:spPr>
      </p:pic>
      <p:cxnSp>
        <p:nvCxnSpPr>
          <p:cNvPr id="22" name="Conector recto 21"/>
          <p:cNvCxnSpPr/>
          <p:nvPr/>
        </p:nvCxnSpPr>
        <p:spPr>
          <a:xfrm>
            <a:off x="6042314" y="907604"/>
            <a:ext cx="102" cy="3669132"/>
          </a:xfrm>
          <a:prstGeom prst="line">
            <a:avLst/>
          </a:prstGeom>
          <a:ln w="38100">
            <a:solidFill>
              <a:schemeClr val="tx1">
                <a:lumMod val="95000"/>
                <a:lumOff val="5000"/>
              </a:schemeClr>
            </a:solidFill>
            <a:prstDash val="sysDot"/>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29" name="Forma libre 28"/>
          <p:cNvSpPr/>
          <p:nvPr/>
        </p:nvSpPr>
        <p:spPr>
          <a:xfrm>
            <a:off x="-99186" y="4417001"/>
            <a:ext cx="12291186" cy="2440999"/>
          </a:xfrm>
          <a:custGeom>
            <a:avLst/>
            <a:gdLst>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2729753 w 11927541"/>
              <a:gd name="connsiteY7" fmla="*/ 161364 h 3563470"/>
              <a:gd name="connsiteX8" fmla="*/ 2864224 w 11927541"/>
              <a:gd name="connsiteY8" fmla="*/ 282388 h 3563470"/>
              <a:gd name="connsiteX9" fmla="*/ 3133165 w 11927541"/>
              <a:gd name="connsiteY9" fmla="*/ 403412 h 3563470"/>
              <a:gd name="connsiteX10" fmla="*/ 3523130 w 11927541"/>
              <a:gd name="connsiteY10" fmla="*/ 470647 h 3563470"/>
              <a:gd name="connsiteX11" fmla="*/ 3738282 w 11927541"/>
              <a:gd name="connsiteY11" fmla="*/ 497541 h 3563470"/>
              <a:gd name="connsiteX12" fmla="*/ 3926541 w 11927541"/>
              <a:gd name="connsiteY12" fmla="*/ 632012 h 3563470"/>
              <a:gd name="connsiteX13" fmla="*/ 4195482 w 11927541"/>
              <a:gd name="connsiteY13" fmla="*/ 753035 h 3563470"/>
              <a:gd name="connsiteX14" fmla="*/ 4531659 w 11927541"/>
              <a:gd name="connsiteY14" fmla="*/ 874059 h 3563470"/>
              <a:gd name="connsiteX15" fmla="*/ 4827494 w 11927541"/>
              <a:gd name="connsiteY15" fmla="*/ 900953 h 3563470"/>
              <a:gd name="connsiteX16" fmla="*/ 5405718 w 11927541"/>
              <a:gd name="connsiteY16" fmla="*/ 954741 h 3563470"/>
              <a:gd name="connsiteX17" fmla="*/ 6078071 w 11927541"/>
              <a:gd name="connsiteY17" fmla="*/ 1169894 h 3563470"/>
              <a:gd name="connsiteX18" fmla="*/ 6521824 w 11927541"/>
              <a:gd name="connsiteY18" fmla="*/ 1317812 h 3563470"/>
              <a:gd name="connsiteX19" fmla="*/ 6777318 w 11927541"/>
              <a:gd name="connsiteY19" fmla="*/ 1573306 h 3563470"/>
              <a:gd name="connsiteX20" fmla="*/ 7261412 w 11927541"/>
              <a:gd name="connsiteY20" fmla="*/ 1586753 h 3563470"/>
              <a:gd name="connsiteX21" fmla="*/ 7691718 w 11927541"/>
              <a:gd name="connsiteY21" fmla="*/ 1600200 h 3563470"/>
              <a:gd name="connsiteX22" fmla="*/ 8189259 w 11927541"/>
              <a:gd name="connsiteY22" fmla="*/ 1613647 h 3563470"/>
              <a:gd name="connsiteX23" fmla="*/ 8821271 w 11927541"/>
              <a:gd name="connsiteY23" fmla="*/ 1721223 h 3563470"/>
              <a:gd name="connsiteX24" fmla="*/ 9265024 w 11927541"/>
              <a:gd name="connsiteY24" fmla="*/ 1707776 h 3563470"/>
              <a:gd name="connsiteX25" fmla="*/ 9641541 w 11927541"/>
              <a:gd name="connsiteY25" fmla="*/ 1761564 h 3563470"/>
              <a:gd name="connsiteX26" fmla="*/ 10058400 w 11927541"/>
              <a:gd name="connsiteY26" fmla="*/ 1788459 h 3563470"/>
              <a:gd name="connsiteX27" fmla="*/ 10381130 w 11927541"/>
              <a:gd name="connsiteY27" fmla="*/ 1788459 h 3563470"/>
              <a:gd name="connsiteX28" fmla="*/ 10690412 w 11927541"/>
              <a:gd name="connsiteY28" fmla="*/ 1788459 h 3563470"/>
              <a:gd name="connsiteX29" fmla="*/ 11228294 w 11927541"/>
              <a:gd name="connsiteY29" fmla="*/ 1775012 h 3563470"/>
              <a:gd name="connsiteX30" fmla="*/ 11631706 w 11927541"/>
              <a:gd name="connsiteY30" fmla="*/ 1761564 h 3563470"/>
              <a:gd name="connsiteX31" fmla="*/ 11927541 w 11927541"/>
              <a:gd name="connsiteY31" fmla="*/ 1748117 h 3563470"/>
              <a:gd name="connsiteX32" fmla="*/ 11914094 w 11927541"/>
              <a:gd name="connsiteY32" fmla="*/ 3563470 h 3563470"/>
              <a:gd name="connsiteX33" fmla="*/ 40341 w 11927541"/>
              <a:gd name="connsiteY33" fmla="*/ 3550023 h 3563470"/>
              <a:gd name="connsiteX34" fmla="*/ 0 w 11927541"/>
              <a:gd name="connsiteY34"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2864224 w 11927541"/>
              <a:gd name="connsiteY8" fmla="*/ 282388 h 3563470"/>
              <a:gd name="connsiteX9" fmla="*/ 3133165 w 11927541"/>
              <a:gd name="connsiteY9" fmla="*/ 403412 h 3563470"/>
              <a:gd name="connsiteX10" fmla="*/ 3523130 w 11927541"/>
              <a:gd name="connsiteY10" fmla="*/ 470647 h 3563470"/>
              <a:gd name="connsiteX11" fmla="*/ 3738282 w 11927541"/>
              <a:gd name="connsiteY11" fmla="*/ 497541 h 3563470"/>
              <a:gd name="connsiteX12" fmla="*/ 3926541 w 11927541"/>
              <a:gd name="connsiteY12" fmla="*/ 632012 h 3563470"/>
              <a:gd name="connsiteX13" fmla="*/ 4195482 w 11927541"/>
              <a:gd name="connsiteY13" fmla="*/ 753035 h 3563470"/>
              <a:gd name="connsiteX14" fmla="*/ 4531659 w 11927541"/>
              <a:gd name="connsiteY14" fmla="*/ 874059 h 3563470"/>
              <a:gd name="connsiteX15" fmla="*/ 4827494 w 11927541"/>
              <a:gd name="connsiteY15" fmla="*/ 900953 h 3563470"/>
              <a:gd name="connsiteX16" fmla="*/ 5405718 w 11927541"/>
              <a:gd name="connsiteY16" fmla="*/ 954741 h 3563470"/>
              <a:gd name="connsiteX17" fmla="*/ 6078071 w 11927541"/>
              <a:gd name="connsiteY17" fmla="*/ 1169894 h 3563470"/>
              <a:gd name="connsiteX18" fmla="*/ 6521824 w 11927541"/>
              <a:gd name="connsiteY18" fmla="*/ 1317812 h 3563470"/>
              <a:gd name="connsiteX19" fmla="*/ 6777318 w 11927541"/>
              <a:gd name="connsiteY19" fmla="*/ 1573306 h 3563470"/>
              <a:gd name="connsiteX20" fmla="*/ 7261412 w 11927541"/>
              <a:gd name="connsiteY20" fmla="*/ 1586753 h 3563470"/>
              <a:gd name="connsiteX21" fmla="*/ 7691718 w 11927541"/>
              <a:gd name="connsiteY21" fmla="*/ 1600200 h 3563470"/>
              <a:gd name="connsiteX22" fmla="*/ 8189259 w 11927541"/>
              <a:gd name="connsiteY22" fmla="*/ 1613647 h 3563470"/>
              <a:gd name="connsiteX23" fmla="*/ 8821271 w 11927541"/>
              <a:gd name="connsiteY23" fmla="*/ 1721223 h 3563470"/>
              <a:gd name="connsiteX24" fmla="*/ 9265024 w 11927541"/>
              <a:gd name="connsiteY24" fmla="*/ 1707776 h 3563470"/>
              <a:gd name="connsiteX25" fmla="*/ 9641541 w 11927541"/>
              <a:gd name="connsiteY25" fmla="*/ 1761564 h 3563470"/>
              <a:gd name="connsiteX26" fmla="*/ 10058400 w 11927541"/>
              <a:gd name="connsiteY26" fmla="*/ 1788459 h 3563470"/>
              <a:gd name="connsiteX27" fmla="*/ 10381130 w 11927541"/>
              <a:gd name="connsiteY27" fmla="*/ 1788459 h 3563470"/>
              <a:gd name="connsiteX28" fmla="*/ 10690412 w 11927541"/>
              <a:gd name="connsiteY28" fmla="*/ 1788459 h 3563470"/>
              <a:gd name="connsiteX29" fmla="*/ 11228294 w 11927541"/>
              <a:gd name="connsiteY29" fmla="*/ 1775012 h 3563470"/>
              <a:gd name="connsiteX30" fmla="*/ 11631706 w 11927541"/>
              <a:gd name="connsiteY30" fmla="*/ 1761564 h 3563470"/>
              <a:gd name="connsiteX31" fmla="*/ 11927541 w 11927541"/>
              <a:gd name="connsiteY31" fmla="*/ 1748117 h 3563470"/>
              <a:gd name="connsiteX32" fmla="*/ 11914094 w 11927541"/>
              <a:gd name="connsiteY32" fmla="*/ 3563470 h 3563470"/>
              <a:gd name="connsiteX33" fmla="*/ 40341 w 11927541"/>
              <a:gd name="connsiteY33" fmla="*/ 3550023 h 3563470"/>
              <a:gd name="connsiteX34" fmla="*/ 0 w 11927541"/>
              <a:gd name="connsiteY34"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2864224 w 11927541"/>
              <a:gd name="connsiteY8" fmla="*/ 282388 h 3563470"/>
              <a:gd name="connsiteX9" fmla="*/ 4249730 w 11927541"/>
              <a:gd name="connsiteY9" fmla="*/ 295836 h 3563470"/>
              <a:gd name="connsiteX10" fmla="*/ 3523130 w 11927541"/>
              <a:gd name="connsiteY10" fmla="*/ 470647 h 3563470"/>
              <a:gd name="connsiteX11" fmla="*/ 3738282 w 11927541"/>
              <a:gd name="connsiteY11" fmla="*/ 497541 h 3563470"/>
              <a:gd name="connsiteX12" fmla="*/ 3926541 w 11927541"/>
              <a:gd name="connsiteY12" fmla="*/ 632012 h 3563470"/>
              <a:gd name="connsiteX13" fmla="*/ 4195482 w 11927541"/>
              <a:gd name="connsiteY13" fmla="*/ 753035 h 3563470"/>
              <a:gd name="connsiteX14" fmla="*/ 4531659 w 11927541"/>
              <a:gd name="connsiteY14" fmla="*/ 874059 h 3563470"/>
              <a:gd name="connsiteX15" fmla="*/ 4827494 w 11927541"/>
              <a:gd name="connsiteY15" fmla="*/ 900953 h 3563470"/>
              <a:gd name="connsiteX16" fmla="*/ 5405718 w 11927541"/>
              <a:gd name="connsiteY16" fmla="*/ 954741 h 3563470"/>
              <a:gd name="connsiteX17" fmla="*/ 6078071 w 11927541"/>
              <a:gd name="connsiteY17" fmla="*/ 1169894 h 3563470"/>
              <a:gd name="connsiteX18" fmla="*/ 6521824 w 11927541"/>
              <a:gd name="connsiteY18" fmla="*/ 1317812 h 3563470"/>
              <a:gd name="connsiteX19" fmla="*/ 6777318 w 11927541"/>
              <a:gd name="connsiteY19" fmla="*/ 1573306 h 3563470"/>
              <a:gd name="connsiteX20" fmla="*/ 7261412 w 11927541"/>
              <a:gd name="connsiteY20" fmla="*/ 1586753 h 3563470"/>
              <a:gd name="connsiteX21" fmla="*/ 7691718 w 11927541"/>
              <a:gd name="connsiteY21" fmla="*/ 1600200 h 3563470"/>
              <a:gd name="connsiteX22" fmla="*/ 8189259 w 11927541"/>
              <a:gd name="connsiteY22" fmla="*/ 1613647 h 3563470"/>
              <a:gd name="connsiteX23" fmla="*/ 8821271 w 11927541"/>
              <a:gd name="connsiteY23" fmla="*/ 1721223 h 3563470"/>
              <a:gd name="connsiteX24" fmla="*/ 9265024 w 11927541"/>
              <a:gd name="connsiteY24" fmla="*/ 1707776 h 3563470"/>
              <a:gd name="connsiteX25" fmla="*/ 9641541 w 11927541"/>
              <a:gd name="connsiteY25" fmla="*/ 1761564 h 3563470"/>
              <a:gd name="connsiteX26" fmla="*/ 10058400 w 11927541"/>
              <a:gd name="connsiteY26" fmla="*/ 1788459 h 3563470"/>
              <a:gd name="connsiteX27" fmla="*/ 10381130 w 11927541"/>
              <a:gd name="connsiteY27" fmla="*/ 1788459 h 3563470"/>
              <a:gd name="connsiteX28" fmla="*/ 10690412 w 11927541"/>
              <a:gd name="connsiteY28" fmla="*/ 1788459 h 3563470"/>
              <a:gd name="connsiteX29" fmla="*/ 11228294 w 11927541"/>
              <a:gd name="connsiteY29" fmla="*/ 1775012 h 3563470"/>
              <a:gd name="connsiteX30" fmla="*/ 11631706 w 11927541"/>
              <a:gd name="connsiteY30" fmla="*/ 1761564 h 3563470"/>
              <a:gd name="connsiteX31" fmla="*/ 11927541 w 11927541"/>
              <a:gd name="connsiteY31" fmla="*/ 1748117 h 3563470"/>
              <a:gd name="connsiteX32" fmla="*/ 11914094 w 11927541"/>
              <a:gd name="connsiteY32" fmla="*/ 3563470 h 3563470"/>
              <a:gd name="connsiteX33" fmla="*/ 40341 w 11927541"/>
              <a:gd name="connsiteY33" fmla="*/ 3550023 h 3563470"/>
              <a:gd name="connsiteX34" fmla="*/ 0 w 11927541"/>
              <a:gd name="connsiteY34"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4033333 w 11927541"/>
              <a:gd name="connsiteY8" fmla="*/ 201706 h 3563470"/>
              <a:gd name="connsiteX9" fmla="*/ 4249730 w 11927541"/>
              <a:gd name="connsiteY9" fmla="*/ 295836 h 3563470"/>
              <a:gd name="connsiteX10" fmla="*/ 3523130 w 11927541"/>
              <a:gd name="connsiteY10" fmla="*/ 470647 h 3563470"/>
              <a:gd name="connsiteX11" fmla="*/ 3738282 w 11927541"/>
              <a:gd name="connsiteY11" fmla="*/ 497541 h 3563470"/>
              <a:gd name="connsiteX12" fmla="*/ 3926541 w 11927541"/>
              <a:gd name="connsiteY12" fmla="*/ 632012 h 3563470"/>
              <a:gd name="connsiteX13" fmla="*/ 4195482 w 11927541"/>
              <a:gd name="connsiteY13" fmla="*/ 753035 h 3563470"/>
              <a:gd name="connsiteX14" fmla="*/ 4531659 w 11927541"/>
              <a:gd name="connsiteY14" fmla="*/ 874059 h 3563470"/>
              <a:gd name="connsiteX15" fmla="*/ 4827494 w 11927541"/>
              <a:gd name="connsiteY15" fmla="*/ 900953 h 3563470"/>
              <a:gd name="connsiteX16" fmla="*/ 5405718 w 11927541"/>
              <a:gd name="connsiteY16" fmla="*/ 954741 h 3563470"/>
              <a:gd name="connsiteX17" fmla="*/ 6078071 w 11927541"/>
              <a:gd name="connsiteY17" fmla="*/ 1169894 h 3563470"/>
              <a:gd name="connsiteX18" fmla="*/ 6521824 w 11927541"/>
              <a:gd name="connsiteY18" fmla="*/ 1317812 h 3563470"/>
              <a:gd name="connsiteX19" fmla="*/ 6777318 w 11927541"/>
              <a:gd name="connsiteY19" fmla="*/ 1573306 h 3563470"/>
              <a:gd name="connsiteX20" fmla="*/ 7261412 w 11927541"/>
              <a:gd name="connsiteY20" fmla="*/ 1586753 h 3563470"/>
              <a:gd name="connsiteX21" fmla="*/ 7691718 w 11927541"/>
              <a:gd name="connsiteY21" fmla="*/ 1600200 h 3563470"/>
              <a:gd name="connsiteX22" fmla="*/ 8189259 w 11927541"/>
              <a:gd name="connsiteY22" fmla="*/ 1613647 h 3563470"/>
              <a:gd name="connsiteX23" fmla="*/ 8821271 w 11927541"/>
              <a:gd name="connsiteY23" fmla="*/ 1721223 h 3563470"/>
              <a:gd name="connsiteX24" fmla="*/ 9265024 w 11927541"/>
              <a:gd name="connsiteY24" fmla="*/ 1707776 h 3563470"/>
              <a:gd name="connsiteX25" fmla="*/ 9641541 w 11927541"/>
              <a:gd name="connsiteY25" fmla="*/ 1761564 h 3563470"/>
              <a:gd name="connsiteX26" fmla="*/ 10058400 w 11927541"/>
              <a:gd name="connsiteY26" fmla="*/ 1788459 h 3563470"/>
              <a:gd name="connsiteX27" fmla="*/ 10381130 w 11927541"/>
              <a:gd name="connsiteY27" fmla="*/ 1788459 h 3563470"/>
              <a:gd name="connsiteX28" fmla="*/ 10690412 w 11927541"/>
              <a:gd name="connsiteY28" fmla="*/ 1788459 h 3563470"/>
              <a:gd name="connsiteX29" fmla="*/ 11228294 w 11927541"/>
              <a:gd name="connsiteY29" fmla="*/ 1775012 h 3563470"/>
              <a:gd name="connsiteX30" fmla="*/ 11631706 w 11927541"/>
              <a:gd name="connsiteY30" fmla="*/ 1761564 h 3563470"/>
              <a:gd name="connsiteX31" fmla="*/ 11927541 w 11927541"/>
              <a:gd name="connsiteY31" fmla="*/ 1748117 h 3563470"/>
              <a:gd name="connsiteX32" fmla="*/ 11914094 w 11927541"/>
              <a:gd name="connsiteY32" fmla="*/ 3563470 h 3563470"/>
              <a:gd name="connsiteX33" fmla="*/ 40341 w 11927541"/>
              <a:gd name="connsiteY33" fmla="*/ 3550023 h 3563470"/>
              <a:gd name="connsiteX34" fmla="*/ 0 w 11927541"/>
              <a:gd name="connsiteY34"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4033333 w 11927541"/>
              <a:gd name="connsiteY8" fmla="*/ 201706 h 3563470"/>
              <a:gd name="connsiteX9" fmla="*/ 4249730 w 11927541"/>
              <a:gd name="connsiteY9" fmla="*/ 295836 h 3563470"/>
              <a:gd name="connsiteX10" fmla="*/ 4416382 w 11927541"/>
              <a:gd name="connsiteY10" fmla="*/ 389964 h 3563470"/>
              <a:gd name="connsiteX11" fmla="*/ 3738282 w 11927541"/>
              <a:gd name="connsiteY11" fmla="*/ 497541 h 3563470"/>
              <a:gd name="connsiteX12" fmla="*/ 3926541 w 11927541"/>
              <a:gd name="connsiteY12" fmla="*/ 632012 h 3563470"/>
              <a:gd name="connsiteX13" fmla="*/ 4195482 w 11927541"/>
              <a:gd name="connsiteY13" fmla="*/ 753035 h 3563470"/>
              <a:gd name="connsiteX14" fmla="*/ 4531659 w 11927541"/>
              <a:gd name="connsiteY14" fmla="*/ 874059 h 3563470"/>
              <a:gd name="connsiteX15" fmla="*/ 4827494 w 11927541"/>
              <a:gd name="connsiteY15" fmla="*/ 900953 h 3563470"/>
              <a:gd name="connsiteX16" fmla="*/ 5405718 w 11927541"/>
              <a:gd name="connsiteY16" fmla="*/ 954741 h 3563470"/>
              <a:gd name="connsiteX17" fmla="*/ 6078071 w 11927541"/>
              <a:gd name="connsiteY17" fmla="*/ 1169894 h 3563470"/>
              <a:gd name="connsiteX18" fmla="*/ 6521824 w 11927541"/>
              <a:gd name="connsiteY18" fmla="*/ 1317812 h 3563470"/>
              <a:gd name="connsiteX19" fmla="*/ 6777318 w 11927541"/>
              <a:gd name="connsiteY19" fmla="*/ 1573306 h 3563470"/>
              <a:gd name="connsiteX20" fmla="*/ 7261412 w 11927541"/>
              <a:gd name="connsiteY20" fmla="*/ 1586753 h 3563470"/>
              <a:gd name="connsiteX21" fmla="*/ 7691718 w 11927541"/>
              <a:gd name="connsiteY21" fmla="*/ 1600200 h 3563470"/>
              <a:gd name="connsiteX22" fmla="*/ 8189259 w 11927541"/>
              <a:gd name="connsiteY22" fmla="*/ 1613647 h 3563470"/>
              <a:gd name="connsiteX23" fmla="*/ 8821271 w 11927541"/>
              <a:gd name="connsiteY23" fmla="*/ 1721223 h 3563470"/>
              <a:gd name="connsiteX24" fmla="*/ 9265024 w 11927541"/>
              <a:gd name="connsiteY24" fmla="*/ 1707776 h 3563470"/>
              <a:gd name="connsiteX25" fmla="*/ 9641541 w 11927541"/>
              <a:gd name="connsiteY25" fmla="*/ 1761564 h 3563470"/>
              <a:gd name="connsiteX26" fmla="*/ 10058400 w 11927541"/>
              <a:gd name="connsiteY26" fmla="*/ 1788459 h 3563470"/>
              <a:gd name="connsiteX27" fmla="*/ 10381130 w 11927541"/>
              <a:gd name="connsiteY27" fmla="*/ 1788459 h 3563470"/>
              <a:gd name="connsiteX28" fmla="*/ 10690412 w 11927541"/>
              <a:gd name="connsiteY28" fmla="*/ 1788459 h 3563470"/>
              <a:gd name="connsiteX29" fmla="*/ 11228294 w 11927541"/>
              <a:gd name="connsiteY29" fmla="*/ 1775012 h 3563470"/>
              <a:gd name="connsiteX30" fmla="*/ 11631706 w 11927541"/>
              <a:gd name="connsiteY30" fmla="*/ 1761564 h 3563470"/>
              <a:gd name="connsiteX31" fmla="*/ 11927541 w 11927541"/>
              <a:gd name="connsiteY31" fmla="*/ 1748117 h 3563470"/>
              <a:gd name="connsiteX32" fmla="*/ 11914094 w 11927541"/>
              <a:gd name="connsiteY32" fmla="*/ 3563470 h 3563470"/>
              <a:gd name="connsiteX33" fmla="*/ 40341 w 11927541"/>
              <a:gd name="connsiteY33" fmla="*/ 3550023 h 3563470"/>
              <a:gd name="connsiteX34" fmla="*/ 0 w 11927541"/>
              <a:gd name="connsiteY34"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4033333 w 11927541"/>
              <a:gd name="connsiteY8" fmla="*/ 201706 h 3563470"/>
              <a:gd name="connsiteX9" fmla="*/ 4249730 w 11927541"/>
              <a:gd name="connsiteY9" fmla="*/ 295836 h 3563470"/>
              <a:gd name="connsiteX10" fmla="*/ 4416382 w 11927541"/>
              <a:gd name="connsiteY10" fmla="*/ 389964 h 3563470"/>
              <a:gd name="connsiteX11" fmla="*/ 4723486 w 11927541"/>
              <a:gd name="connsiteY11" fmla="*/ 510988 h 3563470"/>
              <a:gd name="connsiteX12" fmla="*/ 3926541 w 11927541"/>
              <a:gd name="connsiteY12" fmla="*/ 632012 h 3563470"/>
              <a:gd name="connsiteX13" fmla="*/ 4195482 w 11927541"/>
              <a:gd name="connsiteY13" fmla="*/ 753035 h 3563470"/>
              <a:gd name="connsiteX14" fmla="*/ 4531659 w 11927541"/>
              <a:gd name="connsiteY14" fmla="*/ 874059 h 3563470"/>
              <a:gd name="connsiteX15" fmla="*/ 4827494 w 11927541"/>
              <a:gd name="connsiteY15" fmla="*/ 900953 h 3563470"/>
              <a:gd name="connsiteX16" fmla="*/ 5405718 w 11927541"/>
              <a:gd name="connsiteY16" fmla="*/ 954741 h 3563470"/>
              <a:gd name="connsiteX17" fmla="*/ 6078071 w 11927541"/>
              <a:gd name="connsiteY17" fmla="*/ 1169894 h 3563470"/>
              <a:gd name="connsiteX18" fmla="*/ 6521824 w 11927541"/>
              <a:gd name="connsiteY18" fmla="*/ 1317812 h 3563470"/>
              <a:gd name="connsiteX19" fmla="*/ 6777318 w 11927541"/>
              <a:gd name="connsiteY19" fmla="*/ 1573306 h 3563470"/>
              <a:gd name="connsiteX20" fmla="*/ 7261412 w 11927541"/>
              <a:gd name="connsiteY20" fmla="*/ 1586753 h 3563470"/>
              <a:gd name="connsiteX21" fmla="*/ 7691718 w 11927541"/>
              <a:gd name="connsiteY21" fmla="*/ 1600200 h 3563470"/>
              <a:gd name="connsiteX22" fmla="*/ 8189259 w 11927541"/>
              <a:gd name="connsiteY22" fmla="*/ 1613647 h 3563470"/>
              <a:gd name="connsiteX23" fmla="*/ 8821271 w 11927541"/>
              <a:gd name="connsiteY23" fmla="*/ 1721223 h 3563470"/>
              <a:gd name="connsiteX24" fmla="*/ 9265024 w 11927541"/>
              <a:gd name="connsiteY24" fmla="*/ 1707776 h 3563470"/>
              <a:gd name="connsiteX25" fmla="*/ 9641541 w 11927541"/>
              <a:gd name="connsiteY25" fmla="*/ 1761564 h 3563470"/>
              <a:gd name="connsiteX26" fmla="*/ 10058400 w 11927541"/>
              <a:gd name="connsiteY26" fmla="*/ 1788459 h 3563470"/>
              <a:gd name="connsiteX27" fmla="*/ 10381130 w 11927541"/>
              <a:gd name="connsiteY27" fmla="*/ 1788459 h 3563470"/>
              <a:gd name="connsiteX28" fmla="*/ 10690412 w 11927541"/>
              <a:gd name="connsiteY28" fmla="*/ 1788459 h 3563470"/>
              <a:gd name="connsiteX29" fmla="*/ 11228294 w 11927541"/>
              <a:gd name="connsiteY29" fmla="*/ 1775012 h 3563470"/>
              <a:gd name="connsiteX30" fmla="*/ 11631706 w 11927541"/>
              <a:gd name="connsiteY30" fmla="*/ 1761564 h 3563470"/>
              <a:gd name="connsiteX31" fmla="*/ 11927541 w 11927541"/>
              <a:gd name="connsiteY31" fmla="*/ 1748117 h 3563470"/>
              <a:gd name="connsiteX32" fmla="*/ 11914094 w 11927541"/>
              <a:gd name="connsiteY32" fmla="*/ 3563470 h 3563470"/>
              <a:gd name="connsiteX33" fmla="*/ 40341 w 11927541"/>
              <a:gd name="connsiteY33" fmla="*/ 3550023 h 3563470"/>
              <a:gd name="connsiteX34" fmla="*/ 0 w 11927541"/>
              <a:gd name="connsiteY34"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4033333 w 11927541"/>
              <a:gd name="connsiteY8" fmla="*/ 201706 h 3563470"/>
              <a:gd name="connsiteX9" fmla="*/ 4249730 w 11927541"/>
              <a:gd name="connsiteY9" fmla="*/ 295836 h 3563470"/>
              <a:gd name="connsiteX10" fmla="*/ 4416382 w 11927541"/>
              <a:gd name="connsiteY10" fmla="*/ 389964 h 3563470"/>
              <a:gd name="connsiteX11" fmla="*/ 4723486 w 11927541"/>
              <a:gd name="connsiteY11" fmla="*/ 510988 h 3563470"/>
              <a:gd name="connsiteX12" fmla="*/ 4951153 w 11927541"/>
              <a:gd name="connsiteY12" fmla="*/ 551329 h 3563470"/>
              <a:gd name="connsiteX13" fmla="*/ 4195482 w 11927541"/>
              <a:gd name="connsiteY13" fmla="*/ 753035 h 3563470"/>
              <a:gd name="connsiteX14" fmla="*/ 4531659 w 11927541"/>
              <a:gd name="connsiteY14" fmla="*/ 874059 h 3563470"/>
              <a:gd name="connsiteX15" fmla="*/ 4827494 w 11927541"/>
              <a:gd name="connsiteY15" fmla="*/ 900953 h 3563470"/>
              <a:gd name="connsiteX16" fmla="*/ 5405718 w 11927541"/>
              <a:gd name="connsiteY16" fmla="*/ 954741 h 3563470"/>
              <a:gd name="connsiteX17" fmla="*/ 6078071 w 11927541"/>
              <a:gd name="connsiteY17" fmla="*/ 1169894 h 3563470"/>
              <a:gd name="connsiteX18" fmla="*/ 6521824 w 11927541"/>
              <a:gd name="connsiteY18" fmla="*/ 1317812 h 3563470"/>
              <a:gd name="connsiteX19" fmla="*/ 6777318 w 11927541"/>
              <a:gd name="connsiteY19" fmla="*/ 1573306 h 3563470"/>
              <a:gd name="connsiteX20" fmla="*/ 7261412 w 11927541"/>
              <a:gd name="connsiteY20" fmla="*/ 1586753 h 3563470"/>
              <a:gd name="connsiteX21" fmla="*/ 7691718 w 11927541"/>
              <a:gd name="connsiteY21" fmla="*/ 1600200 h 3563470"/>
              <a:gd name="connsiteX22" fmla="*/ 8189259 w 11927541"/>
              <a:gd name="connsiteY22" fmla="*/ 1613647 h 3563470"/>
              <a:gd name="connsiteX23" fmla="*/ 8821271 w 11927541"/>
              <a:gd name="connsiteY23" fmla="*/ 1721223 h 3563470"/>
              <a:gd name="connsiteX24" fmla="*/ 9265024 w 11927541"/>
              <a:gd name="connsiteY24" fmla="*/ 1707776 h 3563470"/>
              <a:gd name="connsiteX25" fmla="*/ 9641541 w 11927541"/>
              <a:gd name="connsiteY25" fmla="*/ 1761564 h 3563470"/>
              <a:gd name="connsiteX26" fmla="*/ 10058400 w 11927541"/>
              <a:gd name="connsiteY26" fmla="*/ 1788459 h 3563470"/>
              <a:gd name="connsiteX27" fmla="*/ 10381130 w 11927541"/>
              <a:gd name="connsiteY27" fmla="*/ 1788459 h 3563470"/>
              <a:gd name="connsiteX28" fmla="*/ 10690412 w 11927541"/>
              <a:gd name="connsiteY28" fmla="*/ 1788459 h 3563470"/>
              <a:gd name="connsiteX29" fmla="*/ 11228294 w 11927541"/>
              <a:gd name="connsiteY29" fmla="*/ 1775012 h 3563470"/>
              <a:gd name="connsiteX30" fmla="*/ 11631706 w 11927541"/>
              <a:gd name="connsiteY30" fmla="*/ 1761564 h 3563470"/>
              <a:gd name="connsiteX31" fmla="*/ 11927541 w 11927541"/>
              <a:gd name="connsiteY31" fmla="*/ 1748117 h 3563470"/>
              <a:gd name="connsiteX32" fmla="*/ 11914094 w 11927541"/>
              <a:gd name="connsiteY32" fmla="*/ 3563470 h 3563470"/>
              <a:gd name="connsiteX33" fmla="*/ 40341 w 11927541"/>
              <a:gd name="connsiteY33" fmla="*/ 3550023 h 3563470"/>
              <a:gd name="connsiteX34" fmla="*/ 0 w 11927541"/>
              <a:gd name="connsiteY34"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4033333 w 11927541"/>
              <a:gd name="connsiteY8" fmla="*/ 201706 h 3563470"/>
              <a:gd name="connsiteX9" fmla="*/ 4249730 w 11927541"/>
              <a:gd name="connsiteY9" fmla="*/ 295836 h 3563470"/>
              <a:gd name="connsiteX10" fmla="*/ 4416382 w 11927541"/>
              <a:gd name="connsiteY10" fmla="*/ 389964 h 3563470"/>
              <a:gd name="connsiteX11" fmla="*/ 4723486 w 11927541"/>
              <a:gd name="connsiteY11" fmla="*/ 510988 h 3563470"/>
              <a:gd name="connsiteX12" fmla="*/ 4951153 w 11927541"/>
              <a:gd name="connsiteY12" fmla="*/ 551329 h 3563470"/>
              <a:gd name="connsiteX13" fmla="*/ 5128143 w 11927541"/>
              <a:gd name="connsiteY13" fmla="*/ 712694 h 3563470"/>
              <a:gd name="connsiteX14" fmla="*/ 4531659 w 11927541"/>
              <a:gd name="connsiteY14" fmla="*/ 874059 h 3563470"/>
              <a:gd name="connsiteX15" fmla="*/ 4827494 w 11927541"/>
              <a:gd name="connsiteY15" fmla="*/ 900953 h 3563470"/>
              <a:gd name="connsiteX16" fmla="*/ 5405718 w 11927541"/>
              <a:gd name="connsiteY16" fmla="*/ 954741 h 3563470"/>
              <a:gd name="connsiteX17" fmla="*/ 6078071 w 11927541"/>
              <a:gd name="connsiteY17" fmla="*/ 1169894 h 3563470"/>
              <a:gd name="connsiteX18" fmla="*/ 6521824 w 11927541"/>
              <a:gd name="connsiteY18" fmla="*/ 1317812 h 3563470"/>
              <a:gd name="connsiteX19" fmla="*/ 6777318 w 11927541"/>
              <a:gd name="connsiteY19" fmla="*/ 1573306 h 3563470"/>
              <a:gd name="connsiteX20" fmla="*/ 7261412 w 11927541"/>
              <a:gd name="connsiteY20" fmla="*/ 1586753 h 3563470"/>
              <a:gd name="connsiteX21" fmla="*/ 7691718 w 11927541"/>
              <a:gd name="connsiteY21" fmla="*/ 1600200 h 3563470"/>
              <a:gd name="connsiteX22" fmla="*/ 8189259 w 11927541"/>
              <a:gd name="connsiteY22" fmla="*/ 1613647 h 3563470"/>
              <a:gd name="connsiteX23" fmla="*/ 8821271 w 11927541"/>
              <a:gd name="connsiteY23" fmla="*/ 1721223 h 3563470"/>
              <a:gd name="connsiteX24" fmla="*/ 9265024 w 11927541"/>
              <a:gd name="connsiteY24" fmla="*/ 1707776 h 3563470"/>
              <a:gd name="connsiteX25" fmla="*/ 9641541 w 11927541"/>
              <a:gd name="connsiteY25" fmla="*/ 1761564 h 3563470"/>
              <a:gd name="connsiteX26" fmla="*/ 10058400 w 11927541"/>
              <a:gd name="connsiteY26" fmla="*/ 1788459 h 3563470"/>
              <a:gd name="connsiteX27" fmla="*/ 10381130 w 11927541"/>
              <a:gd name="connsiteY27" fmla="*/ 1788459 h 3563470"/>
              <a:gd name="connsiteX28" fmla="*/ 10690412 w 11927541"/>
              <a:gd name="connsiteY28" fmla="*/ 1788459 h 3563470"/>
              <a:gd name="connsiteX29" fmla="*/ 11228294 w 11927541"/>
              <a:gd name="connsiteY29" fmla="*/ 1775012 h 3563470"/>
              <a:gd name="connsiteX30" fmla="*/ 11631706 w 11927541"/>
              <a:gd name="connsiteY30" fmla="*/ 1761564 h 3563470"/>
              <a:gd name="connsiteX31" fmla="*/ 11927541 w 11927541"/>
              <a:gd name="connsiteY31" fmla="*/ 1748117 h 3563470"/>
              <a:gd name="connsiteX32" fmla="*/ 11914094 w 11927541"/>
              <a:gd name="connsiteY32" fmla="*/ 3563470 h 3563470"/>
              <a:gd name="connsiteX33" fmla="*/ 40341 w 11927541"/>
              <a:gd name="connsiteY33" fmla="*/ 3550023 h 3563470"/>
              <a:gd name="connsiteX34" fmla="*/ 0 w 11927541"/>
              <a:gd name="connsiteY34"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4033333 w 11927541"/>
              <a:gd name="connsiteY8" fmla="*/ 201706 h 3563470"/>
              <a:gd name="connsiteX9" fmla="*/ 4249730 w 11927541"/>
              <a:gd name="connsiteY9" fmla="*/ 295836 h 3563470"/>
              <a:gd name="connsiteX10" fmla="*/ 4416382 w 11927541"/>
              <a:gd name="connsiteY10" fmla="*/ 389964 h 3563470"/>
              <a:gd name="connsiteX11" fmla="*/ 4723486 w 11927541"/>
              <a:gd name="connsiteY11" fmla="*/ 510988 h 3563470"/>
              <a:gd name="connsiteX12" fmla="*/ 4951153 w 11927541"/>
              <a:gd name="connsiteY12" fmla="*/ 551329 h 3563470"/>
              <a:gd name="connsiteX13" fmla="*/ 5128143 w 11927541"/>
              <a:gd name="connsiteY13" fmla="*/ 712694 h 3563470"/>
              <a:gd name="connsiteX14" fmla="*/ 5424912 w 11927541"/>
              <a:gd name="connsiteY14" fmla="*/ 820270 h 3563470"/>
              <a:gd name="connsiteX15" fmla="*/ 4827494 w 11927541"/>
              <a:gd name="connsiteY15" fmla="*/ 900953 h 3563470"/>
              <a:gd name="connsiteX16" fmla="*/ 5405718 w 11927541"/>
              <a:gd name="connsiteY16" fmla="*/ 954741 h 3563470"/>
              <a:gd name="connsiteX17" fmla="*/ 6078071 w 11927541"/>
              <a:gd name="connsiteY17" fmla="*/ 1169894 h 3563470"/>
              <a:gd name="connsiteX18" fmla="*/ 6521824 w 11927541"/>
              <a:gd name="connsiteY18" fmla="*/ 1317812 h 3563470"/>
              <a:gd name="connsiteX19" fmla="*/ 6777318 w 11927541"/>
              <a:gd name="connsiteY19" fmla="*/ 1573306 h 3563470"/>
              <a:gd name="connsiteX20" fmla="*/ 7261412 w 11927541"/>
              <a:gd name="connsiteY20" fmla="*/ 1586753 h 3563470"/>
              <a:gd name="connsiteX21" fmla="*/ 7691718 w 11927541"/>
              <a:gd name="connsiteY21" fmla="*/ 1600200 h 3563470"/>
              <a:gd name="connsiteX22" fmla="*/ 8189259 w 11927541"/>
              <a:gd name="connsiteY22" fmla="*/ 1613647 h 3563470"/>
              <a:gd name="connsiteX23" fmla="*/ 8821271 w 11927541"/>
              <a:gd name="connsiteY23" fmla="*/ 1721223 h 3563470"/>
              <a:gd name="connsiteX24" fmla="*/ 9265024 w 11927541"/>
              <a:gd name="connsiteY24" fmla="*/ 1707776 h 3563470"/>
              <a:gd name="connsiteX25" fmla="*/ 9641541 w 11927541"/>
              <a:gd name="connsiteY25" fmla="*/ 1761564 h 3563470"/>
              <a:gd name="connsiteX26" fmla="*/ 10058400 w 11927541"/>
              <a:gd name="connsiteY26" fmla="*/ 1788459 h 3563470"/>
              <a:gd name="connsiteX27" fmla="*/ 10381130 w 11927541"/>
              <a:gd name="connsiteY27" fmla="*/ 1788459 h 3563470"/>
              <a:gd name="connsiteX28" fmla="*/ 10690412 w 11927541"/>
              <a:gd name="connsiteY28" fmla="*/ 1788459 h 3563470"/>
              <a:gd name="connsiteX29" fmla="*/ 11228294 w 11927541"/>
              <a:gd name="connsiteY29" fmla="*/ 1775012 h 3563470"/>
              <a:gd name="connsiteX30" fmla="*/ 11631706 w 11927541"/>
              <a:gd name="connsiteY30" fmla="*/ 1761564 h 3563470"/>
              <a:gd name="connsiteX31" fmla="*/ 11927541 w 11927541"/>
              <a:gd name="connsiteY31" fmla="*/ 1748117 h 3563470"/>
              <a:gd name="connsiteX32" fmla="*/ 11914094 w 11927541"/>
              <a:gd name="connsiteY32" fmla="*/ 3563470 h 3563470"/>
              <a:gd name="connsiteX33" fmla="*/ 40341 w 11927541"/>
              <a:gd name="connsiteY33" fmla="*/ 3550023 h 3563470"/>
              <a:gd name="connsiteX34" fmla="*/ 0 w 11927541"/>
              <a:gd name="connsiteY34"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4033333 w 11927541"/>
              <a:gd name="connsiteY8" fmla="*/ 201706 h 3563470"/>
              <a:gd name="connsiteX9" fmla="*/ 4249730 w 11927541"/>
              <a:gd name="connsiteY9" fmla="*/ 295836 h 3563470"/>
              <a:gd name="connsiteX10" fmla="*/ 4416382 w 11927541"/>
              <a:gd name="connsiteY10" fmla="*/ 389964 h 3563470"/>
              <a:gd name="connsiteX11" fmla="*/ 4723486 w 11927541"/>
              <a:gd name="connsiteY11" fmla="*/ 510988 h 3563470"/>
              <a:gd name="connsiteX12" fmla="*/ 4951153 w 11927541"/>
              <a:gd name="connsiteY12" fmla="*/ 551329 h 3563470"/>
              <a:gd name="connsiteX13" fmla="*/ 5128143 w 11927541"/>
              <a:gd name="connsiteY13" fmla="*/ 712694 h 3563470"/>
              <a:gd name="connsiteX14" fmla="*/ 5424912 w 11927541"/>
              <a:gd name="connsiteY14" fmla="*/ 820270 h 3563470"/>
              <a:gd name="connsiteX15" fmla="*/ 5641930 w 11927541"/>
              <a:gd name="connsiteY15" fmla="*/ 833718 h 3563470"/>
              <a:gd name="connsiteX16" fmla="*/ 5405718 w 11927541"/>
              <a:gd name="connsiteY16" fmla="*/ 954741 h 3563470"/>
              <a:gd name="connsiteX17" fmla="*/ 6078071 w 11927541"/>
              <a:gd name="connsiteY17" fmla="*/ 1169894 h 3563470"/>
              <a:gd name="connsiteX18" fmla="*/ 6521824 w 11927541"/>
              <a:gd name="connsiteY18" fmla="*/ 1317812 h 3563470"/>
              <a:gd name="connsiteX19" fmla="*/ 6777318 w 11927541"/>
              <a:gd name="connsiteY19" fmla="*/ 1573306 h 3563470"/>
              <a:gd name="connsiteX20" fmla="*/ 7261412 w 11927541"/>
              <a:gd name="connsiteY20" fmla="*/ 1586753 h 3563470"/>
              <a:gd name="connsiteX21" fmla="*/ 7691718 w 11927541"/>
              <a:gd name="connsiteY21" fmla="*/ 1600200 h 3563470"/>
              <a:gd name="connsiteX22" fmla="*/ 8189259 w 11927541"/>
              <a:gd name="connsiteY22" fmla="*/ 1613647 h 3563470"/>
              <a:gd name="connsiteX23" fmla="*/ 8821271 w 11927541"/>
              <a:gd name="connsiteY23" fmla="*/ 1721223 h 3563470"/>
              <a:gd name="connsiteX24" fmla="*/ 9265024 w 11927541"/>
              <a:gd name="connsiteY24" fmla="*/ 1707776 h 3563470"/>
              <a:gd name="connsiteX25" fmla="*/ 9641541 w 11927541"/>
              <a:gd name="connsiteY25" fmla="*/ 1761564 h 3563470"/>
              <a:gd name="connsiteX26" fmla="*/ 10058400 w 11927541"/>
              <a:gd name="connsiteY26" fmla="*/ 1788459 h 3563470"/>
              <a:gd name="connsiteX27" fmla="*/ 10381130 w 11927541"/>
              <a:gd name="connsiteY27" fmla="*/ 1788459 h 3563470"/>
              <a:gd name="connsiteX28" fmla="*/ 10690412 w 11927541"/>
              <a:gd name="connsiteY28" fmla="*/ 1788459 h 3563470"/>
              <a:gd name="connsiteX29" fmla="*/ 11228294 w 11927541"/>
              <a:gd name="connsiteY29" fmla="*/ 1775012 h 3563470"/>
              <a:gd name="connsiteX30" fmla="*/ 11631706 w 11927541"/>
              <a:gd name="connsiteY30" fmla="*/ 1761564 h 3563470"/>
              <a:gd name="connsiteX31" fmla="*/ 11927541 w 11927541"/>
              <a:gd name="connsiteY31" fmla="*/ 1748117 h 3563470"/>
              <a:gd name="connsiteX32" fmla="*/ 11914094 w 11927541"/>
              <a:gd name="connsiteY32" fmla="*/ 3563470 h 3563470"/>
              <a:gd name="connsiteX33" fmla="*/ 40341 w 11927541"/>
              <a:gd name="connsiteY33" fmla="*/ 3550023 h 3563470"/>
              <a:gd name="connsiteX34" fmla="*/ 0 w 11927541"/>
              <a:gd name="connsiteY34"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4033333 w 11927541"/>
              <a:gd name="connsiteY8" fmla="*/ 201706 h 3563470"/>
              <a:gd name="connsiteX9" fmla="*/ 4249730 w 11927541"/>
              <a:gd name="connsiteY9" fmla="*/ 295836 h 3563470"/>
              <a:gd name="connsiteX10" fmla="*/ 4416382 w 11927541"/>
              <a:gd name="connsiteY10" fmla="*/ 389964 h 3563470"/>
              <a:gd name="connsiteX11" fmla="*/ 4723486 w 11927541"/>
              <a:gd name="connsiteY11" fmla="*/ 510988 h 3563470"/>
              <a:gd name="connsiteX12" fmla="*/ 4951153 w 11927541"/>
              <a:gd name="connsiteY12" fmla="*/ 551329 h 3563470"/>
              <a:gd name="connsiteX13" fmla="*/ 5128143 w 11927541"/>
              <a:gd name="connsiteY13" fmla="*/ 712694 h 3563470"/>
              <a:gd name="connsiteX14" fmla="*/ 5424912 w 11927541"/>
              <a:gd name="connsiteY14" fmla="*/ 820270 h 3563470"/>
              <a:gd name="connsiteX15" fmla="*/ 5641930 w 11927541"/>
              <a:gd name="connsiteY15" fmla="*/ 833718 h 3563470"/>
              <a:gd name="connsiteX16" fmla="*/ 6075657 w 11927541"/>
              <a:gd name="connsiteY16" fmla="*/ 981635 h 3563470"/>
              <a:gd name="connsiteX17" fmla="*/ 6078071 w 11927541"/>
              <a:gd name="connsiteY17" fmla="*/ 1169894 h 3563470"/>
              <a:gd name="connsiteX18" fmla="*/ 6521824 w 11927541"/>
              <a:gd name="connsiteY18" fmla="*/ 1317812 h 3563470"/>
              <a:gd name="connsiteX19" fmla="*/ 6777318 w 11927541"/>
              <a:gd name="connsiteY19" fmla="*/ 1573306 h 3563470"/>
              <a:gd name="connsiteX20" fmla="*/ 7261412 w 11927541"/>
              <a:gd name="connsiteY20" fmla="*/ 1586753 h 3563470"/>
              <a:gd name="connsiteX21" fmla="*/ 7691718 w 11927541"/>
              <a:gd name="connsiteY21" fmla="*/ 1600200 h 3563470"/>
              <a:gd name="connsiteX22" fmla="*/ 8189259 w 11927541"/>
              <a:gd name="connsiteY22" fmla="*/ 1613647 h 3563470"/>
              <a:gd name="connsiteX23" fmla="*/ 8821271 w 11927541"/>
              <a:gd name="connsiteY23" fmla="*/ 1721223 h 3563470"/>
              <a:gd name="connsiteX24" fmla="*/ 9265024 w 11927541"/>
              <a:gd name="connsiteY24" fmla="*/ 1707776 h 3563470"/>
              <a:gd name="connsiteX25" fmla="*/ 9641541 w 11927541"/>
              <a:gd name="connsiteY25" fmla="*/ 1761564 h 3563470"/>
              <a:gd name="connsiteX26" fmla="*/ 10058400 w 11927541"/>
              <a:gd name="connsiteY26" fmla="*/ 1788459 h 3563470"/>
              <a:gd name="connsiteX27" fmla="*/ 10381130 w 11927541"/>
              <a:gd name="connsiteY27" fmla="*/ 1788459 h 3563470"/>
              <a:gd name="connsiteX28" fmla="*/ 10690412 w 11927541"/>
              <a:gd name="connsiteY28" fmla="*/ 1788459 h 3563470"/>
              <a:gd name="connsiteX29" fmla="*/ 11228294 w 11927541"/>
              <a:gd name="connsiteY29" fmla="*/ 1775012 h 3563470"/>
              <a:gd name="connsiteX30" fmla="*/ 11631706 w 11927541"/>
              <a:gd name="connsiteY30" fmla="*/ 1761564 h 3563470"/>
              <a:gd name="connsiteX31" fmla="*/ 11927541 w 11927541"/>
              <a:gd name="connsiteY31" fmla="*/ 1748117 h 3563470"/>
              <a:gd name="connsiteX32" fmla="*/ 11914094 w 11927541"/>
              <a:gd name="connsiteY32" fmla="*/ 3563470 h 3563470"/>
              <a:gd name="connsiteX33" fmla="*/ 40341 w 11927541"/>
              <a:gd name="connsiteY33" fmla="*/ 3550023 h 3563470"/>
              <a:gd name="connsiteX34" fmla="*/ 0 w 11927541"/>
              <a:gd name="connsiteY34"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4033333 w 11927541"/>
              <a:gd name="connsiteY8" fmla="*/ 201706 h 3563470"/>
              <a:gd name="connsiteX9" fmla="*/ 4249730 w 11927541"/>
              <a:gd name="connsiteY9" fmla="*/ 295836 h 3563470"/>
              <a:gd name="connsiteX10" fmla="*/ 4416382 w 11927541"/>
              <a:gd name="connsiteY10" fmla="*/ 389964 h 3563470"/>
              <a:gd name="connsiteX11" fmla="*/ 4723486 w 11927541"/>
              <a:gd name="connsiteY11" fmla="*/ 510988 h 3563470"/>
              <a:gd name="connsiteX12" fmla="*/ 4951153 w 11927541"/>
              <a:gd name="connsiteY12" fmla="*/ 551329 h 3563470"/>
              <a:gd name="connsiteX13" fmla="*/ 5128143 w 11927541"/>
              <a:gd name="connsiteY13" fmla="*/ 712694 h 3563470"/>
              <a:gd name="connsiteX14" fmla="*/ 5424912 w 11927541"/>
              <a:gd name="connsiteY14" fmla="*/ 820270 h 3563470"/>
              <a:gd name="connsiteX15" fmla="*/ 5641930 w 11927541"/>
              <a:gd name="connsiteY15" fmla="*/ 833718 h 3563470"/>
              <a:gd name="connsiteX16" fmla="*/ 6075657 w 11927541"/>
              <a:gd name="connsiteY16" fmla="*/ 981635 h 3563470"/>
              <a:gd name="connsiteX17" fmla="*/ 6445881 w 11927541"/>
              <a:gd name="connsiteY17" fmla="*/ 1102659 h 3563470"/>
              <a:gd name="connsiteX18" fmla="*/ 6521824 w 11927541"/>
              <a:gd name="connsiteY18" fmla="*/ 1317812 h 3563470"/>
              <a:gd name="connsiteX19" fmla="*/ 6777318 w 11927541"/>
              <a:gd name="connsiteY19" fmla="*/ 1573306 h 3563470"/>
              <a:gd name="connsiteX20" fmla="*/ 7261412 w 11927541"/>
              <a:gd name="connsiteY20" fmla="*/ 1586753 h 3563470"/>
              <a:gd name="connsiteX21" fmla="*/ 7691718 w 11927541"/>
              <a:gd name="connsiteY21" fmla="*/ 1600200 h 3563470"/>
              <a:gd name="connsiteX22" fmla="*/ 8189259 w 11927541"/>
              <a:gd name="connsiteY22" fmla="*/ 1613647 h 3563470"/>
              <a:gd name="connsiteX23" fmla="*/ 8821271 w 11927541"/>
              <a:gd name="connsiteY23" fmla="*/ 1721223 h 3563470"/>
              <a:gd name="connsiteX24" fmla="*/ 9265024 w 11927541"/>
              <a:gd name="connsiteY24" fmla="*/ 1707776 h 3563470"/>
              <a:gd name="connsiteX25" fmla="*/ 9641541 w 11927541"/>
              <a:gd name="connsiteY25" fmla="*/ 1761564 h 3563470"/>
              <a:gd name="connsiteX26" fmla="*/ 10058400 w 11927541"/>
              <a:gd name="connsiteY26" fmla="*/ 1788459 h 3563470"/>
              <a:gd name="connsiteX27" fmla="*/ 10381130 w 11927541"/>
              <a:gd name="connsiteY27" fmla="*/ 1788459 h 3563470"/>
              <a:gd name="connsiteX28" fmla="*/ 10690412 w 11927541"/>
              <a:gd name="connsiteY28" fmla="*/ 1788459 h 3563470"/>
              <a:gd name="connsiteX29" fmla="*/ 11228294 w 11927541"/>
              <a:gd name="connsiteY29" fmla="*/ 1775012 h 3563470"/>
              <a:gd name="connsiteX30" fmla="*/ 11631706 w 11927541"/>
              <a:gd name="connsiteY30" fmla="*/ 1761564 h 3563470"/>
              <a:gd name="connsiteX31" fmla="*/ 11927541 w 11927541"/>
              <a:gd name="connsiteY31" fmla="*/ 1748117 h 3563470"/>
              <a:gd name="connsiteX32" fmla="*/ 11914094 w 11927541"/>
              <a:gd name="connsiteY32" fmla="*/ 3563470 h 3563470"/>
              <a:gd name="connsiteX33" fmla="*/ 40341 w 11927541"/>
              <a:gd name="connsiteY33" fmla="*/ 3550023 h 3563470"/>
              <a:gd name="connsiteX34" fmla="*/ 0 w 11927541"/>
              <a:gd name="connsiteY34"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4033333 w 11927541"/>
              <a:gd name="connsiteY8" fmla="*/ 201706 h 3563470"/>
              <a:gd name="connsiteX9" fmla="*/ 4249730 w 11927541"/>
              <a:gd name="connsiteY9" fmla="*/ 295836 h 3563470"/>
              <a:gd name="connsiteX10" fmla="*/ 4416382 w 11927541"/>
              <a:gd name="connsiteY10" fmla="*/ 389964 h 3563470"/>
              <a:gd name="connsiteX11" fmla="*/ 4723486 w 11927541"/>
              <a:gd name="connsiteY11" fmla="*/ 510988 h 3563470"/>
              <a:gd name="connsiteX12" fmla="*/ 4951153 w 11927541"/>
              <a:gd name="connsiteY12" fmla="*/ 551329 h 3563470"/>
              <a:gd name="connsiteX13" fmla="*/ 5128143 w 11927541"/>
              <a:gd name="connsiteY13" fmla="*/ 712694 h 3563470"/>
              <a:gd name="connsiteX14" fmla="*/ 5424912 w 11927541"/>
              <a:gd name="connsiteY14" fmla="*/ 820270 h 3563470"/>
              <a:gd name="connsiteX15" fmla="*/ 5641930 w 11927541"/>
              <a:gd name="connsiteY15" fmla="*/ 833718 h 3563470"/>
              <a:gd name="connsiteX16" fmla="*/ 6075657 w 11927541"/>
              <a:gd name="connsiteY16" fmla="*/ 981635 h 3563470"/>
              <a:gd name="connsiteX17" fmla="*/ 6445881 w 11927541"/>
              <a:gd name="connsiteY17" fmla="*/ 1102659 h 3563470"/>
              <a:gd name="connsiteX18" fmla="*/ 7073539 w 11927541"/>
              <a:gd name="connsiteY18" fmla="*/ 1317812 h 3563470"/>
              <a:gd name="connsiteX19" fmla="*/ 6777318 w 11927541"/>
              <a:gd name="connsiteY19" fmla="*/ 1573306 h 3563470"/>
              <a:gd name="connsiteX20" fmla="*/ 7261412 w 11927541"/>
              <a:gd name="connsiteY20" fmla="*/ 1586753 h 3563470"/>
              <a:gd name="connsiteX21" fmla="*/ 7691718 w 11927541"/>
              <a:gd name="connsiteY21" fmla="*/ 1600200 h 3563470"/>
              <a:gd name="connsiteX22" fmla="*/ 8189259 w 11927541"/>
              <a:gd name="connsiteY22" fmla="*/ 1613647 h 3563470"/>
              <a:gd name="connsiteX23" fmla="*/ 8821271 w 11927541"/>
              <a:gd name="connsiteY23" fmla="*/ 1721223 h 3563470"/>
              <a:gd name="connsiteX24" fmla="*/ 9265024 w 11927541"/>
              <a:gd name="connsiteY24" fmla="*/ 1707776 h 3563470"/>
              <a:gd name="connsiteX25" fmla="*/ 9641541 w 11927541"/>
              <a:gd name="connsiteY25" fmla="*/ 1761564 h 3563470"/>
              <a:gd name="connsiteX26" fmla="*/ 10058400 w 11927541"/>
              <a:gd name="connsiteY26" fmla="*/ 1788459 h 3563470"/>
              <a:gd name="connsiteX27" fmla="*/ 10381130 w 11927541"/>
              <a:gd name="connsiteY27" fmla="*/ 1788459 h 3563470"/>
              <a:gd name="connsiteX28" fmla="*/ 10690412 w 11927541"/>
              <a:gd name="connsiteY28" fmla="*/ 1788459 h 3563470"/>
              <a:gd name="connsiteX29" fmla="*/ 11228294 w 11927541"/>
              <a:gd name="connsiteY29" fmla="*/ 1775012 h 3563470"/>
              <a:gd name="connsiteX30" fmla="*/ 11631706 w 11927541"/>
              <a:gd name="connsiteY30" fmla="*/ 1761564 h 3563470"/>
              <a:gd name="connsiteX31" fmla="*/ 11927541 w 11927541"/>
              <a:gd name="connsiteY31" fmla="*/ 1748117 h 3563470"/>
              <a:gd name="connsiteX32" fmla="*/ 11914094 w 11927541"/>
              <a:gd name="connsiteY32" fmla="*/ 3563470 h 3563470"/>
              <a:gd name="connsiteX33" fmla="*/ 40341 w 11927541"/>
              <a:gd name="connsiteY33" fmla="*/ 3550023 h 3563470"/>
              <a:gd name="connsiteX34" fmla="*/ 0 w 11927541"/>
              <a:gd name="connsiteY34"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4033333 w 11927541"/>
              <a:gd name="connsiteY8" fmla="*/ 201706 h 3563470"/>
              <a:gd name="connsiteX9" fmla="*/ 4249730 w 11927541"/>
              <a:gd name="connsiteY9" fmla="*/ 295836 h 3563470"/>
              <a:gd name="connsiteX10" fmla="*/ 4416382 w 11927541"/>
              <a:gd name="connsiteY10" fmla="*/ 389964 h 3563470"/>
              <a:gd name="connsiteX11" fmla="*/ 4723486 w 11927541"/>
              <a:gd name="connsiteY11" fmla="*/ 510988 h 3563470"/>
              <a:gd name="connsiteX12" fmla="*/ 4951153 w 11927541"/>
              <a:gd name="connsiteY12" fmla="*/ 551329 h 3563470"/>
              <a:gd name="connsiteX13" fmla="*/ 5128143 w 11927541"/>
              <a:gd name="connsiteY13" fmla="*/ 712694 h 3563470"/>
              <a:gd name="connsiteX14" fmla="*/ 5424912 w 11927541"/>
              <a:gd name="connsiteY14" fmla="*/ 820270 h 3563470"/>
              <a:gd name="connsiteX15" fmla="*/ 5641930 w 11927541"/>
              <a:gd name="connsiteY15" fmla="*/ 833718 h 3563470"/>
              <a:gd name="connsiteX16" fmla="*/ 6075657 w 11927541"/>
              <a:gd name="connsiteY16" fmla="*/ 981635 h 3563470"/>
              <a:gd name="connsiteX17" fmla="*/ 6445881 w 11927541"/>
              <a:gd name="connsiteY17" fmla="*/ 1102659 h 3563470"/>
              <a:gd name="connsiteX18" fmla="*/ 7073539 w 11927541"/>
              <a:gd name="connsiteY18" fmla="*/ 1317812 h 3563470"/>
              <a:gd name="connsiteX19" fmla="*/ 7447257 w 11927541"/>
              <a:gd name="connsiteY19" fmla="*/ 1317812 h 3563470"/>
              <a:gd name="connsiteX20" fmla="*/ 7261412 w 11927541"/>
              <a:gd name="connsiteY20" fmla="*/ 1586753 h 3563470"/>
              <a:gd name="connsiteX21" fmla="*/ 7691718 w 11927541"/>
              <a:gd name="connsiteY21" fmla="*/ 1600200 h 3563470"/>
              <a:gd name="connsiteX22" fmla="*/ 8189259 w 11927541"/>
              <a:gd name="connsiteY22" fmla="*/ 1613647 h 3563470"/>
              <a:gd name="connsiteX23" fmla="*/ 8821271 w 11927541"/>
              <a:gd name="connsiteY23" fmla="*/ 1721223 h 3563470"/>
              <a:gd name="connsiteX24" fmla="*/ 9265024 w 11927541"/>
              <a:gd name="connsiteY24" fmla="*/ 1707776 h 3563470"/>
              <a:gd name="connsiteX25" fmla="*/ 9641541 w 11927541"/>
              <a:gd name="connsiteY25" fmla="*/ 1761564 h 3563470"/>
              <a:gd name="connsiteX26" fmla="*/ 10058400 w 11927541"/>
              <a:gd name="connsiteY26" fmla="*/ 1788459 h 3563470"/>
              <a:gd name="connsiteX27" fmla="*/ 10381130 w 11927541"/>
              <a:gd name="connsiteY27" fmla="*/ 1788459 h 3563470"/>
              <a:gd name="connsiteX28" fmla="*/ 10690412 w 11927541"/>
              <a:gd name="connsiteY28" fmla="*/ 1788459 h 3563470"/>
              <a:gd name="connsiteX29" fmla="*/ 11228294 w 11927541"/>
              <a:gd name="connsiteY29" fmla="*/ 1775012 h 3563470"/>
              <a:gd name="connsiteX30" fmla="*/ 11631706 w 11927541"/>
              <a:gd name="connsiteY30" fmla="*/ 1761564 h 3563470"/>
              <a:gd name="connsiteX31" fmla="*/ 11927541 w 11927541"/>
              <a:gd name="connsiteY31" fmla="*/ 1748117 h 3563470"/>
              <a:gd name="connsiteX32" fmla="*/ 11914094 w 11927541"/>
              <a:gd name="connsiteY32" fmla="*/ 3563470 h 3563470"/>
              <a:gd name="connsiteX33" fmla="*/ 40341 w 11927541"/>
              <a:gd name="connsiteY33" fmla="*/ 3550023 h 3563470"/>
              <a:gd name="connsiteX34" fmla="*/ 0 w 11927541"/>
              <a:gd name="connsiteY34"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4033333 w 11927541"/>
              <a:gd name="connsiteY8" fmla="*/ 201706 h 3563470"/>
              <a:gd name="connsiteX9" fmla="*/ 4249730 w 11927541"/>
              <a:gd name="connsiteY9" fmla="*/ 295836 h 3563470"/>
              <a:gd name="connsiteX10" fmla="*/ 4416382 w 11927541"/>
              <a:gd name="connsiteY10" fmla="*/ 389964 h 3563470"/>
              <a:gd name="connsiteX11" fmla="*/ 4723486 w 11927541"/>
              <a:gd name="connsiteY11" fmla="*/ 510988 h 3563470"/>
              <a:gd name="connsiteX12" fmla="*/ 4951153 w 11927541"/>
              <a:gd name="connsiteY12" fmla="*/ 551329 h 3563470"/>
              <a:gd name="connsiteX13" fmla="*/ 5128143 w 11927541"/>
              <a:gd name="connsiteY13" fmla="*/ 712694 h 3563470"/>
              <a:gd name="connsiteX14" fmla="*/ 5424912 w 11927541"/>
              <a:gd name="connsiteY14" fmla="*/ 820270 h 3563470"/>
              <a:gd name="connsiteX15" fmla="*/ 5641930 w 11927541"/>
              <a:gd name="connsiteY15" fmla="*/ 833718 h 3563470"/>
              <a:gd name="connsiteX16" fmla="*/ 6075657 w 11927541"/>
              <a:gd name="connsiteY16" fmla="*/ 981635 h 3563470"/>
              <a:gd name="connsiteX17" fmla="*/ 6445881 w 11927541"/>
              <a:gd name="connsiteY17" fmla="*/ 1102659 h 3563470"/>
              <a:gd name="connsiteX18" fmla="*/ 7073539 w 11927541"/>
              <a:gd name="connsiteY18" fmla="*/ 1317812 h 3563470"/>
              <a:gd name="connsiteX19" fmla="*/ 7447257 w 11927541"/>
              <a:gd name="connsiteY19" fmla="*/ 1317812 h 3563470"/>
              <a:gd name="connsiteX20" fmla="*/ 7261412 w 11927541"/>
              <a:gd name="connsiteY20" fmla="*/ 1586753 h 3563470"/>
              <a:gd name="connsiteX21" fmla="*/ 7671458 w 11927541"/>
              <a:gd name="connsiteY21" fmla="*/ 1398494 h 3563470"/>
              <a:gd name="connsiteX22" fmla="*/ 7691718 w 11927541"/>
              <a:gd name="connsiteY22" fmla="*/ 1600200 h 3563470"/>
              <a:gd name="connsiteX23" fmla="*/ 8189259 w 11927541"/>
              <a:gd name="connsiteY23" fmla="*/ 1613647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4033333 w 11927541"/>
              <a:gd name="connsiteY8" fmla="*/ 201706 h 3563470"/>
              <a:gd name="connsiteX9" fmla="*/ 4249730 w 11927541"/>
              <a:gd name="connsiteY9" fmla="*/ 295836 h 3563470"/>
              <a:gd name="connsiteX10" fmla="*/ 4416382 w 11927541"/>
              <a:gd name="connsiteY10" fmla="*/ 389964 h 3563470"/>
              <a:gd name="connsiteX11" fmla="*/ 4723486 w 11927541"/>
              <a:gd name="connsiteY11" fmla="*/ 510988 h 3563470"/>
              <a:gd name="connsiteX12" fmla="*/ 4951153 w 11927541"/>
              <a:gd name="connsiteY12" fmla="*/ 551329 h 3563470"/>
              <a:gd name="connsiteX13" fmla="*/ 5128143 w 11927541"/>
              <a:gd name="connsiteY13" fmla="*/ 712694 h 3563470"/>
              <a:gd name="connsiteX14" fmla="*/ 5424912 w 11927541"/>
              <a:gd name="connsiteY14" fmla="*/ 820270 h 3563470"/>
              <a:gd name="connsiteX15" fmla="*/ 5641930 w 11927541"/>
              <a:gd name="connsiteY15" fmla="*/ 833718 h 3563470"/>
              <a:gd name="connsiteX16" fmla="*/ 6075657 w 11927541"/>
              <a:gd name="connsiteY16" fmla="*/ 981635 h 3563470"/>
              <a:gd name="connsiteX17" fmla="*/ 6445881 w 11927541"/>
              <a:gd name="connsiteY17" fmla="*/ 1102659 h 3563470"/>
              <a:gd name="connsiteX18" fmla="*/ 7073539 w 11927541"/>
              <a:gd name="connsiteY18" fmla="*/ 1317812 h 3563470"/>
              <a:gd name="connsiteX19" fmla="*/ 7447257 w 11927541"/>
              <a:gd name="connsiteY19" fmla="*/ 1317812 h 3563470"/>
              <a:gd name="connsiteX20" fmla="*/ 7261412 w 11927541"/>
              <a:gd name="connsiteY20" fmla="*/ 1586753 h 3563470"/>
              <a:gd name="connsiteX21" fmla="*/ 7671458 w 11927541"/>
              <a:gd name="connsiteY21" fmla="*/ 1398494 h 3563470"/>
              <a:gd name="connsiteX22" fmla="*/ 8006983 w 11927541"/>
              <a:gd name="connsiteY22" fmla="*/ 1479176 h 3563470"/>
              <a:gd name="connsiteX23" fmla="*/ 8189259 w 11927541"/>
              <a:gd name="connsiteY23" fmla="*/ 1613647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4033333 w 11927541"/>
              <a:gd name="connsiteY8" fmla="*/ 201706 h 3563470"/>
              <a:gd name="connsiteX9" fmla="*/ 4249730 w 11927541"/>
              <a:gd name="connsiteY9" fmla="*/ 295836 h 3563470"/>
              <a:gd name="connsiteX10" fmla="*/ 4416382 w 11927541"/>
              <a:gd name="connsiteY10" fmla="*/ 389964 h 3563470"/>
              <a:gd name="connsiteX11" fmla="*/ 4723486 w 11927541"/>
              <a:gd name="connsiteY11" fmla="*/ 510988 h 3563470"/>
              <a:gd name="connsiteX12" fmla="*/ 4951153 w 11927541"/>
              <a:gd name="connsiteY12" fmla="*/ 551329 h 3563470"/>
              <a:gd name="connsiteX13" fmla="*/ 5128143 w 11927541"/>
              <a:gd name="connsiteY13" fmla="*/ 712694 h 3563470"/>
              <a:gd name="connsiteX14" fmla="*/ 5424912 w 11927541"/>
              <a:gd name="connsiteY14" fmla="*/ 820270 h 3563470"/>
              <a:gd name="connsiteX15" fmla="*/ 5641930 w 11927541"/>
              <a:gd name="connsiteY15" fmla="*/ 833718 h 3563470"/>
              <a:gd name="connsiteX16" fmla="*/ 6075657 w 11927541"/>
              <a:gd name="connsiteY16" fmla="*/ 981635 h 3563470"/>
              <a:gd name="connsiteX17" fmla="*/ 6445881 w 11927541"/>
              <a:gd name="connsiteY17" fmla="*/ 1102659 h 3563470"/>
              <a:gd name="connsiteX18" fmla="*/ 7073539 w 11927541"/>
              <a:gd name="connsiteY18" fmla="*/ 1317812 h 3563470"/>
              <a:gd name="connsiteX19" fmla="*/ 7447257 w 11927541"/>
              <a:gd name="connsiteY19" fmla="*/ 1317812 h 3563470"/>
              <a:gd name="connsiteX20" fmla="*/ 7550405 w 11927541"/>
              <a:gd name="connsiteY20" fmla="*/ 1358153 h 3563470"/>
              <a:gd name="connsiteX21" fmla="*/ 7671458 w 11927541"/>
              <a:gd name="connsiteY21" fmla="*/ 1398494 h 3563470"/>
              <a:gd name="connsiteX22" fmla="*/ 8006983 w 11927541"/>
              <a:gd name="connsiteY22" fmla="*/ 1479176 h 3563470"/>
              <a:gd name="connsiteX23" fmla="*/ 8189259 w 11927541"/>
              <a:gd name="connsiteY23" fmla="*/ 1613647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4033333 w 11927541"/>
              <a:gd name="connsiteY8" fmla="*/ 201706 h 3563470"/>
              <a:gd name="connsiteX9" fmla="*/ 4249730 w 11927541"/>
              <a:gd name="connsiteY9" fmla="*/ 295836 h 3563470"/>
              <a:gd name="connsiteX10" fmla="*/ 4416382 w 11927541"/>
              <a:gd name="connsiteY10" fmla="*/ 389964 h 3563470"/>
              <a:gd name="connsiteX11" fmla="*/ 4723486 w 11927541"/>
              <a:gd name="connsiteY11" fmla="*/ 510988 h 3563470"/>
              <a:gd name="connsiteX12" fmla="*/ 4951153 w 11927541"/>
              <a:gd name="connsiteY12" fmla="*/ 551329 h 3563470"/>
              <a:gd name="connsiteX13" fmla="*/ 5128143 w 11927541"/>
              <a:gd name="connsiteY13" fmla="*/ 712694 h 3563470"/>
              <a:gd name="connsiteX14" fmla="*/ 5424912 w 11927541"/>
              <a:gd name="connsiteY14" fmla="*/ 820270 h 3563470"/>
              <a:gd name="connsiteX15" fmla="*/ 5641930 w 11927541"/>
              <a:gd name="connsiteY15" fmla="*/ 833718 h 3563470"/>
              <a:gd name="connsiteX16" fmla="*/ 6075657 w 11927541"/>
              <a:gd name="connsiteY16" fmla="*/ 981635 h 3563470"/>
              <a:gd name="connsiteX17" fmla="*/ 6445881 w 11927541"/>
              <a:gd name="connsiteY17" fmla="*/ 1102659 h 3563470"/>
              <a:gd name="connsiteX18" fmla="*/ 7073539 w 11927541"/>
              <a:gd name="connsiteY18" fmla="*/ 1317812 h 3563470"/>
              <a:gd name="connsiteX19" fmla="*/ 7447257 w 11927541"/>
              <a:gd name="connsiteY19" fmla="*/ 1317812 h 3563470"/>
              <a:gd name="connsiteX20" fmla="*/ 7550405 w 11927541"/>
              <a:gd name="connsiteY20" fmla="*/ 1358153 h 3563470"/>
              <a:gd name="connsiteX21" fmla="*/ 7671458 w 11927541"/>
              <a:gd name="connsiteY21" fmla="*/ 1398494 h 3563470"/>
              <a:gd name="connsiteX22" fmla="*/ 8006983 w 11927541"/>
              <a:gd name="connsiteY22" fmla="*/ 1479176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4033333 w 11927541"/>
              <a:gd name="connsiteY8" fmla="*/ 201706 h 3563470"/>
              <a:gd name="connsiteX9" fmla="*/ 4249730 w 11927541"/>
              <a:gd name="connsiteY9" fmla="*/ 295836 h 3563470"/>
              <a:gd name="connsiteX10" fmla="*/ 4416382 w 11927541"/>
              <a:gd name="connsiteY10" fmla="*/ 389964 h 3563470"/>
              <a:gd name="connsiteX11" fmla="*/ 4723486 w 11927541"/>
              <a:gd name="connsiteY11" fmla="*/ 510988 h 3563470"/>
              <a:gd name="connsiteX12" fmla="*/ 4951153 w 11927541"/>
              <a:gd name="connsiteY12" fmla="*/ 551329 h 3563470"/>
              <a:gd name="connsiteX13" fmla="*/ 5128143 w 11927541"/>
              <a:gd name="connsiteY13" fmla="*/ 712694 h 3563470"/>
              <a:gd name="connsiteX14" fmla="*/ 5424912 w 11927541"/>
              <a:gd name="connsiteY14" fmla="*/ 820270 h 3563470"/>
              <a:gd name="connsiteX15" fmla="*/ 5641930 w 11927541"/>
              <a:gd name="connsiteY15" fmla="*/ 833718 h 3563470"/>
              <a:gd name="connsiteX16" fmla="*/ 6075657 w 11927541"/>
              <a:gd name="connsiteY16" fmla="*/ 981635 h 3563470"/>
              <a:gd name="connsiteX17" fmla="*/ 6445881 w 11927541"/>
              <a:gd name="connsiteY17" fmla="*/ 1102659 h 3563470"/>
              <a:gd name="connsiteX18" fmla="*/ 7073539 w 11927541"/>
              <a:gd name="connsiteY18" fmla="*/ 1317812 h 3563470"/>
              <a:gd name="connsiteX19" fmla="*/ 7447257 w 11927541"/>
              <a:gd name="connsiteY19" fmla="*/ 1317812 h 3563470"/>
              <a:gd name="connsiteX20" fmla="*/ 7550405 w 11927541"/>
              <a:gd name="connsiteY20" fmla="*/ 1358153 h 3563470"/>
              <a:gd name="connsiteX21" fmla="*/ 7671458 w 11927541"/>
              <a:gd name="connsiteY21" fmla="*/ 1398494 h 3563470"/>
              <a:gd name="connsiteX22" fmla="*/ 8006983 w 11927541"/>
              <a:gd name="connsiteY22" fmla="*/ 1479176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4249730 w 11927541"/>
              <a:gd name="connsiteY9" fmla="*/ 295836 h 3563470"/>
              <a:gd name="connsiteX10" fmla="*/ 4416382 w 11927541"/>
              <a:gd name="connsiteY10" fmla="*/ 389964 h 3563470"/>
              <a:gd name="connsiteX11" fmla="*/ 4723486 w 11927541"/>
              <a:gd name="connsiteY11" fmla="*/ 510988 h 3563470"/>
              <a:gd name="connsiteX12" fmla="*/ 4951153 w 11927541"/>
              <a:gd name="connsiteY12" fmla="*/ 551329 h 3563470"/>
              <a:gd name="connsiteX13" fmla="*/ 5128143 w 11927541"/>
              <a:gd name="connsiteY13" fmla="*/ 712694 h 3563470"/>
              <a:gd name="connsiteX14" fmla="*/ 5424912 w 11927541"/>
              <a:gd name="connsiteY14" fmla="*/ 820270 h 3563470"/>
              <a:gd name="connsiteX15" fmla="*/ 5641930 w 11927541"/>
              <a:gd name="connsiteY15" fmla="*/ 833718 h 3563470"/>
              <a:gd name="connsiteX16" fmla="*/ 6075657 w 11927541"/>
              <a:gd name="connsiteY16" fmla="*/ 981635 h 3563470"/>
              <a:gd name="connsiteX17" fmla="*/ 6445881 w 11927541"/>
              <a:gd name="connsiteY17" fmla="*/ 1102659 h 3563470"/>
              <a:gd name="connsiteX18" fmla="*/ 7073539 w 11927541"/>
              <a:gd name="connsiteY18" fmla="*/ 1317812 h 3563470"/>
              <a:gd name="connsiteX19" fmla="*/ 7447257 w 11927541"/>
              <a:gd name="connsiteY19" fmla="*/ 1317812 h 3563470"/>
              <a:gd name="connsiteX20" fmla="*/ 7550405 w 11927541"/>
              <a:gd name="connsiteY20" fmla="*/ 1358153 h 3563470"/>
              <a:gd name="connsiteX21" fmla="*/ 7671458 w 11927541"/>
              <a:gd name="connsiteY21" fmla="*/ 1398494 h 3563470"/>
              <a:gd name="connsiteX22" fmla="*/ 8006983 w 11927541"/>
              <a:gd name="connsiteY22" fmla="*/ 1479176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4416382 w 11927541"/>
              <a:gd name="connsiteY10" fmla="*/ 389964 h 3563470"/>
              <a:gd name="connsiteX11" fmla="*/ 4723486 w 11927541"/>
              <a:gd name="connsiteY11" fmla="*/ 510988 h 3563470"/>
              <a:gd name="connsiteX12" fmla="*/ 4951153 w 11927541"/>
              <a:gd name="connsiteY12" fmla="*/ 551329 h 3563470"/>
              <a:gd name="connsiteX13" fmla="*/ 5128143 w 11927541"/>
              <a:gd name="connsiteY13" fmla="*/ 712694 h 3563470"/>
              <a:gd name="connsiteX14" fmla="*/ 5424912 w 11927541"/>
              <a:gd name="connsiteY14" fmla="*/ 820270 h 3563470"/>
              <a:gd name="connsiteX15" fmla="*/ 5641930 w 11927541"/>
              <a:gd name="connsiteY15" fmla="*/ 833718 h 3563470"/>
              <a:gd name="connsiteX16" fmla="*/ 6075657 w 11927541"/>
              <a:gd name="connsiteY16" fmla="*/ 981635 h 3563470"/>
              <a:gd name="connsiteX17" fmla="*/ 6445881 w 11927541"/>
              <a:gd name="connsiteY17" fmla="*/ 1102659 h 3563470"/>
              <a:gd name="connsiteX18" fmla="*/ 7073539 w 11927541"/>
              <a:gd name="connsiteY18" fmla="*/ 1317812 h 3563470"/>
              <a:gd name="connsiteX19" fmla="*/ 7447257 w 11927541"/>
              <a:gd name="connsiteY19" fmla="*/ 1317812 h 3563470"/>
              <a:gd name="connsiteX20" fmla="*/ 7550405 w 11927541"/>
              <a:gd name="connsiteY20" fmla="*/ 1358153 h 3563470"/>
              <a:gd name="connsiteX21" fmla="*/ 7671458 w 11927541"/>
              <a:gd name="connsiteY21" fmla="*/ 1398494 h 3563470"/>
              <a:gd name="connsiteX22" fmla="*/ 8006983 w 11927541"/>
              <a:gd name="connsiteY22" fmla="*/ 1479176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4723486 w 11927541"/>
              <a:gd name="connsiteY11" fmla="*/ 510988 h 3563470"/>
              <a:gd name="connsiteX12" fmla="*/ 4951153 w 11927541"/>
              <a:gd name="connsiteY12" fmla="*/ 551329 h 3563470"/>
              <a:gd name="connsiteX13" fmla="*/ 5128143 w 11927541"/>
              <a:gd name="connsiteY13" fmla="*/ 712694 h 3563470"/>
              <a:gd name="connsiteX14" fmla="*/ 5424912 w 11927541"/>
              <a:gd name="connsiteY14" fmla="*/ 820270 h 3563470"/>
              <a:gd name="connsiteX15" fmla="*/ 5641930 w 11927541"/>
              <a:gd name="connsiteY15" fmla="*/ 833718 h 3563470"/>
              <a:gd name="connsiteX16" fmla="*/ 6075657 w 11927541"/>
              <a:gd name="connsiteY16" fmla="*/ 981635 h 3563470"/>
              <a:gd name="connsiteX17" fmla="*/ 6445881 w 11927541"/>
              <a:gd name="connsiteY17" fmla="*/ 1102659 h 3563470"/>
              <a:gd name="connsiteX18" fmla="*/ 7073539 w 11927541"/>
              <a:gd name="connsiteY18" fmla="*/ 1317812 h 3563470"/>
              <a:gd name="connsiteX19" fmla="*/ 7447257 w 11927541"/>
              <a:gd name="connsiteY19" fmla="*/ 1317812 h 3563470"/>
              <a:gd name="connsiteX20" fmla="*/ 7550405 w 11927541"/>
              <a:gd name="connsiteY20" fmla="*/ 1358153 h 3563470"/>
              <a:gd name="connsiteX21" fmla="*/ 7671458 w 11927541"/>
              <a:gd name="connsiteY21" fmla="*/ 1398494 h 3563470"/>
              <a:gd name="connsiteX22" fmla="*/ 8006983 w 11927541"/>
              <a:gd name="connsiteY22" fmla="*/ 1479176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4723486 w 11927541"/>
              <a:gd name="connsiteY11" fmla="*/ 510988 h 3563470"/>
              <a:gd name="connsiteX12" fmla="*/ 6422392 w 11927541"/>
              <a:gd name="connsiteY12" fmla="*/ 432547 h 3563470"/>
              <a:gd name="connsiteX13" fmla="*/ 5128143 w 11927541"/>
              <a:gd name="connsiteY13" fmla="*/ 712694 h 3563470"/>
              <a:gd name="connsiteX14" fmla="*/ 5424912 w 11927541"/>
              <a:gd name="connsiteY14" fmla="*/ 820270 h 3563470"/>
              <a:gd name="connsiteX15" fmla="*/ 5641930 w 11927541"/>
              <a:gd name="connsiteY15" fmla="*/ 833718 h 3563470"/>
              <a:gd name="connsiteX16" fmla="*/ 6075657 w 11927541"/>
              <a:gd name="connsiteY16" fmla="*/ 981635 h 3563470"/>
              <a:gd name="connsiteX17" fmla="*/ 6445881 w 11927541"/>
              <a:gd name="connsiteY17" fmla="*/ 1102659 h 3563470"/>
              <a:gd name="connsiteX18" fmla="*/ 7073539 w 11927541"/>
              <a:gd name="connsiteY18" fmla="*/ 1317812 h 3563470"/>
              <a:gd name="connsiteX19" fmla="*/ 7447257 w 11927541"/>
              <a:gd name="connsiteY19" fmla="*/ 1317812 h 3563470"/>
              <a:gd name="connsiteX20" fmla="*/ 7550405 w 11927541"/>
              <a:gd name="connsiteY20" fmla="*/ 1358153 h 3563470"/>
              <a:gd name="connsiteX21" fmla="*/ 7671458 w 11927541"/>
              <a:gd name="connsiteY21" fmla="*/ 1398494 h 3563470"/>
              <a:gd name="connsiteX22" fmla="*/ 8006983 w 11927541"/>
              <a:gd name="connsiteY22" fmla="*/ 1479176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6260405 w 11927541"/>
              <a:gd name="connsiteY11" fmla="*/ 379007 h 3563470"/>
              <a:gd name="connsiteX12" fmla="*/ 6422392 w 11927541"/>
              <a:gd name="connsiteY12" fmla="*/ 432547 h 3563470"/>
              <a:gd name="connsiteX13" fmla="*/ 5128143 w 11927541"/>
              <a:gd name="connsiteY13" fmla="*/ 712694 h 3563470"/>
              <a:gd name="connsiteX14" fmla="*/ 5424912 w 11927541"/>
              <a:gd name="connsiteY14" fmla="*/ 820270 h 3563470"/>
              <a:gd name="connsiteX15" fmla="*/ 5641930 w 11927541"/>
              <a:gd name="connsiteY15" fmla="*/ 833718 h 3563470"/>
              <a:gd name="connsiteX16" fmla="*/ 6075657 w 11927541"/>
              <a:gd name="connsiteY16" fmla="*/ 981635 h 3563470"/>
              <a:gd name="connsiteX17" fmla="*/ 6445881 w 11927541"/>
              <a:gd name="connsiteY17" fmla="*/ 1102659 h 3563470"/>
              <a:gd name="connsiteX18" fmla="*/ 7073539 w 11927541"/>
              <a:gd name="connsiteY18" fmla="*/ 1317812 h 3563470"/>
              <a:gd name="connsiteX19" fmla="*/ 7447257 w 11927541"/>
              <a:gd name="connsiteY19" fmla="*/ 1317812 h 3563470"/>
              <a:gd name="connsiteX20" fmla="*/ 7550405 w 11927541"/>
              <a:gd name="connsiteY20" fmla="*/ 1358153 h 3563470"/>
              <a:gd name="connsiteX21" fmla="*/ 7671458 w 11927541"/>
              <a:gd name="connsiteY21" fmla="*/ 1398494 h 3563470"/>
              <a:gd name="connsiteX22" fmla="*/ 8006983 w 11927541"/>
              <a:gd name="connsiteY22" fmla="*/ 1479176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6260405 w 11927541"/>
              <a:gd name="connsiteY11" fmla="*/ 379007 h 3563470"/>
              <a:gd name="connsiteX12" fmla="*/ 6422392 w 11927541"/>
              <a:gd name="connsiteY12" fmla="*/ 432547 h 3563470"/>
              <a:gd name="connsiteX13" fmla="*/ 6665063 w 11927541"/>
              <a:gd name="connsiteY13" fmla="*/ 554317 h 3563470"/>
              <a:gd name="connsiteX14" fmla="*/ 5424912 w 11927541"/>
              <a:gd name="connsiteY14" fmla="*/ 820270 h 3563470"/>
              <a:gd name="connsiteX15" fmla="*/ 5641930 w 11927541"/>
              <a:gd name="connsiteY15" fmla="*/ 833718 h 3563470"/>
              <a:gd name="connsiteX16" fmla="*/ 6075657 w 11927541"/>
              <a:gd name="connsiteY16" fmla="*/ 981635 h 3563470"/>
              <a:gd name="connsiteX17" fmla="*/ 6445881 w 11927541"/>
              <a:gd name="connsiteY17" fmla="*/ 1102659 h 3563470"/>
              <a:gd name="connsiteX18" fmla="*/ 7073539 w 11927541"/>
              <a:gd name="connsiteY18" fmla="*/ 1317812 h 3563470"/>
              <a:gd name="connsiteX19" fmla="*/ 7447257 w 11927541"/>
              <a:gd name="connsiteY19" fmla="*/ 1317812 h 3563470"/>
              <a:gd name="connsiteX20" fmla="*/ 7550405 w 11927541"/>
              <a:gd name="connsiteY20" fmla="*/ 1358153 h 3563470"/>
              <a:gd name="connsiteX21" fmla="*/ 7671458 w 11927541"/>
              <a:gd name="connsiteY21" fmla="*/ 1398494 h 3563470"/>
              <a:gd name="connsiteX22" fmla="*/ 8006983 w 11927541"/>
              <a:gd name="connsiteY22" fmla="*/ 1479176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6260405 w 11927541"/>
              <a:gd name="connsiteY11" fmla="*/ 379007 h 3563470"/>
              <a:gd name="connsiteX12" fmla="*/ 6422392 w 11927541"/>
              <a:gd name="connsiteY12" fmla="*/ 432547 h 3563470"/>
              <a:gd name="connsiteX13" fmla="*/ 6665063 w 11927541"/>
              <a:gd name="connsiteY13" fmla="*/ 554317 h 3563470"/>
              <a:gd name="connsiteX14" fmla="*/ 6804199 w 11927541"/>
              <a:gd name="connsiteY14" fmla="*/ 622299 h 3563470"/>
              <a:gd name="connsiteX15" fmla="*/ 5641930 w 11927541"/>
              <a:gd name="connsiteY15" fmla="*/ 833718 h 3563470"/>
              <a:gd name="connsiteX16" fmla="*/ 6075657 w 11927541"/>
              <a:gd name="connsiteY16" fmla="*/ 981635 h 3563470"/>
              <a:gd name="connsiteX17" fmla="*/ 6445881 w 11927541"/>
              <a:gd name="connsiteY17" fmla="*/ 1102659 h 3563470"/>
              <a:gd name="connsiteX18" fmla="*/ 7073539 w 11927541"/>
              <a:gd name="connsiteY18" fmla="*/ 1317812 h 3563470"/>
              <a:gd name="connsiteX19" fmla="*/ 7447257 w 11927541"/>
              <a:gd name="connsiteY19" fmla="*/ 1317812 h 3563470"/>
              <a:gd name="connsiteX20" fmla="*/ 7550405 w 11927541"/>
              <a:gd name="connsiteY20" fmla="*/ 1358153 h 3563470"/>
              <a:gd name="connsiteX21" fmla="*/ 7671458 w 11927541"/>
              <a:gd name="connsiteY21" fmla="*/ 1398494 h 3563470"/>
              <a:gd name="connsiteX22" fmla="*/ 8006983 w 11927541"/>
              <a:gd name="connsiteY22" fmla="*/ 1479176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6260405 w 11927541"/>
              <a:gd name="connsiteY11" fmla="*/ 379007 h 3563470"/>
              <a:gd name="connsiteX12" fmla="*/ 6422392 w 11927541"/>
              <a:gd name="connsiteY12" fmla="*/ 432547 h 3563470"/>
              <a:gd name="connsiteX13" fmla="*/ 6665063 w 11927541"/>
              <a:gd name="connsiteY13" fmla="*/ 554317 h 3563470"/>
              <a:gd name="connsiteX14" fmla="*/ 6804199 w 11927541"/>
              <a:gd name="connsiteY14" fmla="*/ 622299 h 3563470"/>
              <a:gd name="connsiteX15" fmla="*/ 6811041 w 11927541"/>
              <a:gd name="connsiteY15" fmla="*/ 728134 h 3563470"/>
              <a:gd name="connsiteX16" fmla="*/ 6075657 w 11927541"/>
              <a:gd name="connsiteY16" fmla="*/ 981635 h 3563470"/>
              <a:gd name="connsiteX17" fmla="*/ 6445881 w 11927541"/>
              <a:gd name="connsiteY17" fmla="*/ 1102659 h 3563470"/>
              <a:gd name="connsiteX18" fmla="*/ 7073539 w 11927541"/>
              <a:gd name="connsiteY18" fmla="*/ 1317812 h 3563470"/>
              <a:gd name="connsiteX19" fmla="*/ 7447257 w 11927541"/>
              <a:gd name="connsiteY19" fmla="*/ 1317812 h 3563470"/>
              <a:gd name="connsiteX20" fmla="*/ 7550405 w 11927541"/>
              <a:gd name="connsiteY20" fmla="*/ 1358153 h 3563470"/>
              <a:gd name="connsiteX21" fmla="*/ 7671458 w 11927541"/>
              <a:gd name="connsiteY21" fmla="*/ 1398494 h 3563470"/>
              <a:gd name="connsiteX22" fmla="*/ 8006983 w 11927541"/>
              <a:gd name="connsiteY22" fmla="*/ 1479176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6260405 w 11927541"/>
              <a:gd name="connsiteY11" fmla="*/ 379007 h 3563470"/>
              <a:gd name="connsiteX12" fmla="*/ 6422392 w 11927541"/>
              <a:gd name="connsiteY12" fmla="*/ 432547 h 3563470"/>
              <a:gd name="connsiteX13" fmla="*/ 6665063 w 11927541"/>
              <a:gd name="connsiteY13" fmla="*/ 554317 h 3563470"/>
              <a:gd name="connsiteX14" fmla="*/ 6804199 w 11927541"/>
              <a:gd name="connsiteY14" fmla="*/ 622299 h 3563470"/>
              <a:gd name="connsiteX15" fmla="*/ 6811041 w 11927541"/>
              <a:gd name="connsiteY15" fmla="*/ 728134 h 3563470"/>
              <a:gd name="connsiteX16" fmla="*/ 7100270 w 11927541"/>
              <a:gd name="connsiteY16" fmla="*/ 783665 h 3563470"/>
              <a:gd name="connsiteX17" fmla="*/ 6445881 w 11927541"/>
              <a:gd name="connsiteY17" fmla="*/ 1102659 h 3563470"/>
              <a:gd name="connsiteX18" fmla="*/ 7073539 w 11927541"/>
              <a:gd name="connsiteY18" fmla="*/ 1317812 h 3563470"/>
              <a:gd name="connsiteX19" fmla="*/ 7447257 w 11927541"/>
              <a:gd name="connsiteY19" fmla="*/ 1317812 h 3563470"/>
              <a:gd name="connsiteX20" fmla="*/ 7550405 w 11927541"/>
              <a:gd name="connsiteY20" fmla="*/ 1358153 h 3563470"/>
              <a:gd name="connsiteX21" fmla="*/ 7671458 w 11927541"/>
              <a:gd name="connsiteY21" fmla="*/ 1398494 h 3563470"/>
              <a:gd name="connsiteX22" fmla="*/ 8006983 w 11927541"/>
              <a:gd name="connsiteY22" fmla="*/ 1479176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6260405 w 11927541"/>
              <a:gd name="connsiteY11" fmla="*/ 379007 h 3563470"/>
              <a:gd name="connsiteX12" fmla="*/ 6422392 w 11927541"/>
              <a:gd name="connsiteY12" fmla="*/ 432547 h 3563470"/>
              <a:gd name="connsiteX13" fmla="*/ 6665063 w 11927541"/>
              <a:gd name="connsiteY13" fmla="*/ 554317 h 3563470"/>
              <a:gd name="connsiteX14" fmla="*/ 6804199 w 11927541"/>
              <a:gd name="connsiteY14" fmla="*/ 622299 h 3563470"/>
              <a:gd name="connsiteX15" fmla="*/ 6811041 w 11927541"/>
              <a:gd name="connsiteY15" fmla="*/ 728134 h 3563470"/>
              <a:gd name="connsiteX16" fmla="*/ 7100270 w 11927541"/>
              <a:gd name="connsiteY16" fmla="*/ 783665 h 3563470"/>
              <a:gd name="connsiteX17" fmla="*/ 7312861 w 11927541"/>
              <a:gd name="connsiteY17" fmla="*/ 891490 h 3563470"/>
              <a:gd name="connsiteX18" fmla="*/ 7073539 w 11927541"/>
              <a:gd name="connsiteY18" fmla="*/ 1317812 h 3563470"/>
              <a:gd name="connsiteX19" fmla="*/ 7447257 w 11927541"/>
              <a:gd name="connsiteY19" fmla="*/ 1317812 h 3563470"/>
              <a:gd name="connsiteX20" fmla="*/ 7550405 w 11927541"/>
              <a:gd name="connsiteY20" fmla="*/ 1358153 h 3563470"/>
              <a:gd name="connsiteX21" fmla="*/ 7671458 w 11927541"/>
              <a:gd name="connsiteY21" fmla="*/ 1398494 h 3563470"/>
              <a:gd name="connsiteX22" fmla="*/ 8006983 w 11927541"/>
              <a:gd name="connsiteY22" fmla="*/ 1479176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6260405 w 11927541"/>
              <a:gd name="connsiteY11" fmla="*/ 379007 h 3563470"/>
              <a:gd name="connsiteX12" fmla="*/ 6422392 w 11927541"/>
              <a:gd name="connsiteY12" fmla="*/ 432547 h 3563470"/>
              <a:gd name="connsiteX13" fmla="*/ 6665063 w 11927541"/>
              <a:gd name="connsiteY13" fmla="*/ 554317 h 3563470"/>
              <a:gd name="connsiteX14" fmla="*/ 6804199 w 11927541"/>
              <a:gd name="connsiteY14" fmla="*/ 622299 h 3563470"/>
              <a:gd name="connsiteX15" fmla="*/ 6811041 w 11927541"/>
              <a:gd name="connsiteY15" fmla="*/ 728134 h 3563470"/>
              <a:gd name="connsiteX16" fmla="*/ 7100270 w 11927541"/>
              <a:gd name="connsiteY16" fmla="*/ 783665 h 3563470"/>
              <a:gd name="connsiteX17" fmla="*/ 7312861 w 11927541"/>
              <a:gd name="connsiteY17" fmla="*/ 891490 h 3563470"/>
              <a:gd name="connsiteX18" fmla="*/ 7493892 w 11927541"/>
              <a:gd name="connsiteY18" fmla="*/ 1080248 h 3563470"/>
              <a:gd name="connsiteX19" fmla="*/ 7447257 w 11927541"/>
              <a:gd name="connsiteY19" fmla="*/ 1317812 h 3563470"/>
              <a:gd name="connsiteX20" fmla="*/ 7550405 w 11927541"/>
              <a:gd name="connsiteY20" fmla="*/ 1358153 h 3563470"/>
              <a:gd name="connsiteX21" fmla="*/ 7671458 w 11927541"/>
              <a:gd name="connsiteY21" fmla="*/ 1398494 h 3563470"/>
              <a:gd name="connsiteX22" fmla="*/ 8006983 w 11927541"/>
              <a:gd name="connsiteY22" fmla="*/ 1479176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6260405 w 11927541"/>
              <a:gd name="connsiteY11" fmla="*/ 379007 h 3563470"/>
              <a:gd name="connsiteX12" fmla="*/ 6422392 w 11927541"/>
              <a:gd name="connsiteY12" fmla="*/ 432547 h 3563470"/>
              <a:gd name="connsiteX13" fmla="*/ 6665063 w 11927541"/>
              <a:gd name="connsiteY13" fmla="*/ 554317 h 3563470"/>
              <a:gd name="connsiteX14" fmla="*/ 6804199 w 11927541"/>
              <a:gd name="connsiteY14" fmla="*/ 622299 h 3563470"/>
              <a:gd name="connsiteX15" fmla="*/ 6811041 w 11927541"/>
              <a:gd name="connsiteY15" fmla="*/ 728134 h 3563470"/>
              <a:gd name="connsiteX16" fmla="*/ 7100270 w 11927541"/>
              <a:gd name="connsiteY16" fmla="*/ 783665 h 3563470"/>
              <a:gd name="connsiteX17" fmla="*/ 7312861 w 11927541"/>
              <a:gd name="connsiteY17" fmla="*/ 891490 h 3563470"/>
              <a:gd name="connsiteX18" fmla="*/ 7493892 w 11927541"/>
              <a:gd name="connsiteY18" fmla="*/ 1080248 h 3563470"/>
              <a:gd name="connsiteX19" fmla="*/ 7788795 w 11927541"/>
              <a:gd name="connsiteY19" fmla="*/ 1133041 h 3563470"/>
              <a:gd name="connsiteX20" fmla="*/ 7550405 w 11927541"/>
              <a:gd name="connsiteY20" fmla="*/ 1358153 h 3563470"/>
              <a:gd name="connsiteX21" fmla="*/ 7671458 w 11927541"/>
              <a:gd name="connsiteY21" fmla="*/ 1398494 h 3563470"/>
              <a:gd name="connsiteX22" fmla="*/ 8006983 w 11927541"/>
              <a:gd name="connsiteY22" fmla="*/ 1479176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6260405 w 11927541"/>
              <a:gd name="connsiteY11" fmla="*/ 379007 h 3563470"/>
              <a:gd name="connsiteX12" fmla="*/ 6422392 w 11927541"/>
              <a:gd name="connsiteY12" fmla="*/ 432547 h 3563470"/>
              <a:gd name="connsiteX13" fmla="*/ 6665063 w 11927541"/>
              <a:gd name="connsiteY13" fmla="*/ 554317 h 3563470"/>
              <a:gd name="connsiteX14" fmla="*/ 6804199 w 11927541"/>
              <a:gd name="connsiteY14" fmla="*/ 622299 h 3563470"/>
              <a:gd name="connsiteX15" fmla="*/ 6811041 w 11927541"/>
              <a:gd name="connsiteY15" fmla="*/ 728134 h 3563470"/>
              <a:gd name="connsiteX16" fmla="*/ 7100270 w 11927541"/>
              <a:gd name="connsiteY16" fmla="*/ 783665 h 3563470"/>
              <a:gd name="connsiteX17" fmla="*/ 7312861 w 11927541"/>
              <a:gd name="connsiteY17" fmla="*/ 891490 h 3563470"/>
              <a:gd name="connsiteX18" fmla="*/ 7493892 w 11927541"/>
              <a:gd name="connsiteY18" fmla="*/ 1080248 h 3563470"/>
              <a:gd name="connsiteX19" fmla="*/ 7788795 w 11927541"/>
              <a:gd name="connsiteY19" fmla="*/ 1133041 h 3563470"/>
              <a:gd name="connsiteX20" fmla="*/ 8088983 w 11927541"/>
              <a:gd name="connsiteY20" fmla="*/ 1199776 h 3563470"/>
              <a:gd name="connsiteX21" fmla="*/ 7671458 w 11927541"/>
              <a:gd name="connsiteY21" fmla="*/ 1398494 h 3563470"/>
              <a:gd name="connsiteX22" fmla="*/ 8006983 w 11927541"/>
              <a:gd name="connsiteY22" fmla="*/ 1479176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6260405 w 11927541"/>
              <a:gd name="connsiteY11" fmla="*/ 379007 h 3563470"/>
              <a:gd name="connsiteX12" fmla="*/ 6422392 w 11927541"/>
              <a:gd name="connsiteY12" fmla="*/ 432547 h 3563470"/>
              <a:gd name="connsiteX13" fmla="*/ 6665063 w 11927541"/>
              <a:gd name="connsiteY13" fmla="*/ 554317 h 3563470"/>
              <a:gd name="connsiteX14" fmla="*/ 6804199 w 11927541"/>
              <a:gd name="connsiteY14" fmla="*/ 622299 h 3563470"/>
              <a:gd name="connsiteX15" fmla="*/ 6811041 w 11927541"/>
              <a:gd name="connsiteY15" fmla="*/ 728134 h 3563470"/>
              <a:gd name="connsiteX16" fmla="*/ 7100270 w 11927541"/>
              <a:gd name="connsiteY16" fmla="*/ 783665 h 3563470"/>
              <a:gd name="connsiteX17" fmla="*/ 7312861 w 11927541"/>
              <a:gd name="connsiteY17" fmla="*/ 891490 h 3563470"/>
              <a:gd name="connsiteX18" fmla="*/ 7493892 w 11927541"/>
              <a:gd name="connsiteY18" fmla="*/ 1080248 h 3563470"/>
              <a:gd name="connsiteX19" fmla="*/ 7788795 w 11927541"/>
              <a:gd name="connsiteY19" fmla="*/ 1133041 h 3563470"/>
              <a:gd name="connsiteX20" fmla="*/ 8088983 w 11927541"/>
              <a:gd name="connsiteY20" fmla="*/ 1199776 h 3563470"/>
              <a:gd name="connsiteX21" fmla="*/ 8301989 w 11927541"/>
              <a:gd name="connsiteY21" fmla="*/ 1240117 h 3563470"/>
              <a:gd name="connsiteX22" fmla="*/ 8006983 w 11927541"/>
              <a:gd name="connsiteY22" fmla="*/ 1479176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6260405 w 11927541"/>
              <a:gd name="connsiteY11" fmla="*/ 379007 h 3563470"/>
              <a:gd name="connsiteX12" fmla="*/ 6422392 w 11927541"/>
              <a:gd name="connsiteY12" fmla="*/ 432547 h 3563470"/>
              <a:gd name="connsiteX13" fmla="*/ 6665063 w 11927541"/>
              <a:gd name="connsiteY13" fmla="*/ 554317 h 3563470"/>
              <a:gd name="connsiteX14" fmla="*/ 6804199 w 11927541"/>
              <a:gd name="connsiteY14" fmla="*/ 622299 h 3563470"/>
              <a:gd name="connsiteX15" fmla="*/ 6811041 w 11927541"/>
              <a:gd name="connsiteY15" fmla="*/ 728134 h 3563470"/>
              <a:gd name="connsiteX16" fmla="*/ 7100270 w 11927541"/>
              <a:gd name="connsiteY16" fmla="*/ 783665 h 3563470"/>
              <a:gd name="connsiteX17" fmla="*/ 7312861 w 11927541"/>
              <a:gd name="connsiteY17" fmla="*/ 891490 h 3563470"/>
              <a:gd name="connsiteX18" fmla="*/ 7493892 w 11927541"/>
              <a:gd name="connsiteY18" fmla="*/ 1080248 h 3563470"/>
              <a:gd name="connsiteX19" fmla="*/ 7788795 w 11927541"/>
              <a:gd name="connsiteY19" fmla="*/ 1133041 h 3563470"/>
              <a:gd name="connsiteX20" fmla="*/ 8088983 w 11927541"/>
              <a:gd name="connsiteY20" fmla="*/ 1199776 h 3563470"/>
              <a:gd name="connsiteX21" fmla="*/ 8301989 w 11927541"/>
              <a:gd name="connsiteY21" fmla="*/ 1240117 h 3563470"/>
              <a:gd name="connsiteX22" fmla="*/ 8584969 w 11927541"/>
              <a:gd name="connsiteY22" fmla="*/ 1360394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6260405 w 11927541"/>
              <a:gd name="connsiteY11" fmla="*/ 379007 h 3563470"/>
              <a:gd name="connsiteX12" fmla="*/ 6422392 w 11927541"/>
              <a:gd name="connsiteY12" fmla="*/ 432547 h 3563470"/>
              <a:gd name="connsiteX13" fmla="*/ 6665063 w 11927541"/>
              <a:gd name="connsiteY13" fmla="*/ 554317 h 3563470"/>
              <a:gd name="connsiteX14" fmla="*/ 6804199 w 11927541"/>
              <a:gd name="connsiteY14" fmla="*/ 622299 h 3563470"/>
              <a:gd name="connsiteX15" fmla="*/ 6811041 w 11927541"/>
              <a:gd name="connsiteY15" fmla="*/ 728134 h 3563470"/>
              <a:gd name="connsiteX16" fmla="*/ 7100270 w 11927541"/>
              <a:gd name="connsiteY16" fmla="*/ 783665 h 3563470"/>
              <a:gd name="connsiteX17" fmla="*/ 7312861 w 11927541"/>
              <a:gd name="connsiteY17" fmla="*/ 891490 h 3563470"/>
              <a:gd name="connsiteX18" fmla="*/ 7493892 w 11927541"/>
              <a:gd name="connsiteY18" fmla="*/ 1080248 h 3563470"/>
              <a:gd name="connsiteX19" fmla="*/ 7788795 w 11927541"/>
              <a:gd name="connsiteY19" fmla="*/ 1133041 h 3563470"/>
              <a:gd name="connsiteX20" fmla="*/ 8088983 w 11927541"/>
              <a:gd name="connsiteY20" fmla="*/ 1199776 h 3563470"/>
              <a:gd name="connsiteX21" fmla="*/ 8301989 w 11927541"/>
              <a:gd name="connsiteY21" fmla="*/ 1240117 h 3563470"/>
              <a:gd name="connsiteX22" fmla="*/ 8584969 w 11927541"/>
              <a:gd name="connsiteY22" fmla="*/ 1360394 h 3563470"/>
              <a:gd name="connsiteX23" fmla="*/ 8885470 w 11927541"/>
              <a:gd name="connsiteY23" fmla="*/ 1401232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6260405 w 11927541"/>
              <a:gd name="connsiteY11" fmla="*/ 379007 h 3563470"/>
              <a:gd name="connsiteX12" fmla="*/ 6422392 w 11927541"/>
              <a:gd name="connsiteY12" fmla="*/ 432547 h 3563470"/>
              <a:gd name="connsiteX13" fmla="*/ 6665063 w 11927541"/>
              <a:gd name="connsiteY13" fmla="*/ 554317 h 3563470"/>
              <a:gd name="connsiteX14" fmla="*/ 6804199 w 11927541"/>
              <a:gd name="connsiteY14" fmla="*/ 622299 h 3563470"/>
              <a:gd name="connsiteX15" fmla="*/ 6811041 w 11927541"/>
              <a:gd name="connsiteY15" fmla="*/ 728134 h 3563470"/>
              <a:gd name="connsiteX16" fmla="*/ 7100270 w 11927541"/>
              <a:gd name="connsiteY16" fmla="*/ 783665 h 3563470"/>
              <a:gd name="connsiteX17" fmla="*/ 7312861 w 11927541"/>
              <a:gd name="connsiteY17" fmla="*/ 891490 h 3563470"/>
              <a:gd name="connsiteX18" fmla="*/ 7493892 w 11927541"/>
              <a:gd name="connsiteY18" fmla="*/ 1080248 h 3563470"/>
              <a:gd name="connsiteX19" fmla="*/ 7788795 w 11927541"/>
              <a:gd name="connsiteY19" fmla="*/ 1133041 h 3563470"/>
              <a:gd name="connsiteX20" fmla="*/ 8088983 w 11927541"/>
              <a:gd name="connsiteY20" fmla="*/ 1199776 h 3563470"/>
              <a:gd name="connsiteX21" fmla="*/ 8301989 w 11927541"/>
              <a:gd name="connsiteY21" fmla="*/ 1240117 h 3563470"/>
              <a:gd name="connsiteX22" fmla="*/ 8584969 w 11927541"/>
              <a:gd name="connsiteY22" fmla="*/ 1360394 h 3563470"/>
              <a:gd name="connsiteX23" fmla="*/ 8885470 w 11927541"/>
              <a:gd name="connsiteY23" fmla="*/ 1401232 h 3563470"/>
              <a:gd name="connsiteX24" fmla="*/ 9175944 w 11927541"/>
              <a:gd name="connsiteY24" fmla="*/ 1496856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6260405 w 11927541"/>
              <a:gd name="connsiteY11" fmla="*/ 379007 h 3563470"/>
              <a:gd name="connsiteX12" fmla="*/ 6422392 w 11927541"/>
              <a:gd name="connsiteY12" fmla="*/ 432547 h 3563470"/>
              <a:gd name="connsiteX13" fmla="*/ 6665063 w 11927541"/>
              <a:gd name="connsiteY13" fmla="*/ 554317 h 3563470"/>
              <a:gd name="connsiteX14" fmla="*/ 6804199 w 11927541"/>
              <a:gd name="connsiteY14" fmla="*/ 622299 h 3563470"/>
              <a:gd name="connsiteX15" fmla="*/ 6811041 w 11927541"/>
              <a:gd name="connsiteY15" fmla="*/ 728134 h 3563470"/>
              <a:gd name="connsiteX16" fmla="*/ 7100270 w 11927541"/>
              <a:gd name="connsiteY16" fmla="*/ 783665 h 3563470"/>
              <a:gd name="connsiteX17" fmla="*/ 7312861 w 11927541"/>
              <a:gd name="connsiteY17" fmla="*/ 891490 h 3563470"/>
              <a:gd name="connsiteX18" fmla="*/ 7493892 w 11927541"/>
              <a:gd name="connsiteY18" fmla="*/ 1080248 h 3563470"/>
              <a:gd name="connsiteX19" fmla="*/ 7788795 w 11927541"/>
              <a:gd name="connsiteY19" fmla="*/ 1133041 h 3563470"/>
              <a:gd name="connsiteX20" fmla="*/ 8088983 w 11927541"/>
              <a:gd name="connsiteY20" fmla="*/ 1199776 h 3563470"/>
              <a:gd name="connsiteX21" fmla="*/ 8301989 w 11927541"/>
              <a:gd name="connsiteY21" fmla="*/ 1240117 h 3563470"/>
              <a:gd name="connsiteX22" fmla="*/ 8584969 w 11927541"/>
              <a:gd name="connsiteY22" fmla="*/ 1360394 h 3563470"/>
              <a:gd name="connsiteX23" fmla="*/ 8885470 w 11927541"/>
              <a:gd name="connsiteY23" fmla="*/ 1401232 h 3563470"/>
              <a:gd name="connsiteX24" fmla="*/ 9175944 w 11927541"/>
              <a:gd name="connsiteY24" fmla="*/ 1496856 h 3563470"/>
              <a:gd name="connsiteX25" fmla="*/ 9593425 w 11927541"/>
              <a:gd name="connsiteY25" fmla="*/ 1536202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6260405 w 11927541"/>
              <a:gd name="connsiteY11" fmla="*/ 379007 h 3563470"/>
              <a:gd name="connsiteX12" fmla="*/ 6422392 w 11927541"/>
              <a:gd name="connsiteY12" fmla="*/ 432547 h 3563470"/>
              <a:gd name="connsiteX13" fmla="*/ 6665063 w 11927541"/>
              <a:gd name="connsiteY13" fmla="*/ 554317 h 3563470"/>
              <a:gd name="connsiteX14" fmla="*/ 6804199 w 11927541"/>
              <a:gd name="connsiteY14" fmla="*/ 622299 h 3563470"/>
              <a:gd name="connsiteX15" fmla="*/ 6811041 w 11927541"/>
              <a:gd name="connsiteY15" fmla="*/ 728134 h 3563470"/>
              <a:gd name="connsiteX16" fmla="*/ 7100270 w 11927541"/>
              <a:gd name="connsiteY16" fmla="*/ 783665 h 3563470"/>
              <a:gd name="connsiteX17" fmla="*/ 7312861 w 11927541"/>
              <a:gd name="connsiteY17" fmla="*/ 891490 h 3563470"/>
              <a:gd name="connsiteX18" fmla="*/ 7493892 w 11927541"/>
              <a:gd name="connsiteY18" fmla="*/ 1080248 h 3563470"/>
              <a:gd name="connsiteX19" fmla="*/ 7788795 w 11927541"/>
              <a:gd name="connsiteY19" fmla="*/ 1133041 h 3563470"/>
              <a:gd name="connsiteX20" fmla="*/ 8088983 w 11927541"/>
              <a:gd name="connsiteY20" fmla="*/ 1199776 h 3563470"/>
              <a:gd name="connsiteX21" fmla="*/ 8301989 w 11927541"/>
              <a:gd name="connsiteY21" fmla="*/ 1240117 h 3563470"/>
              <a:gd name="connsiteX22" fmla="*/ 8584969 w 11927541"/>
              <a:gd name="connsiteY22" fmla="*/ 1360394 h 3563470"/>
              <a:gd name="connsiteX23" fmla="*/ 8885470 w 11927541"/>
              <a:gd name="connsiteY23" fmla="*/ 1401232 h 3563470"/>
              <a:gd name="connsiteX24" fmla="*/ 9175944 w 11927541"/>
              <a:gd name="connsiteY24" fmla="*/ 1496856 h 3563470"/>
              <a:gd name="connsiteX25" fmla="*/ 9593425 w 11927541"/>
              <a:gd name="connsiteY25" fmla="*/ 1536202 h 3563470"/>
              <a:gd name="connsiteX26" fmla="*/ 9956807 w 11927541"/>
              <a:gd name="connsiteY26" fmla="*/ 1642782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6260405 w 11927541"/>
              <a:gd name="connsiteY11" fmla="*/ 379007 h 3563470"/>
              <a:gd name="connsiteX12" fmla="*/ 6422392 w 11927541"/>
              <a:gd name="connsiteY12" fmla="*/ 432547 h 3563470"/>
              <a:gd name="connsiteX13" fmla="*/ 6665063 w 11927541"/>
              <a:gd name="connsiteY13" fmla="*/ 554317 h 3563470"/>
              <a:gd name="connsiteX14" fmla="*/ 6804199 w 11927541"/>
              <a:gd name="connsiteY14" fmla="*/ 622299 h 3563470"/>
              <a:gd name="connsiteX15" fmla="*/ 6811041 w 11927541"/>
              <a:gd name="connsiteY15" fmla="*/ 728134 h 3563470"/>
              <a:gd name="connsiteX16" fmla="*/ 7100270 w 11927541"/>
              <a:gd name="connsiteY16" fmla="*/ 783665 h 3563470"/>
              <a:gd name="connsiteX17" fmla="*/ 7312861 w 11927541"/>
              <a:gd name="connsiteY17" fmla="*/ 891490 h 3563470"/>
              <a:gd name="connsiteX18" fmla="*/ 7493892 w 11927541"/>
              <a:gd name="connsiteY18" fmla="*/ 1080248 h 3563470"/>
              <a:gd name="connsiteX19" fmla="*/ 7788795 w 11927541"/>
              <a:gd name="connsiteY19" fmla="*/ 1133041 h 3563470"/>
              <a:gd name="connsiteX20" fmla="*/ 8088983 w 11927541"/>
              <a:gd name="connsiteY20" fmla="*/ 1199776 h 3563470"/>
              <a:gd name="connsiteX21" fmla="*/ 8301989 w 11927541"/>
              <a:gd name="connsiteY21" fmla="*/ 1240117 h 3563470"/>
              <a:gd name="connsiteX22" fmla="*/ 8584969 w 11927541"/>
              <a:gd name="connsiteY22" fmla="*/ 1360394 h 3563470"/>
              <a:gd name="connsiteX23" fmla="*/ 8885470 w 11927541"/>
              <a:gd name="connsiteY23" fmla="*/ 1401232 h 3563470"/>
              <a:gd name="connsiteX24" fmla="*/ 9175944 w 11927541"/>
              <a:gd name="connsiteY24" fmla="*/ 1496856 h 3563470"/>
              <a:gd name="connsiteX25" fmla="*/ 9593425 w 11927541"/>
              <a:gd name="connsiteY25" fmla="*/ 1536202 h 3563470"/>
              <a:gd name="connsiteX26" fmla="*/ 9956807 w 11927541"/>
              <a:gd name="connsiteY26" fmla="*/ 1642782 h 3563470"/>
              <a:gd name="connsiteX27" fmla="*/ 10321121 w 11927541"/>
              <a:gd name="connsiteY27" fmla="*/ 1709271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1927541" h="3563470">
                <a:moveTo>
                  <a:pt x="0" y="0"/>
                </a:moveTo>
                <a:lnTo>
                  <a:pt x="349624" y="53788"/>
                </a:lnTo>
                <a:lnTo>
                  <a:pt x="699247" y="13447"/>
                </a:lnTo>
                <a:lnTo>
                  <a:pt x="1223682" y="40341"/>
                </a:lnTo>
                <a:lnTo>
                  <a:pt x="1452282" y="107576"/>
                </a:lnTo>
                <a:lnTo>
                  <a:pt x="1842247" y="147917"/>
                </a:lnTo>
                <a:lnTo>
                  <a:pt x="2353235" y="147917"/>
                </a:lnTo>
                <a:lnTo>
                  <a:pt x="5987496" y="148166"/>
                </a:lnTo>
                <a:lnTo>
                  <a:pt x="6043150" y="201706"/>
                </a:lnTo>
                <a:lnTo>
                  <a:pt x="6115050" y="256242"/>
                </a:lnTo>
                <a:lnTo>
                  <a:pt x="6229158" y="337172"/>
                </a:lnTo>
                <a:lnTo>
                  <a:pt x="6260405" y="379007"/>
                </a:lnTo>
                <a:lnTo>
                  <a:pt x="6422392" y="432547"/>
                </a:lnTo>
                <a:lnTo>
                  <a:pt x="6665063" y="554317"/>
                </a:lnTo>
                <a:lnTo>
                  <a:pt x="6804199" y="622299"/>
                </a:lnTo>
                <a:cubicBezTo>
                  <a:pt x="6605060" y="649193"/>
                  <a:pt x="6761696" y="701240"/>
                  <a:pt x="6811041" y="728134"/>
                </a:cubicBezTo>
                <a:cubicBezTo>
                  <a:pt x="6860386" y="755028"/>
                  <a:pt x="6907529" y="765736"/>
                  <a:pt x="7100270" y="783665"/>
                </a:cubicBezTo>
                <a:cubicBezTo>
                  <a:pt x="7101075" y="846418"/>
                  <a:pt x="7146547" y="835461"/>
                  <a:pt x="7312861" y="891490"/>
                </a:cubicBezTo>
                <a:lnTo>
                  <a:pt x="7493892" y="1080248"/>
                </a:lnTo>
                <a:lnTo>
                  <a:pt x="7788795" y="1133041"/>
                </a:lnTo>
                <a:cubicBezTo>
                  <a:pt x="7726847" y="1222688"/>
                  <a:pt x="8003451" y="1181930"/>
                  <a:pt x="8088983" y="1199776"/>
                </a:cubicBezTo>
                <a:cubicBezTo>
                  <a:pt x="8174515" y="1217622"/>
                  <a:pt x="8219325" y="1213347"/>
                  <a:pt x="8301989" y="1240117"/>
                </a:cubicBezTo>
                <a:cubicBezTo>
                  <a:pt x="8384653" y="1266887"/>
                  <a:pt x="8487722" y="1333542"/>
                  <a:pt x="8584969" y="1360394"/>
                </a:cubicBezTo>
                <a:cubicBezTo>
                  <a:pt x="8682216" y="1387246"/>
                  <a:pt x="8719623" y="1396750"/>
                  <a:pt x="8885470" y="1401232"/>
                </a:cubicBezTo>
                <a:lnTo>
                  <a:pt x="9175944" y="1496856"/>
                </a:lnTo>
                <a:lnTo>
                  <a:pt x="9593425" y="1536202"/>
                </a:lnTo>
                <a:lnTo>
                  <a:pt x="9956807" y="1642782"/>
                </a:lnTo>
                <a:lnTo>
                  <a:pt x="10321121" y="1709271"/>
                </a:lnTo>
                <a:lnTo>
                  <a:pt x="10381130" y="1788459"/>
                </a:lnTo>
                <a:lnTo>
                  <a:pt x="10690412" y="1788459"/>
                </a:lnTo>
                <a:lnTo>
                  <a:pt x="11228294" y="1775012"/>
                </a:lnTo>
                <a:lnTo>
                  <a:pt x="11631706" y="1761564"/>
                </a:lnTo>
                <a:lnTo>
                  <a:pt x="11927541" y="1748117"/>
                </a:lnTo>
                <a:cubicBezTo>
                  <a:pt x="11923059" y="2353235"/>
                  <a:pt x="11918576" y="2958352"/>
                  <a:pt x="11914094" y="3563470"/>
                </a:cubicBezTo>
                <a:lnTo>
                  <a:pt x="40341" y="3550023"/>
                </a:lnTo>
                <a:cubicBezTo>
                  <a:pt x="35859" y="2362200"/>
                  <a:pt x="31376" y="1174376"/>
                  <a:pt x="0" y="0"/>
                </a:cubicBezTo>
                <a:close/>
              </a:path>
            </a:pathLst>
          </a:custGeom>
          <a:gradFill flip="none" rotWithShape="1">
            <a:gsLst>
              <a:gs pos="0">
                <a:srgbClr val="714B25">
                  <a:shade val="30000"/>
                  <a:satMod val="115000"/>
                </a:srgbClr>
              </a:gs>
              <a:gs pos="50000">
                <a:srgbClr val="714B25">
                  <a:shade val="67500"/>
                  <a:satMod val="115000"/>
                </a:srgbClr>
              </a:gs>
              <a:gs pos="100000">
                <a:srgbClr val="714B25">
                  <a:shade val="100000"/>
                  <a:satMod val="115000"/>
                </a:srgbClr>
              </a:gs>
            </a:gsLst>
            <a:lin ang="162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0" name="Forma libre 29"/>
          <p:cNvSpPr/>
          <p:nvPr/>
        </p:nvSpPr>
        <p:spPr>
          <a:xfrm>
            <a:off x="-20638" y="2210055"/>
            <a:ext cx="6212541" cy="2466630"/>
          </a:xfrm>
          <a:custGeom>
            <a:avLst/>
            <a:gdLst>
              <a:gd name="connsiteX0" fmla="*/ 3886200 w 3886200"/>
              <a:gd name="connsiteY0" fmla="*/ 2649070 h 2675964"/>
              <a:gd name="connsiteX1" fmla="*/ 0 w 3886200"/>
              <a:gd name="connsiteY1" fmla="*/ 2675964 h 2675964"/>
              <a:gd name="connsiteX2" fmla="*/ 0 w 3886200"/>
              <a:gd name="connsiteY2" fmla="*/ 0 h 2675964"/>
              <a:gd name="connsiteX3" fmla="*/ 255494 w 3886200"/>
              <a:gd name="connsiteY3" fmla="*/ 524435 h 2675964"/>
              <a:gd name="connsiteX4" fmla="*/ 363071 w 3886200"/>
              <a:gd name="connsiteY4" fmla="*/ 672352 h 2675964"/>
              <a:gd name="connsiteX5" fmla="*/ 672353 w 3886200"/>
              <a:gd name="connsiteY5" fmla="*/ 874058 h 2675964"/>
              <a:gd name="connsiteX6" fmla="*/ 753035 w 3886200"/>
              <a:gd name="connsiteY6" fmla="*/ 1035423 h 2675964"/>
              <a:gd name="connsiteX7" fmla="*/ 1264024 w 3886200"/>
              <a:gd name="connsiteY7" fmla="*/ 1398494 h 2675964"/>
              <a:gd name="connsiteX8" fmla="*/ 1290918 w 3886200"/>
              <a:gd name="connsiteY8" fmla="*/ 1586752 h 2675964"/>
              <a:gd name="connsiteX9" fmla="*/ 1492624 w 3886200"/>
              <a:gd name="connsiteY9" fmla="*/ 1775011 h 2675964"/>
              <a:gd name="connsiteX10" fmla="*/ 1600200 w 3886200"/>
              <a:gd name="connsiteY10" fmla="*/ 1896035 h 2675964"/>
              <a:gd name="connsiteX11" fmla="*/ 1801906 w 3886200"/>
              <a:gd name="connsiteY11" fmla="*/ 2191870 h 2675964"/>
              <a:gd name="connsiteX12" fmla="*/ 2003612 w 3886200"/>
              <a:gd name="connsiteY12" fmla="*/ 2218764 h 2675964"/>
              <a:gd name="connsiteX13" fmla="*/ 2138082 w 3886200"/>
              <a:gd name="connsiteY13" fmla="*/ 2299447 h 2675964"/>
              <a:gd name="connsiteX14" fmla="*/ 2743200 w 3886200"/>
              <a:gd name="connsiteY14" fmla="*/ 2366682 h 2675964"/>
              <a:gd name="connsiteX15" fmla="*/ 2891118 w 3886200"/>
              <a:gd name="connsiteY15" fmla="*/ 2433917 h 2675964"/>
              <a:gd name="connsiteX16" fmla="*/ 2971800 w 3886200"/>
              <a:gd name="connsiteY16" fmla="*/ 2541494 h 2675964"/>
              <a:gd name="connsiteX17" fmla="*/ 3133165 w 3886200"/>
              <a:gd name="connsiteY17" fmla="*/ 2541494 h 2675964"/>
              <a:gd name="connsiteX18" fmla="*/ 3523129 w 3886200"/>
              <a:gd name="connsiteY18" fmla="*/ 2541494 h 2675964"/>
              <a:gd name="connsiteX19" fmla="*/ 3792071 w 3886200"/>
              <a:gd name="connsiteY19" fmla="*/ 2541494 h 2675964"/>
              <a:gd name="connsiteX20" fmla="*/ 3886200 w 3886200"/>
              <a:gd name="connsiteY20" fmla="*/ 2649070 h 2675964"/>
              <a:gd name="connsiteX0" fmla="*/ 3886200 w 3886200"/>
              <a:gd name="connsiteY0" fmla="*/ 2649070 h 2675964"/>
              <a:gd name="connsiteX1" fmla="*/ 0 w 3886200"/>
              <a:gd name="connsiteY1" fmla="*/ 2675964 h 2675964"/>
              <a:gd name="connsiteX2" fmla="*/ 0 w 3886200"/>
              <a:gd name="connsiteY2" fmla="*/ 0 h 2675964"/>
              <a:gd name="connsiteX3" fmla="*/ 255494 w 3886200"/>
              <a:gd name="connsiteY3" fmla="*/ 524435 h 2675964"/>
              <a:gd name="connsiteX4" fmla="*/ 363071 w 3886200"/>
              <a:gd name="connsiteY4" fmla="*/ 672352 h 2675964"/>
              <a:gd name="connsiteX5" fmla="*/ 672353 w 3886200"/>
              <a:gd name="connsiteY5" fmla="*/ 874058 h 2675964"/>
              <a:gd name="connsiteX6" fmla="*/ 753035 w 3886200"/>
              <a:gd name="connsiteY6" fmla="*/ 1035423 h 2675964"/>
              <a:gd name="connsiteX7" fmla="*/ 1264024 w 3886200"/>
              <a:gd name="connsiteY7" fmla="*/ 1398494 h 2675964"/>
              <a:gd name="connsiteX8" fmla="*/ 1290918 w 3886200"/>
              <a:gd name="connsiteY8" fmla="*/ 1586752 h 2675964"/>
              <a:gd name="connsiteX9" fmla="*/ 1492624 w 3886200"/>
              <a:gd name="connsiteY9" fmla="*/ 1775011 h 2675964"/>
              <a:gd name="connsiteX10" fmla="*/ 1600200 w 3886200"/>
              <a:gd name="connsiteY10" fmla="*/ 1896035 h 2675964"/>
              <a:gd name="connsiteX11" fmla="*/ 1801906 w 3886200"/>
              <a:gd name="connsiteY11" fmla="*/ 2191870 h 2675964"/>
              <a:gd name="connsiteX12" fmla="*/ 2003612 w 3886200"/>
              <a:gd name="connsiteY12" fmla="*/ 2218764 h 2675964"/>
              <a:gd name="connsiteX13" fmla="*/ 2138082 w 3886200"/>
              <a:gd name="connsiteY13" fmla="*/ 2299447 h 2675964"/>
              <a:gd name="connsiteX14" fmla="*/ 2743200 w 3886200"/>
              <a:gd name="connsiteY14" fmla="*/ 2366682 h 2675964"/>
              <a:gd name="connsiteX15" fmla="*/ 2891118 w 3886200"/>
              <a:gd name="connsiteY15" fmla="*/ 2433917 h 2675964"/>
              <a:gd name="connsiteX16" fmla="*/ 2971800 w 3886200"/>
              <a:gd name="connsiteY16" fmla="*/ 2541494 h 2675964"/>
              <a:gd name="connsiteX17" fmla="*/ 3133165 w 3886200"/>
              <a:gd name="connsiteY17" fmla="*/ 2541494 h 2675964"/>
              <a:gd name="connsiteX18" fmla="*/ 3523129 w 3886200"/>
              <a:gd name="connsiteY18" fmla="*/ 2541494 h 2675964"/>
              <a:gd name="connsiteX19" fmla="*/ 3535942 w 3886200"/>
              <a:gd name="connsiteY19" fmla="*/ 2529386 h 2675964"/>
              <a:gd name="connsiteX20" fmla="*/ 3886200 w 3886200"/>
              <a:gd name="connsiteY20" fmla="*/ 2649070 h 2675964"/>
              <a:gd name="connsiteX0" fmla="*/ 3886200 w 3886200"/>
              <a:gd name="connsiteY0" fmla="*/ 2649070 h 2675964"/>
              <a:gd name="connsiteX1" fmla="*/ 0 w 3886200"/>
              <a:gd name="connsiteY1" fmla="*/ 2675964 h 2675964"/>
              <a:gd name="connsiteX2" fmla="*/ 0 w 3886200"/>
              <a:gd name="connsiteY2" fmla="*/ 0 h 2675964"/>
              <a:gd name="connsiteX3" fmla="*/ 255494 w 3886200"/>
              <a:gd name="connsiteY3" fmla="*/ 524435 h 2675964"/>
              <a:gd name="connsiteX4" fmla="*/ 363071 w 3886200"/>
              <a:gd name="connsiteY4" fmla="*/ 672352 h 2675964"/>
              <a:gd name="connsiteX5" fmla="*/ 672353 w 3886200"/>
              <a:gd name="connsiteY5" fmla="*/ 874058 h 2675964"/>
              <a:gd name="connsiteX6" fmla="*/ 753035 w 3886200"/>
              <a:gd name="connsiteY6" fmla="*/ 1035423 h 2675964"/>
              <a:gd name="connsiteX7" fmla="*/ 1264024 w 3886200"/>
              <a:gd name="connsiteY7" fmla="*/ 1398494 h 2675964"/>
              <a:gd name="connsiteX8" fmla="*/ 1290918 w 3886200"/>
              <a:gd name="connsiteY8" fmla="*/ 1586752 h 2675964"/>
              <a:gd name="connsiteX9" fmla="*/ 1492624 w 3886200"/>
              <a:gd name="connsiteY9" fmla="*/ 1775011 h 2675964"/>
              <a:gd name="connsiteX10" fmla="*/ 1600200 w 3886200"/>
              <a:gd name="connsiteY10" fmla="*/ 1896035 h 2675964"/>
              <a:gd name="connsiteX11" fmla="*/ 1801906 w 3886200"/>
              <a:gd name="connsiteY11" fmla="*/ 2191870 h 2675964"/>
              <a:gd name="connsiteX12" fmla="*/ 2003612 w 3886200"/>
              <a:gd name="connsiteY12" fmla="*/ 2218764 h 2675964"/>
              <a:gd name="connsiteX13" fmla="*/ 2138082 w 3886200"/>
              <a:gd name="connsiteY13" fmla="*/ 2299447 h 2675964"/>
              <a:gd name="connsiteX14" fmla="*/ 2743200 w 3886200"/>
              <a:gd name="connsiteY14" fmla="*/ 2366682 h 2675964"/>
              <a:gd name="connsiteX15" fmla="*/ 2891118 w 3886200"/>
              <a:gd name="connsiteY15" fmla="*/ 2433917 h 2675964"/>
              <a:gd name="connsiteX16" fmla="*/ 2971800 w 3886200"/>
              <a:gd name="connsiteY16" fmla="*/ 2541494 h 2675964"/>
              <a:gd name="connsiteX17" fmla="*/ 3133165 w 3886200"/>
              <a:gd name="connsiteY17" fmla="*/ 2541494 h 2675964"/>
              <a:gd name="connsiteX18" fmla="*/ 3523129 w 3886200"/>
              <a:gd name="connsiteY18" fmla="*/ 2541494 h 2675964"/>
              <a:gd name="connsiteX19" fmla="*/ 3308272 w 3886200"/>
              <a:gd name="connsiteY19" fmla="*/ 2577819 h 2675964"/>
              <a:gd name="connsiteX20" fmla="*/ 3886200 w 3886200"/>
              <a:gd name="connsiteY20" fmla="*/ 2649070 h 2675964"/>
              <a:gd name="connsiteX0" fmla="*/ 3886200 w 3886200"/>
              <a:gd name="connsiteY0" fmla="*/ 2649070 h 2675964"/>
              <a:gd name="connsiteX1" fmla="*/ 0 w 3886200"/>
              <a:gd name="connsiteY1" fmla="*/ 2675964 h 2675964"/>
              <a:gd name="connsiteX2" fmla="*/ 0 w 3886200"/>
              <a:gd name="connsiteY2" fmla="*/ 0 h 2675964"/>
              <a:gd name="connsiteX3" fmla="*/ 255494 w 3886200"/>
              <a:gd name="connsiteY3" fmla="*/ 524435 h 2675964"/>
              <a:gd name="connsiteX4" fmla="*/ 363071 w 3886200"/>
              <a:gd name="connsiteY4" fmla="*/ 672352 h 2675964"/>
              <a:gd name="connsiteX5" fmla="*/ 672353 w 3886200"/>
              <a:gd name="connsiteY5" fmla="*/ 874058 h 2675964"/>
              <a:gd name="connsiteX6" fmla="*/ 753035 w 3886200"/>
              <a:gd name="connsiteY6" fmla="*/ 1035423 h 2675964"/>
              <a:gd name="connsiteX7" fmla="*/ 1264024 w 3886200"/>
              <a:gd name="connsiteY7" fmla="*/ 1398494 h 2675964"/>
              <a:gd name="connsiteX8" fmla="*/ 1290918 w 3886200"/>
              <a:gd name="connsiteY8" fmla="*/ 1586752 h 2675964"/>
              <a:gd name="connsiteX9" fmla="*/ 1492624 w 3886200"/>
              <a:gd name="connsiteY9" fmla="*/ 1775011 h 2675964"/>
              <a:gd name="connsiteX10" fmla="*/ 1350864 w 3886200"/>
              <a:gd name="connsiteY10" fmla="*/ 2053444 h 2675964"/>
              <a:gd name="connsiteX11" fmla="*/ 1801906 w 3886200"/>
              <a:gd name="connsiteY11" fmla="*/ 2191870 h 2675964"/>
              <a:gd name="connsiteX12" fmla="*/ 2003612 w 3886200"/>
              <a:gd name="connsiteY12" fmla="*/ 2218764 h 2675964"/>
              <a:gd name="connsiteX13" fmla="*/ 2138082 w 3886200"/>
              <a:gd name="connsiteY13" fmla="*/ 2299447 h 2675964"/>
              <a:gd name="connsiteX14" fmla="*/ 2743200 w 3886200"/>
              <a:gd name="connsiteY14" fmla="*/ 2366682 h 2675964"/>
              <a:gd name="connsiteX15" fmla="*/ 2891118 w 3886200"/>
              <a:gd name="connsiteY15" fmla="*/ 2433917 h 2675964"/>
              <a:gd name="connsiteX16" fmla="*/ 2971800 w 3886200"/>
              <a:gd name="connsiteY16" fmla="*/ 2541494 h 2675964"/>
              <a:gd name="connsiteX17" fmla="*/ 3133165 w 3886200"/>
              <a:gd name="connsiteY17" fmla="*/ 2541494 h 2675964"/>
              <a:gd name="connsiteX18" fmla="*/ 3523129 w 3886200"/>
              <a:gd name="connsiteY18" fmla="*/ 2541494 h 2675964"/>
              <a:gd name="connsiteX19" fmla="*/ 3308272 w 3886200"/>
              <a:gd name="connsiteY19" fmla="*/ 2577819 h 2675964"/>
              <a:gd name="connsiteX20" fmla="*/ 3886200 w 3886200"/>
              <a:gd name="connsiteY20" fmla="*/ 2649070 h 2675964"/>
              <a:gd name="connsiteX0" fmla="*/ 3886200 w 3886200"/>
              <a:gd name="connsiteY0" fmla="*/ 2649070 h 2675964"/>
              <a:gd name="connsiteX1" fmla="*/ 0 w 3886200"/>
              <a:gd name="connsiteY1" fmla="*/ 2675964 h 2675964"/>
              <a:gd name="connsiteX2" fmla="*/ 0 w 3886200"/>
              <a:gd name="connsiteY2" fmla="*/ 0 h 2675964"/>
              <a:gd name="connsiteX3" fmla="*/ 255494 w 3886200"/>
              <a:gd name="connsiteY3" fmla="*/ 524435 h 2675964"/>
              <a:gd name="connsiteX4" fmla="*/ 363071 w 3886200"/>
              <a:gd name="connsiteY4" fmla="*/ 672352 h 2675964"/>
              <a:gd name="connsiteX5" fmla="*/ 672353 w 3886200"/>
              <a:gd name="connsiteY5" fmla="*/ 874058 h 2675964"/>
              <a:gd name="connsiteX6" fmla="*/ 753035 w 3886200"/>
              <a:gd name="connsiteY6" fmla="*/ 1035423 h 2675964"/>
              <a:gd name="connsiteX7" fmla="*/ 1264024 w 3886200"/>
              <a:gd name="connsiteY7" fmla="*/ 1398494 h 2675964"/>
              <a:gd name="connsiteX8" fmla="*/ 1290918 w 3886200"/>
              <a:gd name="connsiteY8" fmla="*/ 1586752 h 2675964"/>
              <a:gd name="connsiteX9" fmla="*/ 1122920 w 3886200"/>
              <a:gd name="connsiteY9" fmla="*/ 1883987 h 2675964"/>
              <a:gd name="connsiteX10" fmla="*/ 1350864 w 3886200"/>
              <a:gd name="connsiteY10" fmla="*/ 2053444 h 2675964"/>
              <a:gd name="connsiteX11" fmla="*/ 1801906 w 3886200"/>
              <a:gd name="connsiteY11" fmla="*/ 2191870 h 2675964"/>
              <a:gd name="connsiteX12" fmla="*/ 2003612 w 3886200"/>
              <a:gd name="connsiteY12" fmla="*/ 2218764 h 2675964"/>
              <a:gd name="connsiteX13" fmla="*/ 2138082 w 3886200"/>
              <a:gd name="connsiteY13" fmla="*/ 2299447 h 2675964"/>
              <a:gd name="connsiteX14" fmla="*/ 2743200 w 3886200"/>
              <a:gd name="connsiteY14" fmla="*/ 2366682 h 2675964"/>
              <a:gd name="connsiteX15" fmla="*/ 2891118 w 3886200"/>
              <a:gd name="connsiteY15" fmla="*/ 2433917 h 2675964"/>
              <a:gd name="connsiteX16" fmla="*/ 2971800 w 3886200"/>
              <a:gd name="connsiteY16" fmla="*/ 2541494 h 2675964"/>
              <a:gd name="connsiteX17" fmla="*/ 3133165 w 3886200"/>
              <a:gd name="connsiteY17" fmla="*/ 2541494 h 2675964"/>
              <a:gd name="connsiteX18" fmla="*/ 3523129 w 3886200"/>
              <a:gd name="connsiteY18" fmla="*/ 2541494 h 2675964"/>
              <a:gd name="connsiteX19" fmla="*/ 3308272 w 3886200"/>
              <a:gd name="connsiteY19" fmla="*/ 2577819 h 2675964"/>
              <a:gd name="connsiteX20" fmla="*/ 3886200 w 3886200"/>
              <a:gd name="connsiteY20" fmla="*/ 2649070 h 2675964"/>
              <a:gd name="connsiteX0" fmla="*/ 3886200 w 3886200"/>
              <a:gd name="connsiteY0" fmla="*/ 2649070 h 2675964"/>
              <a:gd name="connsiteX1" fmla="*/ 0 w 3886200"/>
              <a:gd name="connsiteY1" fmla="*/ 2675964 h 2675964"/>
              <a:gd name="connsiteX2" fmla="*/ 0 w 3886200"/>
              <a:gd name="connsiteY2" fmla="*/ 0 h 2675964"/>
              <a:gd name="connsiteX3" fmla="*/ 255494 w 3886200"/>
              <a:gd name="connsiteY3" fmla="*/ 524435 h 2675964"/>
              <a:gd name="connsiteX4" fmla="*/ 363071 w 3886200"/>
              <a:gd name="connsiteY4" fmla="*/ 672352 h 2675964"/>
              <a:gd name="connsiteX5" fmla="*/ 672353 w 3886200"/>
              <a:gd name="connsiteY5" fmla="*/ 874058 h 2675964"/>
              <a:gd name="connsiteX6" fmla="*/ 753035 w 3886200"/>
              <a:gd name="connsiteY6" fmla="*/ 1035423 h 2675964"/>
              <a:gd name="connsiteX7" fmla="*/ 1264024 w 3886200"/>
              <a:gd name="connsiteY7" fmla="*/ 1398494 h 2675964"/>
              <a:gd name="connsiteX8" fmla="*/ 964202 w 3886200"/>
              <a:gd name="connsiteY8" fmla="*/ 1671511 h 2675964"/>
              <a:gd name="connsiteX9" fmla="*/ 1122920 w 3886200"/>
              <a:gd name="connsiteY9" fmla="*/ 1883987 h 2675964"/>
              <a:gd name="connsiteX10" fmla="*/ 1350864 w 3886200"/>
              <a:gd name="connsiteY10" fmla="*/ 2053444 h 2675964"/>
              <a:gd name="connsiteX11" fmla="*/ 1801906 w 3886200"/>
              <a:gd name="connsiteY11" fmla="*/ 2191870 h 2675964"/>
              <a:gd name="connsiteX12" fmla="*/ 2003612 w 3886200"/>
              <a:gd name="connsiteY12" fmla="*/ 2218764 h 2675964"/>
              <a:gd name="connsiteX13" fmla="*/ 2138082 w 3886200"/>
              <a:gd name="connsiteY13" fmla="*/ 2299447 h 2675964"/>
              <a:gd name="connsiteX14" fmla="*/ 2743200 w 3886200"/>
              <a:gd name="connsiteY14" fmla="*/ 2366682 h 2675964"/>
              <a:gd name="connsiteX15" fmla="*/ 2891118 w 3886200"/>
              <a:gd name="connsiteY15" fmla="*/ 2433917 h 2675964"/>
              <a:gd name="connsiteX16" fmla="*/ 2971800 w 3886200"/>
              <a:gd name="connsiteY16" fmla="*/ 2541494 h 2675964"/>
              <a:gd name="connsiteX17" fmla="*/ 3133165 w 3886200"/>
              <a:gd name="connsiteY17" fmla="*/ 2541494 h 2675964"/>
              <a:gd name="connsiteX18" fmla="*/ 3523129 w 3886200"/>
              <a:gd name="connsiteY18" fmla="*/ 2541494 h 2675964"/>
              <a:gd name="connsiteX19" fmla="*/ 3308272 w 3886200"/>
              <a:gd name="connsiteY19" fmla="*/ 2577819 h 2675964"/>
              <a:gd name="connsiteX20" fmla="*/ 3886200 w 3886200"/>
              <a:gd name="connsiteY20" fmla="*/ 2649070 h 2675964"/>
              <a:gd name="connsiteX0" fmla="*/ 3886200 w 3886200"/>
              <a:gd name="connsiteY0" fmla="*/ 2649070 h 2675964"/>
              <a:gd name="connsiteX1" fmla="*/ 0 w 3886200"/>
              <a:gd name="connsiteY1" fmla="*/ 2675964 h 2675964"/>
              <a:gd name="connsiteX2" fmla="*/ 0 w 3886200"/>
              <a:gd name="connsiteY2" fmla="*/ 0 h 2675964"/>
              <a:gd name="connsiteX3" fmla="*/ 255494 w 3886200"/>
              <a:gd name="connsiteY3" fmla="*/ 524435 h 2675964"/>
              <a:gd name="connsiteX4" fmla="*/ 363071 w 3886200"/>
              <a:gd name="connsiteY4" fmla="*/ 672352 h 2675964"/>
              <a:gd name="connsiteX5" fmla="*/ 672353 w 3886200"/>
              <a:gd name="connsiteY5" fmla="*/ 874058 h 2675964"/>
              <a:gd name="connsiteX6" fmla="*/ 753035 w 3886200"/>
              <a:gd name="connsiteY6" fmla="*/ 1035423 h 2675964"/>
              <a:gd name="connsiteX7" fmla="*/ 791146 w 3886200"/>
              <a:gd name="connsiteY7" fmla="*/ 1459037 h 2675964"/>
              <a:gd name="connsiteX8" fmla="*/ 964202 w 3886200"/>
              <a:gd name="connsiteY8" fmla="*/ 1671511 h 2675964"/>
              <a:gd name="connsiteX9" fmla="*/ 1122920 w 3886200"/>
              <a:gd name="connsiteY9" fmla="*/ 1883987 h 2675964"/>
              <a:gd name="connsiteX10" fmla="*/ 1350864 w 3886200"/>
              <a:gd name="connsiteY10" fmla="*/ 2053444 h 2675964"/>
              <a:gd name="connsiteX11" fmla="*/ 1801906 w 3886200"/>
              <a:gd name="connsiteY11" fmla="*/ 2191870 h 2675964"/>
              <a:gd name="connsiteX12" fmla="*/ 2003612 w 3886200"/>
              <a:gd name="connsiteY12" fmla="*/ 2218764 h 2675964"/>
              <a:gd name="connsiteX13" fmla="*/ 2138082 w 3886200"/>
              <a:gd name="connsiteY13" fmla="*/ 2299447 h 2675964"/>
              <a:gd name="connsiteX14" fmla="*/ 2743200 w 3886200"/>
              <a:gd name="connsiteY14" fmla="*/ 2366682 h 2675964"/>
              <a:gd name="connsiteX15" fmla="*/ 2891118 w 3886200"/>
              <a:gd name="connsiteY15" fmla="*/ 2433917 h 2675964"/>
              <a:gd name="connsiteX16" fmla="*/ 2971800 w 3886200"/>
              <a:gd name="connsiteY16" fmla="*/ 2541494 h 2675964"/>
              <a:gd name="connsiteX17" fmla="*/ 3133165 w 3886200"/>
              <a:gd name="connsiteY17" fmla="*/ 2541494 h 2675964"/>
              <a:gd name="connsiteX18" fmla="*/ 3523129 w 3886200"/>
              <a:gd name="connsiteY18" fmla="*/ 2541494 h 2675964"/>
              <a:gd name="connsiteX19" fmla="*/ 3308272 w 3886200"/>
              <a:gd name="connsiteY19" fmla="*/ 2577819 h 2675964"/>
              <a:gd name="connsiteX20" fmla="*/ 3886200 w 3886200"/>
              <a:gd name="connsiteY20" fmla="*/ 2649070 h 2675964"/>
              <a:gd name="connsiteX0" fmla="*/ 3886200 w 3886200"/>
              <a:gd name="connsiteY0" fmla="*/ 2649070 h 2675964"/>
              <a:gd name="connsiteX1" fmla="*/ 0 w 3886200"/>
              <a:gd name="connsiteY1" fmla="*/ 2675964 h 2675964"/>
              <a:gd name="connsiteX2" fmla="*/ 0 w 3886200"/>
              <a:gd name="connsiteY2" fmla="*/ 0 h 2675964"/>
              <a:gd name="connsiteX3" fmla="*/ 255494 w 3886200"/>
              <a:gd name="connsiteY3" fmla="*/ 524435 h 2675964"/>
              <a:gd name="connsiteX4" fmla="*/ 363071 w 3886200"/>
              <a:gd name="connsiteY4" fmla="*/ 672352 h 2675964"/>
              <a:gd name="connsiteX5" fmla="*/ 672353 w 3886200"/>
              <a:gd name="connsiteY5" fmla="*/ 874058 h 2675964"/>
              <a:gd name="connsiteX6" fmla="*/ 598275 w 3886200"/>
              <a:gd name="connsiteY6" fmla="*/ 1108074 h 2675964"/>
              <a:gd name="connsiteX7" fmla="*/ 791146 w 3886200"/>
              <a:gd name="connsiteY7" fmla="*/ 1459037 h 2675964"/>
              <a:gd name="connsiteX8" fmla="*/ 964202 w 3886200"/>
              <a:gd name="connsiteY8" fmla="*/ 1671511 h 2675964"/>
              <a:gd name="connsiteX9" fmla="*/ 1122920 w 3886200"/>
              <a:gd name="connsiteY9" fmla="*/ 1883987 h 2675964"/>
              <a:gd name="connsiteX10" fmla="*/ 1350864 w 3886200"/>
              <a:gd name="connsiteY10" fmla="*/ 2053444 h 2675964"/>
              <a:gd name="connsiteX11" fmla="*/ 1801906 w 3886200"/>
              <a:gd name="connsiteY11" fmla="*/ 2191870 h 2675964"/>
              <a:gd name="connsiteX12" fmla="*/ 2003612 w 3886200"/>
              <a:gd name="connsiteY12" fmla="*/ 2218764 h 2675964"/>
              <a:gd name="connsiteX13" fmla="*/ 2138082 w 3886200"/>
              <a:gd name="connsiteY13" fmla="*/ 2299447 h 2675964"/>
              <a:gd name="connsiteX14" fmla="*/ 2743200 w 3886200"/>
              <a:gd name="connsiteY14" fmla="*/ 2366682 h 2675964"/>
              <a:gd name="connsiteX15" fmla="*/ 2891118 w 3886200"/>
              <a:gd name="connsiteY15" fmla="*/ 2433917 h 2675964"/>
              <a:gd name="connsiteX16" fmla="*/ 2971800 w 3886200"/>
              <a:gd name="connsiteY16" fmla="*/ 2541494 h 2675964"/>
              <a:gd name="connsiteX17" fmla="*/ 3133165 w 3886200"/>
              <a:gd name="connsiteY17" fmla="*/ 2541494 h 2675964"/>
              <a:gd name="connsiteX18" fmla="*/ 3523129 w 3886200"/>
              <a:gd name="connsiteY18" fmla="*/ 2541494 h 2675964"/>
              <a:gd name="connsiteX19" fmla="*/ 3308272 w 3886200"/>
              <a:gd name="connsiteY19" fmla="*/ 2577819 h 2675964"/>
              <a:gd name="connsiteX20" fmla="*/ 3886200 w 3886200"/>
              <a:gd name="connsiteY20" fmla="*/ 2649070 h 2675964"/>
              <a:gd name="connsiteX0" fmla="*/ 3886200 w 3886200"/>
              <a:gd name="connsiteY0" fmla="*/ 2649070 h 2675964"/>
              <a:gd name="connsiteX1" fmla="*/ 0 w 3886200"/>
              <a:gd name="connsiteY1" fmla="*/ 2675964 h 2675964"/>
              <a:gd name="connsiteX2" fmla="*/ 0 w 3886200"/>
              <a:gd name="connsiteY2" fmla="*/ 0 h 2675964"/>
              <a:gd name="connsiteX3" fmla="*/ 255494 w 3886200"/>
              <a:gd name="connsiteY3" fmla="*/ 524435 h 2675964"/>
              <a:gd name="connsiteX4" fmla="*/ 363071 w 3886200"/>
              <a:gd name="connsiteY4" fmla="*/ 672352 h 2675964"/>
              <a:gd name="connsiteX5" fmla="*/ 371431 w 3886200"/>
              <a:gd name="connsiteY5" fmla="*/ 995142 h 2675964"/>
              <a:gd name="connsiteX6" fmla="*/ 598275 w 3886200"/>
              <a:gd name="connsiteY6" fmla="*/ 1108074 h 2675964"/>
              <a:gd name="connsiteX7" fmla="*/ 791146 w 3886200"/>
              <a:gd name="connsiteY7" fmla="*/ 1459037 h 2675964"/>
              <a:gd name="connsiteX8" fmla="*/ 964202 w 3886200"/>
              <a:gd name="connsiteY8" fmla="*/ 1671511 h 2675964"/>
              <a:gd name="connsiteX9" fmla="*/ 1122920 w 3886200"/>
              <a:gd name="connsiteY9" fmla="*/ 1883987 h 2675964"/>
              <a:gd name="connsiteX10" fmla="*/ 1350864 w 3886200"/>
              <a:gd name="connsiteY10" fmla="*/ 2053444 h 2675964"/>
              <a:gd name="connsiteX11" fmla="*/ 1801906 w 3886200"/>
              <a:gd name="connsiteY11" fmla="*/ 2191870 h 2675964"/>
              <a:gd name="connsiteX12" fmla="*/ 2003612 w 3886200"/>
              <a:gd name="connsiteY12" fmla="*/ 2218764 h 2675964"/>
              <a:gd name="connsiteX13" fmla="*/ 2138082 w 3886200"/>
              <a:gd name="connsiteY13" fmla="*/ 2299447 h 2675964"/>
              <a:gd name="connsiteX14" fmla="*/ 2743200 w 3886200"/>
              <a:gd name="connsiteY14" fmla="*/ 2366682 h 2675964"/>
              <a:gd name="connsiteX15" fmla="*/ 2891118 w 3886200"/>
              <a:gd name="connsiteY15" fmla="*/ 2433917 h 2675964"/>
              <a:gd name="connsiteX16" fmla="*/ 2971800 w 3886200"/>
              <a:gd name="connsiteY16" fmla="*/ 2541494 h 2675964"/>
              <a:gd name="connsiteX17" fmla="*/ 3133165 w 3886200"/>
              <a:gd name="connsiteY17" fmla="*/ 2541494 h 2675964"/>
              <a:gd name="connsiteX18" fmla="*/ 3523129 w 3886200"/>
              <a:gd name="connsiteY18" fmla="*/ 2541494 h 2675964"/>
              <a:gd name="connsiteX19" fmla="*/ 3308272 w 3886200"/>
              <a:gd name="connsiteY19" fmla="*/ 2577819 h 2675964"/>
              <a:gd name="connsiteX20" fmla="*/ 3886200 w 3886200"/>
              <a:gd name="connsiteY20" fmla="*/ 2649070 h 2675964"/>
              <a:gd name="connsiteX0" fmla="*/ 3886200 w 3886200"/>
              <a:gd name="connsiteY0" fmla="*/ 2649070 h 2675964"/>
              <a:gd name="connsiteX1" fmla="*/ 0 w 3886200"/>
              <a:gd name="connsiteY1" fmla="*/ 2675964 h 2675964"/>
              <a:gd name="connsiteX2" fmla="*/ 0 w 3886200"/>
              <a:gd name="connsiteY2" fmla="*/ 0 h 2675964"/>
              <a:gd name="connsiteX3" fmla="*/ 255494 w 3886200"/>
              <a:gd name="connsiteY3" fmla="*/ 524435 h 2675964"/>
              <a:gd name="connsiteX4" fmla="*/ 363071 w 3886200"/>
              <a:gd name="connsiteY4" fmla="*/ 672352 h 2675964"/>
              <a:gd name="connsiteX5" fmla="*/ 371431 w 3886200"/>
              <a:gd name="connsiteY5" fmla="*/ 995142 h 2675964"/>
              <a:gd name="connsiteX6" fmla="*/ 598275 w 3886200"/>
              <a:gd name="connsiteY6" fmla="*/ 1108074 h 2675964"/>
              <a:gd name="connsiteX7" fmla="*/ 791146 w 3886200"/>
              <a:gd name="connsiteY7" fmla="*/ 1459037 h 2675964"/>
              <a:gd name="connsiteX8" fmla="*/ 964202 w 3886200"/>
              <a:gd name="connsiteY8" fmla="*/ 1671511 h 2675964"/>
              <a:gd name="connsiteX9" fmla="*/ 1122920 w 3886200"/>
              <a:gd name="connsiteY9" fmla="*/ 1883987 h 2675964"/>
              <a:gd name="connsiteX10" fmla="*/ 1350864 w 3886200"/>
              <a:gd name="connsiteY10" fmla="*/ 2053444 h 2675964"/>
              <a:gd name="connsiteX11" fmla="*/ 1801906 w 3886200"/>
              <a:gd name="connsiteY11" fmla="*/ 2191870 h 2675964"/>
              <a:gd name="connsiteX12" fmla="*/ 2003612 w 3886200"/>
              <a:gd name="connsiteY12" fmla="*/ 2218764 h 2675964"/>
              <a:gd name="connsiteX13" fmla="*/ 2138082 w 3886200"/>
              <a:gd name="connsiteY13" fmla="*/ 2299447 h 2675964"/>
              <a:gd name="connsiteX14" fmla="*/ 2743200 w 3886200"/>
              <a:gd name="connsiteY14" fmla="*/ 2366682 h 2675964"/>
              <a:gd name="connsiteX15" fmla="*/ 2891118 w 3886200"/>
              <a:gd name="connsiteY15" fmla="*/ 2433917 h 2675964"/>
              <a:gd name="connsiteX16" fmla="*/ 3030682 w 3886200"/>
              <a:gd name="connsiteY16" fmla="*/ 2468552 h 2675964"/>
              <a:gd name="connsiteX17" fmla="*/ 3133165 w 3886200"/>
              <a:gd name="connsiteY17" fmla="*/ 2541494 h 2675964"/>
              <a:gd name="connsiteX18" fmla="*/ 3523129 w 3886200"/>
              <a:gd name="connsiteY18" fmla="*/ 2541494 h 2675964"/>
              <a:gd name="connsiteX19" fmla="*/ 3308272 w 3886200"/>
              <a:gd name="connsiteY19" fmla="*/ 2577819 h 2675964"/>
              <a:gd name="connsiteX20" fmla="*/ 3886200 w 3886200"/>
              <a:gd name="connsiteY20" fmla="*/ 2649070 h 2675964"/>
              <a:gd name="connsiteX0" fmla="*/ 3886200 w 3886200"/>
              <a:gd name="connsiteY0" fmla="*/ 2649070 h 2675964"/>
              <a:gd name="connsiteX1" fmla="*/ 0 w 3886200"/>
              <a:gd name="connsiteY1" fmla="*/ 2675964 h 2675964"/>
              <a:gd name="connsiteX2" fmla="*/ 0 w 3886200"/>
              <a:gd name="connsiteY2" fmla="*/ 0 h 2675964"/>
              <a:gd name="connsiteX3" fmla="*/ 255494 w 3886200"/>
              <a:gd name="connsiteY3" fmla="*/ 524435 h 2675964"/>
              <a:gd name="connsiteX4" fmla="*/ 363071 w 3886200"/>
              <a:gd name="connsiteY4" fmla="*/ 672352 h 2675964"/>
              <a:gd name="connsiteX5" fmla="*/ 371431 w 3886200"/>
              <a:gd name="connsiteY5" fmla="*/ 995142 h 2675964"/>
              <a:gd name="connsiteX6" fmla="*/ 598275 w 3886200"/>
              <a:gd name="connsiteY6" fmla="*/ 1108074 h 2675964"/>
              <a:gd name="connsiteX7" fmla="*/ 791146 w 3886200"/>
              <a:gd name="connsiteY7" fmla="*/ 1459037 h 2675964"/>
              <a:gd name="connsiteX8" fmla="*/ 964202 w 3886200"/>
              <a:gd name="connsiteY8" fmla="*/ 1671511 h 2675964"/>
              <a:gd name="connsiteX9" fmla="*/ 1122920 w 3886200"/>
              <a:gd name="connsiteY9" fmla="*/ 1883987 h 2675964"/>
              <a:gd name="connsiteX10" fmla="*/ 1350864 w 3886200"/>
              <a:gd name="connsiteY10" fmla="*/ 2053444 h 2675964"/>
              <a:gd name="connsiteX11" fmla="*/ 1801906 w 3886200"/>
              <a:gd name="connsiteY11" fmla="*/ 2191870 h 2675964"/>
              <a:gd name="connsiteX12" fmla="*/ 2003612 w 3886200"/>
              <a:gd name="connsiteY12" fmla="*/ 2218764 h 2675964"/>
              <a:gd name="connsiteX13" fmla="*/ 2138082 w 3886200"/>
              <a:gd name="connsiteY13" fmla="*/ 2299447 h 2675964"/>
              <a:gd name="connsiteX14" fmla="*/ 2743200 w 3886200"/>
              <a:gd name="connsiteY14" fmla="*/ 2366682 h 2675964"/>
              <a:gd name="connsiteX15" fmla="*/ 2891118 w 3886200"/>
              <a:gd name="connsiteY15" fmla="*/ 2433917 h 2675964"/>
              <a:gd name="connsiteX16" fmla="*/ 3030682 w 3886200"/>
              <a:gd name="connsiteY16" fmla="*/ 2468552 h 2675964"/>
              <a:gd name="connsiteX17" fmla="*/ 3158400 w 3886200"/>
              <a:gd name="connsiteY17" fmla="*/ 2497728 h 2675964"/>
              <a:gd name="connsiteX18" fmla="*/ 3523129 w 3886200"/>
              <a:gd name="connsiteY18" fmla="*/ 2541494 h 2675964"/>
              <a:gd name="connsiteX19" fmla="*/ 3308272 w 3886200"/>
              <a:gd name="connsiteY19" fmla="*/ 2577819 h 2675964"/>
              <a:gd name="connsiteX20" fmla="*/ 3886200 w 3886200"/>
              <a:gd name="connsiteY20" fmla="*/ 2649070 h 2675964"/>
              <a:gd name="connsiteX0" fmla="*/ 3886200 w 3886200"/>
              <a:gd name="connsiteY0" fmla="*/ 2649070 h 2675964"/>
              <a:gd name="connsiteX1" fmla="*/ 0 w 3886200"/>
              <a:gd name="connsiteY1" fmla="*/ 2675964 h 2675964"/>
              <a:gd name="connsiteX2" fmla="*/ 0 w 3886200"/>
              <a:gd name="connsiteY2" fmla="*/ 0 h 2675964"/>
              <a:gd name="connsiteX3" fmla="*/ 255494 w 3886200"/>
              <a:gd name="connsiteY3" fmla="*/ 524435 h 2675964"/>
              <a:gd name="connsiteX4" fmla="*/ 363071 w 3886200"/>
              <a:gd name="connsiteY4" fmla="*/ 672352 h 2675964"/>
              <a:gd name="connsiteX5" fmla="*/ 371431 w 3886200"/>
              <a:gd name="connsiteY5" fmla="*/ 995142 h 2675964"/>
              <a:gd name="connsiteX6" fmla="*/ 598275 w 3886200"/>
              <a:gd name="connsiteY6" fmla="*/ 1108074 h 2675964"/>
              <a:gd name="connsiteX7" fmla="*/ 791146 w 3886200"/>
              <a:gd name="connsiteY7" fmla="*/ 1459037 h 2675964"/>
              <a:gd name="connsiteX8" fmla="*/ 964202 w 3886200"/>
              <a:gd name="connsiteY8" fmla="*/ 1671511 h 2675964"/>
              <a:gd name="connsiteX9" fmla="*/ 1122920 w 3886200"/>
              <a:gd name="connsiteY9" fmla="*/ 1883987 h 2675964"/>
              <a:gd name="connsiteX10" fmla="*/ 1350864 w 3886200"/>
              <a:gd name="connsiteY10" fmla="*/ 2053444 h 2675964"/>
              <a:gd name="connsiteX11" fmla="*/ 1801906 w 3886200"/>
              <a:gd name="connsiteY11" fmla="*/ 2191870 h 2675964"/>
              <a:gd name="connsiteX12" fmla="*/ 2003612 w 3886200"/>
              <a:gd name="connsiteY12" fmla="*/ 2218764 h 2675964"/>
              <a:gd name="connsiteX13" fmla="*/ 2138082 w 3886200"/>
              <a:gd name="connsiteY13" fmla="*/ 2299447 h 2675964"/>
              <a:gd name="connsiteX14" fmla="*/ 2743200 w 3886200"/>
              <a:gd name="connsiteY14" fmla="*/ 2366682 h 2675964"/>
              <a:gd name="connsiteX15" fmla="*/ 2891118 w 3886200"/>
              <a:gd name="connsiteY15" fmla="*/ 2433917 h 2675964"/>
              <a:gd name="connsiteX16" fmla="*/ 3030682 w 3886200"/>
              <a:gd name="connsiteY16" fmla="*/ 2468552 h 2675964"/>
              <a:gd name="connsiteX17" fmla="*/ 3158400 w 3886200"/>
              <a:gd name="connsiteY17" fmla="*/ 2497728 h 2675964"/>
              <a:gd name="connsiteX18" fmla="*/ 3287602 w 3886200"/>
              <a:gd name="connsiteY18" fmla="*/ 2497728 h 2675964"/>
              <a:gd name="connsiteX19" fmla="*/ 3308272 w 3886200"/>
              <a:gd name="connsiteY19" fmla="*/ 2577819 h 2675964"/>
              <a:gd name="connsiteX20" fmla="*/ 3886200 w 3886200"/>
              <a:gd name="connsiteY20" fmla="*/ 2649070 h 2675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886200" h="2675964">
                <a:moveTo>
                  <a:pt x="3886200" y="2649070"/>
                </a:moveTo>
                <a:lnTo>
                  <a:pt x="0" y="2675964"/>
                </a:lnTo>
                <a:lnTo>
                  <a:pt x="0" y="0"/>
                </a:lnTo>
                <a:lnTo>
                  <a:pt x="255494" y="524435"/>
                </a:lnTo>
                <a:lnTo>
                  <a:pt x="363071" y="672352"/>
                </a:lnTo>
                <a:lnTo>
                  <a:pt x="371431" y="995142"/>
                </a:lnTo>
                <a:lnTo>
                  <a:pt x="598275" y="1108074"/>
                </a:lnTo>
                <a:lnTo>
                  <a:pt x="791146" y="1459037"/>
                </a:lnTo>
                <a:lnTo>
                  <a:pt x="964202" y="1671511"/>
                </a:lnTo>
                <a:lnTo>
                  <a:pt x="1122920" y="1883987"/>
                </a:lnTo>
                <a:lnTo>
                  <a:pt x="1350864" y="2053444"/>
                </a:lnTo>
                <a:lnTo>
                  <a:pt x="1801906" y="2191870"/>
                </a:lnTo>
                <a:lnTo>
                  <a:pt x="2003612" y="2218764"/>
                </a:lnTo>
                <a:lnTo>
                  <a:pt x="2138082" y="2299447"/>
                </a:lnTo>
                <a:lnTo>
                  <a:pt x="2743200" y="2366682"/>
                </a:lnTo>
                <a:lnTo>
                  <a:pt x="2891118" y="2433917"/>
                </a:lnTo>
                <a:lnTo>
                  <a:pt x="3030682" y="2468552"/>
                </a:lnTo>
                <a:cubicBezTo>
                  <a:pt x="3064843" y="2492866"/>
                  <a:pt x="3115580" y="2492865"/>
                  <a:pt x="3158400" y="2497728"/>
                </a:cubicBezTo>
                <a:cubicBezTo>
                  <a:pt x="3201220" y="2502591"/>
                  <a:pt x="3157614" y="2497728"/>
                  <a:pt x="3287602" y="2497728"/>
                </a:cubicBezTo>
                <a:lnTo>
                  <a:pt x="3308272" y="2577819"/>
                </a:lnTo>
                <a:lnTo>
                  <a:pt x="3886200" y="2649070"/>
                </a:lnTo>
                <a:close/>
              </a:path>
            </a:pathLst>
          </a:cu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0" name="Rectángulo 79"/>
          <p:cNvSpPr/>
          <p:nvPr/>
        </p:nvSpPr>
        <p:spPr>
          <a:xfrm>
            <a:off x="-34258" y="1074557"/>
            <a:ext cx="8675769" cy="3534522"/>
          </a:xfrm>
          <a:prstGeom prst="rect">
            <a:avLst/>
          </a:prstGeom>
          <a:solidFill>
            <a:schemeClr val="accent6">
              <a:lumMod val="40000"/>
              <a:lumOff val="60000"/>
              <a:alpha val="38039"/>
            </a:schemeClr>
          </a:solidFill>
          <a:ln w="38100">
            <a:solidFill>
              <a:schemeClr val="bg2">
                <a:lumMod val="1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s-CL" b="1" dirty="0">
                <a:solidFill>
                  <a:schemeClr val="tx1"/>
                </a:solidFill>
              </a:rPr>
              <a:t>UTACO´S</a:t>
            </a:r>
          </a:p>
        </p:txBody>
      </p:sp>
      <p:sp>
        <p:nvSpPr>
          <p:cNvPr id="79" name="Rectángulo 78"/>
          <p:cNvSpPr/>
          <p:nvPr/>
        </p:nvSpPr>
        <p:spPr>
          <a:xfrm>
            <a:off x="3163462" y="1597373"/>
            <a:ext cx="8935948" cy="2981882"/>
          </a:xfrm>
          <a:prstGeom prst="rect">
            <a:avLst/>
          </a:prstGeom>
          <a:solidFill>
            <a:schemeClr val="accent2">
              <a:lumMod val="60000"/>
              <a:lumOff val="40000"/>
              <a:alpha val="36078"/>
            </a:schemeClr>
          </a:solidFill>
          <a:ln w="38100">
            <a:solidFill>
              <a:schemeClr val="bg2">
                <a:lumMod val="1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s-CL" b="1" dirty="0">
                <a:solidFill>
                  <a:schemeClr val="tx1"/>
                </a:solidFill>
              </a:rPr>
              <a:t>           UBC´S</a:t>
            </a:r>
          </a:p>
        </p:txBody>
      </p:sp>
      <p:pic>
        <p:nvPicPr>
          <p:cNvPr id="81" name="Picture 4" descr="Resultado de imagen para silueta paracaida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96655" y="2226747"/>
            <a:ext cx="792101" cy="792101"/>
          </a:xfrm>
          <a:prstGeom prst="rect">
            <a:avLst/>
          </a:prstGeom>
          <a:noFill/>
          <a:extLst>
            <a:ext uri="{909E8E84-426E-40DD-AFC4-6F175D3DCCD1}">
              <a14:hiddenFill xmlns:a14="http://schemas.microsoft.com/office/drawing/2010/main">
                <a:solidFill>
                  <a:srgbClr val="FFFFFF"/>
                </a:solidFill>
              </a14:hiddenFill>
            </a:ext>
          </a:extLst>
        </p:spPr>
      </p:pic>
      <p:grpSp>
        <p:nvGrpSpPr>
          <p:cNvPr id="82" name="Grupo 81"/>
          <p:cNvGrpSpPr/>
          <p:nvPr/>
        </p:nvGrpSpPr>
        <p:grpSpPr>
          <a:xfrm>
            <a:off x="4123673" y="3066666"/>
            <a:ext cx="513501" cy="685600"/>
            <a:chOff x="4454765" y="2097340"/>
            <a:chExt cx="792101" cy="796397"/>
          </a:xfrm>
        </p:grpSpPr>
        <p:pic>
          <p:nvPicPr>
            <p:cNvPr id="83" name="Picture 4" descr="Resultado de imagen para silueta paracaida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54765" y="2101636"/>
              <a:ext cx="792101" cy="792101"/>
            </a:xfrm>
            <a:prstGeom prst="rect">
              <a:avLst/>
            </a:prstGeom>
            <a:noFill/>
            <a:extLst>
              <a:ext uri="{909E8E84-426E-40DD-AFC4-6F175D3DCCD1}">
                <a14:hiddenFill xmlns:a14="http://schemas.microsoft.com/office/drawing/2010/main">
                  <a:solidFill>
                    <a:srgbClr val="FFFFFF"/>
                  </a:solidFill>
                </a14:hiddenFill>
              </a:ext>
            </a:extLst>
          </p:spPr>
        </p:pic>
        <p:sp>
          <p:nvSpPr>
            <p:cNvPr id="84" name="Acorde 83"/>
            <p:cNvSpPr/>
            <p:nvPr/>
          </p:nvSpPr>
          <p:spPr>
            <a:xfrm rot="5057510">
              <a:off x="4649885" y="1911896"/>
              <a:ext cx="399821" cy="770709"/>
            </a:xfrm>
            <a:prstGeom prst="chord">
              <a:avLst>
                <a:gd name="adj1" fmla="val 4890871"/>
                <a:gd name="adj2" fmla="val 17596380"/>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cxnSp>
        <p:nvCxnSpPr>
          <p:cNvPr id="91" name="Conector recto 90"/>
          <p:cNvCxnSpPr/>
          <p:nvPr/>
        </p:nvCxnSpPr>
        <p:spPr>
          <a:xfrm>
            <a:off x="3208898" y="2539506"/>
            <a:ext cx="0" cy="1730333"/>
          </a:xfrm>
          <a:prstGeom prst="line">
            <a:avLst/>
          </a:prstGeom>
          <a:ln w="38100">
            <a:solidFill>
              <a:schemeClr val="tx1"/>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92" name="Rectángulo 91"/>
          <p:cNvSpPr/>
          <p:nvPr/>
        </p:nvSpPr>
        <p:spPr>
          <a:xfrm>
            <a:off x="3235793" y="3057977"/>
            <a:ext cx="750794" cy="351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dirty="0">
                <a:solidFill>
                  <a:schemeClr val="tx1"/>
                </a:solidFill>
              </a:rPr>
              <a:t>13.000 pies</a:t>
            </a:r>
          </a:p>
        </p:txBody>
      </p:sp>
      <p:sp>
        <p:nvSpPr>
          <p:cNvPr id="93" name="Rectángulo 92"/>
          <p:cNvSpPr/>
          <p:nvPr/>
        </p:nvSpPr>
        <p:spPr>
          <a:xfrm>
            <a:off x="4089906" y="3963616"/>
            <a:ext cx="750794" cy="351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dirty="0">
                <a:solidFill>
                  <a:schemeClr val="tx1"/>
                </a:solidFill>
              </a:rPr>
              <a:t>1.500 pies</a:t>
            </a:r>
          </a:p>
        </p:txBody>
      </p:sp>
      <p:cxnSp>
        <p:nvCxnSpPr>
          <p:cNvPr id="94" name="Conector recto 93"/>
          <p:cNvCxnSpPr/>
          <p:nvPr/>
        </p:nvCxnSpPr>
        <p:spPr>
          <a:xfrm>
            <a:off x="4128435" y="3402369"/>
            <a:ext cx="0" cy="961609"/>
          </a:xfrm>
          <a:prstGeom prst="line">
            <a:avLst/>
          </a:prstGeom>
          <a:ln w="38100">
            <a:solidFill>
              <a:schemeClr val="tx1"/>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pic>
        <p:nvPicPr>
          <p:cNvPr id="95" name="Picture 28" descr="Imagen relacionada"/>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37835" b="24612"/>
          <a:stretch/>
        </p:blipFill>
        <p:spPr bwMode="auto">
          <a:xfrm>
            <a:off x="3265755" y="1625418"/>
            <a:ext cx="1106703" cy="415599"/>
          </a:xfrm>
          <a:prstGeom prst="rect">
            <a:avLst/>
          </a:prstGeom>
          <a:noFill/>
          <a:extLst>
            <a:ext uri="{909E8E84-426E-40DD-AFC4-6F175D3DCCD1}">
              <a14:hiddenFill xmlns:a14="http://schemas.microsoft.com/office/drawing/2010/main">
                <a:solidFill>
                  <a:srgbClr val="FFFFFF"/>
                </a:solidFill>
              </a14:hiddenFill>
            </a:ext>
          </a:extLst>
        </p:spPr>
      </p:pic>
      <p:pic>
        <p:nvPicPr>
          <p:cNvPr id="96" name="Imagen 95"/>
          <p:cNvPicPr>
            <a:picLocks noChangeAspect="1"/>
          </p:cNvPicPr>
          <p:nvPr/>
        </p:nvPicPr>
        <p:blipFill rotWithShape="1">
          <a:blip r:embed="rId6"/>
          <a:srcRect t="24306" b="29388"/>
          <a:stretch/>
        </p:blipFill>
        <p:spPr>
          <a:xfrm>
            <a:off x="4245597" y="1714903"/>
            <a:ext cx="953136" cy="441358"/>
          </a:xfrm>
          <a:prstGeom prst="rect">
            <a:avLst/>
          </a:prstGeom>
        </p:spPr>
      </p:pic>
      <p:pic>
        <p:nvPicPr>
          <p:cNvPr id="97" name="Imagen 96"/>
          <p:cNvPicPr>
            <a:picLocks noChangeAspect="1"/>
          </p:cNvPicPr>
          <p:nvPr/>
        </p:nvPicPr>
        <p:blipFill rotWithShape="1">
          <a:blip r:embed="rId6"/>
          <a:srcRect t="24306" b="29388"/>
          <a:stretch/>
        </p:blipFill>
        <p:spPr>
          <a:xfrm>
            <a:off x="4947149" y="3519575"/>
            <a:ext cx="953136" cy="441358"/>
          </a:xfrm>
          <a:prstGeom prst="rect">
            <a:avLst/>
          </a:prstGeom>
        </p:spPr>
      </p:pic>
      <p:sp>
        <p:nvSpPr>
          <p:cNvPr id="98" name="Forma libre 97"/>
          <p:cNvSpPr/>
          <p:nvPr/>
        </p:nvSpPr>
        <p:spPr>
          <a:xfrm>
            <a:off x="5143033" y="3877489"/>
            <a:ext cx="107576" cy="658906"/>
          </a:xfrm>
          <a:custGeom>
            <a:avLst/>
            <a:gdLst>
              <a:gd name="connsiteX0" fmla="*/ 107576 w 107576"/>
              <a:gd name="connsiteY0" fmla="*/ 0 h 658906"/>
              <a:gd name="connsiteX1" fmla="*/ 40341 w 107576"/>
              <a:gd name="connsiteY1" fmla="*/ 67235 h 658906"/>
              <a:gd name="connsiteX2" fmla="*/ 26894 w 107576"/>
              <a:gd name="connsiteY2" fmla="*/ 121023 h 658906"/>
              <a:gd name="connsiteX3" fmla="*/ 13447 w 107576"/>
              <a:gd name="connsiteY3" fmla="*/ 161364 h 658906"/>
              <a:gd name="connsiteX4" fmla="*/ 0 w 107576"/>
              <a:gd name="connsiteY4" fmla="*/ 255494 h 658906"/>
              <a:gd name="connsiteX5" fmla="*/ 13447 w 107576"/>
              <a:gd name="connsiteY5" fmla="*/ 658906 h 658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7576" h="658906">
                <a:moveTo>
                  <a:pt x="107576" y="0"/>
                </a:moveTo>
                <a:cubicBezTo>
                  <a:pt x="85164" y="22412"/>
                  <a:pt x="57922" y="40863"/>
                  <a:pt x="40341" y="67235"/>
                </a:cubicBezTo>
                <a:cubicBezTo>
                  <a:pt x="30090" y="82612"/>
                  <a:pt x="31971" y="103253"/>
                  <a:pt x="26894" y="121023"/>
                </a:cubicBezTo>
                <a:cubicBezTo>
                  <a:pt x="23000" y="134652"/>
                  <a:pt x="17929" y="147917"/>
                  <a:pt x="13447" y="161364"/>
                </a:cubicBezTo>
                <a:cubicBezTo>
                  <a:pt x="8965" y="192741"/>
                  <a:pt x="0" y="223799"/>
                  <a:pt x="0" y="255494"/>
                </a:cubicBezTo>
                <a:cubicBezTo>
                  <a:pt x="0" y="390039"/>
                  <a:pt x="13447" y="658906"/>
                  <a:pt x="13447" y="658906"/>
                </a:cubicBezTo>
              </a:path>
            </a:pathLst>
          </a:cu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99" name="Picture 30" descr="Resultado de imagen para silueta soldado"/>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4619" b="96420" l="3615" r="90000"/>
                    </a14:imgEffect>
                  </a14:imgLayer>
                </a14:imgProps>
              </a:ext>
              <a:ext uri="{28A0092B-C50C-407E-A947-70E740481C1C}">
                <a14:useLocalDpi xmlns:a14="http://schemas.microsoft.com/office/drawing/2010/main" val="0"/>
              </a:ext>
            </a:extLst>
          </a:blip>
          <a:srcRect/>
          <a:stretch>
            <a:fillRect/>
          </a:stretch>
        </p:blipFill>
        <p:spPr bwMode="auto">
          <a:xfrm>
            <a:off x="5122395" y="4315105"/>
            <a:ext cx="467769" cy="311606"/>
          </a:xfrm>
          <a:prstGeom prst="rect">
            <a:avLst/>
          </a:prstGeom>
          <a:noFill/>
          <a:extLst>
            <a:ext uri="{909E8E84-426E-40DD-AFC4-6F175D3DCCD1}">
              <a14:hiddenFill xmlns:a14="http://schemas.microsoft.com/office/drawing/2010/main">
                <a:solidFill>
                  <a:srgbClr val="FFFFFF"/>
                </a:solidFill>
              </a14:hiddenFill>
            </a:ext>
          </a:extLst>
        </p:spPr>
      </p:pic>
      <p:cxnSp>
        <p:nvCxnSpPr>
          <p:cNvPr id="104" name="Conector recto 103"/>
          <p:cNvCxnSpPr/>
          <p:nvPr/>
        </p:nvCxnSpPr>
        <p:spPr>
          <a:xfrm flipV="1">
            <a:off x="3235793" y="1556188"/>
            <a:ext cx="8606117" cy="1"/>
          </a:xfrm>
          <a:prstGeom prst="line">
            <a:avLst/>
          </a:prstGeom>
          <a:ln w="38100">
            <a:solidFill>
              <a:schemeClr val="tx1">
                <a:lumMod val="95000"/>
                <a:lumOff val="5000"/>
              </a:schemeClr>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pic>
        <p:nvPicPr>
          <p:cNvPr id="105" name="Picture 24" descr="BT"/>
          <p:cNvPicPr>
            <a:picLocks noChangeAspect="1" noChangeArrowheads="1"/>
          </p:cNvPicPr>
          <p:nvPr/>
        </p:nvPicPr>
        <p:blipFill>
          <a:blip r:embed="rId9" cstate="print">
            <a:clrChange>
              <a:clrFrom>
                <a:srgbClr val="FFFFFF"/>
              </a:clrFrom>
              <a:clrTo>
                <a:srgbClr val="FFFFFF">
                  <a:alpha val="0"/>
                </a:srgbClr>
              </a:clrTo>
            </a:clrChange>
          </a:blip>
          <a:srcRect/>
          <a:stretch>
            <a:fillRect/>
          </a:stretch>
        </p:blipFill>
        <p:spPr bwMode="auto">
          <a:xfrm>
            <a:off x="11261685" y="1678289"/>
            <a:ext cx="845909" cy="1126453"/>
          </a:xfrm>
          <a:prstGeom prst="rect">
            <a:avLst/>
          </a:prstGeom>
          <a:noFill/>
          <a:ln w="9525">
            <a:noFill/>
            <a:miter lim="800000"/>
            <a:headEnd/>
            <a:tailEnd/>
          </a:ln>
        </p:spPr>
      </p:pic>
      <p:cxnSp>
        <p:nvCxnSpPr>
          <p:cNvPr id="108" name="Conector recto 107"/>
          <p:cNvCxnSpPr/>
          <p:nvPr/>
        </p:nvCxnSpPr>
        <p:spPr>
          <a:xfrm>
            <a:off x="33151" y="1027500"/>
            <a:ext cx="8608360" cy="1848"/>
          </a:xfrm>
          <a:prstGeom prst="line">
            <a:avLst/>
          </a:prstGeom>
          <a:ln w="38100">
            <a:solidFill>
              <a:schemeClr val="tx1">
                <a:lumMod val="95000"/>
                <a:lumOff val="5000"/>
              </a:schemeClr>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112" name="Rectángulo 111"/>
          <p:cNvSpPr/>
          <p:nvPr/>
        </p:nvSpPr>
        <p:spPr>
          <a:xfrm>
            <a:off x="6015856" y="3099312"/>
            <a:ext cx="3231161" cy="1505404"/>
          </a:xfrm>
          <a:prstGeom prst="rect">
            <a:avLst/>
          </a:prstGeom>
          <a:solidFill>
            <a:schemeClr val="accent2">
              <a:lumMod val="60000"/>
              <a:lumOff val="40000"/>
              <a:alpha val="38039"/>
            </a:schemeClr>
          </a:solidFill>
          <a:ln w="38100">
            <a:solidFill>
              <a:schemeClr val="bg2">
                <a:lumMod val="1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err="1">
                <a:solidFill>
                  <a:schemeClr val="tx1"/>
                </a:solidFill>
              </a:rPr>
              <a:t>UCM</a:t>
            </a:r>
            <a:endParaRPr lang="es-CL" b="1" dirty="0">
              <a:solidFill>
                <a:schemeClr val="tx1"/>
              </a:solidFill>
            </a:endParaRPr>
          </a:p>
        </p:txBody>
      </p:sp>
      <p:pic>
        <p:nvPicPr>
          <p:cNvPr id="113" name="Imagen 112"/>
          <p:cNvPicPr>
            <a:picLocks noChangeAspect="1"/>
          </p:cNvPicPr>
          <p:nvPr/>
        </p:nvPicPr>
        <p:blipFill>
          <a:blip r:embed="rId10">
            <a:extLst>
              <a:ext uri="{BEBA8EAE-BF5A-486C-A8C5-ECC9F3942E4B}">
                <a14:imgProps xmlns:a14="http://schemas.microsoft.com/office/drawing/2010/main">
                  <a14:imgLayer r:embed="rId11">
                    <a14:imgEffect>
                      <a14:backgroundRemoval t="18792" b="96644" l="888" r="100000"/>
                    </a14:imgEffect>
                  </a14:imgLayer>
                </a14:imgProps>
              </a:ext>
            </a:extLst>
          </a:blip>
          <a:stretch>
            <a:fillRect/>
          </a:stretch>
        </p:blipFill>
        <p:spPr>
          <a:xfrm flipH="1">
            <a:off x="6935834" y="4348900"/>
            <a:ext cx="645783" cy="284753"/>
          </a:xfrm>
          <a:prstGeom prst="rect">
            <a:avLst/>
          </a:prstGeom>
        </p:spPr>
      </p:pic>
      <p:pic>
        <p:nvPicPr>
          <p:cNvPr id="114" name="Imagen 113"/>
          <p:cNvPicPr>
            <a:picLocks noChangeAspect="1"/>
          </p:cNvPicPr>
          <p:nvPr/>
        </p:nvPicPr>
        <p:blipFill>
          <a:blip r:embed="rId12"/>
          <a:stretch>
            <a:fillRect/>
          </a:stretch>
        </p:blipFill>
        <p:spPr>
          <a:xfrm flipH="1">
            <a:off x="8607996" y="4221443"/>
            <a:ext cx="1332225" cy="399923"/>
          </a:xfrm>
          <a:prstGeom prst="rect">
            <a:avLst/>
          </a:prstGeom>
        </p:spPr>
      </p:pic>
      <p:pic>
        <p:nvPicPr>
          <p:cNvPr id="115" name="Imagen 114"/>
          <p:cNvPicPr>
            <a:picLocks noChangeAspect="1"/>
          </p:cNvPicPr>
          <p:nvPr/>
        </p:nvPicPr>
        <p:blipFill>
          <a:blip r:embed="rId13"/>
          <a:stretch>
            <a:fillRect/>
          </a:stretch>
        </p:blipFill>
        <p:spPr>
          <a:xfrm rot="1013892" flipH="1">
            <a:off x="6345721" y="4459060"/>
            <a:ext cx="384645" cy="266829"/>
          </a:xfrm>
          <a:prstGeom prst="rect">
            <a:avLst/>
          </a:prstGeom>
        </p:spPr>
      </p:pic>
      <p:pic>
        <p:nvPicPr>
          <p:cNvPr id="116" name="Imagen 115"/>
          <p:cNvPicPr>
            <a:picLocks noChangeAspect="1"/>
          </p:cNvPicPr>
          <p:nvPr/>
        </p:nvPicPr>
        <p:blipFill>
          <a:blip r:embed="rId14"/>
          <a:stretch>
            <a:fillRect/>
          </a:stretch>
        </p:blipFill>
        <p:spPr>
          <a:xfrm flipH="1">
            <a:off x="10018228" y="4767119"/>
            <a:ext cx="963224" cy="273099"/>
          </a:xfrm>
          <a:prstGeom prst="rect">
            <a:avLst/>
          </a:prstGeom>
        </p:spPr>
      </p:pic>
      <p:pic>
        <p:nvPicPr>
          <p:cNvPr id="117" name="Imagen 116"/>
          <p:cNvPicPr>
            <a:picLocks noChangeAspect="1"/>
          </p:cNvPicPr>
          <p:nvPr/>
        </p:nvPicPr>
        <p:blipFill rotWithShape="1">
          <a:blip r:embed="rId15"/>
          <a:srcRect t="16917" b="15010"/>
          <a:stretch/>
        </p:blipFill>
        <p:spPr>
          <a:xfrm>
            <a:off x="7018973" y="4648915"/>
            <a:ext cx="487406" cy="331790"/>
          </a:xfrm>
          <a:prstGeom prst="rect">
            <a:avLst/>
          </a:prstGeom>
        </p:spPr>
      </p:pic>
      <p:pic>
        <p:nvPicPr>
          <p:cNvPr id="118" name="Picture 26" descr="Resultado de imagen para silueta buzo"/>
          <p:cNvPicPr>
            <a:picLocks noChangeAspect="1" noChangeArrowheads="1"/>
          </p:cNvPicPr>
          <p:nvPr/>
        </p:nvPicPr>
        <p:blipFill>
          <a:blip r:embed="rId16" cstate="print">
            <a:extLst>
              <a:ext uri="{BEBA8EAE-BF5A-486C-A8C5-ECC9F3942E4B}">
                <a14:imgProps xmlns:a14="http://schemas.microsoft.com/office/drawing/2010/main">
                  <a14:imgLayer r:embed="rId17">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flipH="1">
            <a:off x="8503628" y="4872027"/>
            <a:ext cx="542322" cy="302692"/>
          </a:xfrm>
          <a:prstGeom prst="rect">
            <a:avLst/>
          </a:prstGeom>
          <a:noFill/>
          <a:extLst>
            <a:ext uri="{909E8E84-426E-40DD-AFC4-6F175D3DCCD1}">
              <a14:hiddenFill xmlns:a14="http://schemas.microsoft.com/office/drawing/2010/main">
                <a:solidFill>
                  <a:srgbClr val="FFFFFF"/>
                </a:solidFill>
              </a14:hiddenFill>
            </a:ext>
          </a:extLst>
        </p:spPr>
      </p:pic>
      <p:cxnSp>
        <p:nvCxnSpPr>
          <p:cNvPr id="119" name="Conector recto 118"/>
          <p:cNvCxnSpPr/>
          <p:nvPr/>
        </p:nvCxnSpPr>
        <p:spPr>
          <a:xfrm flipH="1">
            <a:off x="7588787" y="4608213"/>
            <a:ext cx="11676" cy="566505"/>
          </a:xfrm>
          <a:prstGeom prst="line">
            <a:avLst/>
          </a:prstGeom>
          <a:ln w="38100">
            <a:solidFill>
              <a:schemeClr val="tx1"/>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120" name="Rectángulo 119"/>
          <p:cNvSpPr/>
          <p:nvPr/>
        </p:nvSpPr>
        <p:spPr>
          <a:xfrm>
            <a:off x="7544583" y="4730757"/>
            <a:ext cx="574410" cy="351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dirty="0">
                <a:solidFill>
                  <a:schemeClr val="tx1"/>
                </a:solidFill>
              </a:rPr>
              <a:t>40 </a:t>
            </a:r>
            <a:r>
              <a:rPr lang="es-CL" sz="1600" dirty="0" err="1">
                <a:solidFill>
                  <a:schemeClr val="tx1"/>
                </a:solidFill>
              </a:rPr>
              <a:t>mts</a:t>
            </a:r>
            <a:endParaRPr lang="es-CL" sz="1600" dirty="0">
              <a:solidFill>
                <a:schemeClr val="tx1"/>
              </a:solidFill>
            </a:endParaRPr>
          </a:p>
        </p:txBody>
      </p:sp>
      <p:sp>
        <p:nvSpPr>
          <p:cNvPr id="121" name="Rectángulo 120"/>
          <p:cNvSpPr/>
          <p:nvPr/>
        </p:nvSpPr>
        <p:spPr>
          <a:xfrm>
            <a:off x="8973723" y="4823229"/>
            <a:ext cx="574410" cy="351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dirty="0">
                <a:solidFill>
                  <a:schemeClr val="tx1"/>
                </a:solidFill>
              </a:rPr>
              <a:t>80 </a:t>
            </a:r>
            <a:r>
              <a:rPr lang="es-CL" sz="1600" dirty="0" err="1">
                <a:solidFill>
                  <a:schemeClr val="tx1"/>
                </a:solidFill>
              </a:rPr>
              <a:t>mts</a:t>
            </a:r>
            <a:endParaRPr lang="es-CL" sz="1600" dirty="0">
              <a:solidFill>
                <a:schemeClr val="tx1"/>
              </a:solidFill>
            </a:endParaRPr>
          </a:p>
        </p:txBody>
      </p:sp>
      <p:cxnSp>
        <p:nvCxnSpPr>
          <p:cNvPr id="122" name="Conector recto 121"/>
          <p:cNvCxnSpPr/>
          <p:nvPr/>
        </p:nvCxnSpPr>
        <p:spPr>
          <a:xfrm>
            <a:off x="8451448" y="4594275"/>
            <a:ext cx="13976" cy="796838"/>
          </a:xfrm>
          <a:prstGeom prst="line">
            <a:avLst/>
          </a:prstGeom>
          <a:ln w="38100">
            <a:solidFill>
              <a:schemeClr val="tx1"/>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65" name="Forma libre 64"/>
          <p:cNvSpPr/>
          <p:nvPr/>
        </p:nvSpPr>
        <p:spPr>
          <a:xfrm>
            <a:off x="-34258" y="2183008"/>
            <a:ext cx="1041010" cy="1308295"/>
          </a:xfrm>
          <a:custGeom>
            <a:avLst/>
            <a:gdLst>
              <a:gd name="connsiteX0" fmla="*/ 0 w 1041010"/>
              <a:gd name="connsiteY0" fmla="*/ 0 h 1308295"/>
              <a:gd name="connsiteX1" fmla="*/ 309490 w 1041010"/>
              <a:gd name="connsiteY1" fmla="*/ 365760 h 1308295"/>
              <a:gd name="connsiteX2" fmla="*/ 548640 w 1041010"/>
              <a:gd name="connsiteY2" fmla="*/ 576775 h 1308295"/>
              <a:gd name="connsiteX3" fmla="*/ 562708 w 1041010"/>
              <a:gd name="connsiteY3" fmla="*/ 900332 h 1308295"/>
              <a:gd name="connsiteX4" fmla="*/ 618979 w 1041010"/>
              <a:gd name="connsiteY4" fmla="*/ 970671 h 1308295"/>
              <a:gd name="connsiteX5" fmla="*/ 900333 w 1041010"/>
              <a:gd name="connsiteY5" fmla="*/ 984738 h 1308295"/>
              <a:gd name="connsiteX6" fmla="*/ 1012874 w 1041010"/>
              <a:gd name="connsiteY6" fmla="*/ 1083212 h 1308295"/>
              <a:gd name="connsiteX7" fmla="*/ 1041010 w 1041010"/>
              <a:gd name="connsiteY7" fmla="*/ 1252024 h 1308295"/>
              <a:gd name="connsiteX8" fmla="*/ 928468 w 1041010"/>
              <a:gd name="connsiteY8" fmla="*/ 1181686 h 1308295"/>
              <a:gd name="connsiteX9" fmla="*/ 815926 w 1041010"/>
              <a:gd name="connsiteY9" fmla="*/ 1308295 h 1308295"/>
              <a:gd name="connsiteX10" fmla="*/ 661182 w 1041010"/>
              <a:gd name="connsiteY10" fmla="*/ 1083212 h 1308295"/>
              <a:gd name="connsiteX11" fmla="*/ 562708 w 1041010"/>
              <a:gd name="connsiteY11" fmla="*/ 1280160 h 1308295"/>
              <a:gd name="connsiteX12" fmla="*/ 393896 w 1041010"/>
              <a:gd name="connsiteY12" fmla="*/ 900332 h 1308295"/>
              <a:gd name="connsiteX13" fmla="*/ 267286 w 1041010"/>
              <a:gd name="connsiteY13" fmla="*/ 1181686 h 1308295"/>
              <a:gd name="connsiteX14" fmla="*/ 140677 w 1041010"/>
              <a:gd name="connsiteY14" fmla="*/ 886264 h 1308295"/>
              <a:gd name="connsiteX15" fmla="*/ 56271 w 1041010"/>
              <a:gd name="connsiteY15" fmla="*/ 1237957 h 1308295"/>
              <a:gd name="connsiteX16" fmla="*/ 14068 w 1041010"/>
              <a:gd name="connsiteY16" fmla="*/ 1209821 h 1308295"/>
              <a:gd name="connsiteX17" fmla="*/ 0 w 1041010"/>
              <a:gd name="connsiteY17" fmla="*/ 0 h 1308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1010" h="1308295">
                <a:moveTo>
                  <a:pt x="0" y="0"/>
                </a:moveTo>
                <a:lnTo>
                  <a:pt x="309490" y="365760"/>
                </a:lnTo>
                <a:lnTo>
                  <a:pt x="548640" y="576775"/>
                </a:lnTo>
                <a:lnTo>
                  <a:pt x="562708" y="900332"/>
                </a:lnTo>
                <a:lnTo>
                  <a:pt x="618979" y="970671"/>
                </a:lnTo>
                <a:lnTo>
                  <a:pt x="900333" y="984738"/>
                </a:lnTo>
                <a:lnTo>
                  <a:pt x="1012874" y="1083212"/>
                </a:lnTo>
                <a:lnTo>
                  <a:pt x="1041010" y="1252024"/>
                </a:lnTo>
                <a:lnTo>
                  <a:pt x="928468" y="1181686"/>
                </a:lnTo>
                <a:lnTo>
                  <a:pt x="815926" y="1308295"/>
                </a:lnTo>
                <a:lnTo>
                  <a:pt x="661182" y="1083212"/>
                </a:lnTo>
                <a:lnTo>
                  <a:pt x="562708" y="1280160"/>
                </a:lnTo>
                <a:lnTo>
                  <a:pt x="393896" y="900332"/>
                </a:lnTo>
                <a:lnTo>
                  <a:pt x="267286" y="1181686"/>
                </a:lnTo>
                <a:lnTo>
                  <a:pt x="140677" y="886264"/>
                </a:lnTo>
                <a:lnTo>
                  <a:pt x="56271" y="1237957"/>
                </a:lnTo>
                <a:lnTo>
                  <a:pt x="14068" y="1209821"/>
                </a:lnTo>
                <a:lnTo>
                  <a:pt x="0" y="0"/>
                </a:lnTo>
                <a:close/>
              </a:path>
            </a:pathLst>
          </a:cu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62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34" name="Picture 34" descr="Imagen relacionada"/>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609803" y="2890828"/>
            <a:ext cx="394972" cy="394972"/>
          </a:xfrm>
          <a:prstGeom prst="rect">
            <a:avLst/>
          </a:prstGeom>
          <a:noFill/>
          <a:extLst>
            <a:ext uri="{909E8E84-426E-40DD-AFC4-6F175D3DCCD1}">
              <a14:hiddenFill xmlns:a14="http://schemas.microsoft.com/office/drawing/2010/main">
                <a:solidFill>
                  <a:srgbClr val="FFFFFF"/>
                </a:solidFill>
              </a14:hiddenFill>
            </a:ext>
          </a:extLst>
        </p:spPr>
      </p:pic>
      <p:pic>
        <p:nvPicPr>
          <p:cNvPr id="135" name="Picture 38" descr="Imagen relacionada"/>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457798" y="2897235"/>
            <a:ext cx="339926" cy="339926"/>
          </a:xfrm>
          <a:prstGeom prst="rect">
            <a:avLst/>
          </a:prstGeom>
          <a:noFill/>
          <a:extLst>
            <a:ext uri="{909E8E84-426E-40DD-AFC4-6F175D3DCCD1}">
              <a14:hiddenFill xmlns:a14="http://schemas.microsoft.com/office/drawing/2010/main">
                <a:solidFill>
                  <a:srgbClr val="FFFFFF"/>
                </a:solidFill>
              </a14:hiddenFill>
            </a:ext>
          </a:extLst>
        </p:spPr>
      </p:pic>
      <p:pic>
        <p:nvPicPr>
          <p:cNvPr id="136" name="Picture 32" descr="Resultado de imagen para silueta soldado"/>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3576934" y="4110978"/>
            <a:ext cx="335330" cy="335330"/>
          </a:xfrm>
          <a:prstGeom prst="rect">
            <a:avLst/>
          </a:prstGeom>
          <a:noFill/>
          <a:extLst>
            <a:ext uri="{909E8E84-426E-40DD-AFC4-6F175D3DCCD1}">
              <a14:hiddenFill xmlns:a14="http://schemas.microsoft.com/office/drawing/2010/main">
                <a:solidFill>
                  <a:srgbClr val="FFFFFF"/>
                </a:solidFill>
              </a14:hiddenFill>
            </a:ext>
          </a:extLst>
        </p:spPr>
      </p:pic>
      <p:pic>
        <p:nvPicPr>
          <p:cNvPr id="137" name="Picture 32" descr="Resultado de imagen para silueta soldado"/>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3348852" y="4146557"/>
            <a:ext cx="335330" cy="335330"/>
          </a:xfrm>
          <a:prstGeom prst="rect">
            <a:avLst/>
          </a:prstGeom>
          <a:noFill/>
          <a:extLst>
            <a:ext uri="{909E8E84-426E-40DD-AFC4-6F175D3DCCD1}">
              <a14:hiddenFill xmlns:a14="http://schemas.microsoft.com/office/drawing/2010/main">
                <a:solidFill>
                  <a:srgbClr val="FFFFFF"/>
                </a:solidFill>
              </a14:hiddenFill>
            </a:ext>
          </a:extLst>
        </p:spPr>
      </p:pic>
      <p:pic>
        <p:nvPicPr>
          <p:cNvPr id="138" name="Picture 32" descr="Resultado de imagen para silueta soldado"/>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3206441" y="3980499"/>
            <a:ext cx="335330" cy="335330"/>
          </a:xfrm>
          <a:prstGeom prst="rect">
            <a:avLst/>
          </a:prstGeom>
          <a:noFill/>
          <a:extLst>
            <a:ext uri="{909E8E84-426E-40DD-AFC4-6F175D3DCCD1}">
              <a14:hiddenFill xmlns:a14="http://schemas.microsoft.com/office/drawing/2010/main">
                <a:solidFill>
                  <a:srgbClr val="FFFFFF"/>
                </a:solidFill>
              </a14:hiddenFill>
            </a:ext>
          </a:extLst>
        </p:spPr>
      </p:pic>
      <p:pic>
        <p:nvPicPr>
          <p:cNvPr id="139" name="Picture 32" descr="Resultado de imagen para silueta soldado"/>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3759897" y="4180360"/>
            <a:ext cx="335330" cy="335330"/>
          </a:xfrm>
          <a:prstGeom prst="rect">
            <a:avLst/>
          </a:prstGeom>
          <a:noFill/>
          <a:extLst>
            <a:ext uri="{909E8E84-426E-40DD-AFC4-6F175D3DCCD1}">
              <a14:hiddenFill xmlns:a14="http://schemas.microsoft.com/office/drawing/2010/main">
                <a:solidFill>
                  <a:srgbClr val="FFFFFF"/>
                </a:solidFill>
              </a14:hiddenFill>
            </a:ext>
          </a:extLst>
        </p:spPr>
      </p:pic>
      <p:pic>
        <p:nvPicPr>
          <p:cNvPr id="55" name="Picture 34" descr="Imagen relacionada"/>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1515240" y="3673333"/>
            <a:ext cx="394972" cy="394972"/>
          </a:xfrm>
          <a:prstGeom prst="rect">
            <a:avLst/>
          </a:prstGeom>
          <a:noFill/>
          <a:extLst>
            <a:ext uri="{909E8E84-426E-40DD-AFC4-6F175D3DCCD1}">
              <a14:hiddenFill xmlns:a14="http://schemas.microsoft.com/office/drawing/2010/main">
                <a:solidFill>
                  <a:srgbClr val="FFFFFF"/>
                </a:solidFill>
              </a14:hiddenFill>
            </a:ext>
          </a:extLst>
        </p:spPr>
      </p:pic>
      <p:pic>
        <p:nvPicPr>
          <p:cNvPr id="56" name="Picture 38" descr="Imagen relacionada"/>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1348739" y="3541303"/>
            <a:ext cx="339926" cy="339926"/>
          </a:xfrm>
          <a:prstGeom prst="rect">
            <a:avLst/>
          </a:prstGeom>
          <a:noFill/>
          <a:extLst>
            <a:ext uri="{909E8E84-426E-40DD-AFC4-6F175D3DCCD1}">
              <a14:hiddenFill xmlns:a14="http://schemas.microsoft.com/office/drawing/2010/main">
                <a:solidFill>
                  <a:srgbClr val="FFFFFF"/>
                </a:solidFill>
              </a14:hiddenFill>
            </a:ext>
          </a:extLst>
        </p:spPr>
      </p:pic>
      <p:pic>
        <p:nvPicPr>
          <p:cNvPr id="6" name="Imagen 5"/>
          <p:cNvPicPr>
            <a:picLocks noChangeAspect="1"/>
          </p:cNvPicPr>
          <p:nvPr/>
        </p:nvPicPr>
        <p:blipFill>
          <a:blip r:embed="rId20">
            <a:extLst>
              <a:ext uri="{BEBA8EAE-BF5A-486C-A8C5-ECC9F3942E4B}">
                <a14:imgProps xmlns:a14="http://schemas.microsoft.com/office/drawing/2010/main">
                  <a14:imgLayer r:embed="rId21">
                    <a14:imgEffect>
                      <a14:backgroundRemoval t="971" b="100000" l="0" r="99796"/>
                    </a14:imgEffect>
                  </a14:imgLayer>
                </a14:imgProps>
              </a:ext>
            </a:extLst>
          </a:blip>
          <a:stretch>
            <a:fillRect/>
          </a:stretch>
        </p:blipFill>
        <p:spPr>
          <a:xfrm>
            <a:off x="10294777" y="4257012"/>
            <a:ext cx="1758761" cy="369699"/>
          </a:xfrm>
          <a:prstGeom prst="rect">
            <a:avLst/>
          </a:prstGeom>
        </p:spPr>
      </p:pic>
      <p:pic>
        <p:nvPicPr>
          <p:cNvPr id="59" name="Imagen 58"/>
          <p:cNvPicPr>
            <a:picLocks noChangeAspect="1"/>
          </p:cNvPicPr>
          <p:nvPr/>
        </p:nvPicPr>
        <p:blipFill rotWithShape="1">
          <a:blip r:embed="rId6"/>
          <a:srcRect t="24306" b="29388"/>
          <a:stretch/>
        </p:blipFill>
        <p:spPr>
          <a:xfrm>
            <a:off x="10847434" y="3410391"/>
            <a:ext cx="953136" cy="441358"/>
          </a:xfrm>
          <a:prstGeom prst="rect">
            <a:avLst/>
          </a:prstGeom>
        </p:spPr>
      </p:pic>
      <p:sp>
        <p:nvSpPr>
          <p:cNvPr id="60" name="Forma libre 59"/>
          <p:cNvSpPr/>
          <p:nvPr/>
        </p:nvSpPr>
        <p:spPr>
          <a:xfrm>
            <a:off x="11043318" y="3768305"/>
            <a:ext cx="107576" cy="658906"/>
          </a:xfrm>
          <a:custGeom>
            <a:avLst/>
            <a:gdLst>
              <a:gd name="connsiteX0" fmla="*/ 107576 w 107576"/>
              <a:gd name="connsiteY0" fmla="*/ 0 h 658906"/>
              <a:gd name="connsiteX1" fmla="*/ 40341 w 107576"/>
              <a:gd name="connsiteY1" fmla="*/ 67235 h 658906"/>
              <a:gd name="connsiteX2" fmla="*/ 26894 w 107576"/>
              <a:gd name="connsiteY2" fmla="*/ 121023 h 658906"/>
              <a:gd name="connsiteX3" fmla="*/ 13447 w 107576"/>
              <a:gd name="connsiteY3" fmla="*/ 161364 h 658906"/>
              <a:gd name="connsiteX4" fmla="*/ 0 w 107576"/>
              <a:gd name="connsiteY4" fmla="*/ 255494 h 658906"/>
              <a:gd name="connsiteX5" fmla="*/ 13447 w 107576"/>
              <a:gd name="connsiteY5" fmla="*/ 658906 h 658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7576" h="658906">
                <a:moveTo>
                  <a:pt x="107576" y="0"/>
                </a:moveTo>
                <a:cubicBezTo>
                  <a:pt x="85164" y="22412"/>
                  <a:pt x="57922" y="40863"/>
                  <a:pt x="40341" y="67235"/>
                </a:cubicBezTo>
                <a:cubicBezTo>
                  <a:pt x="30090" y="82612"/>
                  <a:pt x="31971" y="103253"/>
                  <a:pt x="26894" y="121023"/>
                </a:cubicBezTo>
                <a:cubicBezTo>
                  <a:pt x="23000" y="134652"/>
                  <a:pt x="17929" y="147917"/>
                  <a:pt x="13447" y="161364"/>
                </a:cubicBezTo>
                <a:cubicBezTo>
                  <a:pt x="8965" y="192741"/>
                  <a:pt x="0" y="223799"/>
                  <a:pt x="0" y="255494"/>
                </a:cubicBezTo>
                <a:cubicBezTo>
                  <a:pt x="0" y="390039"/>
                  <a:pt x="13447" y="658906"/>
                  <a:pt x="13447" y="658906"/>
                </a:cubicBezTo>
              </a:path>
            </a:pathLst>
          </a:cu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11" name="Conector recto 10"/>
          <p:cNvCxnSpPr/>
          <p:nvPr/>
        </p:nvCxnSpPr>
        <p:spPr>
          <a:xfrm flipH="1">
            <a:off x="2289362" y="3538506"/>
            <a:ext cx="14368" cy="25466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6" name="Marcador de número de diapositiva 10">
            <a:extLst>
              <a:ext uri="{FF2B5EF4-FFF2-40B4-BE49-F238E27FC236}">
                <a16:creationId xmlns:a16="http://schemas.microsoft.com/office/drawing/2014/main" id="{83DE1F96-457B-384D-AD7A-89EFC56EEE13}"/>
              </a:ext>
            </a:extLst>
          </p:cNvPr>
          <p:cNvSpPr txBox="1">
            <a:spLocks/>
          </p:cNvSpPr>
          <p:nvPr/>
        </p:nvSpPr>
        <p:spPr>
          <a:xfrm>
            <a:off x="9391486" y="699012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L" b="1" dirty="0">
                <a:solidFill>
                  <a:schemeClr val="bg1"/>
                </a:solidFill>
              </a:rPr>
              <a:t>14</a:t>
            </a:r>
          </a:p>
        </p:txBody>
      </p:sp>
      <p:sp>
        <p:nvSpPr>
          <p:cNvPr id="61" name="CuadroTexto 60">
            <a:extLst>
              <a:ext uri="{FF2B5EF4-FFF2-40B4-BE49-F238E27FC236}">
                <a16:creationId xmlns:a16="http://schemas.microsoft.com/office/drawing/2014/main" id="{46884074-FEF3-BD48-9E70-A5E974E32EF8}"/>
              </a:ext>
            </a:extLst>
          </p:cNvPr>
          <p:cNvSpPr txBox="1"/>
          <p:nvPr/>
        </p:nvSpPr>
        <p:spPr>
          <a:xfrm>
            <a:off x="3962396" y="-39353"/>
            <a:ext cx="8195733" cy="923330"/>
          </a:xfrm>
          <a:prstGeom prst="rect">
            <a:avLst/>
          </a:prstGeom>
          <a:noFill/>
        </p:spPr>
        <p:txBody>
          <a:bodyPr wrap="square" rtlCol="0">
            <a:spAutoFit/>
          </a:bodyPr>
          <a:lstStyle/>
          <a:p>
            <a:pPr algn="r"/>
            <a:r>
              <a:rPr lang="es-CL" sz="5400" dirty="0">
                <a:solidFill>
                  <a:schemeClr val="bg1">
                    <a:lumMod val="85000"/>
                  </a:schemeClr>
                </a:solidFill>
                <a:latin typeface="Impact" panose="020B0806030902050204" pitchFamily="34" charset="0"/>
              </a:rPr>
              <a:t>¿QUÉ </a:t>
            </a:r>
            <a:r>
              <a:rPr lang="es-CL" sz="5400" dirty="0" smtClean="0">
                <a:solidFill>
                  <a:schemeClr val="bg1">
                    <a:lumMod val="85000"/>
                  </a:schemeClr>
                </a:solidFill>
                <a:latin typeface="Impact" panose="020B0806030902050204" pitchFamily="34" charset="0"/>
              </a:rPr>
              <a:t>HACEN?</a:t>
            </a:r>
            <a:endParaRPr lang="es-CL" sz="5400" dirty="0">
              <a:solidFill>
                <a:schemeClr val="bg1">
                  <a:lumMod val="85000"/>
                </a:schemeClr>
              </a:solidFill>
              <a:latin typeface="Impact" panose="020B0806030902050204" pitchFamily="34" charset="0"/>
            </a:endParaRPr>
          </a:p>
        </p:txBody>
      </p:sp>
      <p:sp>
        <p:nvSpPr>
          <p:cNvPr id="62" name="Rectángulo 61">
            <a:extLst>
              <a:ext uri="{FF2B5EF4-FFF2-40B4-BE49-F238E27FC236}">
                <a16:creationId xmlns:a16="http://schemas.microsoft.com/office/drawing/2014/main" id="{712CBA1F-617F-8E40-90E6-0534AA64896F}"/>
              </a:ext>
            </a:extLst>
          </p:cNvPr>
          <p:cNvSpPr/>
          <p:nvPr/>
        </p:nvSpPr>
        <p:spPr>
          <a:xfrm flipH="1" flipV="1">
            <a:off x="19742" y="808389"/>
            <a:ext cx="12172257" cy="65219"/>
          </a:xfrm>
          <a:prstGeom prst="rect">
            <a:avLst/>
          </a:prstGeom>
          <a:gradFill flip="none" rotWithShape="1">
            <a:gsLst>
              <a:gs pos="80000">
                <a:schemeClr val="tx2">
                  <a:lumMod val="50000"/>
                </a:schemeClr>
              </a:gs>
              <a:gs pos="13000">
                <a:schemeClr val="accent4">
                  <a:lumMod val="60000"/>
                  <a:lumOff val="40000"/>
                </a:schemeClr>
              </a:gs>
              <a:gs pos="48000">
                <a:schemeClr val="tx1">
                  <a:lumMod val="50000"/>
                  <a:lumOff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4" name="Marcador de número de diapositiva 10">
            <a:extLst>
              <a:ext uri="{FF2B5EF4-FFF2-40B4-BE49-F238E27FC236}">
                <a16:creationId xmlns:a16="http://schemas.microsoft.com/office/drawing/2014/main" id="{C3B1EB59-C513-5244-9425-F5675AAE3A69}"/>
              </a:ext>
            </a:extLst>
          </p:cNvPr>
          <p:cNvSpPr txBox="1">
            <a:spLocks/>
          </p:cNvSpPr>
          <p:nvPr/>
        </p:nvSpPr>
        <p:spPr>
          <a:xfrm>
            <a:off x="9412124" y="6383567"/>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L" b="1" dirty="0">
                <a:solidFill>
                  <a:schemeClr val="bg1"/>
                </a:solidFill>
              </a:rPr>
              <a:t>15</a:t>
            </a:r>
          </a:p>
        </p:txBody>
      </p:sp>
      <p:pic>
        <p:nvPicPr>
          <p:cNvPr id="67" name="Picture 3" descr="page1image12255648">
            <a:extLst>
              <a:ext uri="{FF2B5EF4-FFF2-40B4-BE49-F238E27FC236}">
                <a16:creationId xmlns:a16="http://schemas.microsoft.com/office/drawing/2014/main" id="{8DE00DE8-98AE-B346-BD8C-A4132E94A10B}"/>
              </a:ext>
            </a:extLst>
          </p:cNvPr>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65356" y="826965"/>
            <a:ext cx="710926" cy="1022944"/>
          </a:xfrm>
          <a:prstGeom prst="rect">
            <a:avLst/>
          </a:prstGeom>
          <a:noFill/>
          <a:extLst>
            <a:ext uri="{909E8E84-426E-40DD-AFC4-6F175D3DCCD1}">
              <a14:hiddenFill xmlns:a14="http://schemas.microsoft.com/office/drawing/2010/main">
                <a:solidFill>
                  <a:srgbClr val="FFFFFF"/>
                </a:solidFill>
              </a14:hiddenFill>
            </a:ext>
          </a:extLst>
        </p:spPr>
      </p:pic>
      <p:sp>
        <p:nvSpPr>
          <p:cNvPr id="68" name="CuadroTexto 67">
            <a:extLst>
              <a:ext uri="{FF2B5EF4-FFF2-40B4-BE49-F238E27FC236}">
                <a16:creationId xmlns:a16="http://schemas.microsoft.com/office/drawing/2014/main" id="{1EB10F3D-2A17-604C-ACDA-D75241CE33C2}"/>
              </a:ext>
            </a:extLst>
          </p:cNvPr>
          <p:cNvSpPr txBox="1"/>
          <p:nvPr/>
        </p:nvSpPr>
        <p:spPr>
          <a:xfrm>
            <a:off x="473046" y="5249654"/>
            <a:ext cx="7282041" cy="1250663"/>
          </a:xfrm>
          <a:prstGeom prst="rect">
            <a:avLst/>
          </a:prstGeom>
          <a:noFill/>
        </p:spPr>
        <p:txBody>
          <a:bodyPr wrap="square" rtlCol="0">
            <a:spAutoFit/>
          </a:bodyPr>
          <a:lstStyle/>
          <a:p>
            <a:pPr algn="just">
              <a:lnSpc>
                <a:spcPct val="150000"/>
              </a:lnSpc>
            </a:pPr>
            <a:r>
              <a:rPr lang="es-CL" sz="2000" dirty="0">
                <a:solidFill>
                  <a:schemeClr val="bg1"/>
                </a:solidFill>
                <a:latin typeface="Copperplate Gothic Bold" panose="020E0705020206020404" pitchFamily="34" charset="77"/>
              </a:rPr>
              <a:t>UNIDADES DE FF.EE.:</a:t>
            </a:r>
          </a:p>
          <a:p>
            <a:pPr marL="342900" indent="-342900" algn="just">
              <a:lnSpc>
                <a:spcPct val="150000"/>
              </a:lnSpc>
              <a:buFont typeface="+mj-lt"/>
              <a:buAutoNum type="arabicPeriod"/>
            </a:pPr>
            <a:r>
              <a:rPr lang="es-CL" sz="1600" dirty="0">
                <a:solidFill>
                  <a:schemeClr val="bg1"/>
                </a:solidFill>
                <a:latin typeface="Copperplate Gothic Bold" panose="020E0705020206020404" pitchFamily="34" charset="77"/>
              </a:rPr>
              <a:t>ACCIÓN DIRECTA SOBRE OBJETIVOS DE ALTO VALOR</a:t>
            </a:r>
          </a:p>
          <a:p>
            <a:pPr marL="342900" indent="-342900" algn="just">
              <a:lnSpc>
                <a:spcPct val="150000"/>
              </a:lnSpc>
              <a:buFont typeface="+mj-lt"/>
              <a:buAutoNum type="arabicPeriod"/>
            </a:pPr>
            <a:r>
              <a:rPr lang="es-CL" sz="1600" dirty="0">
                <a:solidFill>
                  <a:schemeClr val="bg1"/>
                </a:solidFill>
                <a:latin typeface="Copperplate Gothic Bold" panose="020E0705020206020404" pitchFamily="34" charset="77"/>
              </a:rPr>
              <a:t>VIGILANCIA Y RECONOCIMIENTO ESPECIAL</a:t>
            </a:r>
          </a:p>
        </p:txBody>
      </p:sp>
    </p:spTree>
    <p:extLst>
      <p:ext uri="{BB962C8B-B14F-4D97-AF65-F5344CB8AC3E}">
        <p14:creationId xmlns:p14="http://schemas.microsoft.com/office/powerpoint/2010/main" val="12972041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35D0DBB1-1677-BC46-B772-CFAC36DACACC}"/>
              </a:ext>
            </a:extLst>
          </p:cNvPr>
          <p:cNvSpPr/>
          <p:nvPr/>
        </p:nvSpPr>
        <p:spPr>
          <a:xfrm flipH="1" flipV="1">
            <a:off x="19742" y="1001574"/>
            <a:ext cx="12172257" cy="65219"/>
          </a:xfrm>
          <a:prstGeom prst="rect">
            <a:avLst/>
          </a:prstGeom>
          <a:gradFill flip="none" rotWithShape="1">
            <a:gsLst>
              <a:gs pos="80000">
                <a:schemeClr val="tx2">
                  <a:lumMod val="50000"/>
                </a:schemeClr>
              </a:gs>
              <a:gs pos="13000">
                <a:schemeClr val="accent4">
                  <a:lumMod val="60000"/>
                  <a:lumOff val="40000"/>
                </a:schemeClr>
              </a:gs>
              <a:gs pos="48000">
                <a:schemeClr val="tx1">
                  <a:lumMod val="50000"/>
                  <a:lumOff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CuadroTexto 5">
            <a:extLst>
              <a:ext uri="{FF2B5EF4-FFF2-40B4-BE49-F238E27FC236}">
                <a16:creationId xmlns:a16="http://schemas.microsoft.com/office/drawing/2014/main" id="{399E84F9-D9BB-0741-B603-3A8083932780}"/>
              </a:ext>
            </a:extLst>
          </p:cNvPr>
          <p:cNvSpPr txBox="1"/>
          <p:nvPr/>
        </p:nvSpPr>
        <p:spPr>
          <a:xfrm>
            <a:off x="2928345" y="99941"/>
            <a:ext cx="8965750" cy="92333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s-CL" sz="5400" b="1" i="0" u="none" strike="noStrike" kern="1200" cap="none" spc="0" normalizeH="0" baseline="0" noProof="0" dirty="0">
                <a:ln>
                  <a:noFill/>
                </a:ln>
                <a:solidFill>
                  <a:schemeClr val="bg1"/>
                </a:solidFill>
                <a:effectLst/>
                <a:uLnTx/>
                <a:uFillTx/>
                <a:latin typeface="Impact" panose="020B0806030902050204" pitchFamily="34" charset="0"/>
              </a:rPr>
              <a:t>¿DE DÓNDE </a:t>
            </a:r>
            <a:r>
              <a:rPr kumimoji="0" lang="es-CL" sz="5400" b="1" i="0" u="none" strike="noStrike" kern="1200" cap="none" spc="0" normalizeH="0" baseline="0" noProof="0" dirty="0" smtClean="0">
                <a:ln>
                  <a:noFill/>
                </a:ln>
                <a:solidFill>
                  <a:schemeClr val="bg1"/>
                </a:solidFill>
                <a:effectLst/>
                <a:uLnTx/>
                <a:uFillTx/>
                <a:latin typeface="Impact" panose="020B0806030902050204" pitchFamily="34" charset="0"/>
              </a:rPr>
              <a:t>VIENEN?</a:t>
            </a:r>
            <a:endParaRPr kumimoji="0" lang="es-CL" sz="5400" b="1" i="0" u="none" strike="noStrike" kern="1200" cap="none" spc="0" normalizeH="0" baseline="0" noProof="0" dirty="0">
              <a:ln>
                <a:noFill/>
              </a:ln>
              <a:solidFill>
                <a:schemeClr val="bg1"/>
              </a:solidFill>
              <a:effectLst/>
              <a:uLnTx/>
              <a:uFillTx/>
              <a:latin typeface="Impact" panose="020B0806030902050204" pitchFamily="34" charset="0"/>
            </a:endParaRPr>
          </a:p>
        </p:txBody>
      </p:sp>
      <p:sp>
        <p:nvSpPr>
          <p:cNvPr id="8" name="Rectángulo 7">
            <a:extLst>
              <a:ext uri="{FF2B5EF4-FFF2-40B4-BE49-F238E27FC236}">
                <a16:creationId xmlns:a16="http://schemas.microsoft.com/office/drawing/2014/main" id="{033B6C13-161A-A949-9B3E-F0D5BB7B8AC2}"/>
              </a:ext>
            </a:extLst>
          </p:cNvPr>
          <p:cNvSpPr/>
          <p:nvPr/>
        </p:nvSpPr>
        <p:spPr>
          <a:xfrm>
            <a:off x="0" y="6293870"/>
            <a:ext cx="12192000" cy="543426"/>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400" b="1" dirty="0">
                <a:solidFill>
                  <a:prstClr val="white"/>
                </a:solidFill>
              </a:rPr>
              <a:t>P A T R I O T I S M O</a:t>
            </a:r>
          </a:p>
          <a:p>
            <a:pPr algn="ctr">
              <a:lnSpc>
                <a:spcPct val="150000"/>
              </a:lnSpc>
            </a:pPr>
            <a:r>
              <a:rPr lang="es-CL" sz="1200" b="1" dirty="0">
                <a:solidFill>
                  <a:prstClr val="white"/>
                </a:solidFill>
              </a:rPr>
              <a:t>HONOR		LEALTAD		         VALENTÍA	         INTEGRIDAD		  DEBER</a:t>
            </a:r>
          </a:p>
        </p:txBody>
      </p:sp>
      <p:sp>
        <p:nvSpPr>
          <p:cNvPr id="9" name="Proceso alternativo 8">
            <a:extLst>
              <a:ext uri="{FF2B5EF4-FFF2-40B4-BE49-F238E27FC236}">
                <a16:creationId xmlns:a16="http://schemas.microsoft.com/office/drawing/2014/main" id="{8A27FC37-ED15-C64B-8EB6-838FBC4264D4}"/>
              </a:ext>
            </a:extLst>
          </p:cNvPr>
          <p:cNvSpPr/>
          <p:nvPr/>
        </p:nvSpPr>
        <p:spPr>
          <a:xfrm flipV="1">
            <a:off x="0" y="6248151"/>
            <a:ext cx="12192000"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prstClr val="white"/>
              </a:solidFill>
            </a:endParaRPr>
          </a:p>
        </p:txBody>
      </p:sp>
      <p:pic>
        <p:nvPicPr>
          <p:cNvPr id="10" name="Imagen 9">
            <a:extLst>
              <a:ext uri="{FF2B5EF4-FFF2-40B4-BE49-F238E27FC236}">
                <a16:creationId xmlns:a16="http://schemas.microsoft.com/office/drawing/2014/main" id="{ACD312B8-5747-2C4C-9581-72B3494CD899}"/>
              </a:ext>
            </a:extLst>
          </p:cNvPr>
          <p:cNvPicPr>
            <a:picLocks noChangeAspect="1"/>
          </p:cNvPicPr>
          <p:nvPr/>
        </p:nvPicPr>
        <p:blipFill>
          <a:blip r:embed="rId2"/>
          <a:stretch>
            <a:fillRect/>
          </a:stretch>
        </p:blipFill>
        <p:spPr>
          <a:xfrm>
            <a:off x="16352" y="1192076"/>
            <a:ext cx="12122036" cy="5006398"/>
          </a:xfrm>
          <a:prstGeom prst="rect">
            <a:avLst/>
          </a:prstGeom>
        </p:spPr>
      </p:pic>
      <p:sp>
        <p:nvSpPr>
          <p:cNvPr id="5" name="Flecha derecha 4">
            <a:extLst>
              <a:ext uri="{FF2B5EF4-FFF2-40B4-BE49-F238E27FC236}">
                <a16:creationId xmlns:a16="http://schemas.microsoft.com/office/drawing/2014/main" id="{DD61259C-4CF2-A849-BF78-8BFFF3B7DF9A}"/>
              </a:ext>
            </a:extLst>
          </p:cNvPr>
          <p:cNvSpPr/>
          <p:nvPr/>
        </p:nvSpPr>
        <p:spPr>
          <a:xfrm>
            <a:off x="643945" y="2240538"/>
            <a:ext cx="10831132" cy="3425386"/>
          </a:xfrm>
          <a:prstGeom prst="rightArrow">
            <a:avLst>
              <a:gd name="adj1" fmla="val 70779"/>
              <a:gd name="adj2" fmla="val 34888"/>
            </a:avLst>
          </a:prstGeom>
          <a:solidFill>
            <a:srgbClr val="538234">
              <a:alpha val="39000"/>
            </a:srgbClr>
          </a:solidFill>
          <a:ln w="28575">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5" name="Picture 3" descr="page1image12255648">
            <a:extLst>
              <a:ext uri="{FF2B5EF4-FFF2-40B4-BE49-F238E27FC236}">
                <a16:creationId xmlns:a16="http://schemas.microsoft.com/office/drawing/2014/main" id="{F3A5B2AF-E9B9-5548-B4A6-6D3688C69A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86193" y="2267691"/>
            <a:ext cx="1050898" cy="1512126"/>
          </a:xfrm>
          <a:prstGeom prst="rect">
            <a:avLst/>
          </a:prstGeom>
          <a:noFill/>
          <a:extLst>
            <a:ext uri="{909E8E84-426E-40DD-AFC4-6F175D3DCCD1}">
              <a14:hiddenFill xmlns:a14="http://schemas.microsoft.com/office/drawing/2010/main">
                <a:solidFill>
                  <a:srgbClr val="FFFFFF"/>
                </a:solidFill>
              </a14:hiddenFill>
            </a:ext>
          </a:extLst>
        </p:spPr>
      </p:pic>
      <p:sp>
        <p:nvSpPr>
          <p:cNvPr id="11" name="Rectángulo 10">
            <a:extLst>
              <a:ext uri="{FF2B5EF4-FFF2-40B4-BE49-F238E27FC236}">
                <a16:creationId xmlns:a16="http://schemas.microsoft.com/office/drawing/2014/main" id="{C1C71C14-07B5-E040-9853-6A6A2EDE7317}"/>
              </a:ext>
            </a:extLst>
          </p:cNvPr>
          <p:cNvSpPr/>
          <p:nvPr/>
        </p:nvSpPr>
        <p:spPr>
          <a:xfrm>
            <a:off x="1094704" y="2310185"/>
            <a:ext cx="1535927" cy="699228"/>
          </a:xfrm>
          <a:prstGeom prst="rect">
            <a:avLst/>
          </a:prstGeom>
          <a:solidFill>
            <a:schemeClr val="tx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b="1" dirty="0">
                <a:solidFill>
                  <a:schemeClr val="bg1"/>
                </a:solidFill>
                <a:latin typeface="Century Gothic" panose="020B0502020202020204" pitchFamily="34" charset="0"/>
              </a:rPr>
              <a:t>ESCUELA NAVAL</a:t>
            </a:r>
          </a:p>
        </p:txBody>
      </p:sp>
      <p:sp>
        <p:nvSpPr>
          <p:cNvPr id="21" name="Rectángulo 20">
            <a:extLst>
              <a:ext uri="{FF2B5EF4-FFF2-40B4-BE49-F238E27FC236}">
                <a16:creationId xmlns:a16="http://schemas.microsoft.com/office/drawing/2014/main" id="{1AADF219-805C-1545-8D14-2D0B00114250}"/>
              </a:ext>
            </a:extLst>
          </p:cNvPr>
          <p:cNvSpPr/>
          <p:nvPr/>
        </p:nvSpPr>
        <p:spPr>
          <a:xfrm>
            <a:off x="2759780" y="2310185"/>
            <a:ext cx="1679476" cy="699227"/>
          </a:xfrm>
          <a:prstGeom prst="rect">
            <a:avLst/>
          </a:prstGeom>
          <a:solidFill>
            <a:schemeClr val="tx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b="1" dirty="0">
                <a:solidFill>
                  <a:schemeClr val="bg1"/>
                </a:solidFill>
                <a:latin typeface="Century Gothic" panose="020B0502020202020204" pitchFamily="34" charset="0"/>
              </a:rPr>
              <a:t>ESMERALDA</a:t>
            </a:r>
          </a:p>
        </p:txBody>
      </p:sp>
      <p:sp>
        <p:nvSpPr>
          <p:cNvPr id="22" name="Rectángulo 21">
            <a:extLst>
              <a:ext uri="{FF2B5EF4-FFF2-40B4-BE49-F238E27FC236}">
                <a16:creationId xmlns:a16="http://schemas.microsoft.com/office/drawing/2014/main" id="{42253643-C481-3942-BB61-6DEEC416C713}"/>
              </a:ext>
            </a:extLst>
          </p:cNvPr>
          <p:cNvSpPr/>
          <p:nvPr/>
        </p:nvSpPr>
        <p:spPr>
          <a:xfrm>
            <a:off x="4568404" y="2310187"/>
            <a:ext cx="1768228" cy="699227"/>
          </a:xfrm>
          <a:prstGeom prst="rect">
            <a:avLst/>
          </a:prstGeom>
          <a:solidFill>
            <a:schemeClr val="tx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b="1" dirty="0">
                <a:solidFill>
                  <a:schemeClr val="bg1"/>
                </a:solidFill>
                <a:latin typeface="Century Gothic" panose="020B0502020202020204" pitchFamily="34" charset="0"/>
              </a:rPr>
              <a:t>UNIDAD OPERATIVA CIM</a:t>
            </a:r>
          </a:p>
        </p:txBody>
      </p:sp>
      <p:sp>
        <p:nvSpPr>
          <p:cNvPr id="23" name="Rectángulo 22">
            <a:extLst>
              <a:ext uri="{FF2B5EF4-FFF2-40B4-BE49-F238E27FC236}">
                <a16:creationId xmlns:a16="http://schemas.microsoft.com/office/drawing/2014/main" id="{F136E230-861A-AA40-8E59-92E1FDF2C33B}"/>
              </a:ext>
            </a:extLst>
          </p:cNvPr>
          <p:cNvSpPr/>
          <p:nvPr/>
        </p:nvSpPr>
        <p:spPr>
          <a:xfrm>
            <a:off x="6441372" y="2291404"/>
            <a:ext cx="1846354" cy="718009"/>
          </a:xfrm>
          <a:prstGeom prst="rect">
            <a:avLst/>
          </a:prstGeom>
          <a:solidFill>
            <a:schemeClr val="tx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b="1" dirty="0">
                <a:solidFill>
                  <a:schemeClr val="bg1"/>
                </a:solidFill>
                <a:latin typeface="Century Gothic" panose="020B0502020202020204" pitchFamily="34" charset="0"/>
              </a:rPr>
              <a:t>CURSO DE COMANDOS IM</a:t>
            </a:r>
          </a:p>
        </p:txBody>
      </p:sp>
      <p:sp>
        <p:nvSpPr>
          <p:cNvPr id="24" name="Rectángulo 23">
            <a:extLst>
              <a:ext uri="{FF2B5EF4-FFF2-40B4-BE49-F238E27FC236}">
                <a16:creationId xmlns:a16="http://schemas.microsoft.com/office/drawing/2014/main" id="{5FFAEE42-82D2-CD49-B458-9B5AB408686F}"/>
              </a:ext>
            </a:extLst>
          </p:cNvPr>
          <p:cNvSpPr/>
          <p:nvPr/>
        </p:nvSpPr>
        <p:spPr>
          <a:xfrm>
            <a:off x="8416979" y="2291403"/>
            <a:ext cx="1804070" cy="718009"/>
          </a:xfrm>
          <a:prstGeom prst="rect">
            <a:avLst/>
          </a:prstGeom>
          <a:solidFill>
            <a:schemeClr val="tx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b="1" dirty="0">
                <a:solidFill>
                  <a:schemeClr val="bg1"/>
                </a:solidFill>
                <a:latin typeface="Century Gothic" panose="020B0502020202020204" pitchFamily="34" charset="0"/>
              </a:rPr>
              <a:t>UNIDADES DE COMANDOS IM</a:t>
            </a:r>
          </a:p>
        </p:txBody>
      </p:sp>
      <p:sp>
        <p:nvSpPr>
          <p:cNvPr id="25" name="Rectángulo 24">
            <a:extLst>
              <a:ext uri="{FF2B5EF4-FFF2-40B4-BE49-F238E27FC236}">
                <a16:creationId xmlns:a16="http://schemas.microsoft.com/office/drawing/2014/main" id="{08F9F562-3DB9-E14E-8304-E4B68248A880}"/>
              </a:ext>
            </a:extLst>
          </p:cNvPr>
          <p:cNvSpPr/>
          <p:nvPr/>
        </p:nvSpPr>
        <p:spPr>
          <a:xfrm>
            <a:off x="1088769" y="3061668"/>
            <a:ext cx="1535927" cy="758890"/>
          </a:xfrm>
          <a:prstGeom prst="rect">
            <a:avLst/>
          </a:prstGeom>
          <a:solidFill>
            <a:schemeClr val="tx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bg1"/>
                </a:solidFill>
                <a:latin typeface="Century Gothic" panose="020B0502020202020204" pitchFamily="34" charset="0"/>
              </a:rPr>
              <a:t>ESCALAFÓN IM</a:t>
            </a:r>
          </a:p>
        </p:txBody>
      </p:sp>
      <p:sp>
        <p:nvSpPr>
          <p:cNvPr id="26" name="Rectángulo 25">
            <a:extLst>
              <a:ext uri="{FF2B5EF4-FFF2-40B4-BE49-F238E27FC236}">
                <a16:creationId xmlns:a16="http://schemas.microsoft.com/office/drawing/2014/main" id="{9663D149-562F-4348-B01C-07AB253FE06E}"/>
              </a:ext>
            </a:extLst>
          </p:cNvPr>
          <p:cNvSpPr/>
          <p:nvPr/>
        </p:nvSpPr>
        <p:spPr>
          <a:xfrm>
            <a:off x="2759781" y="3080589"/>
            <a:ext cx="1683536" cy="730913"/>
          </a:xfrm>
          <a:prstGeom prst="rect">
            <a:avLst/>
          </a:prstGeom>
          <a:solidFill>
            <a:schemeClr val="tx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L" sz="1200" dirty="0">
                <a:solidFill>
                  <a:schemeClr val="bg1"/>
                </a:solidFill>
                <a:latin typeface="Century Gothic" panose="020B0502020202020204" pitchFamily="34" charset="0"/>
              </a:rPr>
              <a:t>PERIODO DE APLICACIÓN DE GUARDIAMARINAS</a:t>
            </a:r>
          </a:p>
        </p:txBody>
      </p:sp>
      <p:sp>
        <p:nvSpPr>
          <p:cNvPr id="27" name="Rectángulo 26">
            <a:extLst>
              <a:ext uri="{FF2B5EF4-FFF2-40B4-BE49-F238E27FC236}">
                <a16:creationId xmlns:a16="http://schemas.microsoft.com/office/drawing/2014/main" id="{FA80F6D9-1AED-1045-BBAD-2FD6F8C2D9EA}"/>
              </a:ext>
            </a:extLst>
          </p:cNvPr>
          <p:cNvSpPr/>
          <p:nvPr/>
        </p:nvSpPr>
        <p:spPr>
          <a:xfrm>
            <a:off x="4548996" y="3080589"/>
            <a:ext cx="1787636" cy="699227"/>
          </a:xfrm>
          <a:prstGeom prst="rect">
            <a:avLst/>
          </a:prstGeom>
          <a:solidFill>
            <a:schemeClr val="tx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L" sz="1200" dirty="0">
                <a:solidFill>
                  <a:schemeClr val="bg1"/>
                </a:solidFill>
                <a:latin typeface="Century Gothic" panose="020B0502020202020204" pitchFamily="34" charset="0"/>
              </a:rPr>
              <a:t>AÑO EN UNIDAD OPERATIVA EN EL CIM. POSTULACIÓN</a:t>
            </a:r>
          </a:p>
        </p:txBody>
      </p:sp>
      <p:sp>
        <p:nvSpPr>
          <p:cNvPr id="28" name="Rectángulo 27">
            <a:extLst>
              <a:ext uri="{FF2B5EF4-FFF2-40B4-BE49-F238E27FC236}">
                <a16:creationId xmlns:a16="http://schemas.microsoft.com/office/drawing/2014/main" id="{0E844114-6A07-8547-B3FE-37334464D6F1}"/>
              </a:ext>
            </a:extLst>
          </p:cNvPr>
          <p:cNvSpPr/>
          <p:nvPr/>
        </p:nvSpPr>
        <p:spPr>
          <a:xfrm>
            <a:off x="6432646" y="3059090"/>
            <a:ext cx="1888318" cy="712718"/>
          </a:xfrm>
          <a:prstGeom prst="rect">
            <a:avLst/>
          </a:prstGeom>
          <a:solidFill>
            <a:schemeClr val="tx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bg1"/>
                </a:solidFill>
                <a:latin typeface="Century Gothic" panose="020B0502020202020204" pitchFamily="34" charset="0"/>
              </a:rPr>
              <a:t>4</a:t>
            </a:r>
            <a:r>
              <a:rPr lang="es-CL" sz="1200" dirty="0" smtClean="0">
                <a:solidFill>
                  <a:schemeClr val="bg1"/>
                </a:solidFill>
                <a:latin typeface="Century Gothic" panose="020B0502020202020204" pitchFamily="34" charset="0"/>
              </a:rPr>
              <a:t>1 </a:t>
            </a:r>
            <a:r>
              <a:rPr lang="es-CL" sz="1200" dirty="0">
                <a:solidFill>
                  <a:schemeClr val="bg1"/>
                </a:solidFill>
                <a:latin typeface="Century Gothic" panose="020B0502020202020204" pitchFamily="34" charset="0"/>
              </a:rPr>
              <a:t>SEMANAS </a:t>
            </a:r>
          </a:p>
        </p:txBody>
      </p:sp>
      <p:sp>
        <p:nvSpPr>
          <p:cNvPr id="29" name="Rectángulo 28">
            <a:extLst>
              <a:ext uri="{FF2B5EF4-FFF2-40B4-BE49-F238E27FC236}">
                <a16:creationId xmlns:a16="http://schemas.microsoft.com/office/drawing/2014/main" id="{8CF9CE79-F3F0-EA4E-A403-0843191FBAA8}"/>
              </a:ext>
            </a:extLst>
          </p:cNvPr>
          <p:cNvSpPr/>
          <p:nvPr/>
        </p:nvSpPr>
        <p:spPr>
          <a:xfrm>
            <a:off x="8416979" y="3059089"/>
            <a:ext cx="1804070" cy="712717"/>
          </a:xfrm>
          <a:prstGeom prst="rect">
            <a:avLst/>
          </a:prstGeom>
          <a:solidFill>
            <a:schemeClr val="tx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L" sz="1200" dirty="0">
                <a:solidFill>
                  <a:schemeClr val="bg1"/>
                </a:solidFill>
                <a:latin typeface="Century Gothic" panose="020B0502020202020204" pitchFamily="34" charset="0"/>
              </a:rPr>
              <a:t>COMANDANTE  Y 2° CMDTE DE UTACO</a:t>
            </a:r>
          </a:p>
        </p:txBody>
      </p:sp>
      <p:sp>
        <p:nvSpPr>
          <p:cNvPr id="41" name="Marcador de número de diapositiva 10">
            <a:extLst>
              <a:ext uri="{FF2B5EF4-FFF2-40B4-BE49-F238E27FC236}">
                <a16:creationId xmlns:a16="http://schemas.microsoft.com/office/drawing/2014/main" id="{06C9A2E9-0B1D-BA43-8FFA-3124B8ABEF79}"/>
              </a:ext>
            </a:extLst>
          </p:cNvPr>
          <p:cNvSpPr txBox="1">
            <a:spLocks/>
          </p:cNvSpPr>
          <p:nvPr/>
        </p:nvSpPr>
        <p:spPr>
          <a:xfrm>
            <a:off x="9414929" y="5842732"/>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L" b="1" dirty="0">
                <a:solidFill>
                  <a:schemeClr val="bg1"/>
                </a:solidFill>
              </a:rPr>
              <a:t>5</a:t>
            </a:r>
          </a:p>
        </p:txBody>
      </p:sp>
      <p:pic>
        <p:nvPicPr>
          <p:cNvPr id="46" name="Imagen 45">
            <a:extLst>
              <a:ext uri="{FF2B5EF4-FFF2-40B4-BE49-F238E27FC236}">
                <a16:creationId xmlns:a16="http://schemas.microsoft.com/office/drawing/2014/main" id="{1B0D919A-375D-BD43-B62E-29AE200B335B}"/>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4110" b="97717" l="1200" r="97200">
                        <a14:foregroundMark x1="35800" y1="9893" x2="35800" y2="9893"/>
                        <a14:foregroundMark x1="40400" y1="7306" x2="40400" y2="7306"/>
                        <a14:foregroundMark x1="48200" y1="4110" x2="48200" y2="4110"/>
                        <a14:foregroundMark x1="89200" y1="51446" x2="89200" y2="51446"/>
                        <a14:foregroundMark x1="93600" y1="62405" x2="93600" y2="62405"/>
                        <a14:foregroundMark x1="97200" y1="68493" x2="97200" y2="68493"/>
                        <a14:foregroundMark x1="50000" y1="97717" x2="50000" y2="97717"/>
                        <a14:foregroundMark x1="1200" y1="65906" x2="1200" y2="65906"/>
                        <a14:foregroundMark x1="21000" y1="56164" x2="21000" y2="56164"/>
                      </a14:backgroundRemoval>
                    </a14:imgEffect>
                  </a14:imgLayer>
                </a14:imgProps>
              </a:ext>
            </a:extLst>
          </a:blip>
          <a:srcRect l="-76" r="-76"/>
          <a:stretch/>
        </p:blipFill>
        <p:spPr>
          <a:xfrm>
            <a:off x="105848" y="2249921"/>
            <a:ext cx="1101642" cy="1445354"/>
          </a:xfrm>
          <a:prstGeom prst="rect">
            <a:avLst/>
          </a:prstGeom>
        </p:spPr>
      </p:pic>
      <p:sp>
        <p:nvSpPr>
          <p:cNvPr id="40" name="Rectángulo 39">
            <a:extLst>
              <a:ext uri="{FF2B5EF4-FFF2-40B4-BE49-F238E27FC236}">
                <a16:creationId xmlns:a16="http://schemas.microsoft.com/office/drawing/2014/main" id="{00DE638B-8BC1-412E-A7B1-C573A7E944AF}"/>
              </a:ext>
            </a:extLst>
          </p:cNvPr>
          <p:cNvSpPr/>
          <p:nvPr/>
        </p:nvSpPr>
        <p:spPr>
          <a:xfrm>
            <a:off x="1069218" y="3929752"/>
            <a:ext cx="1535927" cy="673366"/>
          </a:xfrm>
          <a:prstGeom prst="rect">
            <a:avLst/>
          </a:prstGeom>
          <a:solidFill>
            <a:srgbClr val="002060"/>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b="1" dirty="0">
                <a:solidFill>
                  <a:schemeClr val="bg1"/>
                </a:solidFill>
                <a:latin typeface="Century Gothic" panose="020B0502020202020204" pitchFamily="34" charset="0"/>
              </a:rPr>
              <a:t>ESCUELA NAVAL</a:t>
            </a:r>
          </a:p>
        </p:txBody>
      </p:sp>
      <p:sp>
        <p:nvSpPr>
          <p:cNvPr id="42" name="Rectángulo 41">
            <a:extLst>
              <a:ext uri="{FF2B5EF4-FFF2-40B4-BE49-F238E27FC236}">
                <a16:creationId xmlns:a16="http://schemas.microsoft.com/office/drawing/2014/main" id="{37D52A42-7709-47E4-A8B0-446A96D46A39}"/>
              </a:ext>
            </a:extLst>
          </p:cNvPr>
          <p:cNvSpPr/>
          <p:nvPr/>
        </p:nvSpPr>
        <p:spPr>
          <a:xfrm>
            <a:off x="1069217" y="4669911"/>
            <a:ext cx="1535927" cy="588158"/>
          </a:xfrm>
          <a:prstGeom prst="rect">
            <a:avLst/>
          </a:prstGeom>
          <a:solidFill>
            <a:srgbClr val="002060"/>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bg1"/>
                </a:solidFill>
                <a:latin typeface="Century Gothic" panose="020B0502020202020204" pitchFamily="34" charset="0"/>
              </a:rPr>
              <a:t>ESCALAFÓN EJECUTIVO</a:t>
            </a:r>
          </a:p>
        </p:txBody>
      </p:sp>
      <p:sp>
        <p:nvSpPr>
          <p:cNvPr id="43" name="Rectángulo 42">
            <a:extLst>
              <a:ext uri="{FF2B5EF4-FFF2-40B4-BE49-F238E27FC236}">
                <a16:creationId xmlns:a16="http://schemas.microsoft.com/office/drawing/2014/main" id="{64DB4196-8D1C-453B-8D84-620BE69AE866}"/>
              </a:ext>
            </a:extLst>
          </p:cNvPr>
          <p:cNvSpPr/>
          <p:nvPr/>
        </p:nvSpPr>
        <p:spPr>
          <a:xfrm>
            <a:off x="2769746" y="3936785"/>
            <a:ext cx="1669234" cy="682374"/>
          </a:xfrm>
          <a:prstGeom prst="rect">
            <a:avLst/>
          </a:prstGeom>
          <a:solidFill>
            <a:srgbClr val="002060"/>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b="1" dirty="0">
                <a:solidFill>
                  <a:schemeClr val="bg1"/>
                </a:solidFill>
                <a:latin typeface="Century Gothic" panose="020B0502020202020204" pitchFamily="34" charset="0"/>
              </a:rPr>
              <a:t>ESMERALDA</a:t>
            </a:r>
          </a:p>
        </p:txBody>
      </p:sp>
      <p:sp>
        <p:nvSpPr>
          <p:cNvPr id="44" name="Rectángulo 43">
            <a:extLst>
              <a:ext uri="{FF2B5EF4-FFF2-40B4-BE49-F238E27FC236}">
                <a16:creationId xmlns:a16="http://schemas.microsoft.com/office/drawing/2014/main" id="{8DFC8728-D1C9-4316-A2C5-81EAB9C74AD1}"/>
              </a:ext>
            </a:extLst>
          </p:cNvPr>
          <p:cNvSpPr/>
          <p:nvPr/>
        </p:nvSpPr>
        <p:spPr>
          <a:xfrm>
            <a:off x="2795814" y="4698289"/>
            <a:ext cx="1643166" cy="588158"/>
          </a:xfrm>
          <a:prstGeom prst="rect">
            <a:avLst/>
          </a:prstGeom>
          <a:solidFill>
            <a:srgbClr val="002060"/>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bg1"/>
                </a:solidFill>
                <a:latin typeface="Century Gothic" panose="020B0502020202020204" pitchFamily="34" charset="0"/>
              </a:rPr>
              <a:t>POSTULACIÓN</a:t>
            </a:r>
          </a:p>
        </p:txBody>
      </p:sp>
      <p:sp>
        <p:nvSpPr>
          <p:cNvPr id="47" name="Rectángulo 46">
            <a:extLst>
              <a:ext uri="{FF2B5EF4-FFF2-40B4-BE49-F238E27FC236}">
                <a16:creationId xmlns:a16="http://schemas.microsoft.com/office/drawing/2014/main" id="{2E5D13F5-BF7B-4F11-A14D-90533155E96B}"/>
              </a:ext>
            </a:extLst>
          </p:cNvPr>
          <p:cNvSpPr/>
          <p:nvPr/>
        </p:nvSpPr>
        <p:spPr>
          <a:xfrm>
            <a:off x="4548997" y="3953231"/>
            <a:ext cx="1787635" cy="686989"/>
          </a:xfrm>
          <a:prstGeom prst="rect">
            <a:avLst/>
          </a:prstGeom>
          <a:solidFill>
            <a:srgbClr val="002060"/>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b="1" dirty="0">
                <a:solidFill>
                  <a:schemeClr val="bg1"/>
                </a:solidFill>
                <a:latin typeface="Century Gothic" panose="020B0502020202020204" pitchFamily="34" charset="0"/>
              </a:rPr>
              <a:t>CURSO BUZOS TÁCTICO</a:t>
            </a:r>
          </a:p>
        </p:txBody>
      </p:sp>
      <p:sp>
        <p:nvSpPr>
          <p:cNvPr id="48" name="Rectángulo 47">
            <a:extLst>
              <a:ext uri="{FF2B5EF4-FFF2-40B4-BE49-F238E27FC236}">
                <a16:creationId xmlns:a16="http://schemas.microsoft.com/office/drawing/2014/main" id="{6A9FF36B-981D-4FB1-89A8-EE6B82CE08A7}"/>
              </a:ext>
            </a:extLst>
          </p:cNvPr>
          <p:cNvSpPr/>
          <p:nvPr/>
        </p:nvSpPr>
        <p:spPr>
          <a:xfrm>
            <a:off x="4548996" y="4720919"/>
            <a:ext cx="1787636" cy="588158"/>
          </a:xfrm>
          <a:prstGeom prst="rect">
            <a:avLst/>
          </a:prstGeom>
          <a:solidFill>
            <a:srgbClr val="002060"/>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bg1"/>
                </a:solidFill>
                <a:latin typeface="Century Gothic" panose="020B0502020202020204" pitchFamily="34" charset="0"/>
              </a:rPr>
              <a:t>36 SEMANAS</a:t>
            </a:r>
          </a:p>
        </p:txBody>
      </p:sp>
      <p:sp>
        <p:nvSpPr>
          <p:cNvPr id="49" name="Rectángulo 48">
            <a:extLst>
              <a:ext uri="{FF2B5EF4-FFF2-40B4-BE49-F238E27FC236}">
                <a16:creationId xmlns:a16="http://schemas.microsoft.com/office/drawing/2014/main" id="{53E0294A-3C35-468B-9CFE-6AE97CEEFEAA}"/>
              </a:ext>
            </a:extLst>
          </p:cNvPr>
          <p:cNvSpPr/>
          <p:nvPr/>
        </p:nvSpPr>
        <p:spPr>
          <a:xfrm>
            <a:off x="6432646" y="3932170"/>
            <a:ext cx="1911386" cy="686989"/>
          </a:xfrm>
          <a:prstGeom prst="rect">
            <a:avLst/>
          </a:prstGeom>
          <a:solidFill>
            <a:srgbClr val="002060"/>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b="1" dirty="0">
                <a:solidFill>
                  <a:schemeClr val="bg1"/>
                </a:solidFill>
                <a:latin typeface="Century Gothic" panose="020B0502020202020204" pitchFamily="34" charset="0"/>
              </a:rPr>
              <a:t>UNIDADES DE  BUZOS TÁCTICO</a:t>
            </a:r>
          </a:p>
        </p:txBody>
      </p:sp>
      <p:sp>
        <p:nvSpPr>
          <p:cNvPr id="50" name="Rectángulo 49">
            <a:extLst>
              <a:ext uri="{FF2B5EF4-FFF2-40B4-BE49-F238E27FC236}">
                <a16:creationId xmlns:a16="http://schemas.microsoft.com/office/drawing/2014/main" id="{93437AA1-552C-4EDF-B7D8-E2EBFB1B4FCA}"/>
              </a:ext>
            </a:extLst>
          </p:cNvPr>
          <p:cNvSpPr/>
          <p:nvPr/>
        </p:nvSpPr>
        <p:spPr>
          <a:xfrm>
            <a:off x="8452698" y="3948613"/>
            <a:ext cx="1732631" cy="654505"/>
          </a:xfrm>
          <a:prstGeom prst="rect">
            <a:avLst/>
          </a:prstGeom>
          <a:solidFill>
            <a:srgbClr val="002060"/>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b="1" dirty="0">
                <a:solidFill>
                  <a:schemeClr val="bg1"/>
                </a:solidFill>
                <a:latin typeface="Century Gothic" panose="020B0502020202020204" pitchFamily="34" charset="0"/>
              </a:rPr>
              <a:t>UNIDADES A FLOTE</a:t>
            </a:r>
          </a:p>
        </p:txBody>
      </p:sp>
      <p:sp>
        <p:nvSpPr>
          <p:cNvPr id="51" name="Rectángulo 50">
            <a:extLst>
              <a:ext uri="{FF2B5EF4-FFF2-40B4-BE49-F238E27FC236}">
                <a16:creationId xmlns:a16="http://schemas.microsoft.com/office/drawing/2014/main" id="{6646B1DA-A22B-4B34-822F-03587CF82BB8}"/>
              </a:ext>
            </a:extLst>
          </p:cNvPr>
          <p:cNvSpPr/>
          <p:nvPr/>
        </p:nvSpPr>
        <p:spPr>
          <a:xfrm>
            <a:off x="6432646" y="4720919"/>
            <a:ext cx="1911386" cy="614541"/>
          </a:xfrm>
          <a:prstGeom prst="rect">
            <a:avLst/>
          </a:prstGeom>
          <a:solidFill>
            <a:srgbClr val="002060"/>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L" sz="1200" dirty="0">
                <a:solidFill>
                  <a:schemeClr val="bg1"/>
                </a:solidFill>
                <a:latin typeface="Century Gothic" panose="020B0502020202020204" pitchFamily="34" charset="0"/>
              </a:rPr>
              <a:t>COMANDANTE  Y 2° CMDTE DE </a:t>
            </a:r>
            <a:r>
              <a:rPr lang="es-CL" sz="1200" dirty="0" smtClean="0">
                <a:solidFill>
                  <a:schemeClr val="bg1"/>
                </a:solidFill>
                <a:latin typeface="Century Gothic" panose="020B0502020202020204" pitchFamily="34" charset="0"/>
              </a:rPr>
              <a:t>UBC</a:t>
            </a:r>
            <a:endParaRPr lang="es-CL" sz="1200" dirty="0">
              <a:solidFill>
                <a:schemeClr val="bg1"/>
              </a:solidFill>
              <a:latin typeface="Century Gothic" panose="020B0502020202020204" pitchFamily="34" charset="0"/>
            </a:endParaRPr>
          </a:p>
        </p:txBody>
      </p:sp>
      <p:pic>
        <p:nvPicPr>
          <p:cNvPr id="52" name="Picture 24" descr="BT">
            <a:extLst>
              <a:ext uri="{FF2B5EF4-FFF2-40B4-BE49-F238E27FC236}">
                <a16:creationId xmlns:a16="http://schemas.microsoft.com/office/drawing/2014/main" id="{452C891B-48FC-4A86-8046-DF272ECCF3F4}"/>
              </a:ext>
            </a:extLst>
          </p:cNvPr>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10530478" y="3981953"/>
            <a:ext cx="1033244" cy="1375917"/>
          </a:xfrm>
          <a:prstGeom prst="rect">
            <a:avLst/>
          </a:prstGeom>
          <a:noFill/>
          <a:ln w="9525">
            <a:noFill/>
            <a:miter lim="800000"/>
            <a:headEnd/>
            <a:tailEnd/>
          </a:ln>
        </p:spPr>
      </p:pic>
      <p:sp>
        <p:nvSpPr>
          <p:cNvPr id="55" name="Rectángulo 54">
            <a:extLst>
              <a:ext uri="{FF2B5EF4-FFF2-40B4-BE49-F238E27FC236}">
                <a16:creationId xmlns:a16="http://schemas.microsoft.com/office/drawing/2014/main" id="{A3399CE7-E815-4F7A-8230-84846F4BAD49}"/>
              </a:ext>
            </a:extLst>
          </p:cNvPr>
          <p:cNvSpPr/>
          <p:nvPr/>
        </p:nvSpPr>
        <p:spPr>
          <a:xfrm>
            <a:off x="8440046" y="4728401"/>
            <a:ext cx="1745283" cy="588158"/>
          </a:xfrm>
          <a:prstGeom prst="rect">
            <a:avLst/>
          </a:prstGeom>
          <a:solidFill>
            <a:srgbClr val="002060"/>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bg1"/>
                </a:solidFill>
                <a:latin typeface="Century Gothic" panose="020B0502020202020204" pitchFamily="34" charset="0"/>
              </a:rPr>
              <a:t>PUESTOS ACORDE A ESPECIALIDAD</a:t>
            </a:r>
          </a:p>
        </p:txBody>
      </p:sp>
      <p:pic>
        <p:nvPicPr>
          <p:cNvPr id="56" name="Imagen 15">
            <a:extLst>
              <a:ext uri="{FF2B5EF4-FFF2-40B4-BE49-F238E27FC236}">
                <a16:creationId xmlns:a16="http://schemas.microsoft.com/office/drawing/2014/main" id="{2941FD8E-DC0C-4F46-A7F9-4908540DC5F2}"/>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64527" y="0"/>
            <a:ext cx="685705" cy="1027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084408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35D0DBB1-1677-BC46-B772-CFAC36DACACC}"/>
              </a:ext>
            </a:extLst>
          </p:cNvPr>
          <p:cNvSpPr/>
          <p:nvPr/>
        </p:nvSpPr>
        <p:spPr>
          <a:xfrm flipH="1" flipV="1">
            <a:off x="19742" y="1001574"/>
            <a:ext cx="12172257" cy="65219"/>
          </a:xfrm>
          <a:prstGeom prst="rect">
            <a:avLst/>
          </a:prstGeom>
          <a:gradFill flip="none" rotWithShape="1">
            <a:gsLst>
              <a:gs pos="80000">
                <a:schemeClr val="tx2">
                  <a:lumMod val="50000"/>
                </a:schemeClr>
              </a:gs>
              <a:gs pos="13000">
                <a:schemeClr val="accent4">
                  <a:lumMod val="60000"/>
                  <a:lumOff val="40000"/>
                </a:schemeClr>
              </a:gs>
              <a:gs pos="48000">
                <a:schemeClr val="tx1">
                  <a:lumMod val="50000"/>
                  <a:lumOff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Imagen 3">
            <a:extLst>
              <a:ext uri="{FF2B5EF4-FFF2-40B4-BE49-F238E27FC236}">
                <a16:creationId xmlns:a16="http://schemas.microsoft.com/office/drawing/2014/main" id="{AA1B6CCA-575B-DC47-A8B3-6FC0F541D866}"/>
              </a:ext>
            </a:extLst>
          </p:cNvPr>
          <p:cNvPicPr>
            <a:picLocks noChangeAspect="1"/>
          </p:cNvPicPr>
          <p:nvPr/>
        </p:nvPicPr>
        <p:blipFill>
          <a:blip r:embed="rId2"/>
          <a:stretch>
            <a:fillRect/>
          </a:stretch>
        </p:blipFill>
        <p:spPr>
          <a:xfrm>
            <a:off x="6874" y="1195583"/>
            <a:ext cx="12165384" cy="5012274"/>
          </a:xfrm>
          <a:prstGeom prst="rect">
            <a:avLst/>
          </a:prstGeom>
        </p:spPr>
      </p:pic>
      <p:sp>
        <p:nvSpPr>
          <p:cNvPr id="8" name="Rectángulo 7">
            <a:extLst>
              <a:ext uri="{FF2B5EF4-FFF2-40B4-BE49-F238E27FC236}">
                <a16:creationId xmlns:a16="http://schemas.microsoft.com/office/drawing/2014/main" id="{033B6C13-161A-A949-9B3E-F0D5BB7B8AC2}"/>
              </a:ext>
            </a:extLst>
          </p:cNvPr>
          <p:cNvSpPr/>
          <p:nvPr/>
        </p:nvSpPr>
        <p:spPr>
          <a:xfrm>
            <a:off x="0" y="6293870"/>
            <a:ext cx="12192000" cy="543426"/>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400" b="1" dirty="0">
                <a:solidFill>
                  <a:prstClr val="white"/>
                </a:solidFill>
              </a:rPr>
              <a:t>P A T R I O T I S M O</a:t>
            </a:r>
          </a:p>
          <a:p>
            <a:pPr algn="ctr">
              <a:lnSpc>
                <a:spcPct val="150000"/>
              </a:lnSpc>
            </a:pPr>
            <a:r>
              <a:rPr lang="es-CL" sz="1200" b="1" dirty="0">
                <a:solidFill>
                  <a:prstClr val="white"/>
                </a:solidFill>
              </a:rPr>
              <a:t>HONOR		LEALTAD		         VALENTÍA	         INTEGRIDAD		  DEBER</a:t>
            </a:r>
          </a:p>
        </p:txBody>
      </p:sp>
      <p:sp>
        <p:nvSpPr>
          <p:cNvPr id="9" name="Proceso alternativo 8">
            <a:extLst>
              <a:ext uri="{FF2B5EF4-FFF2-40B4-BE49-F238E27FC236}">
                <a16:creationId xmlns:a16="http://schemas.microsoft.com/office/drawing/2014/main" id="{8A27FC37-ED15-C64B-8EB6-838FBC4264D4}"/>
              </a:ext>
            </a:extLst>
          </p:cNvPr>
          <p:cNvSpPr/>
          <p:nvPr/>
        </p:nvSpPr>
        <p:spPr>
          <a:xfrm flipV="1">
            <a:off x="0" y="6248151"/>
            <a:ext cx="12192000"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prstClr val="white"/>
              </a:solidFill>
            </a:endParaRPr>
          </a:p>
        </p:txBody>
      </p:sp>
      <p:sp>
        <p:nvSpPr>
          <p:cNvPr id="11" name="Marcador de número de diapositiva 10">
            <a:extLst>
              <a:ext uri="{FF2B5EF4-FFF2-40B4-BE49-F238E27FC236}">
                <a16:creationId xmlns:a16="http://schemas.microsoft.com/office/drawing/2014/main" id="{379E007A-4F09-A941-9EA6-1E220437DB25}"/>
              </a:ext>
            </a:extLst>
          </p:cNvPr>
          <p:cNvSpPr>
            <a:spLocks noGrp="1"/>
          </p:cNvSpPr>
          <p:nvPr>
            <p:ph type="sldNum" sz="quarter" idx="12"/>
          </p:nvPr>
        </p:nvSpPr>
        <p:spPr>
          <a:xfrm>
            <a:off x="9414929" y="5842732"/>
            <a:ext cx="2743200" cy="365125"/>
          </a:xfrm>
        </p:spPr>
        <p:txBody>
          <a:bodyPr/>
          <a:lstStyle/>
          <a:p>
            <a:r>
              <a:rPr lang="es-CL" b="1" dirty="0">
                <a:solidFill>
                  <a:schemeClr val="bg1"/>
                </a:solidFill>
              </a:rPr>
              <a:t>3</a:t>
            </a:r>
          </a:p>
        </p:txBody>
      </p:sp>
      <p:pic>
        <p:nvPicPr>
          <p:cNvPr id="2" name="Imagen 1"/>
          <p:cNvPicPr>
            <a:picLocks noChangeAspect="1"/>
          </p:cNvPicPr>
          <p:nvPr/>
        </p:nvPicPr>
        <p:blipFill rotWithShape="1">
          <a:blip r:embed="rId3"/>
          <a:srcRect l="69546" t="34127" r="5517" b="16349"/>
          <a:stretch/>
        </p:blipFill>
        <p:spPr>
          <a:xfrm>
            <a:off x="-106326" y="-26572"/>
            <a:ext cx="12403880" cy="6884572"/>
          </a:xfrm>
          <a:prstGeom prst="rect">
            <a:avLst/>
          </a:prstGeom>
        </p:spPr>
      </p:pic>
    </p:spTree>
    <p:extLst>
      <p:ext uri="{BB962C8B-B14F-4D97-AF65-F5344CB8AC3E}">
        <p14:creationId xmlns:p14="http://schemas.microsoft.com/office/powerpoint/2010/main" val="375863218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Rectángulo 83">
            <a:extLst>
              <a:ext uri="{FF2B5EF4-FFF2-40B4-BE49-F238E27FC236}">
                <a16:creationId xmlns:a16="http://schemas.microsoft.com/office/drawing/2014/main" id="{9F0F6518-A7EF-9B46-B4C4-DA9316E58ABF}"/>
              </a:ext>
            </a:extLst>
          </p:cNvPr>
          <p:cNvSpPr/>
          <p:nvPr/>
        </p:nvSpPr>
        <p:spPr>
          <a:xfrm flipH="1" flipV="1">
            <a:off x="19742" y="808389"/>
            <a:ext cx="12172257" cy="65219"/>
          </a:xfrm>
          <a:prstGeom prst="rect">
            <a:avLst/>
          </a:prstGeom>
          <a:gradFill flip="none" rotWithShape="1">
            <a:gsLst>
              <a:gs pos="80000">
                <a:schemeClr val="tx2">
                  <a:lumMod val="50000"/>
                </a:schemeClr>
              </a:gs>
              <a:gs pos="13000">
                <a:schemeClr val="accent4">
                  <a:lumMod val="60000"/>
                  <a:lumOff val="40000"/>
                </a:schemeClr>
              </a:gs>
              <a:gs pos="48000">
                <a:schemeClr val="tx1">
                  <a:lumMod val="50000"/>
                  <a:lumOff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7" name="CuadroTexto 86">
            <a:extLst>
              <a:ext uri="{FF2B5EF4-FFF2-40B4-BE49-F238E27FC236}">
                <a16:creationId xmlns:a16="http://schemas.microsoft.com/office/drawing/2014/main" id="{AA2D2FDD-D244-AD42-90FF-50DFE2B22AF9}"/>
              </a:ext>
            </a:extLst>
          </p:cNvPr>
          <p:cNvSpPr txBox="1"/>
          <p:nvPr/>
        </p:nvSpPr>
        <p:spPr>
          <a:xfrm>
            <a:off x="3962396" y="-39353"/>
            <a:ext cx="8195733" cy="923330"/>
          </a:xfrm>
          <a:prstGeom prst="rect">
            <a:avLst/>
          </a:prstGeom>
          <a:noFill/>
        </p:spPr>
        <p:txBody>
          <a:bodyPr wrap="square" rtlCol="0">
            <a:spAutoFit/>
          </a:bodyPr>
          <a:lstStyle/>
          <a:p>
            <a:pPr algn="r"/>
            <a:r>
              <a:rPr lang="es-CL" sz="5400" dirty="0">
                <a:solidFill>
                  <a:schemeClr val="bg1">
                    <a:lumMod val="85000"/>
                  </a:schemeClr>
                </a:solidFill>
                <a:latin typeface="Impact" panose="020B0806030902050204" pitchFamily="34" charset="0"/>
              </a:rPr>
              <a:t>¿CÓMO LO </a:t>
            </a:r>
            <a:r>
              <a:rPr lang="es-CL" sz="5400" dirty="0" smtClean="0">
                <a:solidFill>
                  <a:schemeClr val="bg1">
                    <a:lumMod val="85000"/>
                  </a:schemeClr>
                </a:solidFill>
                <a:latin typeface="Impact" panose="020B0806030902050204" pitchFamily="34" charset="0"/>
              </a:rPr>
              <a:t>HACEN?</a:t>
            </a:r>
            <a:endParaRPr lang="es-CL" sz="5400" dirty="0">
              <a:solidFill>
                <a:schemeClr val="bg1">
                  <a:lumMod val="85000"/>
                </a:schemeClr>
              </a:solidFill>
              <a:latin typeface="Impact" panose="020B0806030902050204" pitchFamily="34" charset="0"/>
            </a:endParaRPr>
          </a:p>
        </p:txBody>
      </p:sp>
      <p:pic>
        <p:nvPicPr>
          <p:cNvPr id="90" name="Imagen 89">
            <a:extLst>
              <a:ext uri="{FF2B5EF4-FFF2-40B4-BE49-F238E27FC236}">
                <a16:creationId xmlns:a16="http://schemas.microsoft.com/office/drawing/2014/main" id="{7C8DD254-7488-FD45-B9C8-1E95C4AFABF4}"/>
              </a:ext>
            </a:extLst>
          </p:cNvPr>
          <p:cNvPicPr>
            <a:picLocks noChangeAspect="1"/>
          </p:cNvPicPr>
          <p:nvPr/>
        </p:nvPicPr>
        <p:blipFill>
          <a:blip r:embed="rId2"/>
          <a:stretch>
            <a:fillRect/>
          </a:stretch>
        </p:blipFill>
        <p:spPr>
          <a:xfrm>
            <a:off x="36676" y="1398991"/>
            <a:ext cx="12138387" cy="5013151"/>
          </a:xfrm>
          <a:prstGeom prst="rect">
            <a:avLst/>
          </a:prstGeom>
        </p:spPr>
      </p:pic>
      <p:pic>
        <p:nvPicPr>
          <p:cNvPr id="92" name="Text Box 6">
            <a:extLst>
              <a:ext uri="{FF2B5EF4-FFF2-40B4-BE49-F238E27FC236}">
                <a16:creationId xmlns:a16="http://schemas.microsoft.com/office/drawing/2014/main" id="{C0B4FBDF-E128-C647-BCF7-D6B83A4E53DE}"/>
              </a:ext>
            </a:extLst>
          </p:cNvPr>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02823" y="3941339"/>
            <a:ext cx="1517650"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 name="Text Box 9">
            <a:extLst>
              <a:ext uri="{FF2B5EF4-FFF2-40B4-BE49-F238E27FC236}">
                <a16:creationId xmlns:a16="http://schemas.microsoft.com/office/drawing/2014/main" id="{BBA1BC95-0979-074E-919A-2947B98A28E9}"/>
              </a:ext>
            </a:extLst>
          </p:cNvPr>
          <p:cNvPicPr>
            <a:picLocks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079560" y="3941339"/>
            <a:ext cx="1487488"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4" name="Picture 11" descr="ESCUDO COMOPER">
            <a:extLst>
              <a:ext uri="{FF2B5EF4-FFF2-40B4-BE49-F238E27FC236}">
                <a16:creationId xmlns:a16="http://schemas.microsoft.com/office/drawing/2014/main" id="{8043E742-676D-5747-BD72-C9EA79886878}"/>
              </a:ext>
            </a:extLst>
          </p:cNvPr>
          <p:cNvPicPr>
            <a:picLocks noChangeAspect="1" noChangeArrowheads="1"/>
          </p:cNvPicPr>
          <p:nvPr/>
        </p:nvPicPr>
        <p:blipFill>
          <a:blip r:embed="rId5" cstate="print">
            <a:lum bright="24000"/>
            <a:extLst>
              <a:ext uri="{28A0092B-C50C-407E-A947-70E740481C1C}">
                <a14:useLocalDpi xmlns:a14="http://schemas.microsoft.com/office/drawing/2010/main" val="0"/>
              </a:ext>
            </a:extLst>
          </a:blip>
          <a:srcRect l="28728" t="15288" r="26431" b="11928"/>
          <a:stretch>
            <a:fillRect/>
          </a:stretch>
        </p:blipFill>
        <p:spPr bwMode="auto">
          <a:xfrm>
            <a:off x="3994798" y="1739476"/>
            <a:ext cx="696912" cy="108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5" name="Picture 32" descr="FOTO_8020090729172410">
            <a:extLst>
              <a:ext uri="{FF2B5EF4-FFF2-40B4-BE49-F238E27FC236}">
                <a16:creationId xmlns:a16="http://schemas.microsoft.com/office/drawing/2014/main" id="{04CC459C-ED65-E545-BC32-FE7573FEE508}"/>
              </a:ext>
            </a:extLst>
          </p:cNvPr>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554098" y="1612476"/>
            <a:ext cx="630237"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6" name="Shape 24">
            <a:extLst>
              <a:ext uri="{FF2B5EF4-FFF2-40B4-BE49-F238E27FC236}">
                <a16:creationId xmlns:a16="http://schemas.microsoft.com/office/drawing/2014/main" id="{968124A5-65EA-E74F-9FCB-933B387CA816}"/>
              </a:ext>
            </a:extLst>
          </p:cNvPr>
          <p:cNvCxnSpPr/>
          <p:nvPr/>
        </p:nvCxnSpPr>
        <p:spPr>
          <a:xfrm rot="10800000">
            <a:off x="6268098" y="2738014"/>
            <a:ext cx="1603375" cy="246062"/>
          </a:xfrm>
          <a:prstGeom prst="bentConnector2">
            <a:avLst/>
          </a:prstGeom>
          <a:ln w="127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97" name="Shape 26">
            <a:extLst>
              <a:ext uri="{FF2B5EF4-FFF2-40B4-BE49-F238E27FC236}">
                <a16:creationId xmlns:a16="http://schemas.microsoft.com/office/drawing/2014/main" id="{7FA5AF7E-9B61-D845-AA2D-5D2B19A53BD9}"/>
              </a:ext>
            </a:extLst>
          </p:cNvPr>
          <p:cNvCxnSpPr/>
          <p:nvPr/>
        </p:nvCxnSpPr>
        <p:spPr>
          <a:xfrm rot="5400000" flipH="1" flipV="1">
            <a:off x="4536929" y="2245095"/>
            <a:ext cx="1239837" cy="2225675"/>
          </a:xfrm>
          <a:prstGeom prst="bentConnector3">
            <a:avLst>
              <a:gd name="adj1" fmla="val 50000"/>
            </a:avLst>
          </a:prstGeom>
          <a:ln w="127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98" name="Shape 27">
            <a:extLst>
              <a:ext uri="{FF2B5EF4-FFF2-40B4-BE49-F238E27FC236}">
                <a16:creationId xmlns:a16="http://schemas.microsoft.com/office/drawing/2014/main" id="{CAE077C2-DD23-8740-82BD-1BEB1BD748FB}"/>
              </a:ext>
            </a:extLst>
          </p:cNvPr>
          <p:cNvCxnSpPr/>
          <p:nvPr/>
        </p:nvCxnSpPr>
        <p:spPr>
          <a:xfrm rot="5400000" flipH="1" flipV="1">
            <a:off x="3850335" y="1558502"/>
            <a:ext cx="1239837" cy="3598862"/>
          </a:xfrm>
          <a:prstGeom prst="bentConnector3">
            <a:avLst>
              <a:gd name="adj1" fmla="val 50000"/>
            </a:avLst>
          </a:prstGeom>
          <a:ln w="127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99" name="Shape 32">
            <a:extLst>
              <a:ext uri="{FF2B5EF4-FFF2-40B4-BE49-F238E27FC236}">
                <a16:creationId xmlns:a16="http://schemas.microsoft.com/office/drawing/2014/main" id="{566FA0DD-CD48-6D40-9DBA-1E476213E66D}"/>
              </a:ext>
            </a:extLst>
          </p:cNvPr>
          <p:cNvCxnSpPr/>
          <p:nvPr/>
        </p:nvCxnSpPr>
        <p:spPr>
          <a:xfrm rot="16200000" flipV="1">
            <a:off x="5989491" y="3018208"/>
            <a:ext cx="1239837" cy="679450"/>
          </a:xfrm>
          <a:prstGeom prst="bentConnector3">
            <a:avLst>
              <a:gd name="adj1" fmla="val 50000"/>
            </a:avLst>
          </a:prstGeom>
          <a:ln w="127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0" name="Shape 33">
            <a:extLst>
              <a:ext uri="{FF2B5EF4-FFF2-40B4-BE49-F238E27FC236}">
                <a16:creationId xmlns:a16="http://schemas.microsoft.com/office/drawing/2014/main" id="{C096A36D-6C8A-FD40-887D-E55225E21DC8}"/>
              </a:ext>
            </a:extLst>
          </p:cNvPr>
          <p:cNvCxnSpPr/>
          <p:nvPr/>
        </p:nvCxnSpPr>
        <p:spPr>
          <a:xfrm rot="5400000" flipH="1" flipV="1">
            <a:off x="5248129" y="2956295"/>
            <a:ext cx="1239837" cy="803275"/>
          </a:xfrm>
          <a:prstGeom prst="bentConnector3">
            <a:avLst>
              <a:gd name="adj1" fmla="val 50000"/>
            </a:avLst>
          </a:prstGeom>
          <a:ln w="127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1" name="Shape 38">
            <a:extLst>
              <a:ext uri="{FF2B5EF4-FFF2-40B4-BE49-F238E27FC236}">
                <a16:creationId xmlns:a16="http://schemas.microsoft.com/office/drawing/2014/main" id="{FA8A6E66-685F-CA47-85CC-2EA4D97AE6E0}"/>
              </a:ext>
            </a:extLst>
          </p:cNvPr>
          <p:cNvCxnSpPr/>
          <p:nvPr/>
        </p:nvCxnSpPr>
        <p:spPr>
          <a:xfrm rot="16200000" flipV="1">
            <a:off x="7429354" y="1578345"/>
            <a:ext cx="1239837" cy="3559175"/>
          </a:xfrm>
          <a:prstGeom prst="bentConnector3">
            <a:avLst>
              <a:gd name="adj1" fmla="val 50000"/>
            </a:avLst>
          </a:prstGeom>
          <a:ln w="127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2" name="Shape 39">
            <a:extLst>
              <a:ext uri="{FF2B5EF4-FFF2-40B4-BE49-F238E27FC236}">
                <a16:creationId xmlns:a16="http://schemas.microsoft.com/office/drawing/2014/main" id="{46E8916E-A731-384C-865A-D1931D80292F}"/>
              </a:ext>
            </a:extLst>
          </p:cNvPr>
          <p:cNvCxnSpPr/>
          <p:nvPr/>
        </p:nvCxnSpPr>
        <p:spPr>
          <a:xfrm rot="16200000" flipV="1">
            <a:off x="6713391" y="2294308"/>
            <a:ext cx="1239837" cy="2127250"/>
          </a:xfrm>
          <a:prstGeom prst="bentConnector3">
            <a:avLst>
              <a:gd name="adj1" fmla="val 50000"/>
            </a:avLst>
          </a:prstGeom>
          <a:ln w="127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grpSp>
        <p:nvGrpSpPr>
          <p:cNvPr id="103" name="Text Box 10">
            <a:extLst>
              <a:ext uri="{FF2B5EF4-FFF2-40B4-BE49-F238E27FC236}">
                <a16:creationId xmlns:a16="http://schemas.microsoft.com/office/drawing/2014/main" id="{7428709A-DC11-5E4F-9107-EAA5DC04814E}"/>
              </a:ext>
            </a:extLst>
          </p:cNvPr>
          <p:cNvGrpSpPr>
            <a:grpSpLocks/>
          </p:cNvGrpSpPr>
          <p:nvPr/>
        </p:nvGrpSpPr>
        <p:grpSpPr bwMode="auto">
          <a:xfrm>
            <a:off x="4752035" y="1850602"/>
            <a:ext cx="3024188" cy="963613"/>
            <a:chOff x="1920" y="864"/>
            <a:chExt cx="1905" cy="607"/>
          </a:xfrm>
        </p:grpSpPr>
        <p:pic>
          <p:nvPicPr>
            <p:cNvPr id="104" name="Text Box 10">
              <a:extLst>
                <a:ext uri="{FF2B5EF4-FFF2-40B4-BE49-F238E27FC236}">
                  <a16:creationId xmlns:a16="http://schemas.microsoft.com/office/drawing/2014/main" id="{5F691EC3-1A4A-E94C-AACA-97AC1E65DECA}"/>
                </a:ext>
              </a:extLst>
            </p:cNvPr>
            <p:cNvPicPr>
              <a:picLocks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920" y="864"/>
              <a:ext cx="1905" cy="607"/>
            </a:xfrm>
            <a:prstGeom prst="rect">
              <a:avLst/>
            </a:prstGeom>
            <a:solidFill>
              <a:schemeClr val="accent1">
                <a:lumMod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105" name="Text Box 37">
              <a:extLst>
                <a:ext uri="{FF2B5EF4-FFF2-40B4-BE49-F238E27FC236}">
                  <a16:creationId xmlns:a16="http://schemas.microsoft.com/office/drawing/2014/main" id="{3CEA07E6-530F-3B4E-A8B5-E8EA5D1874D8}"/>
                </a:ext>
              </a:extLst>
            </p:cNvPr>
            <p:cNvSpPr txBox="1">
              <a:spLocks noChangeArrowheads="1"/>
            </p:cNvSpPr>
            <p:nvPr/>
          </p:nvSpPr>
          <p:spPr bwMode="auto">
            <a:xfrm>
              <a:off x="1962" y="949"/>
              <a:ext cx="1833" cy="407"/>
            </a:xfrm>
            <a:prstGeom prst="rect">
              <a:avLst/>
            </a:prstGeom>
            <a:noFill/>
            <a:ln w="9525">
              <a:noFill/>
              <a:miter lim="800000"/>
              <a:headEnd/>
              <a:tailEnd/>
            </a:ln>
            <a:effectLst>
              <a:outerShdw dist="35921" dir="2700000" algn="ctr" rotWithShape="0">
                <a:schemeClr val="tx1"/>
              </a:outerShdw>
            </a:effectLst>
          </p:spPr>
          <p:txBody>
            <a:bodyPr anchor="ctr">
              <a:spAutoFit/>
            </a:bodyPr>
            <a:lstStyle/>
            <a:p>
              <a:pPr algn="ctr" defTabSz="762000" fontAlgn="auto">
                <a:spcBef>
                  <a:spcPct val="50000"/>
                </a:spcBef>
                <a:spcAft>
                  <a:spcPts val="0"/>
                </a:spcAft>
                <a:defRPr/>
              </a:pPr>
              <a:r>
                <a:rPr lang="en-CA" b="1" dirty="0" err="1">
                  <a:solidFill>
                    <a:srgbClr val="FAFD00"/>
                  </a:solidFill>
                  <a:latin typeface="Calibri"/>
                  <a:ea typeface="ＭＳ Ｐゴシック" panose="020B0600070205080204" pitchFamily="34" charset="-128"/>
                  <a:cs typeface="+mn-cs"/>
                </a:rPr>
                <a:t>COMANDO</a:t>
              </a:r>
              <a:r>
                <a:rPr lang="en-CA" b="1" dirty="0">
                  <a:solidFill>
                    <a:srgbClr val="FAFD00"/>
                  </a:solidFill>
                  <a:latin typeface="Calibri"/>
                  <a:ea typeface="ＭＳ Ｐゴシック" panose="020B0600070205080204" pitchFamily="34" charset="-128"/>
                  <a:cs typeface="+mn-cs"/>
                </a:rPr>
                <a:t> DE OPERACIONES </a:t>
              </a:r>
              <a:r>
                <a:rPr lang="en-CA" b="1" dirty="0" err="1">
                  <a:solidFill>
                    <a:srgbClr val="FAFD00"/>
                  </a:solidFill>
                  <a:latin typeface="Calibri"/>
                  <a:ea typeface="ＭＳ Ｐゴシック" panose="020B0600070205080204" pitchFamily="34" charset="-128"/>
                  <a:cs typeface="+mn-cs"/>
                </a:rPr>
                <a:t>NAVALES</a:t>
              </a:r>
              <a:endParaRPr lang="en-CA" b="1" dirty="0">
                <a:solidFill>
                  <a:srgbClr val="FAFD00"/>
                </a:solidFill>
                <a:latin typeface="Calibri"/>
                <a:ea typeface="ＭＳ Ｐゴシック" panose="020B0600070205080204" pitchFamily="34" charset="-128"/>
                <a:cs typeface="+mn-cs"/>
              </a:endParaRPr>
            </a:p>
          </p:txBody>
        </p:sp>
      </p:grpSp>
      <p:grpSp>
        <p:nvGrpSpPr>
          <p:cNvPr id="106" name="Group 29">
            <a:extLst>
              <a:ext uri="{FF2B5EF4-FFF2-40B4-BE49-F238E27FC236}">
                <a16:creationId xmlns:a16="http://schemas.microsoft.com/office/drawing/2014/main" id="{5B8895B9-9986-C246-9A57-18FBBD26806D}"/>
              </a:ext>
            </a:extLst>
          </p:cNvPr>
          <p:cNvGrpSpPr>
            <a:grpSpLocks/>
          </p:cNvGrpSpPr>
          <p:nvPr/>
        </p:nvGrpSpPr>
        <p:grpSpPr bwMode="auto">
          <a:xfrm>
            <a:off x="5915673" y="1643840"/>
            <a:ext cx="720725" cy="215900"/>
            <a:chOff x="2925" y="2024"/>
            <a:chExt cx="401" cy="136"/>
          </a:xfrm>
          <a:solidFill>
            <a:srgbClr val="FFFF00"/>
          </a:solidFill>
          <a:effectLst>
            <a:outerShdw blurRad="50800" dist="38100" dir="2700000" algn="tl" rotWithShape="0">
              <a:prstClr val="black">
                <a:alpha val="40000"/>
              </a:prstClr>
            </a:outerShdw>
          </a:effectLst>
        </p:grpSpPr>
        <p:sp>
          <p:nvSpPr>
            <p:cNvPr id="107" name="AutoShape 30">
              <a:extLst>
                <a:ext uri="{FF2B5EF4-FFF2-40B4-BE49-F238E27FC236}">
                  <a16:creationId xmlns:a16="http://schemas.microsoft.com/office/drawing/2014/main" id="{4D32D9A7-8617-6D43-9AC6-0592D7B13029}"/>
                </a:ext>
              </a:extLst>
            </p:cNvPr>
            <p:cNvSpPr>
              <a:spLocks noChangeArrowheads="1"/>
            </p:cNvSpPr>
            <p:nvPr/>
          </p:nvSpPr>
          <p:spPr bwMode="auto">
            <a:xfrm>
              <a:off x="2925" y="2024"/>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n-US">
                <a:solidFill>
                  <a:prstClr val="white"/>
                </a:solidFill>
              </a:endParaRPr>
            </a:p>
          </p:txBody>
        </p:sp>
        <p:sp>
          <p:nvSpPr>
            <p:cNvPr id="108" name="AutoShape 31">
              <a:extLst>
                <a:ext uri="{FF2B5EF4-FFF2-40B4-BE49-F238E27FC236}">
                  <a16:creationId xmlns:a16="http://schemas.microsoft.com/office/drawing/2014/main" id="{7668E563-C8B8-0A40-925C-F48FFFC91C35}"/>
                </a:ext>
              </a:extLst>
            </p:cNvPr>
            <p:cNvSpPr>
              <a:spLocks noChangeArrowheads="1"/>
            </p:cNvSpPr>
            <p:nvPr/>
          </p:nvSpPr>
          <p:spPr bwMode="auto">
            <a:xfrm>
              <a:off x="3061" y="2024"/>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n-US">
                <a:solidFill>
                  <a:prstClr val="white"/>
                </a:solidFill>
              </a:endParaRPr>
            </a:p>
          </p:txBody>
        </p:sp>
        <p:sp>
          <p:nvSpPr>
            <p:cNvPr id="109" name="AutoShape 32">
              <a:extLst>
                <a:ext uri="{FF2B5EF4-FFF2-40B4-BE49-F238E27FC236}">
                  <a16:creationId xmlns:a16="http://schemas.microsoft.com/office/drawing/2014/main" id="{7923A450-6F53-BF44-A2AE-CD948037D895}"/>
                </a:ext>
              </a:extLst>
            </p:cNvPr>
            <p:cNvSpPr>
              <a:spLocks noChangeArrowheads="1"/>
            </p:cNvSpPr>
            <p:nvPr/>
          </p:nvSpPr>
          <p:spPr bwMode="auto">
            <a:xfrm>
              <a:off x="3200" y="2024"/>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n-US">
                <a:solidFill>
                  <a:prstClr val="white"/>
                </a:solidFill>
              </a:endParaRPr>
            </a:p>
          </p:txBody>
        </p:sp>
      </p:grpSp>
      <p:grpSp>
        <p:nvGrpSpPr>
          <p:cNvPr id="110" name="Group 37">
            <a:extLst>
              <a:ext uri="{FF2B5EF4-FFF2-40B4-BE49-F238E27FC236}">
                <a16:creationId xmlns:a16="http://schemas.microsoft.com/office/drawing/2014/main" id="{B2649782-A6E2-3341-84D4-A60552B766A3}"/>
              </a:ext>
            </a:extLst>
          </p:cNvPr>
          <p:cNvGrpSpPr>
            <a:grpSpLocks/>
          </p:cNvGrpSpPr>
          <p:nvPr/>
        </p:nvGrpSpPr>
        <p:grpSpPr bwMode="auto">
          <a:xfrm>
            <a:off x="2438405" y="3706671"/>
            <a:ext cx="485773" cy="215900"/>
            <a:chOff x="748" y="3702"/>
            <a:chExt cx="262" cy="136"/>
          </a:xfrm>
          <a:solidFill>
            <a:srgbClr val="FFFF00"/>
          </a:solidFill>
          <a:effectLst>
            <a:outerShdw blurRad="50800" dist="38100" dir="2700000" algn="tl" rotWithShape="0">
              <a:prstClr val="black">
                <a:alpha val="40000"/>
              </a:prstClr>
            </a:outerShdw>
          </a:effectLst>
        </p:grpSpPr>
        <p:sp>
          <p:nvSpPr>
            <p:cNvPr id="111" name="AutoShape 38">
              <a:extLst>
                <a:ext uri="{FF2B5EF4-FFF2-40B4-BE49-F238E27FC236}">
                  <a16:creationId xmlns:a16="http://schemas.microsoft.com/office/drawing/2014/main" id="{A4D5096E-E785-9D49-977A-F1CEF54E43F2}"/>
                </a:ext>
              </a:extLst>
            </p:cNvPr>
            <p:cNvSpPr>
              <a:spLocks noChangeArrowheads="1"/>
            </p:cNvSpPr>
            <p:nvPr/>
          </p:nvSpPr>
          <p:spPr bwMode="auto">
            <a:xfrm>
              <a:off x="748" y="3702"/>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s-CL">
                <a:solidFill>
                  <a:prstClr val="white"/>
                </a:solidFill>
              </a:endParaRPr>
            </a:p>
          </p:txBody>
        </p:sp>
        <p:sp>
          <p:nvSpPr>
            <p:cNvPr id="112" name="AutoShape 39">
              <a:extLst>
                <a:ext uri="{FF2B5EF4-FFF2-40B4-BE49-F238E27FC236}">
                  <a16:creationId xmlns:a16="http://schemas.microsoft.com/office/drawing/2014/main" id="{845CC1A9-999E-3F43-B136-C8259753EDB6}"/>
                </a:ext>
              </a:extLst>
            </p:cNvPr>
            <p:cNvSpPr>
              <a:spLocks noChangeArrowheads="1"/>
            </p:cNvSpPr>
            <p:nvPr/>
          </p:nvSpPr>
          <p:spPr bwMode="auto">
            <a:xfrm>
              <a:off x="884" y="3702"/>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s-CL">
                <a:solidFill>
                  <a:prstClr val="white"/>
                </a:solidFill>
              </a:endParaRPr>
            </a:p>
          </p:txBody>
        </p:sp>
      </p:grpSp>
      <p:grpSp>
        <p:nvGrpSpPr>
          <p:cNvPr id="113" name="Group 40">
            <a:extLst>
              <a:ext uri="{FF2B5EF4-FFF2-40B4-BE49-F238E27FC236}">
                <a16:creationId xmlns:a16="http://schemas.microsoft.com/office/drawing/2014/main" id="{39399729-C21E-5F40-9616-403F8854041C}"/>
              </a:ext>
            </a:extLst>
          </p:cNvPr>
          <p:cNvGrpSpPr>
            <a:grpSpLocks/>
          </p:cNvGrpSpPr>
          <p:nvPr/>
        </p:nvGrpSpPr>
        <p:grpSpPr bwMode="auto">
          <a:xfrm>
            <a:off x="3806830" y="3706671"/>
            <a:ext cx="485773" cy="215900"/>
            <a:chOff x="748" y="3702"/>
            <a:chExt cx="262" cy="136"/>
          </a:xfrm>
          <a:solidFill>
            <a:srgbClr val="FFFF00"/>
          </a:solidFill>
          <a:effectLst>
            <a:outerShdw blurRad="50800" dist="38100" dir="2700000" algn="tl" rotWithShape="0">
              <a:prstClr val="black">
                <a:alpha val="40000"/>
              </a:prstClr>
            </a:outerShdw>
          </a:effectLst>
        </p:grpSpPr>
        <p:sp>
          <p:nvSpPr>
            <p:cNvPr id="114" name="AutoShape 41">
              <a:extLst>
                <a:ext uri="{FF2B5EF4-FFF2-40B4-BE49-F238E27FC236}">
                  <a16:creationId xmlns:a16="http://schemas.microsoft.com/office/drawing/2014/main" id="{69950822-4314-554D-95D7-B377D94EEDAD}"/>
                </a:ext>
              </a:extLst>
            </p:cNvPr>
            <p:cNvSpPr>
              <a:spLocks noChangeArrowheads="1"/>
            </p:cNvSpPr>
            <p:nvPr/>
          </p:nvSpPr>
          <p:spPr bwMode="auto">
            <a:xfrm>
              <a:off x="748" y="3702"/>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s-CL">
                <a:solidFill>
                  <a:prstClr val="white"/>
                </a:solidFill>
              </a:endParaRPr>
            </a:p>
          </p:txBody>
        </p:sp>
        <p:sp>
          <p:nvSpPr>
            <p:cNvPr id="115" name="AutoShape 42">
              <a:extLst>
                <a:ext uri="{FF2B5EF4-FFF2-40B4-BE49-F238E27FC236}">
                  <a16:creationId xmlns:a16="http://schemas.microsoft.com/office/drawing/2014/main" id="{D3008887-0C8E-8B43-B571-621888CCF7AB}"/>
                </a:ext>
              </a:extLst>
            </p:cNvPr>
            <p:cNvSpPr>
              <a:spLocks noChangeArrowheads="1"/>
            </p:cNvSpPr>
            <p:nvPr/>
          </p:nvSpPr>
          <p:spPr bwMode="auto">
            <a:xfrm>
              <a:off x="884" y="3702"/>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s-CL">
                <a:solidFill>
                  <a:prstClr val="white"/>
                </a:solidFill>
              </a:endParaRPr>
            </a:p>
          </p:txBody>
        </p:sp>
      </p:grpSp>
      <p:grpSp>
        <p:nvGrpSpPr>
          <p:cNvPr id="116" name="Group 43">
            <a:extLst>
              <a:ext uri="{FF2B5EF4-FFF2-40B4-BE49-F238E27FC236}">
                <a16:creationId xmlns:a16="http://schemas.microsoft.com/office/drawing/2014/main" id="{539C85AF-2003-D340-B5B6-5CBD8BF8FD11}"/>
              </a:ext>
            </a:extLst>
          </p:cNvPr>
          <p:cNvGrpSpPr>
            <a:grpSpLocks/>
          </p:cNvGrpSpPr>
          <p:nvPr/>
        </p:nvGrpSpPr>
        <p:grpSpPr bwMode="auto">
          <a:xfrm>
            <a:off x="5217171" y="3715138"/>
            <a:ext cx="493712" cy="215900"/>
            <a:chOff x="748" y="3702"/>
            <a:chExt cx="262" cy="136"/>
          </a:xfrm>
          <a:solidFill>
            <a:srgbClr val="FFFF00"/>
          </a:solidFill>
          <a:effectLst>
            <a:outerShdw blurRad="50800" dist="38100" dir="2700000" algn="tl" rotWithShape="0">
              <a:prstClr val="black">
                <a:alpha val="40000"/>
              </a:prstClr>
            </a:outerShdw>
          </a:effectLst>
        </p:grpSpPr>
        <p:sp>
          <p:nvSpPr>
            <p:cNvPr id="117" name="AutoShape 44">
              <a:extLst>
                <a:ext uri="{FF2B5EF4-FFF2-40B4-BE49-F238E27FC236}">
                  <a16:creationId xmlns:a16="http://schemas.microsoft.com/office/drawing/2014/main" id="{805E0D30-8BC4-C54F-B223-5001351104CE}"/>
                </a:ext>
              </a:extLst>
            </p:cNvPr>
            <p:cNvSpPr>
              <a:spLocks noChangeArrowheads="1"/>
            </p:cNvSpPr>
            <p:nvPr/>
          </p:nvSpPr>
          <p:spPr bwMode="auto">
            <a:xfrm>
              <a:off x="748" y="3702"/>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s-CL">
                <a:solidFill>
                  <a:prstClr val="white"/>
                </a:solidFill>
              </a:endParaRPr>
            </a:p>
          </p:txBody>
        </p:sp>
        <p:sp>
          <p:nvSpPr>
            <p:cNvPr id="118" name="AutoShape 45">
              <a:extLst>
                <a:ext uri="{FF2B5EF4-FFF2-40B4-BE49-F238E27FC236}">
                  <a16:creationId xmlns:a16="http://schemas.microsoft.com/office/drawing/2014/main" id="{9CE23423-9053-EB4F-9354-7EC72F754114}"/>
                </a:ext>
              </a:extLst>
            </p:cNvPr>
            <p:cNvSpPr>
              <a:spLocks noChangeArrowheads="1"/>
            </p:cNvSpPr>
            <p:nvPr/>
          </p:nvSpPr>
          <p:spPr bwMode="auto">
            <a:xfrm>
              <a:off x="884" y="3702"/>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s-CL">
                <a:solidFill>
                  <a:prstClr val="white"/>
                </a:solidFill>
              </a:endParaRPr>
            </a:p>
          </p:txBody>
        </p:sp>
      </p:grpSp>
      <p:grpSp>
        <p:nvGrpSpPr>
          <p:cNvPr id="119" name="Group 46">
            <a:extLst>
              <a:ext uri="{FF2B5EF4-FFF2-40B4-BE49-F238E27FC236}">
                <a16:creationId xmlns:a16="http://schemas.microsoft.com/office/drawing/2014/main" id="{294655D7-D43F-9148-AE94-D3C57EE78179}"/>
              </a:ext>
            </a:extLst>
          </p:cNvPr>
          <p:cNvGrpSpPr>
            <a:grpSpLocks/>
          </p:cNvGrpSpPr>
          <p:nvPr/>
        </p:nvGrpSpPr>
        <p:grpSpPr bwMode="auto">
          <a:xfrm>
            <a:off x="6686666" y="3706671"/>
            <a:ext cx="523875" cy="215900"/>
            <a:chOff x="748" y="3702"/>
            <a:chExt cx="262" cy="136"/>
          </a:xfrm>
          <a:solidFill>
            <a:srgbClr val="FFFF00"/>
          </a:solidFill>
          <a:effectLst>
            <a:outerShdw blurRad="50800" dist="38100" dir="2700000" algn="tl" rotWithShape="0">
              <a:prstClr val="black">
                <a:alpha val="40000"/>
              </a:prstClr>
            </a:outerShdw>
          </a:effectLst>
        </p:grpSpPr>
        <p:sp>
          <p:nvSpPr>
            <p:cNvPr id="120" name="AutoShape 47">
              <a:extLst>
                <a:ext uri="{FF2B5EF4-FFF2-40B4-BE49-F238E27FC236}">
                  <a16:creationId xmlns:a16="http://schemas.microsoft.com/office/drawing/2014/main" id="{62297E42-E52E-1A48-8AAD-F099FBD6D640}"/>
                </a:ext>
              </a:extLst>
            </p:cNvPr>
            <p:cNvSpPr>
              <a:spLocks noChangeArrowheads="1"/>
            </p:cNvSpPr>
            <p:nvPr/>
          </p:nvSpPr>
          <p:spPr bwMode="auto">
            <a:xfrm>
              <a:off x="748" y="3702"/>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s-CL">
                <a:solidFill>
                  <a:prstClr val="white"/>
                </a:solidFill>
              </a:endParaRPr>
            </a:p>
          </p:txBody>
        </p:sp>
        <p:sp>
          <p:nvSpPr>
            <p:cNvPr id="121" name="AutoShape 48">
              <a:extLst>
                <a:ext uri="{FF2B5EF4-FFF2-40B4-BE49-F238E27FC236}">
                  <a16:creationId xmlns:a16="http://schemas.microsoft.com/office/drawing/2014/main" id="{4D63CE2B-2074-AC41-AEF2-C46F1D2680EE}"/>
                </a:ext>
              </a:extLst>
            </p:cNvPr>
            <p:cNvSpPr>
              <a:spLocks noChangeArrowheads="1"/>
            </p:cNvSpPr>
            <p:nvPr/>
          </p:nvSpPr>
          <p:spPr bwMode="auto">
            <a:xfrm>
              <a:off x="884" y="3702"/>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s-CL">
                <a:solidFill>
                  <a:prstClr val="white"/>
                </a:solidFill>
              </a:endParaRPr>
            </a:p>
          </p:txBody>
        </p:sp>
      </p:grpSp>
      <p:grpSp>
        <p:nvGrpSpPr>
          <p:cNvPr id="122" name="Text Box 4">
            <a:extLst>
              <a:ext uri="{FF2B5EF4-FFF2-40B4-BE49-F238E27FC236}">
                <a16:creationId xmlns:a16="http://schemas.microsoft.com/office/drawing/2014/main" id="{85AFB7F5-0C92-824D-B6EF-3D00A6EB5CD8}"/>
              </a:ext>
            </a:extLst>
          </p:cNvPr>
          <p:cNvGrpSpPr>
            <a:grpSpLocks/>
          </p:cNvGrpSpPr>
          <p:nvPr/>
        </p:nvGrpSpPr>
        <p:grpSpPr bwMode="auto">
          <a:xfrm>
            <a:off x="7788923" y="2597460"/>
            <a:ext cx="2139950" cy="718405"/>
            <a:chOff x="165" y="2150"/>
            <a:chExt cx="883" cy="596"/>
          </a:xfrm>
        </p:grpSpPr>
        <p:pic>
          <p:nvPicPr>
            <p:cNvPr id="123" name="Text Box 4">
              <a:extLst>
                <a:ext uri="{FF2B5EF4-FFF2-40B4-BE49-F238E27FC236}">
                  <a16:creationId xmlns:a16="http://schemas.microsoft.com/office/drawing/2014/main" id="{F4E19EB3-BA08-C84E-8280-2E9BA0BFB32B}"/>
                </a:ext>
              </a:extLst>
            </p:cNvPr>
            <p:cNvPicPr>
              <a:picLocks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65" y="2181"/>
              <a:ext cx="883"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4" name="Text Box 3">
              <a:extLst>
                <a:ext uri="{FF2B5EF4-FFF2-40B4-BE49-F238E27FC236}">
                  <a16:creationId xmlns:a16="http://schemas.microsoft.com/office/drawing/2014/main" id="{31ADB0EC-798E-2049-90B4-EC2980562D9E}"/>
                </a:ext>
              </a:extLst>
            </p:cNvPr>
            <p:cNvSpPr txBox="1">
              <a:spLocks noChangeArrowheads="1"/>
            </p:cNvSpPr>
            <p:nvPr/>
          </p:nvSpPr>
          <p:spPr bwMode="auto">
            <a:xfrm>
              <a:off x="204" y="2150"/>
              <a:ext cx="809" cy="548"/>
            </a:xfrm>
            <a:prstGeom prst="rect">
              <a:avLst/>
            </a:prstGeom>
            <a:solidFill>
              <a:schemeClr val="accent1">
                <a:lumMod val="50000"/>
              </a:schemeClr>
            </a:solidFill>
            <a:ln w="9525">
              <a:noFill/>
              <a:miter lim="800000"/>
              <a:headEnd/>
              <a:tailEnd/>
            </a:ln>
            <a:effectLst>
              <a:outerShdw dist="35921" dir="2700000" algn="ctr" rotWithShape="0">
                <a:schemeClr val="tx1"/>
              </a:outerShdw>
            </a:effectLst>
          </p:spPr>
          <p:txBody>
            <a:bodyPr anchor="ctr"/>
            <a:lstStyle/>
            <a:p>
              <a:pPr algn="ctr" fontAlgn="auto">
                <a:spcBef>
                  <a:spcPts val="0"/>
                </a:spcBef>
                <a:spcAft>
                  <a:spcPts val="0"/>
                </a:spcAft>
                <a:defRPr/>
              </a:pPr>
              <a:r>
                <a:rPr lang="es-CL" sz="1400" b="1" dirty="0">
                  <a:solidFill>
                    <a:srgbClr val="FFFF00"/>
                  </a:solidFill>
                  <a:latin typeface="Calibri"/>
                  <a:ea typeface="ＭＳ Ｐゴシック" panose="020B0600070205080204" pitchFamily="34" charset="-128"/>
                  <a:cs typeface="+mn-cs"/>
                </a:rPr>
                <a:t>Centro de Entrenamiento de la Armada</a:t>
              </a:r>
            </a:p>
          </p:txBody>
        </p:sp>
      </p:grpSp>
      <p:grpSp>
        <p:nvGrpSpPr>
          <p:cNvPr id="125" name="Text Box 4">
            <a:extLst>
              <a:ext uri="{FF2B5EF4-FFF2-40B4-BE49-F238E27FC236}">
                <a16:creationId xmlns:a16="http://schemas.microsoft.com/office/drawing/2014/main" id="{239161E5-477B-0841-9FE7-FDB99D961CA9}"/>
              </a:ext>
            </a:extLst>
          </p:cNvPr>
          <p:cNvGrpSpPr>
            <a:grpSpLocks/>
          </p:cNvGrpSpPr>
          <p:nvPr/>
        </p:nvGrpSpPr>
        <p:grpSpPr bwMode="auto">
          <a:xfrm>
            <a:off x="1965973" y="3941339"/>
            <a:ext cx="1401762" cy="896937"/>
            <a:chOff x="165" y="2181"/>
            <a:chExt cx="883" cy="565"/>
          </a:xfrm>
        </p:grpSpPr>
        <p:pic>
          <p:nvPicPr>
            <p:cNvPr id="126" name="Text Box 4">
              <a:extLst>
                <a:ext uri="{FF2B5EF4-FFF2-40B4-BE49-F238E27FC236}">
                  <a16:creationId xmlns:a16="http://schemas.microsoft.com/office/drawing/2014/main" id="{BF9EADDF-977A-F340-AA54-B868CA42FA34}"/>
                </a:ext>
              </a:extLst>
            </p:cNvPr>
            <p:cNvPicPr>
              <a:picLocks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65" y="2181"/>
              <a:ext cx="883"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7" name="Text Box 3">
              <a:extLst>
                <a:ext uri="{FF2B5EF4-FFF2-40B4-BE49-F238E27FC236}">
                  <a16:creationId xmlns:a16="http://schemas.microsoft.com/office/drawing/2014/main" id="{9479C103-7659-FA45-BFE6-E3B7A5843ECC}"/>
                </a:ext>
              </a:extLst>
            </p:cNvPr>
            <p:cNvSpPr txBox="1">
              <a:spLocks noChangeArrowheads="1"/>
            </p:cNvSpPr>
            <p:nvPr/>
          </p:nvSpPr>
          <p:spPr bwMode="auto">
            <a:xfrm>
              <a:off x="204" y="2204"/>
              <a:ext cx="809" cy="495"/>
            </a:xfrm>
            <a:prstGeom prst="rect">
              <a:avLst/>
            </a:prstGeom>
            <a:solidFill>
              <a:schemeClr val="accent1">
                <a:lumMod val="50000"/>
              </a:schemeClr>
            </a:solidFill>
            <a:ln w="9525">
              <a:noFill/>
              <a:miter lim="800000"/>
              <a:headEnd/>
              <a:tailEnd/>
            </a:ln>
            <a:effectLst>
              <a:outerShdw dist="35921" dir="2700000" algn="ctr" rotWithShape="0">
                <a:schemeClr val="tx1"/>
              </a:outerShdw>
            </a:effectLst>
          </p:spPr>
          <p:txBody>
            <a:bodyPr anchor="ctr"/>
            <a:lstStyle/>
            <a:p>
              <a:pPr algn="ctr" fontAlgn="auto">
                <a:spcBef>
                  <a:spcPts val="0"/>
                </a:spcBef>
                <a:spcAft>
                  <a:spcPts val="0"/>
                </a:spcAft>
                <a:defRPr/>
              </a:pPr>
              <a:r>
                <a:rPr lang="es-CL" sz="1400" b="1" dirty="0">
                  <a:solidFill>
                    <a:srgbClr val="FFFF00"/>
                  </a:solidFill>
                  <a:latin typeface="Calibri"/>
                  <a:ea typeface="ＭＳ Ｐゴシック" panose="020B0600070205080204" pitchFamily="34" charset="-128"/>
                  <a:cs typeface="+mn-cs"/>
                </a:rPr>
                <a:t>Escuadra Nacional</a:t>
              </a:r>
            </a:p>
          </p:txBody>
        </p:sp>
      </p:grpSp>
      <p:grpSp>
        <p:nvGrpSpPr>
          <p:cNvPr id="128" name="Text Box 5">
            <a:extLst>
              <a:ext uri="{FF2B5EF4-FFF2-40B4-BE49-F238E27FC236}">
                <a16:creationId xmlns:a16="http://schemas.microsoft.com/office/drawing/2014/main" id="{E229283A-C084-C347-B475-77C84C88A60A}"/>
              </a:ext>
            </a:extLst>
          </p:cNvPr>
          <p:cNvGrpSpPr>
            <a:grpSpLocks/>
          </p:cNvGrpSpPr>
          <p:nvPr/>
        </p:nvGrpSpPr>
        <p:grpSpPr bwMode="auto">
          <a:xfrm>
            <a:off x="3324873" y="3941339"/>
            <a:ext cx="1427162" cy="896937"/>
            <a:chOff x="1021" y="2181"/>
            <a:chExt cx="899" cy="565"/>
          </a:xfrm>
        </p:grpSpPr>
        <p:pic>
          <p:nvPicPr>
            <p:cNvPr id="129" name="Text Box 5">
              <a:extLst>
                <a:ext uri="{FF2B5EF4-FFF2-40B4-BE49-F238E27FC236}">
                  <a16:creationId xmlns:a16="http://schemas.microsoft.com/office/drawing/2014/main" id="{7DAE417A-B230-5146-8D8A-CEE82378AEBA}"/>
                </a:ext>
              </a:extLst>
            </p:cNvPr>
            <p:cNvPicPr>
              <a:picLocks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021" y="2181"/>
              <a:ext cx="899"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0" name="Text Box 6">
              <a:extLst>
                <a:ext uri="{FF2B5EF4-FFF2-40B4-BE49-F238E27FC236}">
                  <a16:creationId xmlns:a16="http://schemas.microsoft.com/office/drawing/2014/main" id="{99DFFA70-9EE6-AA4F-B29A-2BD1D4357E9A}"/>
                </a:ext>
              </a:extLst>
            </p:cNvPr>
            <p:cNvSpPr txBox="1">
              <a:spLocks noChangeArrowheads="1"/>
            </p:cNvSpPr>
            <p:nvPr/>
          </p:nvSpPr>
          <p:spPr bwMode="auto">
            <a:xfrm>
              <a:off x="1061" y="2204"/>
              <a:ext cx="825" cy="495"/>
            </a:xfrm>
            <a:prstGeom prst="rect">
              <a:avLst/>
            </a:prstGeom>
            <a:solidFill>
              <a:schemeClr val="accent1">
                <a:lumMod val="50000"/>
              </a:schemeClr>
            </a:solidFill>
            <a:ln w="9525">
              <a:noFill/>
              <a:miter lim="800000"/>
              <a:headEnd/>
              <a:tailEnd/>
            </a:ln>
            <a:effectLst>
              <a:outerShdw dist="35921" dir="2700000" algn="ctr" rotWithShape="0">
                <a:schemeClr val="tx1"/>
              </a:outerShdw>
            </a:effectLst>
          </p:spPr>
          <p:txBody>
            <a:bodyPr anchor="ctr"/>
            <a:lstStyle/>
            <a:p>
              <a:pPr algn="ctr" fontAlgn="auto">
                <a:spcBef>
                  <a:spcPts val="0"/>
                </a:spcBef>
                <a:spcAft>
                  <a:spcPts val="0"/>
                </a:spcAft>
                <a:defRPr/>
              </a:pPr>
              <a:r>
                <a:rPr lang="es-CL" sz="1400" b="1" dirty="0">
                  <a:solidFill>
                    <a:srgbClr val="FFFF00"/>
                  </a:solidFill>
                  <a:latin typeface="Calibri"/>
                  <a:ea typeface="ＭＳ Ｐゴシック" panose="020B0600070205080204" pitchFamily="34" charset="-128"/>
                  <a:cs typeface="+mn-cs"/>
                </a:rPr>
                <a:t>Fuerza de Submarinos</a:t>
              </a:r>
            </a:p>
          </p:txBody>
        </p:sp>
      </p:grpSp>
      <p:sp>
        <p:nvSpPr>
          <p:cNvPr id="131" name="Text Box 9">
            <a:extLst>
              <a:ext uri="{FF2B5EF4-FFF2-40B4-BE49-F238E27FC236}">
                <a16:creationId xmlns:a16="http://schemas.microsoft.com/office/drawing/2014/main" id="{4C96F4D7-E634-F142-8D1F-7A84060DD70A}"/>
              </a:ext>
            </a:extLst>
          </p:cNvPr>
          <p:cNvSpPr txBox="1">
            <a:spLocks noChangeArrowheads="1"/>
          </p:cNvSpPr>
          <p:nvPr/>
        </p:nvSpPr>
        <p:spPr bwMode="auto">
          <a:xfrm>
            <a:off x="4766323" y="3977789"/>
            <a:ext cx="1437704" cy="785812"/>
          </a:xfrm>
          <a:prstGeom prst="rect">
            <a:avLst/>
          </a:prstGeom>
          <a:solidFill>
            <a:schemeClr val="accent6">
              <a:lumMod val="50000"/>
            </a:schemeClr>
          </a:solidFill>
          <a:ln w="9525">
            <a:noFill/>
            <a:miter lim="800000"/>
            <a:headEnd/>
            <a:tailEnd/>
          </a:ln>
          <a:effectLst>
            <a:outerShdw dist="35921" dir="2700000" algn="ctr" rotWithShape="0">
              <a:schemeClr val="tx1"/>
            </a:outerShdw>
          </a:effectLst>
        </p:spPr>
        <p:txBody>
          <a:bodyPr anchor="ctr"/>
          <a:lstStyle>
            <a:defPPr>
              <a:defRPr lang="es-CL"/>
            </a:defPPr>
            <a:lvl1pPr algn="ctr" fontAlgn="auto">
              <a:spcBef>
                <a:spcPts val="0"/>
              </a:spcBef>
              <a:spcAft>
                <a:spcPts val="0"/>
              </a:spcAft>
              <a:defRPr sz="1400" b="1">
                <a:solidFill>
                  <a:srgbClr val="FFFF00"/>
                </a:solidFill>
                <a:latin typeface="Calibri"/>
                <a:ea typeface="ＭＳ Ｐゴシック" panose="020B0600070205080204" pitchFamily="34" charset="-12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s-CL" dirty="0"/>
              <a:t>Brigada Anfibia Expedicionaria</a:t>
            </a:r>
          </a:p>
        </p:txBody>
      </p:sp>
      <p:grpSp>
        <p:nvGrpSpPr>
          <p:cNvPr id="132" name="Text Box 7">
            <a:extLst>
              <a:ext uri="{FF2B5EF4-FFF2-40B4-BE49-F238E27FC236}">
                <a16:creationId xmlns:a16="http://schemas.microsoft.com/office/drawing/2014/main" id="{1CBF3616-F358-7146-86E5-6DAB1A2BF2ED}"/>
              </a:ext>
            </a:extLst>
          </p:cNvPr>
          <p:cNvGrpSpPr>
            <a:grpSpLocks/>
          </p:cNvGrpSpPr>
          <p:nvPr/>
        </p:nvGrpSpPr>
        <p:grpSpPr bwMode="auto">
          <a:xfrm>
            <a:off x="6196660" y="3941339"/>
            <a:ext cx="1500188" cy="896937"/>
            <a:chOff x="2830" y="2181"/>
            <a:chExt cx="945" cy="565"/>
          </a:xfrm>
        </p:grpSpPr>
        <p:pic>
          <p:nvPicPr>
            <p:cNvPr id="133" name="Text Box 7">
              <a:extLst>
                <a:ext uri="{FF2B5EF4-FFF2-40B4-BE49-F238E27FC236}">
                  <a16:creationId xmlns:a16="http://schemas.microsoft.com/office/drawing/2014/main" id="{D239F829-F25A-6D48-BB36-789F956B2399}"/>
                </a:ext>
              </a:extLst>
            </p:cNvPr>
            <p:cNvPicPr>
              <a:picLocks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830" y="2181"/>
              <a:ext cx="945"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4" name="Text Box 12">
              <a:extLst>
                <a:ext uri="{FF2B5EF4-FFF2-40B4-BE49-F238E27FC236}">
                  <a16:creationId xmlns:a16="http://schemas.microsoft.com/office/drawing/2014/main" id="{DEAB93A5-6DDC-594D-A50F-CE5ECF458E38}"/>
                </a:ext>
              </a:extLst>
            </p:cNvPr>
            <p:cNvSpPr txBox="1">
              <a:spLocks noChangeArrowheads="1"/>
            </p:cNvSpPr>
            <p:nvPr/>
          </p:nvSpPr>
          <p:spPr bwMode="auto">
            <a:xfrm>
              <a:off x="2867" y="2204"/>
              <a:ext cx="874" cy="495"/>
            </a:xfrm>
            <a:prstGeom prst="rect">
              <a:avLst/>
            </a:prstGeom>
            <a:solidFill>
              <a:schemeClr val="accent1">
                <a:lumMod val="50000"/>
              </a:schemeClr>
            </a:solidFill>
            <a:ln w="9525">
              <a:noFill/>
              <a:miter lim="800000"/>
              <a:headEnd/>
              <a:tailEnd/>
            </a:ln>
            <a:effectLst>
              <a:outerShdw dist="35921" dir="2700000" algn="ctr" rotWithShape="0">
                <a:schemeClr val="tx1"/>
              </a:outerShdw>
            </a:effectLst>
          </p:spPr>
          <p:txBody>
            <a:bodyPr anchor="ctr"/>
            <a:lstStyle/>
            <a:p>
              <a:pPr algn="ctr" fontAlgn="auto">
                <a:spcBef>
                  <a:spcPts val="0"/>
                </a:spcBef>
                <a:spcAft>
                  <a:spcPts val="0"/>
                </a:spcAft>
                <a:defRPr/>
              </a:pPr>
              <a:r>
                <a:rPr lang="es-CL" sz="1400" b="1" dirty="0">
                  <a:solidFill>
                    <a:srgbClr val="FFFF00"/>
                  </a:solidFill>
                  <a:latin typeface="Calibri"/>
                  <a:ea typeface="ＭＳ Ｐゴシック" panose="020B0600070205080204" pitchFamily="34" charset="-128"/>
                  <a:cs typeface="+mn-cs"/>
                </a:rPr>
                <a:t>Aviación</a:t>
              </a:r>
            </a:p>
            <a:p>
              <a:pPr algn="ctr" fontAlgn="auto">
                <a:spcBef>
                  <a:spcPts val="0"/>
                </a:spcBef>
                <a:spcAft>
                  <a:spcPts val="0"/>
                </a:spcAft>
                <a:defRPr/>
              </a:pPr>
              <a:r>
                <a:rPr lang="es-CL" sz="1400" b="1" dirty="0">
                  <a:solidFill>
                    <a:srgbClr val="FFFF00"/>
                  </a:solidFill>
                  <a:latin typeface="Calibri"/>
                  <a:ea typeface="ＭＳ Ｐゴシック" panose="020B0600070205080204" pitchFamily="34" charset="-128"/>
                  <a:cs typeface="+mn-cs"/>
                </a:rPr>
                <a:t> Naval</a:t>
              </a:r>
            </a:p>
          </p:txBody>
        </p:sp>
      </p:grpSp>
      <p:grpSp>
        <p:nvGrpSpPr>
          <p:cNvPr id="135" name="Text Box 8">
            <a:extLst>
              <a:ext uri="{FF2B5EF4-FFF2-40B4-BE49-F238E27FC236}">
                <a16:creationId xmlns:a16="http://schemas.microsoft.com/office/drawing/2014/main" id="{6F66FE65-310C-F348-B2FD-A059C75C3A43}"/>
              </a:ext>
            </a:extLst>
          </p:cNvPr>
          <p:cNvGrpSpPr>
            <a:grpSpLocks/>
          </p:cNvGrpSpPr>
          <p:nvPr/>
        </p:nvGrpSpPr>
        <p:grpSpPr bwMode="auto">
          <a:xfrm>
            <a:off x="7641285" y="3941339"/>
            <a:ext cx="1543050" cy="896937"/>
            <a:chOff x="3740" y="2181"/>
            <a:chExt cx="972" cy="565"/>
          </a:xfrm>
        </p:grpSpPr>
        <p:pic>
          <p:nvPicPr>
            <p:cNvPr id="136" name="Text Box 8">
              <a:extLst>
                <a:ext uri="{FF2B5EF4-FFF2-40B4-BE49-F238E27FC236}">
                  <a16:creationId xmlns:a16="http://schemas.microsoft.com/office/drawing/2014/main" id="{ED90D5C4-859A-5041-88B7-51C00CD9F153}"/>
                </a:ext>
              </a:extLst>
            </p:cNvPr>
            <p:cNvPicPr>
              <a:picLocks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740" y="2181"/>
              <a:ext cx="972"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7" name="Text Box 15">
              <a:extLst>
                <a:ext uri="{FF2B5EF4-FFF2-40B4-BE49-F238E27FC236}">
                  <a16:creationId xmlns:a16="http://schemas.microsoft.com/office/drawing/2014/main" id="{76D97885-69E8-DB46-92B3-6603548BFB66}"/>
                </a:ext>
              </a:extLst>
            </p:cNvPr>
            <p:cNvSpPr txBox="1">
              <a:spLocks noChangeArrowheads="1"/>
            </p:cNvSpPr>
            <p:nvPr/>
          </p:nvSpPr>
          <p:spPr bwMode="auto">
            <a:xfrm>
              <a:off x="3780" y="2204"/>
              <a:ext cx="872" cy="495"/>
            </a:xfrm>
            <a:prstGeom prst="rect">
              <a:avLst/>
            </a:prstGeom>
            <a:solidFill>
              <a:schemeClr val="accent1">
                <a:lumMod val="50000"/>
              </a:schemeClr>
            </a:solidFill>
            <a:ln w="9525">
              <a:noFill/>
              <a:miter lim="800000"/>
              <a:headEnd/>
              <a:tailEnd/>
            </a:ln>
            <a:effectLst>
              <a:outerShdw dist="35921" dir="2700000" algn="ctr" rotWithShape="0">
                <a:schemeClr val="tx1"/>
              </a:outerShdw>
            </a:effectLst>
          </p:spPr>
          <p:txBody>
            <a:bodyPr anchor="ctr"/>
            <a:lstStyle/>
            <a:p>
              <a:pPr algn="ctr" fontAlgn="auto">
                <a:spcBef>
                  <a:spcPts val="0"/>
                </a:spcBef>
                <a:spcAft>
                  <a:spcPts val="0"/>
                </a:spcAft>
                <a:defRPr/>
              </a:pPr>
              <a:r>
                <a:rPr lang="es-CL" sz="1400" b="1">
                  <a:solidFill>
                    <a:srgbClr val="FFFF00"/>
                  </a:solidFill>
                  <a:latin typeface="Calibri"/>
                  <a:ea typeface="ＭＳ Ｐゴシック" panose="020B0600070205080204" pitchFamily="34" charset="-128"/>
                  <a:cs typeface="+mn-cs"/>
                </a:rPr>
                <a:t>Cdo. Anfibio y Transportes Navales</a:t>
              </a:r>
            </a:p>
          </p:txBody>
        </p:sp>
      </p:grpSp>
      <p:sp>
        <p:nvSpPr>
          <p:cNvPr id="138" name="Text Box 18">
            <a:extLst>
              <a:ext uri="{FF2B5EF4-FFF2-40B4-BE49-F238E27FC236}">
                <a16:creationId xmlns:a16="http://schemas.microsoft.com/office/drawing/2014/main" id="{632CA848-030E-9140-BBFF-4BC99A59FDAE}"/>
              </a:ext>
            </a:extLst>
          </p:cNvPr>
          <p:cNvSpPr txBox="1">
            <a:spLocks noChangeArrowheads="1"/>
          </p:cNvSpPr>
          <p:nvPr/>
        </p:nvSpPr>
        <p:spPr bwMode="auto">
          <a:xfrm>
            <a:off x="9143060" y="3977789"/>
            <a:ext cx="1371600" cy="785812"/>
          </a:xfrm>
          <a:prstGeom prst="rect">
            <a:avLst/>
          </a:prstGeom>
          <a:solidFill>
            <a:schemeClr val="accent6">
              <a:lumMod val="50000"/>
            </a:schemeClr>
          </a:solidFill>
          <a:ln w="9525">
            <a:noFill/>
            <a:miter lim="800000"/>
            <a:headEnd/>
            <a:tailEnd/>
          </a:ln>
          <a:effectLst>
            <a:outerShdw dist="35921" dir="2700000" algn="ctr" rotWithShape="0">
              <a:schemeClr val="tx1"/>
            </a:outerShdw>
          </a:effectLst>
        </p:spPr>
        <p:txBody>
          <a:bodyPr anchor="ctr"/>
          <a:lstStyle>
            <a:defPPr>
              <a:defRPr lang="es-CL"/>
            </a:defPPr>
            <a:lvl1pPr algn="ctr" fontAlgn="auto">
              <a:spcBef>
                <a:spcPts val="0"/>
              </a:spcBef>
              <a:spcAft>
                <a:spcPts val="0"/>
              </a:spcAft>
              <a:defRPr sz="1400" b="1">
                <a:solidFill>
                  <a:srgbClr val="FFFF00"/>
                </a:solidFill>
                <a:latin typeface="Calibri"/>
                <a:ea typeface="ＭＳ Ｐゴシック" panose="020B0600070205080204" pitchFamily="34" charset="-12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s-CL" sz="1600" dirty="0"/>
              <a:t>Comando de Fuerzas Especiales</a:t>
            </a:r>
          </a:p>
        </p:txBody>
      </p:sp>
      <p:pic>
        <p:nvPicPr>
          <p:cNvPr id="139" name="Picture 2" descr="http://upload.wikimedia.org/wikipedia/commons/thumb/9/91/SS.OO.H.5.-_CAPIT%C3%81N_DE_NAV%C3%8DO.svg/50px-SS.OO.H.5.-_CAPIT%C3%81N_DE_NAV%C3%8DO.svg.png">
            <a:extLst>
              <a:ext uri="{FF2B5EF4-FFF2-40B4-BE49-F238E27FC236}">
                <a16:creationId xmlns:a16="http://schemas.microsoft.com/office/drawing/2014/main" id="{AC92CC60-5105-D849-9D61-FB8EDB5093E3}"/>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l="44099"/>
          <a:stretch>
            <a:fillRect/>
          </a:stretch>
        </p:blipFill>
        <p:spPr bwMode="auto">
          <a:xfrm>
            <a:off x="7860360" y="3600026"/>
            <a:ext cx="4699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0" name="Picture 2" descr="http://upload.wikimedia.org/wikipedia/commons/thumb/9/91/SS.OO.H.5.-_CAPIT%C3%81N_DE_NAV%C3%8DO.svg/50px-SS.OO.H.5.-_CAPIT%C3%81N_DE_NAV%C3%8DO.svg.png">
            <a:extLst>
              <a:ext uri="{FF2B5EF4-FFF2-40B4-BE49-F238E27FC236}">
                <a16:creationId xmlns:a16="http://schemas.microsoft.com/office/drawing/2014/main" id="{9DA0A60A-FF39-154A-93DD-CEFC5DF1F1E8}"/>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l="44099"/>
          <a:stretch>
            <a:fillRect/>
          </a:stretch>
        </p:blipFill>
        <p:spPr bwMode="auto">
          <a:xfrm>
            <a:off x="9300223" y="3600026"/>
            <a:ext cx="4699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1" name="Grupo 77">
            <a:extLst>
              <a:ext uri="{FF2B5EF4-FFF2-40B4-BE49-F238E27FC236}">
                <a16:creationId xmlns:a16="http://schemas.microsoft.com/office/drawing/2014/main" id="{B8FB1576-1DD6-B64D-B751-3011E25D1DD1}"/>
              </a:ext>
            </a:extLst>
          </p:cNvPr>
          <p:cNvGrpSpPr>
            <a:grpSpLocks/>
          </p:cNvGrpSpPr>
          <p:nvPr/>
        </p:nvGrpSpPr>
        <p:grpSpPr bwMode="auto">
          <a:xfrm>
            <a:off x="3661423" y="4839864"/>
            <a:ext cx="777875" cy="1108075"/>
            <a:chOff x="169969" y="839448"/>
            <a:chExt cx="3440793" cy="4935762"/>
          </a:xfrm>
        </p:grpSpPr>
        <p:pic>
          <p:nvPicPr>
            <p:cNvPr id="142" name="Picture 27" descr="FOTO_1520090730094326">
              <a:extLst>
                <a:ext uri="{FF2B5EF4-FFF2-40B4-BE49-F238E27FC236}">
                  <a16:creationId xmlns:a16="http://schemas.microsoft.com/office/drawing/2014/main" id="{AFF44F5B-3B48-6749-9D1F-06F9D572761B}"/>
                </a:ext>
              </a:extLst>
            </p:cNvPr>
            <p:cNvPicPr>
              <a:picLocks noChangeAspect="1" noChangeArrowheads="1"/>
            </p:cNvPicPr>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b="13708"/>
            <a:stretch>
              <a:fillRect/>
            </a:stretch>
          </p:blipFill>
          <p:spPr bwMode="auto">
            <a:xfrm>
              <a:off x="169969" y="839448"/>
              <a:ext cx="3440793" cy="4307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 name="Picture 27" descr="FOTO_1520090730094326">
              <a:extLst>
                <a:ext uri="{FF2B5EF4-FFF2-40B4-BE49-F238E27FC236}">
                  <a16:creationId xmlns:a16="http://schemas.microsoft.com/office/drawing/2014/main" id="{926E47CA-0C6A-C642-ABC3-57B0AC5B311C}"/>
                </a:ext>
              </a:extLst>
            </p:cNvPr>
            <p:cNvPicPr>
              <a:picLocks noChangeAspect="1" noChangeArrowheads="1"/>
            </p:cNvPicPr>
            <p:nvPr/>
          </p:nvPicPr>
          <p:blipFill>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86110"/>
            <a:stretch>
              <a:fillRect/>
            </a:stretch>
          </p:blipFill>
          <p:spPr bwMode="auto">
            <a:xfrm>
              <a:off x="169969" y="5081848"/>
              <a:ext cx="3440793" cy="693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44" name="Picture 19" descr="1509">
            <a:extLst>
              <a:ext uri="{FF2B5EF4-FFF2-40B4-BE49-F238E27FC236}">
                <a16:creationId xmlns:a16="http://schemas.microsoft.com/office/drawing/2014/main" id="{31C58E59-7C36-794D-8349-F73DC4E57AB0}"/>
              </a:ext>
            </a:extLst>
          </p:cNvPr>
          <p:cNvPicPr>
            <a:picLocks noChangeAspect="1" noChangeArrowheads="1"/>
          </p:cNvPicPr>
          <p:nvPr/>
        </p:nvPicPr>
        <p:blipFill>
          <a:blip r:embed="rId15" cstate="print">
            <a:clrChange>
              <a:clrFrom>
                <a:srgbClr val="FBFBFB"/>
              </a:clrFrom>
              <a:clrTo>
                <a:srgbClr val="FBFBFB">
                  <a:alpha val="0"/>
                </a:srgbClr>
              </a:clrTo>
            </a:clrChange>
            <a:extLst>
              <a:ext uri="{28A0092B-C50C-407E-A947-70E740481C1C}">
                <a14:useLocalDpi xmlns:a14="http://schemas.microsoft.com/office/drawing/2010/main" val="0"/>
              </a:ext>
            </a:extLst>
          </a:blip>
          <a:srcRect l="-5141" t="-2745" r="-2843" b="-2496"/>
          <a:stretch>
            <a:fillRect/>
          </a:stretch>
        </p:blipFill>
        <p:spPr bwMode="auto">
          <a:xfrm>
            <a:off x="6642748" y="4828751"/>
            <a:ext cx="665162"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5" name="Picture 25" descr="FOTO_2720090730094326">
            <a:extLst>
              <a:ext uri="{FF2B5EF4-FFF2-40B4-BE49-F238E27FC236}">
                <a16:creationId xmlns:a16="http://schemas.microsoft.com/office/drawing/2014/main" id="{F494294F-545B-B54E-9333-C03F9FD18A1E}"/>
              </a:ext>
            </a:extLst>
          </p:cNvPr>
          <p:cNvPicPr>
            <a:picLocks noChangeAspect="1" noChangeArrowheads="1"/>
          </p:cNvPicPr>
          <p:nvPr/>
        </p:nvPicPr>
        <p:blipFill>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96898" y="4806526"/>
            <a:ext cx="787400" cy="103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6" name="Picture 29" descr="FOTO_1320090730094326">
            <a:extLst>
              <a:ext uri="{FF2B5EF4-FFF2-40B4-BE49-F238E27FC236}">
                <a16:creationId xmlns:a16="http://schemas.microsoft.com/office/drawing/2014/main" id="{98DF17B2-0B13-4944-941B-1F79EFA9D964}"/>
              </a:ext>
            </a:extLst>
          </p:cNvPr>
          <p:cNvPicPr>
            <a:picLocks noChangeAspect="1" noChangeArrowheads="1"/>
          </p:cNvPicPr>
          <p:nvPr/>
        </p:nvPicPr>
        <p:blipFill>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296173" y="4822401"/>
            <a:ext cx="665162" cy="103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8" name="Picture 2" descr="http://upload.wikimedia.org/wikipedia/commons/thumb/9/91/SS.OO.H.5.-_CAPIT%C3%81N_DE_NAV%C3%8DO.svg/50px-SS.OO.H.5.-_CAPIT%C3%81N_DE_NAV%C3%8DO.svg.png">
            <a:extLst>
              <a:ext uri="{FF2B5EF4-FFF2-40B4-BE49-F238E27FC236}">
                <a16:creationId xmlns:a16="http://schemas.microsoft.com/office/drawing/2014/main" id="{737CB921-16DF-CA46-95A5-5EC05C5671CA}"/>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l="44099"/>
          <a:stretch>
            <a:fillRect/>
          </a:stretch>
        </p:blipFill>
        <p:spPr bwMode="auto">
          <a:xfrm>
            <a:off x="7889403" y="2252648"/>
            <a:ext cx="4699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1" name="CuadroTexto 150">
            <a:extLst>
              <a:ext uri="{FF2B5EF4-FFF2-40B4-BE49-F238E27FC236}">
                <a16:creationId xmlns:a16="http://schemas.microsoft.com/office/drawing/2014/main" id="{C156BB50-00BD-6B44-B327-3CF2DB65C6DF}"/>
              </a:ext>
            </a:extLst>
          </p:cNvPr>
          <p:cNvSpPr txBox="1"/>
          <p:nvPr/>
        </p:nvSpPr>
        <p:spPr>
          <a:xfrm>
            <a:off x="4461849" y="5907392"/>
            <a:ext cx="2129218" cy="523220"/>
          </a:xfrm>
          <a:prstGeom prst="rect">
            <a:avLst/>
          </a:prstGeom>
          <a:noFill/>
        </p:spPr>
        <p:txBody>
          <a:bodyPr wrap="square" rtlCol="0">
            <a:spAutoFit/>
          </a:bodyPr>
          <a:lstStyle/>
          <a:p>
            <a:pPr algn="ctr"/>
            <a:r>
              <a:rPr lang="es-CL" sz="1400" dirty="0">
                <a:solidFill>
                  <a:schemeClr val="bg1">
                    <a:lumMod val="95000"/>
                  </a:schemeClr>
                </a:solidFill>
                <a:latin typeface="Copperplate Gothic Bold" panose="020E0705020206020404" pitchFamily="34" charset="77"/>
              </a:rPr>
              <a:t>ROL DE </a:t>
            </a:r>
          </a:p>
          <a:p>
            <a:pPr algn="ctr"/>
            <a:r>
              <a:rPr lang="es-CL" sz="1400" dirty="0">
                <a:solidFill>
                  <a:schemeClr val="bg1">
                    <a:lumMod val="95000"/>
                  </a:schemeClr>
                </a:solidFill>
                <a:latin typeface="Copperplate Gothic Bold" panose="020E0705020206020404" pitchFamily="34" charset="77"/>
              </a:rPr>
              <a:t>RECONOCIMIENTO</a:t>
            </a:r>
          </a:p>
        </p:txBody>
      </p:sp>
      <p:sp>
        <p:nvSpPr>
          <p:cNvPr id="152" name="CuadroTexto 151">
            <a:extLst>
              <a:ext uri="{FF2B5EF4-FFF2-40B4-BE49-F238E27FC236}">
                <a16:creationId xmlns:a16="http://schemas.microsoft.com/office/drawing/2014/main" id="{996F5EA3-3911-724E-81C0-D648E5F16822}"/>
              </a:ext>
            </a:extLst>
          </p:cNvPr>
          <p:cNvSpPr txBox="1"/>
          <p:nvPr/>
        </p:nvSpPr>
        <p:spPr>
          <a:xfrm>
            <a:off x="8245071" y="5911758"/>
            <a:ext cx="3050103" cy="523220"/>
          </a:xfrm>
          <a:prstGeom prst="rect">
            <a:avLst/>
          </a:prstGeom>
          <a:noFill/>
        </p:spPr>
        <p:txBody>
          <a:bodyPr wrap="square" rtlCol="0">
            <a:spAutoFit/>
          </a:bodyPr>
          <a:lstStyle/>
          <a:p>
            <a:pPr algn="ctr"/>
            <a:r>
              <a:rPr lang="es-CL" sz="1400" dirty="0">
                <a:solidFill>
                  <a:schemeClr val="bg1">
                    <a:lumMod val="95000"/>
                  </a:schemeClr>
                </a:solidFill>
                <a:latin typeface="Copperplate Gothic Bold" panose="020E0705020206020404" pitchFamily="34" charset="77"/>
              </a:rPr>
              <a:t>ROL DE FUERZAS ESPECIALES</a:t>
            </a:r>
          </a:p>
        </p:txBody>
      </p:sp>
      <p:sp>
        <p:nvSpPr>
          <p:cNvPr id="70" name="Marcador de número de diapositiva 10">
            <a:extLst>
              <a:ext uri="{FF2B5EF4-FFF2-40B4-BE49-F238E27FC236}">
                <a16:creationId xmlns:a16="http://schemas.microsoft.com/office/drawing/2014/main" id="{92EC7DBA-F4C6-9840-AEB2-913D77CD556D}"/>
              </a:ext>
            </a:extLst>
          </p:cNvPr>
          <p:cNvSpPr txBox="1">
            <a:spLocks/>
          </p:cNvSpPr>
          <p:nvPr/>
        </p:nvSpPr>
        <p:spPr>
          <a:xfrm>
            <a:off x="9412124" y="6383567"/>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L" b="1" dirty="0">
                <a:solidFill>
                  <a:schemeClr val="bg1"/>
                </a:solidFill>
              </a:rPr>
              <a:t>11</a:t>
            </a:r>
          </a:p>
        </p:txBody>
      </p:sp>
      <p:sp>
        <p:nvSpPr>
          <p:cNvPr id="72" name="CuadroTexto 71">
            <a:extLst>
              <a:ext uri="{FF2B5EF4-FFF2-40B4-BE49-F238E27FC236}">
                <a16:creationId xmlns:a16="http://schemas.microsoft.com/office/drawing/2014/main" id="{B45EE45E-7E42-F143-867F-1840885742E1}"/>
              </a:ext>
            </a:extLst>
          </p:cNvPr>
          <p:cNvSpPr txBox="1"/>
          <p:nvPr/>
        </p:nvSpPr>
        <p:spPr>
          <a:xfrm>
            <a:off x="319752" y="975077"/>
            <a:ext cx="9635067" cy="646331"/>
          </a:xfrm>
          <a:prstGeom prst="rect">
            <a:avLst/>
          </a:prstGeom>
          <a:noFill/>
        </p:spPr>
        <p:txBody>
          <a:bodyPr wrap="square" rtlCol="0">
            <a:spAutoFit/>
          </a:bodyPr>
          <a:lstStyle/>
          <a:p>
            <a:pPr algn="just"/>
            <a:r>
              <a:rPr lang="es-CL" sz="3600" b="1" dirty="0">
                <a:solidFill>
                  <a:srgbClr val="FFFF00"/>
                </a:solidFill>
                <a:latin typeface="Copperplate Gothic Bold" panose="020E0705020206020404" pitchFamily="34" charset="77"/>
              </a:rPr>
              <a:t>ORGANIZACIÓN </a:t>
            </a:r>
            <a:r>
              <a:rPr lang="es-CL" sz="2400" b="1" dirty="0">
                <a:solidFill>
                  <a:srgbClr val="FFFF00"/>
                </a:solidFill>
                <a:latin typeface="Copperplate Gothic Bold" panose="020E0705020206020404" pitchFamily="34" charset="77"/>
              </a:rPr>
              <a:t>INSTITUCIONAL</a:t>
            </a:r>
          </a:p>
        </p:txBody>
      </p:sp>
      <p:pic>
        <p:nvPicPr>
          <p:cNvPr id="74" name="Picture 5" descr="BRIGADA">
            <a:hlinkClick r:id="rId18" action="ppaction://hlinkfile"/>
            <a:extLst>
              <a:ext uri="{FF2B5EF4-FFF2-40B4-BE49-F238E27FC236}">
                <a16:creationId xmlns:a16="http://schemas.microsoft.com/office/drawing/2014/main" id="{D4D3CFC2-1370-104E-85C6-B0FBD15F5E96}"/>
              </a:ext>
            </a:extLst>
          </p:cNvPr>
          <p:cNvPicPr>
            <a:picLocks noChangeAspect="1" noChangeArrowheads="1"/>
          </p:cNvPicPr>
          <p:nvPr/>
        </p:nvPicPr>
        <p:blipFill>
          <a:blip r:embed="rId19" cstate="print">
            <a:clrChange>
              <a:clrFrom>
                <a:srgbClr val="FFFFFF"/>
              </a:clrFrom>
              <a:clrTo>
                <a:srgbClr val="FFFFFF">
                  <a:alpha val="0"/>
                </a:srgbClr>
              </a:clrTo>
            </a:clrChange>
            <a:extLst>
              <a:ext uri="{BEBA8EAE-BF5A-486C-A8C5-ECC9F3942E4B}">
                <a14:imgProps xmlns:a14="http://schemas.microsoft.com/office/drawing/2010/main">
                  <a14:imgLayer r:embed="rId20">
                    <a14:imgEffect>
                      <a14:backgroundRemoval t="2294" b="98624" l="4403" r="94969">
                        <a14:foregroundMark x1="8176" y1="60092" x2="8176" y2="60092"/>
                        <a14:foregroundMark x1="6918" y1="56422" x2="6918" y2="42202"/>
                        <a14:foregroundMark x1="5660" y1="33486" x2="5660" y2="33486"/>
                        <a14:foregroundMark x1="5660" y1="34404" x2="5660" y2="48165"/>
                        <a14:foregroundMark x1="4403" y1="30275" x2="4403" y2="38532"/>
                        <a14:foregroundMark x1="3774" y1="30734" x2="29560" y2="32110"/>
                        <a14:foregroundMark x1="29560" y1="32110" x2="54088" y2="30734"/>
                        <a14:foregroundMark x1="54088" y1="30734" x2="67296" y2="31651"/>
                        <a14:foregroundMark x1="67296" y1="31651" x2="86164" y2="30275"/>
                        <a14:foregroundMark x1="86164" y1="30275" x2="93711" y2="31193"/>
                        <a14:foregroundMark x1="94969" y1="30275" x2="94969" y2="30275"/>
                        <a14:foregroundMark x1="91195" y1="34862" x2="91824" y2="71101"/>
                        <a14:foregroundMark x1="91824" y1="71101" x2="82390" y2="87615"/>
                        <a14:foregroundMark x1="82390" y1="87615" x2="61635" y2="96330"/>
                        <a14:foregroundMark x1="61635" y1="96330" x2="49686" y2="97706"/>
                        <a14:foregroundMark x1="49686" y1="97706" x2="25786" y2="93119"/>
                        <a14:foregroundMark x1="25786" y1="93119" x2="16352" y2="87156"/>
                        <a14:foregroundMark x1="16352" y1="87156" x2="10063" y2="79817"/>
                        <a14:foregroundMark x1="10063" y1="79817" x2="5660" y2="61927"/>
                        <a14:foregroundMark x1="5660" y1="61927" x2="6918" y2="61009"/>
                        <a14:foregroundMark x1="56604" y1="98624" x2="56604" y2="98624"/>
                        <a14:foregroundMark x1="88679" y1="66972" x2="88679" y2="66972"/>
                        <a14:foregroundMark x1="88679" y1="64679" x2="89937" y2="50459"/>
                        <a14:foregroundMark x1="71698" y1="27064" x2="34591" y2="24771"/>
                        <a14:foregroundMark x1="34591" y1="24771" x2="23270" y2="27523"/>
                        <a14:foregroundMark x1="23270" y1="27523" x2="22642" y2="27523"/>
                        <a14:foregroundMark x1="76101" y1="20642" x2="80503" y2="12385"/>
                        <a14:foregroundMark x1="80503" y1="12385" x2="82390" y2="11009"/>
                        <a14:foregroundMark x1="65095" y1="11009" x2="66667" y2="9174"/>
                        <a14:foregroundMark x1="60377" y1="16514" x2="65095" y2="11009"/>
                        <a14:foregroundMark x1="66667" y1="9174" x2="66667" y2="8787"/>
                        <a14:foregroundMark x1="49057" y1="16514" x2="49686" y2="2294"/>
                        <a14:foregroundMark x1="22013" y1="20642" x2="15723" y2="8716"/>
                        <a14:backgroundMark x1="75472" y1="7339" x2="75472" y2="7339"/>
                        <a14:backgroundMark x1="72956" y1="11009" x2="72956" y2="11009"/>
                        <a14:backgroundMark x1="75472" y1="6422" x2="74843" y2="9633"/>
                      </a14:backgroundRemoval>
                    </a14:imgEffect>
                  </a14:imgLayer>
                </a14:imgProps>
              </a:ext>
              <a:ext uri="{28A0092B-C50C-407E-A947-70E740481C1C}">
                <a14:useLocalDpi xmlns:a14="http://schemas.microsoft.com/office/drawing/2010/main" val="0"/>
              </a:ext>
            </a:extLst>
          </a:blip>
          <a:srcRect/>
          <a:stretch>
            <a:fillRect/>
          </a:stretch>
        </p:blipFill>
        <p:spPr bwMode="auto">
          <a:xfrm>
            <a:off x="5139826" y="4932355"/>
            <a:ext cx="665162" cy="910809"/>
          </a:xfrm>
          <a:prstGeom prst="rect">
            <a:avLst/>
          </a:prstGeom>
          <a:noFill/>
          <a:ln>
            <a:noFill/>
          </a:ln>
          <a:effectLst>
            <a:softEdge rad="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5" name="Imagen 15">
            <a:extLst>
              <a:ext uri="{FF2B5EF4-FFF2-40B4-BE49-F238E27FC236}">
                <a16:creationId xmlns:a16="http://schemas.microsoft.com/office/drawing/2014/main" id="{FF6FA22E-9C02-6D40-BB5A-7A11512D4F6D}"/>
              </a:ext>
            </a:extLst>
          </p:cNvPr>
          <p:cNvPicPr>
            <a:picLocks noChangeAspect="1"/>
          </p:cNvPicPr>
          <p:nvPr/>
        </p:nvPicPr>
        <p:blipFill>
          <a:blip r:embed="rId21">
            <a:extLst>
              <a:ext uri="{28A0092B-C50C-407E-A947-70E740481C1C}">
                <a14:useLocalDpi xmlns:a14="http://schemas.microsoft.com/office/drawing/2010/main" val="0"/>
              </a:ext>
            </a:extLst>
          </a:blip>
          <a:srcRect/>
          <a:stretch>
            <a:fillRect/>
          </a:stretch>
        </p:blipFill>
        <p:spPr bwMode="auto">
          <a:xfrm>
            <a:off x="9447066" y="4879472"/>
            <a:ext cx="638931" cy="957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26449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152">
                                            <p:txEl>
                                              <p:pRg st="0" end="0"/>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4E47E333-4EAE-8945-A4FB-FF1FE6713D2D}"/>
              </a:ext>
            </a:extLst>
          </p:cNvPr>
          <p:cNvPicPr>
            <a:picLocks noChangeAspect="1"/>
          </p:cNvPicPr>
          <p:nvPr/>
        </p:nvPicPr>
        <p:blipFill>
          <a:blip r:embed="rId2"/>
          <a:stretch>
            <a:fillRect/>
          </a:stretch>
        </p:blipFill>
        <p:spPr>
          <a:xfrm>
            <a:off x="36676" y="1398991"/>
            <a:ext cx="12138387" cy="5013151"/>
          </a:xfrm>
          <a:prstGeom prst="rect">
            <a:avLst/>
          </a:prstGeom>
        </p:spPr>
      </p:pic>
      <p:sp>
        <p:nvSpPr>
          <p:cNvPr id="6" name="Rectángulo 5">
            <a:extLst>
              <a:ext uri="{FF2B5EF4-FFF2-40B4-BE49-F238E27FC236}">
                <a16:creationId xmlns:a16="http://schemas.microsoft.com/office/drawing/2014/main" id="{252F2AEF-91CC-3D46-A9DA-309491CB60A6}"/>
              </a:ext>
            </a:extLst>
          </p:cNvPr>
          <p:cNvSpPr/>
          <p:nvPr/>
        </p:nvSpPr>
        <p:spPr>
          <a:xfrm flipH="1" flipV="1">
            <a:off x="19742" y="808389"/>
            <a:ext cx="12172257" cy="65219"/>
          </a:xfrm>
          <a:prstGeom prst="rect">
            <a:avLst/>
          </a:prstGeom>
          <a:gradFill flip="none" rotWithShape="1">
            <a:gsLst>
              <a:gs pos="80000">
                <a:schemeClr val="tx2">
                  <a:lumMod val="50000"/>
                </a:schemeClr>
              </a:gs>
              <a:gs pos="13000">
                <a:schemeClr val="accent4">
                  <a:lumMod val="60000"/>
                  <a:lumOff val="40000"/>
                </a:schemeClr>
              </a:gs>
              <a:gs pos="48000">
                <a:schemeClr val="tx1">
                  <a:lumMod val="50000"/>
                  <a:lumOff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 name="CuadroTexto 6">
            <a:extLst>
              <a:ext uri="{FF2B5EF4-FFF2-40B4-BE49-F238E27FC236}">
                <a16:creationId xmlns:a16="http://schemas.microsoft.com/office/drawing/2014/main" id="{B50AEB2A-6F25-114E-AEA2-DED2E15C260E}"/>
              </a:ext>
            </a:extLst>
          </p:cNvPr>
          <p:cNvSpPr txBox="1"/>
          <p:nvPr/>
        </p:nvSpPr>
        <p:spPr>
          <a:xfrm>
            <a:off x="3962396" y="-39353"/>
            <a:ext cx="8195733" cy="923330"/>
          </a:xfrm>
          <a:prstGeom prst="rect">
            <a:avLst/>
          </a:prstGeom>
          <a:noFill/>
        </p:spPr>
        <p:txBody>
          <a:bodyPr wrap="square" rtlCol="0">
            <a:spAutoFit/>
          </a:bodyPr>
          <a:lstStyle/>
          <a:p>
            <a:pPr algn="r"/>
            <a:r>
              <a:rPr lang="es-CL" sz="5400" dirty="0">
                <a:solidFill>
                  <a:schemeClr val="bg1">
                    <a:lumMod val="85000"/>
                  </a:schemeClr>
                </a:solidFill>
                <a:latin typeface="Impact" panose="020B0806030902050204" pitchFamily="34" charset="0"/>
              </a:rPr>
              <a:t>¿CÓMO LO </a:t>
            </a:r>
            <a:r>
              <a:rPr lang="es-CL" sz="5400" dirty="0" smtClean="0">
                <a:solidFill>
                  <a:schemeClr val="bg1">
                    <a:lumMod val="85000"/>
                  </a:schemeClr>
                </a:solidFill>
                <a:latin typeface="Impact" panose="020B0806030902050204" pitchFamily="34" charset="0"/>
              </a:rPr>
              <a:t>HACEN?</a:t>
            </a:r>
            <a:endParaRPr lang="es-CL" sz="5400" dirty="0">
              <a:solidFill>
                <a:schemeClr val="bg1">
                  <a:lumMod val="85000"/>
                </a:schemeClr>
              </a:solidFill>
              <a:latin typeface="Impact" panose="020B0806030902050204" pitchFamily="34" charset="0"/>
            </a:endParaRPr>
          </a:p>
        </p:txBody>
      </p:sp>
      <p:sp>
        <p:nvSpPr>
          <p:cNvPr id="8" name="CuadroTexto 7">
            <a:extLst>
              <a:ext uri="{FF2B5EF4-FFF2-40B4-BE49-F238E27FC236}">
                <a16:creationId xmlns:a16="http://schemas.microsoft.com/office/drawing/2014/main" id="{B3F423A4-C2A2-8049-AD2A-FCD38E226193}"/>
              </a:ext>
            </a:extLst>
          </p:cNvPr>
          <p:cNvSpPr txBox="1"/>
          <p:nvPr/>
        </p:nvSpPr>
        <p:spPr>
          <a:xfrm>
            <a:off x="319752" y="975077"/>
            <a:ext cx="9635067" cy="646331"/>
          </a:xfrm>
          <a:prstGeom prst="rect">
            <a:avLst/>
          </a:prstGeom>
          <a:noFill/>
        </p:spPr>
        <p:txBody>
          <a:bodyPr wrap="square" rtlCol="0">
            <a:spAutoFit/>
          </a:bodyPr>
          <a:lstStyle/>
          <a:p>
            <a:pPr algn="just"/>
            <a:r>
              <a:rPr lang="es-CL" sz="3600" b="1" dirty="0">
                <a:solidFill>
                  <a:srgbClr val="FFFF00"/>
                </a:solidFill>
                <a:latin typeface="Copperplate Gothic Bold" panose="020E0705020206020404" pitchFamily="34" charset="77"/>
              </a:rPr>
              <a:t>ORGANIZACIÓN </a:t>
            </a:r>
            <a:r>
              <a:rPr lang="es-CL" sz="2400" b="1" dirty="0">
                <a:solidFill>
                  <a:srgbClr val="FFFF00"/>
                </a:solidFill>
                <a:latin typeface="Copperplate Gothic Bold" panose="020E0705020206020404" pitchFamily="34" charset="77"/>
              </a:rPr>
              <a:t>INSTITUCIONAL</a:t>
            </a:r>
          </a:p>
        </p:txBody>
      </p:sp>
      <p:sp>
        <p:nvSpPr>
          <p:cNvPr id="9" name="Line 68">
            <a:extLst>
              <a:ext uri="{FF2B5EF4-FFF2-40B4-BE49-F238E27FC236}">
                <a16:creationId xmlns:a16="http://schemas.microsoft.com/office/drawing/2014/main" id="{2473AC24-1F2B-534F-8FED-235E71152E80}"/>
              </a:ext>
            </a:extLst>
          </p:cNvPr>
          <p:cNvSpPr>
            <a:spLocks noChangeShapeType="1"/>
          </p:cNvSpPr>
          <p:nvPr/>
        </p:nvSpPr>
        <p:spPr bwMode="auto">
          <a:xfrm>
            <a:off x="5816908" y="2604933"/>
            <a:ext cx="12505" cy="903371"/>
          </a:xfrm>
          <a:prstGeom prst="line">
            <a:avLst/>
          </a:prstGeom>
          <a:noFill/>
          <a:ln w="28575">
            <a:solidFill>
              <a:srgbClr val="FFC001"/>
            </a:solidFill>
            <a:round/>
            <a:headEnd/>
            <a:tailEnd/>
          </a:ln>
          <a:effectLst/>
          <a:scene3d>
            <a:camera prst="orthographicFront"/>
            <a:lightRig rig="threePt" dir="t"/>
          </a:scene3d>
          <a:sp3d>
            <a:bevelT/>
          </a:sp3d>
        </p:spPr>
        <p:txBody>
          <a:bodyPr/>
          <a:lstStyle/>
          <a:p>
            <a:pPr fontAlgn="auto">
              <a:spcBef>
                <a:spcPts val="0"/>
              </a:spcBef>
              <a:spcAft>
                <a:spcPts val="0"/>
              </a:spcAft>
              <a:defRPr/>
            </a:pPr>
            <a:endParaRPr lang="es-CL" sz="2800" kern="0">
              <a:solidFill>
                <a:schemeClr val="bg1"/>
              </a:solidFill>
              <a:latin typeface="+mn-lt"/>
            </a:endParaRPr>
          </a:p>
        </p:txBody>
      </p:sp>
      <p:cxnSp>
        <p:nvCxnSpPr>
          <p:cNvPr id="10" name="Straight Connector 20">
            <a:extLst>
              <a:ext uri="{FF2B5EF4-FFF2-40B4-BE49-F238E27FC236}">
                <a16:creationId xmlns:a16="http://schemas.microsoft.com/office/drawing/2014/main" id="{7B9BD27A-C47A-1A4E-9912-2BD81B24A80E}"/>
              </a:ext>
            </a:extLst>
          </p:cNvPr>
          <p:cNvCxnSpPr/>
          <p:nvPr/>
        </p:nvCxnSpPr>
        <p:spPr>
          <a:xfrm flipV="1">
            <a:off x="8687187" y="5346248"/>
            <a:ext cx="4873" cy="745043"/>
          </a:xfrm>
          <a:prstGeom prst="line">
            <a:avLst/>
          </a:prstGeom>
          <a:ln w="19050">
            <a:solidFill>
              <a:srgbClr val="FFC000"/>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1" name="Line 68">
            <a:extLst>
              <a:ext uri="{FF2B5EF4-FFF2-40B4-BE49-F238E27FC236}">
                <a16:creationId xmlns:a16="http://schemas.microsoft.com/office/drawing/2014/main" id="{6E664B60-9EA6-2540-B3C4-424778309C1C}"/>
              </a:ext>
            </a:extLst>
          </p:cNvPr>
          <p:cNvSpPr>
            <a:spLocks noChangeShapeType="1"/>
          </p:cNvSpPr>
          <p:nvPr/>
        </p:nvSpPr>
        <p:spPr bwMode="auto">
          <a:xfrm flipH="1">
            <a:off x="5219222" y="3535621"/>
            <a:ext cx="0" cy="1040355"/>
          </a:xfrm>
          <a:prstGeom prst="line">
            <a:avLst/>
          </a:prstGeom>
          <a:noFill/>
          <a:ln w="19050">
            <a:solidFill>
              <a:srgbClr val="FFC000"/>
            </a:solidFill>
            <a:round/>
            <a:headEnd/>
            <a:tailEnd/>
          </a:ln>
          <a:effectLst/>
          <a:scene3d>
            <a:camera prst="orthographicFront"/>
            <a:lightRig rig="threePt" dir="t"/>
          </a:scene3d>
          <a:sp3d>
            <a:bevelT/>
          </a:sp3d>
        </p:spPr>
        <p:txBody>
          <a:bodyPr/>
          <a:lstStyle/>
          <a:p>
            <a:pPr fontAlgn="auto">
              <a:spcBef>
                <a:spcPts val="0"/>
              </a:spcBef>
              <a:spcAft>
                <a:spcPts val="0"/>
              </a:spcAft>
              <a:defRPr/>
            </a:pPr>
            <a:endParaRPr lang="es-CL" sz="2800" kern="0">
              <a:solidFill>
                <a:schemeClr val="bg1"/>
              </a:solidFill>
              <a:latin typeface="+mn-lt"/>
            </a:endParaRPr>
          </a:p>
        </p:txBody>
      </p:sp>
      <p:sp>
        <p:nvSpPr>
          <p:cNvPr id="12" name="Left Bracket 19">
            <a:extLst>
              <a:ext uri="{FF2B5EF4-FFF2-40B4-BE49-F238E27FC236}">
                <a16:creationId xmlns:a16="http://schemas.microsoft.com/office/drawing/2014/main" id="{715A5DC2-2C1A-354A-B982-8D99B50A566F}"/>
              </a:ext>
            </a:extLst>
          </p:cNvPr>
          <p:cNvSpPr/>
          <p:nvPr/>
        </p:nvSpPr>
        <p:spPr>
          <a:xfrm rot="5400000">
            <a:off x="5737898" y="-367688"/>
            <a:ext cx="903371" cy="8673303"/>
          </a:xfrm>
          <a:prstGeom prst="leftBracket">
            <a:avLst>
              <a:gd name="adj" fmla="val 0"/>
            </a:avLst>
          </a:prstGeom>
          <a:ln w="28575">
            <a:solidFill>
              <a:srgbClr val="FFC000"/>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600"/>
          </a:p>
        </p:txBody>
      </p:sp>
      <p:sp>
        <p:nvSpPr>
          <p:cNvPr id="13" name="Left Bracket 19">
            <a:extLst>
              <a:ext uri="{FF2B5EF4-FFF2-40B4-BE49-F238E27FC236}">
                <a16:creationId xmlns:a16="http://schemas.microsoft.com/office/drawing/2014/main" id="{356E57C9-A1D7-0F43-8801-F72F4B001ED3}"/>
              </a:ext>
            </a:extLst>
          </p:cNvPr>
          <p:cNvSpPr/>
          <p:nvPr/>
        </p:nvSpPr>
        <p:spPr>
          <a:xfrm rot="5400000">
            <a:off x="7731599" y="4937761"/>
            <a:ext cx="557120" cy="1363802"/>
          </a:xfrm>
          <a:prstGeom prst="leftBracket">
            <a:avLst>
              <a:gd name="adj" fmla="val 0"/>
            </a:avLst>
          </a:prstGeom>
          <a:ln w="28575">
            <a:solidFill>
              <a:schemeClr val="accent4">
                <a:lumMod val="50000"/>
              </a:schemeClr>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600"/>
          </a:p>
        </p:txBody>
      </p:sp>
      <p:sp>
        <p:nvSpPr>
          <p:cNvPr id="14" name="Line 68">
            <a:extLst>
              <a:ext uri="{FF2B5EF4-FFF2-40B4-BE49-F238E27FC236}">
                <a16:creationId xmlns:a16="http://schemas.microsoft.com/office/drawing/2014/main" id="{EED40963-D424-A547-8D2B-9DCA8BA8217F}"/>
              </a:ext>
            </a:extLst>
          </p:cNvPr>
          <p:cNvSpPr>
            <a:spLocks noChangeShapeType="1"/>
          </p:cNvSpPr>
          <p:nvPr/>
        </p:nvSpPr>
        <p:spPr bwMode="auto">
          <a:xfrm flipH="1">
            <a:off x="8040097" y="3535621"/>
            <a:ext cx="4872" cy="1799258"/>
          </a:xfrm>
          <a:prstGeom prst="line">
            <a:avLst/>
          </a:prstGeom>
          <a:noFill/>
          <a:ln w="28575">
            <a:solidFill>
              <a:srgbClr val="FFC000"/>
            </a:solidFill>
            <a:round/>
            <a:headEnd/>
            <a:tailEnd/>
          </a:ln>
          <a:effectLst/>
          <a:scene3d>
            <a:camera prst="orthographicFront"/>
            <a:lightRig rig="threePt" dir="t"/>
          </a:scene3d>
          <a:sp3d>
            <a:bevelT/>
          </a:sp3d>
        </p:spPr>
        <p:txBody>
          <a:bodyPr/>
          <a:lstStyle/>
          <a:p>
            <a:pPr fontAlgn="auto">
              <a:spcBef>
                <a:spcPts val="0"/>
              </a:spcBef>
              <a:spcAft>
                <a:spcPts val="0"/>
              </a:spcAft>
              <a:defRPr/>
            </a:pPr>
            <a:endParaRPr lang="es-CL" sz="2800" kern="0">
              <a:solidFill>
                <a:schemeClr val="bg1"/>
              </a:solidFill>
              <a:latin typeface="+mn-lt"/>
            </a:endParaRPr>
          </a:p>
        </p:txBody>
      </p:sp>
      <p:cxnSp>
        <p:nvCxnSpPr>
          <p:cNvPr id="19" name="Straight Connector 28">
            <a:extLst>
              <a:ext uri="{FF2B5EF4-FFF2-40B4-BE49-F238E27FC236}">
                <a16:creationId xmlns:a16="http://schemas.microsoft.com/office/drawing/2014/main" id="{C95AFB9C-2488-0F49-9D9E-AF39C028CAEA}"/>
              </a:ext>
            </a:extLst>
          </p:cNvPr>
          <p:cNvCxnSpPr/>
          <p:nvPr/>
        </p:nvCxnSpPr>
        <p:spPr>
          <a:xfrm>
            <a:off x="1840437" y="4958126"/>
            <a:ext cx="1079" cy="376753"/>
          </a:xfrm>
          <a:prstGeom prst="line">
            <a:avLst/>
          </a:prstGeom>
          <a:ln w="19050">
            <a:solidFill>
              <a:srgbClr val="FFC000"/>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20" name="Rectangle 5">
            <a:extLst>
              <a:ext uri="{FF2B5EF4-FFF2-40B4-BE49-F238E27FC236}">
                <a16:creationId xmlns:a16="http://schemas.microsoft.com/office/drawing/2014/main" id="{3ABDAD4B-33A8-6F4D-96EB-A79D130B92BB}"/>
              </a:ext>
            </a:extLst>
          </p:cNvPr>
          <p:cNvSpPr/>
          <p:nvPr/>
        </p:nvSpPr>
        <p:spPr>
          <a:xfrm>
            <a:off x="1006534" y="4382583"/>
            <a:ext cx="1764923" cy="642463"/>
          </a:xfrm>
          <a:prstGeom prst="rect">
            <a:avLst/>
          </a:prstGeom>
          <a:solidFill>
            <a:schemeClr val="accent5">
              <a:lumMod val="50000"/>
            </a:schemeClr>
          </a:solidFill>
          <a:ln w="19050">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t>AGRUPACIÓN</a:t>
            </a:r>
          </a:p>
          <a:p>
            <a:pPr algn="ctr"/>
            <a:r>
              <a:rPr lang="en-US" sz="1600" b="1" dirty="0"/>
              <a:t>BUZOS TÁCTICOS</a:t>
            </a:r>
          </a:p>
        </p:txBody>
      </p:sp>
      <p:grpSp>
        <p:nvGrpSpPr>
          <p:cNvPr id="3" name="Grupo 2">
            <a:extLst>
              <a:ext uri="{FF2B5EF4-FFF2-40B4-BE49-F238E27FC236}">
                <a16:creationId xmlns:a16="http://schemas.microsoft.com/office/drawing/2014/main" id="{4610A246-8629-4E01-BB8E-2916A183DA9B}"/>
              </a:ext>
            </a:extLst>
          </p:cNvPr>
          <p:cNvGrpSpPr/>
          <p:nvPr/>
        </p:nvGrpSpPr>
        <p:grpSpPr>
          <a:xfrm>
            <a:off x="845373" y="5341779"/>
            <a:ext cx="2037353" cy="798284"/>
            <a:chOff x="575472" y="5341779"/>
            <a:chExt cx="2037353" cy="798284"/>
          </a:xfrm>
        </p:grpSpPr>
        <p:sp>
          <p:nvSpPr>
            <p:cNvPr id="18" name="Left Bracket 19">
              <a:extLst>
                <a:ext uri="{FF2B5EF4-FFF2-40B4-BE49-F238E27FC236}">
                  <a16:creationId xmlns:a16="http://schemas.microsoft.com/office/drawing/2014/main" id="{538D737E-F46E-E745-9065-E9EDDBDB3311}"/>
                </a:ext>
              </a:extLst>
            </p:cNvPr>
            <p:cNvSpPr/>
            <p:nvPr/>
          </p:nvSpPr>
          <p:spPr>
            <a:xfrm rot="5400000">
              <a:off x="1442486" y="4712410"/>
              <a:ext cx="328010" cy="1609515"/>
            </a:xfrm>
            <a:prstGeom prst="leftBracket">
              <a:avLst>
                <a:gd name="adj" fmla="val 0"/>
              </a:avLst>
            </a:prstGeom>
            <a:ln w="19050">
              <a:solidFill>
                <a:srgbClr val="FFC000"/>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600"/>
            </a:p>
          </p:txBody>
        </p:sp>
        <p:cxnSp>
          <p:nvCxnSpPr>
            <p:cNvPr id="21" name="Straight Connector 28">
              <a:extLst>
                <a:ext uri="{FF2B5EF4-FFF2-40B4-BE49-F238E27FC236}">
                  <a16:creationId xmlns:a16="http://schemas.microsoft.com/office/drawing/2014/main" id="{4B89AA05-761A-1D45-BAFF-53BBA6EB00AC}"/>
                </a:ext>
              </a:extLst>
            </p:cNvPr>
            <p:cNvCxnSpPr/>
            <p:nvPr/>
          </p:nvCxnSpPr>
          <p:spPr>
            <a:xfrm>
              <a:off x="1845539" y="5360999"/>
              <a:ext cx="1079" cy="376753"/>
            </a:xfrm>
            <a:prstGeom prst="line">
              <a:avLst/>
            </a:prstGeom>
            <a:ln w="19050">
              <a:solidFill>
                <a:srgbClr val="FFC000"/>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8">
              <a:extLst>
                <a:ext uri="{FF2B5EF4-FFF2-40B4-BE49-F238E27FC236}">
                  <a16:creationId xmlns:a16="http://schemas.microsoft.com/office/drawing/2014/main" id="{A73DFBE0-F234-784C-A6CC-844F6149A2A4}"/>
                </a:ext>
              </a:extLst>
            </p:cNvPr>
            <p:cNvCxnSpPr/>
            <p:nvPr/>
          </p:nvCxnSpPr>
          <p:spPr>
            <a:xfrm>
              <a:off x="1328818" y="5353162"/>
              <a:ext cx="1079" cy="376753"/>
            </a:xfrm>
            <a:prstGeom prst="line">
              <a:avLst/>
            </a:prstGeom>
            <a:ln w="19050">
              <a:solidFill>
                <a:srgbClr val="FFC000"/>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3" name="Straight Connector 20">
              <a:extLst>
                <a:ext uri="{FF2B5EF4-FFF2-40B4-BE49-F238E27FC236}">
                  <a16:creationId xmlns:a16="http://schemas.microsoft.com/office/drawing/2014/main" id="{35540F85-67BE-6F46-910A-6E94E921A1AC}"/>
                </a:ext>
              </a:extLst>
            </p:cNvPr>
            <p:cNvCxnSpPr/>
            <p:nvPr/>
          </p:nvCxnSpPr>
          <p:spPr>
            <a:xfrm flipV="1">
              <a:off x="777053" y="5341779"/>
              <a:ext cx="22065" cy="656766"/>
            </a:xfrm>
            <a:prstGeom prst="line">
              <a:avLst/>
            </a:prstGeom>
            <a:ln w="19050">
              <a:solidFill>
                <a:srgbClr val="FFC000"/>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24" name="Rectangle 8">
              <a:extLst>
                <a:ext uri="{FF2B5EF4-FFF2-40B4-BE49-F238E27FC236}">
                  <a16:creationId xmlns:a16="http://schemas.microsoft.com/office/drawing/2014/main" id="{9BBD23C5-E29D-3C4E-B46C-F45FAF7732C1}"/>
                </a:ext>
              </a:extLst>
            </p:cNvPr>
            <p:cNvSpPr/>
            <p:nvPr/>
          </p:nvSpPr>
          <p:spPr>
            <a:xfrm>
              <a:off x="575472" y="5536204"/>
              <a:ext cx="424933" cy="603859"/>
            </a:xfrm>
            <a:prstGeom prst="rect">
              <a:avLst/>
            </a:prstGeom>
            <a:solidFill>
              <a:schemeClr val="accent5">
                <a:lumMod val="50000"/>
              </a:schemeClr>
            </a:solidFill>
            <a:ln w="19050">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1</a:t>
              </a:r>
            </a:p>
          </p:txBody>
        </p:sp>
        <p:sp>
          <p:nvSpPr>
            <p:cNvPr id="25" name="Rectangle 8">
              <a:extLst>
                <a:ext uri="{FF2B5EF4-FFF2-40B4-BE49-F238E27FC236}">
                  <a16:creationId xmlns:a16="http://schemas.microsoft.com/office/drawing/2014/main" id="{7EB0DA7C-A4E6-8A49-9F89-B09D81A9DBA7}"/>
                </a:ext>
              </a:extLst>
            </p:cNvPr>
            <p:cNvSpPr/>
            <p:nvPr/>
          </p:nvSpPr>
          <p:spPr>
            <a:xfrm>
              <a:off x="1118589" y="5536203"/>
              <a:ext cx="424933" cy="597507"/>
            </a:xfrm>
            <a:prstGeom prst="rect">
              <a:avLst/>
            </a:prstGeom>
            <a:solidFill>
              <a:schemeClr val="accent5">
                <a:lumMod val="50000"/>
              </a:schemeClr>
            </a:solidFill>
            <a:ln w="19050">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2</a:t>
              </a:r>
            </a:p>
          </p:txBody>
        </p:sp>
        <p:sp>
          <p:nvSpPr>
            <p:cNvPr id="27" name="Rectangle 8">
              <a:extLst>
                <a:ext uri="{FF2B5EF4-FFF2-40B4-BE49-F238E27FC236}">
                  <a16:creationId xmlns:a16="http://schemas.microsoft.com/office/drawing/2014/main" id="{C9B82D2C-A4CC-A14A-9EFE-B3DF2EDBBA10}"/>
                </a:ext>
              </a:extLst>
            </p:cNvPr>
            <p:cNvSpPr/>
            <p:nvPr/>
          </p:nvSpPr>
          <p:spPr>
            <a:xfrm>
              <a:off x="1644154" y="5526911"/>
              <a:ext cx="424933" cy="603861"/>
            </a:xfrm>
            <a:prstGeom prst="rect">
              <a:avLst/>
            </a:prstGeom>
            <a:solidFill>
              <a:schemeClr val="accent5">
                <a:lumMod val="50000"/>
              </a:schemeClr>
            </a:solidFill>
            <a:ln w="19050">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3</a:t>
              </a:r>
            </a:p>
          </p:txBody>
        </p:sp>
        <p:sp>
          <p:nvSpPr>
            <p:cNvPr id="28" name="Rectangle 8">
              <a:extLst>
                <a:ext uri="{FF2B5EF4-FFF2-40B4-BE49-F238E27FC236}">
                  <a16:creationId xmlns:a16="http://schemas.microsoft.com/office/drawing/2014/main" id="{36983926-9172-E44E-874E-CF23E3EBC876}"/>
                </a:ext>
              </a:extLst>
            </p:cNvPr>
            <p:cNvSpPr/>
            <p:nvPr/>
          </p:nvSpPr>
          <p:spPr>
            <a:xfrm>
              <a:off x="2187892" y="5537902"/>
              <a:ext cx="424933" cy="587594"/>
            </a:xfrm>
            <a:prstGeom prst="rect">
              <a:avLst/>
            </a:prstGeom>
            <a:solidFill>
              <a:schemeClr val="accent5">
                <a:lumMod val="50000"/>
              </a:schemeClr>
            </a:solidFill>
            <a:ln w="19050">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4</a:t>
              </a:r>
            </a:p>
          </p:txBody>
        </p:sp>
      </p:grpSp>
      <p:cxnSp>
        <p:nvCxnSpPr>
          <p:cNvPr id="30" name="Straight Connector 28">
            <a:extLst>
              <a:ext uri="{FF2B5EF4-FFF2-40B4-BE49-F238E27FC236}">
                <a16:creationId xmlns:a16="http://schemas.microsoft.com/office/drawing/2014/main" id="{947CC6B6-0C14-D54E-80C3-63D5AB6278F7}"/>
              </a:ext>
            </a:extLst>
          </p:cNvPr>
          <p:cNvCxnSpPr/>
          <p:nvPr/>
        </p:nvCxnSpPr>
        <p:spPr>
          <a:xfrm>
            <a:off x="5208542" y="4839023"/>
            <a:ext cx="12499" cy="500033"/>
          </a:xfrm>
          <a:prstGeom prst="line">
            <a:avLst/>
          </a:prstGeom>
          <a:ln w="19050">
            <a:solidFill>
              <a:srgbClr val="FFC000"/>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31" name="Rectangle 5">
            <a:extLst>
              <a:ext uri="{FF2B5EF4-FFF2-40B4-BE49-F238E27FC236}">
                <a16:creationId xmlns:a16="http://schemas.microsoft.com/office/drawing/2014/main" id="{9D0EF3C2-B537-F643-8642-622CAA70B18C}"/>
              </a:ext>
            </a:extLst>
          </p:cNvPr>
          <p:cNvSpPr/>
          <p:nvPr/>
        </p:nvSpPr>
        <p:spPr>
          <a:xfrm>
            <a:off x="4342562" y="4416704"/>
            <a:ext cx="1764923" cy="642463"/>
          </a:xfrm>
          <a:prstGeom prst="rect">
            <a:avLst/>
          </a:prstGeom>
          <a:solidFill>
            <a:schemeClr val="accent1">
              <a:lumMod val="75000"/>
            </a:schemeClr>
          </a:solidFill>
          <a:ln w="19050">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t>AGRUPACIÓN</a:t>
            </a:r>
          </a:p>
          <a:p>
            <a:pPr algn="ctr"/>
            <a:r>
              <a:rPr lang="en-US" sz="1600" b="1" dirty="0"/>
              <a:t>COMANDOS IM</a:t>
            </a:r>
          </a:p>
        </p:txBody>
      </p:sp>
      <p:sp>
        <p:nvSpPr>
          <p:cNvPr id="40" name="Rectangle 8">
            <a:extLst>
              <a:ext uri="{FF2B5EF4-FFF2-40B4-BE49-F238E27FC236}">
                <a16:creationId xmlns:a16="http://schemas.microsoft.com/office/drawing/2014/main" id="{7965E2D3-2626-CE47-B5AD-079BFC6536D3}"/>
              </a:ext>
            </a:extLst>
          </p:cNvPr>
          <p:cNvSpPr/>
          <p:nvPr/>
        </p:nvSpPr>
        <p:spPr>
          <a:xfrm>
            <a:off x="7010285" y="5530546"/>
            <a:ext cx="834693" cy="586272"/>
          </a:xfrm>
          <a:prstGeom prst="rect">
            <a:avLst/>
          </a:prstGeom>
          <a:solidFill>
            <a:schemeClr val="accent5">
              <a:lumMod val="50000"/>
            </a:schemeClr>
          </a:solidFill>
          <a:ln>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UCM 1</a:t>
            </a:r>
          </a:p>
        </p:txBody>
      </p:sp>
      <p:sp>
        <p:nvSpPr>
          <p:cNvPr id="41" name="Rectangle 5">
            <a:extLst>
              <a:ext uri="{FF2B5EF4-FFF2-40B4-BE49-F238E27FC236}">
                <a16:creationId xmlns:a16="http://schemas.microsoft.com/office/drawing/2014/main" id="{0C525FFF-9F1C-E84E-859F-55EC0B4CD093}"/>
              </a:ext>
            </a:extLst>
          </p:cNvPr>
          <p:cNvSpPr/>
          <p:nvPr/>
        </p:nvSpPr>
        <p:spPr>
          <a:xfrm>
            <a:off x="9626687" y="4426871"/>
            <a:ext cx="1764923" cy="642463"/>
          </a:xfrm>
          <a:prstGeom prst="rect">
            <a:avLst/>
          </a:prstGeom>
          <a:solidFill>
            <a:schemeClr val="accent5">
              <a:lumMod val="50000"/>
            </a:schemeClr>
          </a:solidFill>
          <a:ln>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t>AGRUPACIÓN</a:t>
            </a:r>
          </a:p>
          <a:p>
            <a:pPr algn="ctr"/>
            <a:r>
              <a:rPr lang="en-US" sz="1600" b="1" dirty="0"/>
              <a:t>APOYO LOGÍSTICO</a:t>
            </a:r>
          </a:p>
        </p:txBody>
      </p:sp>
      <p:pic>
        <p:nvPicPr>
          <p:cNvPr id="45" name="Picture 24" descr="BT">
            <a:extLst>
              <a:ext uri="{FF2B5EF4-FFF2-40B4-BE49-F238E27FC236}">
                <a16:creationId xmlns:a16="http://schemas.microsoft.com/office/drawing/2014/main" id="{A5B6528D-CEBB-754D-8FED-FD85C81047C9}"/>
              </a:ext>
            </a:extLst>
          </p:cNvPr>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2598496" y="4197660"/>
            <a:ext cx="760194" cy="1012310"/>
          </a:xfrm>
          <a:prstGeom prst="rect">
            <a:avLst/>
          </a:prstGeom>
          <a:noFill/>
          <a:ln w="9525">
            <a:noFill/>
            <a:miter lim="800000"/>
            <a:headEnd/>
            <a:tailEnd/>
          </a:ln>
        </p:spPr>
      </p:pic>
      <p:sp>
        <p:nvSpPr>
          <p:cNvPr id="46" name="Rectangle 5">
            <a:extLst>
              <a:ext uri="{FF2B5EF4-FFF2-40B4-BE49-F238E27FC236}">
                <a16:creationId xmlns:a16="http://schemas.microsoft.com/office/drawing/2014/main" id="{8D112BA8-23A3-764C-AD38-402F608D4796}"/>
              </a:ext>
            </a:extLst>
          </p:cNvPr>
          <p:cNvSpPr/>
          <p:nvPr/>
        </p:nvSpPr>
        <p:spPr>
          <a:xfrm>
            <a:off x="4202908" y="1711751"/>
            <a:ext cx="3199814" cy="874771"/>
          </a:xfrm>
          <a:prstGeom prst="rect">
            <a:avLst/>
          </a:prstGeom>
          <a:solidFill>
            <a:schemeClr val="accent5">
              <a:lumMod val="50000"/>
            </a:schemeClr>
          </a:solidFill>
          <a:ln w="19050">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latin typeface="Copperplate Gothic Bold" panose="020E0705020206020404" pitchFamily="34" charset="77"/>
              </a:rPr>
              <a:t>COMANDO DE FUERZAS ESPECIALES </a:t>
            </a:r>
          </a:p>
        </p:txBody>
      </p:sp>
      <p:pic>
        <p:nvPicPr>
          <p:cNvPr id="47" name="Imagen 15">
            <a:extLst>
              <a:ext uri="{FF2B5EF4-FFF2-40B4-BE49-F238E27FC236}">
                <a16:creationId xmlns:a16="http://schemas.microsoft.com/office/drawing/2014/main" id="{F2F1C9C1-F894-0E4C-B9D4-027C71C1A8C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227276" y="1342769"/>
            <a:ext cx="958836" cy="1437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Picture 3" descr="page1image12255648">
            <a:extLst>
              <a:ext uri="{FF2B5EF4-FFF2-40B4-BE49-F238E27FC236}">
                <a16:creationId xmlns:a16="http://schemas.microsoft.com/office/drawing/2014/main" id="{770B65BB-B4C7-4647-B6B9-0E9B317E927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76649" y="4197660"/>
            <a:ext cx="710926" cy="1022944"/>
          </a:xfrm>
          <a:prstGeom prst="rect">
            <a:avLst/>
          </a:prstGeom>
          <a:noFill/>
          <a:extLst>
            <a:ext uri="{909E8E84-426E-40DD-AFC4-6F175D3DCCD1}">
              <a14:hiddenFill xmlns:a14="http://schemas.microsoft.com/office/drawing/2010/main">
                <a:solidFill>
                  <a:srgbClr val="FFFFFF"/>
                </a:solidFill>
              </a14:hiddenFill>
            </a:ext>
          </a:extLst>
        </p:spPr>
      </p:pic>
      <p:sp>
        <p:nvSpPr>
          <p:cNvPr id="50" name="CuadroTexto 49">
            <a:extLst>
              <a:ext uri="{FF2B5EF4-FFF2-40B4-BE49-F238E27FC236}">
                <a16:creationId xmlns:a16="http://schemas.microsoft.com/office/drawing/2014/main" id="{D63E5791-6845-5040-B1A7-34F3F5A696FC}"/>
              </a:ext>
            </a:extLst>
          </p:cNvPr>
          <p:cNvSpPr txBox="1"/>
          <p:nvPr/>
        </p:nvSpPr>
        <p:spPr>
          <a:xfrm>
            <a:off x="405714" y="2161705"/>
            <a:ext cx="3199814" cy="646331"/>
          </a:xfrm>
          <a:prstGeom prst="rect">
            <a:avLst/>
          </a:prstGeom>
          <a:noFill/>
        </p:spPr>
        <p:txBody>
          <a:bodyPr wrap="square" rtlCol="0">
            <a:spAutoFit/>
          </a:bodyPr>
          <a:lstStyle/>
          <a:p>
            <a:r>
              <a:rPr lang="es-CL" dirty="0">
                <a:solidFill>
                  <a:srgbClr val="FFFF00"/>
                </a:solidFill>
                <a:latin typeface="Copperplate Gothic Bold" panose="020E0705020206020404" pitchFamily="34" charset="77"/>
              </a:rPr>
              <a:t>ROL DE FUERZAS ESPECIALES</a:t>
            </a:r>
          </a:p>
        </p:txBody>
      </p:sp>
      <p:sp>
        <p:nvSpPr>
          <p:cNvPr id="51" name="Marcador de número de diapositiva 10">
            <a:extLst>
              <a:ext uri="{FF2B5EF4-FFF2-40B4-BE49-F238E27FC236}">
                <a16:creationId xmlns:a16="http://schemas.microsoft.com/office/drawing/2014/main" id="{B89C896D-7002-3F4A-B846-5A3005D87270}"/>
              </a:ext>
            </a:extLst>
          </p:cNvPr>
          <p:cNvSpPr txBox="1">
            <a:spLocks/>
          </p:cNvSpPr>
          <p:nvPr/>
        </p:nvSpPr>
        <p:spPr>
          <a:xfrm>
            <a:off x="9412124" y="6383567"/>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L" b="1" dirty="0">
                <a:solidFill>
                  <a:schemeClr val="bg1"/>
                </a:solidFill>
              </a:rPr>
              <a:t>14</a:t>
            </a:r>
          </a:p>
        </p:txBody>
      </p:sp>
      <p:sp>
        <p:nvSpPr>
          <p:cNvPr id="48" name="Rectangle 5">
            <a:extLst>
              <a:ext uri="{FF2B5EF4-FFF2-40B4-BE49-F238E27FC236}">
                <a16:creationId xmlns:a16="http://schemas.microsoft.com/office/drawing/2014/main" id="{30FAD9A0-F506-40E1-9F81-DDB18CA41931}"/>
              </a:ext>
            </a:extLst>
          </p:cNvPr>
          <p:cNvSpPr/>
          <p:nvPr/>
        </p:nvSpPr>
        <p:spPr>
          <a:xfrm>
            <a:off x="7085447" y="4434077"/>
            <a:ext cx="1980590" cy="642463"/>
          </a:xfrm>
          <a:prstGeom prst="rect">
            <a:avLst/>
          </a:prstGeom>
          <a:solidFill>
            <a:schemeClr val="accent1">
              <a:lumMod val="75000"/>
            </a:schemeClr>
          </a:solidFill>
          <a:ln w="19050">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t>AGRUPACIÓN</a:t>
            </a:r>
          </a:p>
          <a:p>
            <a:pPr algn="ctr"/>
            <a:r>
              <a:rPr lang="en-US" sz="1600" b="1" dirty="0"/>
              <a:t>DE CONTRAMINADO</a:t>
            </a:r>
          </a:p>
        </p:txBody>
      </p:sp>
      <p:grpSp>
        <p:nvGrpSpPr>
          <p:cNvPr id="2" name="Grupo 1">
            <a:extLst>
              <a:ext uri="{FF2B5EF4-FFF2-40B4-BE49-F238E27FC236}">
                <a16:creationId xmlns:a16="http://schemas.microsoft.com/office/drawing/2014/main" id="{EAE8F76C-86A1-4A12-801F-48E7E5C3A87D}"/>
              </a:ext>
            </a:extLst>
          </p:cNvPr>
          <p:cNvGrpSpPr/>
          <p:nvPr/>
        </p:nvGrpSpPr>
        <p:grpSpPr>
          <a:xfrm>
            <a:off x="4068938" y="5353162"/>
            <a:ext cx="2172903" cy="818291"/>
            <a:chOff x="4273588" y="5340664"/>
            <a:chExt cx="2172903" cy="818291"/>
          </a:xfrm>
        </p:grpSpPr>
        <p:sp>
          <p:nvSpPr>
            <p:cNvPr id="29" name="Left Bracket 19">
              <a:extLst>
                <a:ext uri="{FF2B5EF4-FFF2-40B4-BE49-F238E27FC236}">
                  <a16:creationId xmlns:a16="http://schemas.microsoft.com/office/drawing/2014/main" id="{E6499CB3-9C65-8E44-98C4-0F465974F0CF}"/>
                </a:ext>
              </a:extLst>
            </p:cNvPr>
            <p:cNvSpPr/>
            <p:nvPr/>
          </p:nvSpPr>
          <p:spPr>
            <a:xfrm rot="5400000">
              <a:off x="5217825" y="4651076"/>
              <a:ext cx="328010" cy="1763962"/>
            </a:xfrm>
            <a:prstGeom prst="leftBracket">
              <a:avLst>
                <a:gd name="adj" fmla="val 0"/>
              </a:avLst>
            </a:prstGeom>
            <a:ln w="19050">
              <a:solidFill>
                <a:srgbClr val="FFC000"/>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600"/>
            </a:p>
          </p:txBody>
        </p:sp>
        <p:sp>
          <p:nvSpPr>
            <p:cNvPr id="34" name="Rectangle 8">
              <a:extLst>
                <a:ext uri="{FF2B5EF4-FFF2-40B4-BE49-F238E27FC236}">
                  <a16:creationId xmlns:a16="http://schemas.microsoft.com/office/drawing/2014/main" id="{E8D09E14-7C9F-0048-A468-99C7F71A5339}"/>
                </a:ext>
              </a:extLst>
            </p:cNvPr>
            <p:cNvSpPr/>
            <p:nvPr/>
          </p:nvSpPr>
          <p:spPr>
            <a:xfrm>
              <a:off x="4273588" y="5552093"/>
              <a:ext cx="424933" cy="603859"/>
            </a:xfrm>
            <a:prstGeom prst="rect">
              <a:avLst/>
            </a:prstGeom>
            <a:solidFill>
              <a:schemeClr val="accent5">
                <a:lumMod val="50000"/>
              </a:schemeClr>
            </a:solidFill>
            <a:ln>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A</a:t>
              </a:r>
            </a:p>
          </p:txBody>
        </p:sp>
        <p:cxnSp>
          <p:nvCxnSpPr>
            <p:cNvPr id="36" name="Straight Connector 20">
              <a:extLst>
                <a:ext uri="{FF2B5EF4-FFF2-40B4-BE49-F238E27FC236}">
                  <a16:creationId xmlns:a16="http://schemas.microsoft.com/office/drawing/2014/main" id="{EC63A767-9157-0C44-B8D3-EE366A1E4B99}"/>
                </a:ext>
              </a:extLst>
            </p:cNvPr>
            <p:cNvCxnSpPr/>
            <p:nvPr/>
          </p:nvCxnSpPr>
          <p:spPr>
            <a:xfrm flipV="1">
              <a:off x="5637219" y="5380453"/>
              <a:ext cx="4873" cy="745043"/>
            </a:xfrm>
            <a:prstGeom prst="line">
              <a:avLst/>
            </a:prstGeom>
            <a:ln w="19050">
              <a:solidFill>
                <a:srgbClr val="FFC000"/>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39" name="Rectangle 8">
              <a:extLst>
                <a:ext uri="{FF2B5EF4-FFF2-40B4-BE49-F238E27FC236}">
                  <a16:creationId xmlns:a16="http://schemas.microsoft.com/office/drawing/2014/main" id="{ABBDDBEC-346B-3340-A2CA-2D5619B4B00E}"/>
                </a:ext>
              </a:extLst>
            </p:cNvPr>
            <p:cNvSpPr/>
            <p:nvPr/>
          </p:nvSpPr>
          <p:spPr>
            <a:xfrm>
              <a:off x="5449386" y="5568358"/>
              <a:ext cx="424933" cy="587594"/>
            </a:xfrm>
            <a:prstGeom prst="rect">
              <a:avLst/>
            </a:prstGeom>
            <a:solidFill>
              <a:schemeClr val="accent5">
                <a:lumMod val="50000"/>
              </a:schemeClr>
            </a:solidFill>
            <a:ln w="19050">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D</a:t>
              </a:r>
            </a:p>
          </p:txBody>
        </p:sp>
        <p:cxnSp>
          <p:nvCxnSpPr>
            <p:cNvPr id="43" name="Straight Connector 28">
              <a:extLst>
                <a:ext uri="{FF2B5EF4-FFF2-40B4-BE49-F238E27FC236}">
                  <a16:creationId xmlns:a16="http://schemas.microsoft.com/office/drawing/2014/main" id="{B75B66F5-4A48-0E47-9D3F-79631D53A457}"/>
                </a:ext>
              </a:extLst>
            </p:cNvPr>
            <p:cNvCxnSpPr/>
            <p:nvPr/>
          </p:nvCxnSpPr>
          <p:spPr>
            <a:xfrm>
              <a:off x="5081658" y="5340664"/>
              <a:ext cx="1079" cy="376753"/>
            </a:xfrm>
            <a:prstGeom prst="line">
              <a:avLst/>
            </a:prstGeom>
            <a:ln w="19050">
              <a:solidFill>
                <a:srgbClr val="FFC000"/>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44" name="Rectangle 8">
              <a:extLst>
                <a:ext uri="{FF2B5EF4-FFF2-40B4-BE49-F238E27FC236}">
                  <a16:creationId xmlns:a16="http://schemas.microsoft.com/office/drawing/2014/main" id="{FA6B26CD-FF66-904D-8CFF-8583E6581AF2}"/>
                </a:ext>
              </a:extLst>
            </p:cNvPr>
            <p:cNvSpPr/>
            <p:nvPr/>
          </p:nvSpPr>
          <p:spPr>
            <a:xfrm>
              <a:off x="6021558" y="5568358"/>
              <a:ext cx="424933" cy="587594"/>
            </a:xfrm>
            <a:prstGeom prst="rect">
              <a:avLst/>
            </a:prstGeom>
            <a:solidFill>
              <a:schemeClr val="accent5">
                <a:lumMod val="50000"/>
              </a:schemeClr>
            </a:solidFill>
            <a:ln w="19050">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E</a:t>
              </a:r>
            </a:p>
          </p:txBody>
        </p:sp>
        <p:sp>
          <p:nvSpPr>
            <p:cNvPr id="37" name="Rectangle 8">
              <a:extLst>
                <a:ext uri="{FF2B5EF4-FFF2-40B4-BE49-F238E27FC236}">
                  <a16:creationId xmlns:a16="http://schemas.microsoft.com/office/drawing/2014/main" id="{16E10086-9019-8544-996B-D6E67121EF3D}"/>
                </a:ext>
              </a:extLst>
            </p:cNvPr>
            <p:cNvSpPr/>
            <p:nvPr/>
          </p:nvSpPr>
          <p:spPr>
            <a:xfrm>
              <a:off x="4877214" y="5555094"/>
              <a:ext cx="424933" cy="603861"/>
            </a:xfrm>
            <a:prstGeom prst="rect">
              <a:avLst/>
            </a:prstGeom>
            <a:solidFill>
              <a:schemeClr val="accent5">
                <a:lumMod val="50000"/>
              </a:schemeClr>
            </a:solidFill>
            <a:ln w="19050">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C</a:t>
              </a:r>
            </a:p>
          </p:txBody>
        </p:sp>
      </p:grpSp>
      <p:sp>
        <p:nvSpPr>
          <p:cNvPr id="52" name="Rectangle 8">
            <a:extLst>
              <a:ext uri="{FF2B5EF4-FFF2-40B4-BE49-F238E27FC236}">
                <a16:creationId xmlns:a16="http://schemas.microsoft.com/office/drawing/2014/main" id="{2F14B271-44D5-45C6-99F0-90BA569431C9}"/>
              </a:ext>
            </a:extLst>
          </p:cNvPr>
          <p:cNvSpPr/>
          <p:nvPr/>
        </p:nvSpPr>
        <p:spPr>
          <a:xfrm>
            <a:off x="8239033" y="5561468"/>
            <a:ext cx="834693" cy="586272"/>
          </a:xfrm>
          <a:prstGeom prst="rect">
            <a:avLst/>
          </a:prstGeom>
          <a:solidFill>
            <a:schemeClr val="accent5">
              <a:lumMod val="50000"/>
            </a:schemeClr>
          </a:solidFill>
          <a:ln>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UCM 2</a:t>
            </a:r>
          </a:p>
        </p:txBody>
      </p:sp>
      <p:sp>
        <p:nvSpPr>
          <p:cNvPr id="53" name="Rectangle 5">
            <a:extLst>
              <a:ext uri="{FF2B5EF4-FFF2-40B4-BE49-F238E27FC236}">
                <a16:creationId xmlns:a16="http://schemas.microsoft.com/office/drawing/2014/main" id="{2416BB7A-95C6-438F-B271-E7DF98076ABD}"/>
              </a:ext>
            </a:extLst>
          </p:cNvPr>
          <p:cNvSpPr/>
          <p:nvPr/>
        </p:nvSpPr>
        <p:spPr>
          <a:xfrm>
            <a:off x="2907641" y="2713378"/>
            <a:ext cx="1764923" cy="642463"/>
          </a:xfrm>
          <a:prstGeom prst="rect">
            <a:avLst/>
          </a:prstGeom>
          <a:solidFill>
            <a:schemeClr val="accent5">
              <a:lumMod val="50000"/>
            </a:schemeClr>
          </a:solidFill>
          <a:ln>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t>ESTADO MAYOR</a:t>
            </a:r>
          </a:p>
        </p:txBody>
      </p:sp>
      <p:sp>
        <p:nvSpPr>
          <p:cNvPr id="54" name="Line 68">
            <a:extLst>
              <a:ext uri="{FF2B5EF4-FFF2-40B4-BE49-F238E27FC236}">
                <a16:creationId xmlns:a16="http://schemas.microsoft.com/office/drawing/2014/main" id="{BA3D099C-76C7-49A3-BACA-5139A2B86E1E}"/>
              </a:ext>
            </a:extLst>
          </p:cNvPr>
          <p:cNvSpPr>
            <a:spLocks noChangeShapeType="1"/>
          </p:cNvSpPr>
          <p:nvPr/>
        </p:nvSpPr>
        <p:spPr bwMode="auto">
          <a:xfrm>
            <a:off x="4702448" y="3053720"/>
            <a:ext cx="1126965" cy="0"/>
          </a:xfrm>
          <a:prstGeom prst="line">
            <a:avLst/>
          </a:prstGeom>
          <a:noFill/>
          <a:ln w="19050">
            <a:solidFill>
              <a:srgbClr val="FFC001"/>
            </a:solidFill>
            <a:round/>
            <a:headEnd/>
            <a:tailEnd/>
          </a:ln>
          <a:effectLst/>
          <a:scene3d>
            <a:camera prst="orthographicFront"/>
            <a:lightRig rig="threePt" dir="t"/>
          </a:scene3d>
          <a:sp3d>
            <a:bevelT/>
          </a:sp3d>
        </p:spPr>
        <p:txBody>
          <a:bodyPr/>
          <a:lstStyle/>
          <a:p>
            <a:pPr fontAlgn="auto">
              <a:spcBef>
                <a:spcPts val="0"/>
              </a:spcBef>
              <a:spcAft>
                <a:spcPts val="0"/>
              </a:spcAft>
              <a:defRPr/>
            </a:pPr>
            <a:endParaRPr lang="es-CL" sz="2800" kern="0">
              <a:solidFill>
                <a:schemeClr val="bg1"/>
              </a:solidFill>
              <a:latin typeface="+mn-lt"/>
            </a:endParaRPr>
          </a:p>
        </p:txBody>
      </p:sp>
    </p:spTree>
    <p:extLst>
      <p:ext uri="{BB962C8B-B14F-4D97-AF65-F5344CB8AC3E}">
        <p14:creationId xmlns:p14="http://schemas.microsoft.com/office/powerpoint/2010/main" val="14334012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Rectángulo 83">
            <a:extLst>
              <a:ext uri="{FF2B5EF4-FFF2-40B4-BE49-F238E27FC236}">
                <a16:creationId xmlns:a16="http://schemas.microsoft.com/office/drawing/2014/main" id="{9F0F6518-A7EF-9B46-B4C4-DA9316E58ABF}"/>
              </a:ext>
            </a:extLst>
          </p:cNvPr>
          <p:cNvSpPr/>
          <p:nvPr/>
        </p:nvSpPr>
        <p:spPr>
          <a:xfrm flipH="1" flipV="1">
            <a:off x="19742" y="808389"/>
            <a:ext cx="12172257" cy="65219"/>
          </a:xfrm>
          <a:prstGeom prst="rect">
            <a:avLst/>
          </a:prstGeom>
          <a:gradFill flip="none" rotWithShape="1">
            <a:gsLst>
              <a:gs pos="80000">
                <a:schemeClr val="tx2">
                  <a:lumMod val="50000"/>
                </a:schemeClr>
              </a:gs>
              <a:gs pos="13000">
                <a:schemeClr val="accent4">
                  <a:lumMod val="60000"/>
                  <a:lumOff val="40000"/>
                </a:schemeClr>
              </a:gs>
              <a:gs pos="48000">
                <a:schemeClr val="tx1">
                  <a:lumMod val="50000"/>
                  <a:lumOff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7" name="CuadroTexto 86">
            <a:extLst>
              <a:ext uri="{FF2B5EF4-FFF2-40B4-BE49-F238E27FC236}">
                <a16:creationId xmlns:a16="http://schemas.microsoft.com/office/drawing/2014/main" id="{AA2D2FDD-D244-AD42-90FF-50DFE2B22AF9}"/>
              </a:ext>
            </a:extLst>
          </p:cNvPr>
          <p:cNvSpPr txBox="1"/>
          <p:nvPr/>
        </p:nvSpPr>
        <p:spPr>
          <a:xfrm>
            <a:off x="3962396" y="-39353"/>
            <a:ext cx="8195733" cy="923330"/>
          </a:xfrm>
          <a:prstGeom prst="rect">
            <a:avLst/>
          </a:prstGeom>
          <a:noFill/>
        </p:spPr>
        <p:txBody>
          <a:bodyPr wrap="square" rtlCol="0">
            <a:spAutoFit/>
          </a:bodyPr>
          <a:lstStyle/>
          <a:p>
            <a:pPr algn="r"/>
            <a:r>
              <a:rPr lang="es-CL" sz="5400" dirty="0">
                <a:solidFill>
                  <a:schemeClr val="bg1">
                    <a:lumMod val="85000"/>
                  </a:schemeClr>
                </a:solidFill>
                <a:latin typeface="Impact" panose="020B0806030902050204" pitchFamily="34" charset="0"/>
              </a:rPr>
              <a:t>¿CÓMO LO </a:t>
            </a:r>
            <a:r>
              <a:rPr lang="es-CL" sz="5400" dirty="0" smtClean="0">
                <a:solidFill>
                  <a:schemeClr val="bg1">
                    <a:lumMod val="85000"/>
                  </a:schemeClr>
                </a:solidFill>
                <a:latin typeface="Impact" panose="020B0806030902050204" pitchFamily="34" charset="0"/>
              </a:rPr>
              <a:t>HACEN?</a:t>
            </a:r>
            <a:endParaRPr lang="es-CL" sz="5400" dirty="0">
              <a:solidFill>
                <a:schemeClr val="bg1">
                  <a:lumMod val="85000"/>
                </a:schemeClr>
              </a:solidFill>
              <a:latin typeface="Impact" panose="020B0806030902050204" pitchFamily="34" charset="0"/>
            </a:endParaRPr>
          </a:p>
        </p:txBody>
      </p:sp>
      <p:pic>
        <p:nvPicPr>
          <p:cNvPr id="90" name="Imagen 89">
            <a:extLst>
              <a:ext uri="{FF2B5EF4-FFF2-40B4-BE49-F238E27FC236}">
                <a16:creationId xmlns:a16="http://schemas.microsoft.com/office/drawing/2014/main" id="{7C8DD254-7488-FD45-B9C8-1E95C4AFABF4}"/>
              </a:ext>
            </a:extLst>
          </p:cNvPr>
          <p:cNvPicPr>
            <a:picLocks noChangeAspect="1"/>
          </p:cNvPicPr>
          <p:nvPr/>
        </p:nvPicPr>
        <p:blipFill>
          <a:blip r:embed="rId2"/>
          <a:stretch>
            <a:fillRect/>
          </a:stretch>
        </p:blipFill>
        <p:spPr>
          <a:xfrm>
            <a:off x="36676" y="1398991"/>
            <a:ext cx="12138387" cy="5013151"/>
          </a:xfrm>
          <a:prstGeom prst="rect">
            <a:avLst/>
          </a:prstGeom>
        </p:spPr>
      </p:pic>
      <p:pic>
        <p:nvPicPr>
          <p:cNvPr id="92" name="Text Box 6">
            <a:extLst>
              <a:ext uri="{FF2B5EF4-FFF2-40B4-BE49-F238E27FC236}">
                <a16:creationId xmlns:a16="http://schemas.microsoft.com/office/drawing/2014/main" id="{C0B4FBDF-E128-C647-BCF7-D6B83A4E53DE}"/>
              </a:ext>
            </a:extLst>
          </p:cNvPr>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02823" y="3941339"/>
            <a:ext cx="1517650"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 name="Text Box 9">
            <a:extLst>
              <a:ext uri="{FF2B5EF4-FFF2-40B4-BE49-F238E27FC236}">
                <a16:creationId xmlns:a16="http://schemas.microsoft.com/office/drawing/2014/main" id="{BBA1BC95-0979-074E-919A-2947B98A28E9}"/>
              </a:ext>
            </a:extLst>
          </p:cNvPr>
          <p:cNvPicPr>
            <a:picLocks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079560" y="3941339"/>
            <a:ext cx="1487488"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4" name="Picture 11" descr="ESCUDO COMOPER">
            <a:extLst>
              <a:ext uri="{FF2B5EF4-FFF2-40B4-BE49-F238E27FC236}">
                <a16:creationId xmlns:a16="http://schemas.microsoft.com/office/drawing/2014/main" id="{8043E742-676D-5747-BD72-C9EA79886878}"/>
              </a:ext>
            </a:extLst>
          </p:cNvPr>
          <p:cNvPicPr>
            <a:picLocks noChangeAspect="1" noChangeArrowheads="1"/>
          </p:cNvPicPr>
          <p:nvPr/>
        </p:nvPicPr>
        <p:blipFill>
          <a:blip r:embed="rId5" cstate="print">
            <a:lum bright="24000"/>
            <a:extLst>
              <a:ext uri="{28A0092B-C50C-407E-A947-70E740481C1C}">
                <a14:useLocalDpi xmlns:a14="http://schemas.microsoft.com/office/drawing/2010/main" val="0"/>
              </a:ext>
            </a:extLst>
          </a:blip>
          <a:srcRect l="28728" t="15288" r="26431" b="11928"/>
          <a:stretch>
            <a:fillRect/>
          </a:stretch>
        </p:blipFill>
        <p:spPr bwMode="auto">
          <a:xfrm>
            <a:off x="3994798" y="1739476"/>
            <a:ext cx="696912" cy="108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5" name="Picture 32" descr="FOTO_8020090729172410">
            <a:extLst>
              <a:ext uri="{FF2B5EF4-FFF2-40B4-BE49-F238E27FC236}">
                <a16:creationId xmlns:a16="http://schemas.microsoft.com/office/drawing/2014/main" id="{04CC459C-ED65-E545-BC32-FE7573FEE508}"/>
              </a:ext>
            </a:extLst>
          </p:cNvPr>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554098" y="1612476"/>
            <a:ext cx="630237"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6" name="Shape 24">
            <a:extLst>
              <a:ext uri="{FF2B5EF4-FFF2-40B4-BE49-F238E27FC236}">
                <a16:creationId xmlns:a16="http://schemas.microsoft.com/office/drawing/2014/main" id="{968124A5-65EA-E74F-9FCB-933B387CA816}"/>
              </a:ext>
            </a:extLst>
          </p:cNvPr>
          <p:cNvCxnSpPr/>
          <p:nvPr/>
        </p:nvCxnSpPr>
        <p:spPr>
          <a:xfrm rot="10800000">
            <a:off x="6268098" y="2738014"/>
            <a:ext cx="1603375" cy="246062"/>
          </a:xfrm>
          <a:prstGeom prst="bentConnector2">
            <a:avLst/>
          </a:prstGeom>
          <a:ln w="127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97" name="Shape 26">
            <a:extLst>
              <a:ext uri="{FF2B5EF4-FFF2-40B4-BE49-F238E27FC236}">
                <a16:creationId xmlns:a16="http://schemas.microsoft.com/office/drawing/2014/main" id="{7FA5AF7E-9B61-D845-AA2D-5D2B19A53BD9}"/>
              </a:ext>
            </a:extLst>
          </p:cNvPr>
          <p:cNvCxnSpPr/>
          <p:nvPr/>
        </p:nvCxnSpPr>
        <p:spPr>
          <a:xfrm rot="5400000" flipH="1" flipV="1">
            <a:off x="4536929" y="2245095"/>
            <a:ext cx="1239837" cy="2225675"/>
          </a:xfrm>
          <a:prstGeom prst="bentConnector3">
            <a:avLst>
              <a:gd name="adj1" fmla="val 50000"/>
            </a:avLst>
          </a:prstGeom>
          <a:ln w="127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98" name="Shape 27">
            <a:extLst>
              <a:ext uri="{FF2B5EF4-FFF2-40B4-BE49-F238E27FC236}">
                <a16:creationId xmlns:a16="http://schemas.microsoft.com/office/drawing/2014/main" id="{CAE077C2-DD23-8740-82BD-1BEB1BD748FB}"/>
              </a:ext>
            </a:extLst>
          </p:cNvPr>
          <p:cNvCxnSpPr/>
          <p:nvPr/>
        </p:nvCxnSpPr>
        <p:spPr>
          <a:xfrm rot="5400000" flipH="1" flipV="1">
            <a:off x="3850335" y="1558502"/>
            <a:ext cx="1239837" cy="3598862"/>
          </a:xfrm>
          <a:prstGeom prst="bentConnector3">
            <a:avLst>
              <a:gd name="adj1" fmla="val 50000"/>
            </a:avLst>
          </a:prstGeom>
          <a:ln w="127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99" name="Shape 32">
            <a:extLst>
              <a:ext uri="{FF2B5EF4-FFF2-40B4-BE49-F238E27FC236}">
                <a16:creationId xmlns:a16="http://schemas.microsoft.com/office/drawing/2014/main" id="{566FA0DD-CD48-6D40-9DBA-1E476213E66D}"/>
              </a:ext>
            </a:extLst>
          </p:cNvPr>
          <p:cNvCxnSpPr/>
          <p:nvPr/>
        </p:nvCxnSpPr>
        <p:spPr>
          <a:xfrm rot="16200000" flipV="1">
            <a:off x="5989491" y="3018208"/>
            <a:ext cx="1239837" cy="679450"/>
          </a:xfrm>
          <a:prstGeom prst="bentConnector3">
            <a:avLst>
              <a:gd name="adj1" fmla="val 50000"/>
            </a:avLst>
          </a:prstGeom>
          <a:ln w="127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0" name="Shape 33">
            <a:extLst>
              <a:ext uri="{FF2B5EF4-FFF2-40B4-BE49-F238E27FC236}">
                <a16:creationId xmlns:a16="http://schemas.microsoft.com/office/drawing/2014/main" id="{C096A36D-6C8A-FD40-887D-E55225E21DC8}"/>
              </a:ext>
            </a:extLst>
          </p:cNvPr>
          <p:cNvCxnSpPr/>
          <p:nvPr/>
        </p:nvCxnSpPr>
        <p:spPr>
          <a:xfrm rot="5400000" flipH="1" flipV="1">
            <a:off x="5248129" y="2956295"/>
            <a:ext cx="1239837" cy="803275"/>
          </a:xfrm>
          <a:prstGeom prst="bentConnector3">
            <a:avLst>
              <a:gd name="adj1" fmla="val 50000"/>
            </a:avLst>
          </a:prstGeom>
          <a:ln w="127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1" name="Shape 38">
            <a:extLst>
              <a:ext uri="{FF2B5EF4-FFF2-40B4-BE49-F238E27FC236}">
                <a16:creationId xmlns:a16="http://schemas.microsoft.com/office/drawing/2014/main" id="{FA8A6E66-685F-CA47-85CC-2EA4D97AE6E0}"/>
              </a:ext>
            </a:extLst>
          </p:cNvPr>
          <p:cNvCxnSpPr/>
          <p:nvPr/>
        </p:nvCxnSpPr>
        <p:spPr>
          <a:xfrm rot="16200000" flipV="1">
            <a:off x="7429354" y="1578345"/>
            <a:ext cx="1239837" cy="3559175"/>
          </a:xfrm>
          <a:prstGeom prst="bentConnector3">
            <a:avLst>
              <a:gd name="adj1" fmla="val 50000"/>
            </a:avLst>
          </a:prstGeom>
          <a:ln w="127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2" name="Shape 39">
            <a:extLst>
              <a:ext uri="{FF2B5EF4-FFF2-40B4-BE49-F238E27FC236}">
                <a16:creationId xmlns:a16="http://schemas.microsoft.com/office/drawing/2014/main" id="{46E8916E-A731-384C-865A-D1931D80292F}"/>
              </a:ext>
            </a:extLst>
          </p:cNvPr>
          <p:cNvCxnSpPr/>
          <p:nvPr/>
        </p:nvCxnSpPr>
        <p:spPr>
          <a:xfrm rot="16200000" flipV="1">
            <a:off x="6713391" y="2294308"/>
            <a:ext cx="1239837" cy="2127250"/>
          </a:xfrm>
          <a:prstGeom prst="bentConnector3">
            <a:avLst>
              <a:gd name="adj1" fmla="val 50000"/>
            </a:avLst>
          </a:prstGeom>
          <a:ln w="127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grpSp>
        <p:nvGrpSpPr>
          <p:cNvPr id="103" name="Text Box 10">
            <a:extLst>
              <a:ext uri="{FF2B5EF4-FFF2-40B4-BE49-F238E27FC236}">
                <a16:creationId xmlns:a16="http://schemas.microsoft.com/office/drawing/2014/main" id="{7428709A-DC11-5E4F-9107-EAA5DC04814E}"/>
              </a:ext>
            </a:extLst>
          </p:cNvPr>
          <p:cNvGrpSpPr>
            <a:grpSpLocks/>
          </p:cNvGrpSpPr>
          <p:nvPr/>
        </p:nvGrpSpPr>
        <p:grpSpPr bwMode="auto">
          <a:xfrm>
            <a:off x="4752035" y="1850602"/>
            <a:ext cx="3024188" cy="963613"/>
            <a:chOff x="1920" y="864"/>
            <a:chExt cx="1905" cy="607"/>
          </a:xfrm>
        </p:grpSpPr>
        <p:pic>
          <p:nvPicPr>
            <p:cNvPr id="104" name="Text Box 10">
              <a:extLst>
                <a:ext uri="{FF2B5EF4-FFF2-40B4-BE49-F238E27FC236}">
                  <a16:creationId xmlns:a16="http://schemas.microsoft.com/office/drawing/2014/main" id="{5F691EC3-1A4A-E94C-AACA-97AC1E65DECA}"/>
                </a:ext>
              </a:extLst>
            </p:cNvPr>
            <p:cNvPicPr>
              <a:picLocks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920" y="864"/>
              <a:ext cx="1905" cy="607"/>
            </a:xfrm>
            <a:prstGeom prst="rect">
              <a:avLst/>
            </a:prstGeom>
            <a:solidFill>
              <a:schemeClr val="accent1">
                <a:lumMod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105" name="Text Box 37">
              <a:extLst>
                <a:ext uri="{FF2B5EF4-FFF2-40B4-BE49-F238E27FC236}">
                  <a16:creationId xmlns:a16="http://schemas.microsoft.com/office/drawing/2014/main" id="{3CEA07E6-530F-3B4E-A8B5-E8EA5D1874D8}"/>
                </a:ext>
              </a:extLst>
            </p:cNvPr>
            <p:cNvSpPr txBox="1">
              <a:spLocks noChangeArrowheads="1"/>
            </p:cNvSpPr>
            <p:nvPr/>
          </p:nvSpPr>
          <p:spPr bwMode="auto">
            <a:xfrm>
              <a:off x="1962" y="949"/>
              <a:ext cx="1833" cy="407"/>
            </a:xfrm>
            <a:prstGeom prst="rect">
              <a:avLst/>
            </a:prstGeom>
            <a:noFill/>
            <a:ln w="9525">
              <a:noFill/>
              <a:miter lim="800000"/>
              <a:headEnd/>
              <a:tailEnd/>
            </a:ln>
            <a:effectLst>
              <a:outerShdw dist="35921" dir="2700000" algn="ctr" rotWithShape="0">
                <a:schemeClr val="tx1"/>
              </a:outerShdw>
            </a:effectLst>
          </p:spPr>
          <p:txBody>
            <a:bodyPr anchor="ctr">
              <a:spAutoFit/>
            </a:bodyPr>
            <a:lstStyle/>
            <a:p>
              <a:pPr algn="ctr" defTabSz="762000" fontAlgn="auto">
                <a:spcBef>
                  <a:spcPct val="50000"/>
                </a:spcBef>
                <a:spcAft>
                  <a:spcPts val="0"/>
                </a:spcAft>
                <a:defRPr/>
              </a:pPr>
              <a:r>
                <a:rPr lang="en-CA" b="1" dirty="0" err="1">
                  <a:solidFill>
                    <a:srgbClr val="FAFD00"/>
                  </a:solidFill>
                  <a:latin typeface="Calibri"/>
                  <a:ea typeface="ＭＳ Ｐゴシック" panose="020B0600070205080204" pitchFamily="34" charset="-128"/>
                  <a:cs typeface="+mn-cs"/>
                </a:rPr>
                <a:t>COMANDO</a:t>
              </a:r>
              <a:r>
                <a:rPr lang="en-CA" b="1" dirty="0">
                  <a:solidFill>
                    <a:srgbClr val="FAFD00"/>
                  </a:solidFill>
                  <a:latin typeface="Calibri"/>
                  <a:ea typeface="ＭＳ Ｐゴシック" panose="020B0600070205080204" pitchFamily="34" charset="-128"/>
                  <a:cs typeface="+mn-cs"/>
                </a:rPr>
                <a:t> DE OPERACIONES </a:t>
              </a:r>
              <a:r>
                <a:rPr lang="en-CA" b="1" dirty="0" err="1">
                  <a:solidFill>
                    <a:srgbClr val="FAFD00"/>
                  </a:solidFill>
                  <a:latin typeface="Calibri"/>
                  <a:ea typeface="ＭＳ Ｐゴシック" panose="020B0600070205080204" pitchFamily="34" charset="-128"/>
                  <a:cs typeface="+mn-cs"/>
                </a:rPr>
                <a:t>NAVALES</a:t>
              </a:r>
              <a:endParaRPr lang="en-CA" b="1" dirty="0">
                <a:solidFill>
                  <a:srgbClr val="FAFD00"/>
                </a:solidFill>
                <a:latin typeface="Calibri"/>
                <a:ea typeface="ＭＳ Ｐゴシック" panose="020B0600070205080204" pitchFamily="34" charset="-128"/>
                <a:cs typeface="+mn-cs"/>
              </a:endParaRPr>
            </a:p>
          </p:txBody>
        </p:sp>
      </p:grpSp>
      <p:grpSp>
        <p:nvGrpSpPr>
          <p:cNvPr id="106" name="Group 29">
            <a:extLst>
              <a:ext uri="{FF2B5EF4-FFF2-40B4-BE49-F238E27FC236}">
                <a16:creationId xmlns:a16="http://schemas.microsoft.com/office/drawing/2014/main" id="{5B8895B9-9986-C246-9A57-18FBBD26806D}"/>
              </a:ext>
            </a:extLst>
          </p:cNvPr>
          <p:cNvGrpSpPr>
            <a:grpSpLocks/>
          </p:cNvGrpSpPr>
          <p:nvPr/>
        </p:nvGrpSpPr>
        <p:grpSpPr bwMode="auto">
          <a:xfrm>
            <a:off x="5915673" y="1643840"/>
            <a:ext cx="720725" cy="215900"/>
            <a:chOff x="2925" y="2024"/>
            <a:chExt cx="401" cy="136"/>
          </a:xfrm>
          <a:solidFill>
            <a:srgbClr val="FFFF00"/>
          </a:solidFill>
          <a:effectLst>
            <a:outerShdw blurRad="50800" dist="38100" dir="2700000" algn="tl" rotWithShape="0">
              <a:prstClr val="black">
                <a:alpha val="40000"/>
              </a:prstClr>
            </a:outerShdw>
          </a:effectLst>
        </p:grpSpPr>
        <p:sp>
          <p:nvSpPr>
            <p:cNvPr id="107" name="AutoShape 30">
              <a:extLst>
                <a:ext uri="{FF2B5EF4-FFF2-40B4-BE49-F238E27FC236}">
                  <a16:creationId xmlns:a16="http://schemas.microsoft.com/office/drawing/2014/main" id="{4D32D9A7-8617-6D43-9AC6-0592D7B13029}"/>
                </a:ext>
              </a:extLst>
            </p:cNvPr>
            <p:cNvSpPr>
              <a:spLocks noChangeArrowheads="1"/>
            </p:cNvSpPr>
            <p:nvPr/>
          </p:nvSpPr>
          <p:spPr bwMode="auto">
            <a:xfrm>
              <a:off x="2925" y="2024"/>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n-US">
                <a:solidFill>
                  <a:prstClr val="white"/>
                </a:solidFill>
              </a:endParaRPr>
            </a:p>
          </p:txBody>
        </p:sp>
        <p:sp>
          <p:nvSpPr>
            <p:cNvPr id="108" name="AutoShape 31">
              <a:extLst>
                <a:ext uri="{FF2B5EF4-FFF2-40B4-BE49-F238E27FC236}">
                  <a16:creationId xmlns:a16="http://schemas.microsoft.com/office/drawing/2014/main" id="{7668E563-C8B8-0A40-925C-F48FFFC91C35}"/>
                </a:ext>
              </a:extLst>
            </p:cNvPr>
            <p:cNvSpPr>
              <a:spLocks noChangeArrowheads="1"/>
            </p:cNvSpPr>
            <p:nvPr/>
          </p:nvSpPr>
          <p:spPr bwMode="auto">
            <a:xfrm>
              <a:off x="3061" y="2024"/>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n-US">
                <a:solidFill>
                  <a:prstClr val="white"/>
                </a:solidFill>
              </a:endParaRPr>
            </a:p>
          </p:txBody>
        </p:sp>
        <p:sp>
          <p:nvSpPr>
            <p:cNvPr id="109" name="AutoShape 32">
              <a:extLst>
                <a:ext uri="{FF2B5EF4-FFF2-40B4-BE49-F238E27FC236}">
                  <a16:creationId xmlns:a16="http://schemas.microsoft.com/office/drawing/2014/main" id="{7923A450-6F53-BF44-A2AE-CD948037D895}"/>
                </a:ext>
              </a:extLst>
            </p:cNvPr>
            <p:cNvSpPr>
              <a:spLocks noChangeArrowheads="1"/>
            </p:cNvSpPr>
            <p:nvPr/>
          </p:nvSpPr>
          <p:spPr bwMode="auto">
            <a:xfrm>
              <a:off x="3200" y="2024"/>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n-US">
                <a:solidFill>
                  <a:prstClr val="white"/>
                </a:solidFill>
              </a:endParaRPr>
            </a:p>
          </p:txBody>
        </p:sp>
      </p:grpSp>
      <p:grpSp>
        <p:nvGrpSpPr>
          <p:cNvPr id="110" name="Group 37">
            <a:extLst>
              <a:ext uri="{FF2B5EF4-FFF2-40B4-BE49-F238E27FC236}">
                <a16:creationId xmlns:a16="http://schemas.microsoft.com/office/drawing/2014/main" id="{B2649782-A6E2-3341-84D4-A60552B766A3}"/>
              </a:ext>
            </a:extLst>
          </p:cNvPr>
          <p:cNvGrpSpPr>
            <a:grpSpLocks/>
          </p:cNvGrpSpPr>
          <p:nvPr/>
        </p:nvGrpSpPr>
        <p:grpSpPr bwMode="auto">
          <a:xfrm>
            <a:off x="2438405" y="3706671"/>
            <a:ext cx="485773" cy="215900"/>
            <a:chOff x="748" y="3702"/>
            <a:chExt cx="262" cy="136"/>
          </a:xfrm>
          <a:solidFill>
            <a:srgbClr val="FFFF00"/>
          </a:solidFill>
          <a:effectLst>
            <a:outerShdw blurRad="50800" dist="38100" dir="2700000" algn="tl" rotWithShape="0">
              <a:prstClr val="black">
                <a:alpha val="40000"/>
              </a:prstClr>
            </a:outerShdw>
          </a:effectLst>
        </p:grpSpPr>
        <p:sp>
          <p:nvSpPr>
            <p:cNvPr id="111" name="AutoShape 38">
              <a:extLst>
                <a:ext uri="{FF2B5EF4-FFF2-40B4-BE49-F238E27FC236}">
                  <a16:creationId xmlns:a16="http://schemas.microsoft.com/office/drawing/2014/main" id="{A4D5096E-E785-9D49-977A-F1CEF54E43F2}"/>
                </a:ext>
              </a:extLst>
            </p:cNvPr>
            <p:cNvSpPr>
              <a:spLocks noChangeArrowheads="1"/>
            </p:cNvSpPr>
            <p:nvPr/>
          </p:nvSpPr>
          <p:spPr bwMode="auto">
            <a:xfrm>
              <a:off x="748" y="3702"/>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s-CL">
                <a:solidFill>
                  <a:prstClr val="white"/>
                </a:solidFill>
              </a:endParaRPr>
            </a:p>
          </p:txBody>
        </p:sp>
        <p:sp>
          <p:nvSpPr>
            <p:cNvPr id="112" name="AutoShape 39">
              <a:extLst>
                <a:ext uri="{FF2B5EF4-FFF2-40B4-BE49-F238E27FC236}">
                  <a16:creationId xmlns:a16="http://schemas.microsoft.com/office/drawing/2014/main" id="{845CC1A9-999E-3F43-B136-C8259753EDB6}"/>
                </a:ext>
              </a:extLst>
            </p:cNvPr>
            <p:cNvSpPr>
              <a:spLocks noChangeArrowheads="1"/>
            </p:cNvSpPr>
            <p:nvPr/>
          </p:nvSpPr>
          <p:spPr bwMode="auto">
            <a:xfrm>
              <a:off x="884" y="3702"/>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s-CL">
                <a:solidFill>
                  <a:prstClr val="white"/>
                </a:solidFill>
              </a:endParaRPr>
            </a:p>
          </p:txBody>
        </p:sp>
      </p:grpSp>
      <p:grpSp>
        <p:nvGrpSpPr>
          <p:cNvPr id="113" name="Group 40">
            <a:extLst>
              <a:ext uri="{FF2B5EF4-FFF2-40B4-BE49-F238E27FC236}">
                <a16:creationId xmlns:a16="http://schemas.microsoft.com/office/drawing/2014/main" id="{39399729-C21E-5F40-9616-403F8854041C}"/>
              </a:ext>
            </a:extLst>
          </p:cNvPr>
          <p:cNvGrpSpPr>
            <a:grpSpLocks/>
          </p:cNvGrpSpPr>
          <p:nvPr/>
        </p:nvGrpSpPr>
        <p:grpSpPr bwMode="auto">
          <a:xfrm>
            <a:off x="3806830" y="3706671"/>
            <a:ext cx="485773" cy="215900"/>
            <a:chOff x="748" y="3702"/>
            <a:chExt cx="262" cy="136"/>
          </a:xfrm>
          <a:solidFill>
            <a:srgbClr val="FFFF00"/>
          </a:solidFill>
          <a:effectLst>
            <a:outerShdw blurRad="50800" dist="38100" dir="2700000" algn="tl" rotWithShape="0">
              <a:prstClr val="black">
                <a:alpha val="40000"/>
              </a:prstClr>
            </a:outerShdw>
          </a:effectLst>
        </p:grpSpPr>
        <p:sp>
          <p:nvSpPr>
            <p:cNvPr id="114" name="AutoShape 41">
              <a:extLst>
                <a:ext uri="{FF2B5EF4-FFF2-40B4-BE49-F238E27FC236}">
                  <a16:creationId xmlns:a16="http://schemas.microsoft.com/office/drawing/2014/main" id="{69950822-4314-554D-95D7-B377D94EEDAD}"/>
                </a:ext>
              </a:extLst>
            </p:cNvPr>
            <p:cNvSpPr>
              <a:spLocks noChangeArrowheads="1"/>
            </p:cNvSpPr>
            <p:nvPr/>
          </p:nvSpPr>
          <p:spPr bwMode="auto">
            <a:xfrm>
              <a:off x="748" y="3702"/>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s-CL">
                <a:solidFill>
                  <a:prstClr val="white"/>
                </a:solidFill>
              </a:endParaRPr>
            </a:p>
          </p:txBody>
        </p:sp>
        <p:sp>
          <p:nvSpPr>
            <p:cNvPr id="115" name="AutoShape 42">
              <a:extLst>
                <a:ext uri="{FF2B5EF4-FFF2-40B4-BE49-F238E27FC236}">
                  <a16:creationId xmlns:a16="http://schemas.microsoft.com/office/drawing/2014/main" id="{D3008887-0C8E-8B43-B571-621888CCF7AB}"/>
                </a:ext>
              </a:extLst>
            </p:cNvPr>
            <p:cNvSpPr>
              <a:spLocks noChangeArrowheads="1"/>
            </p:cNvSpPr>
            <p:nvPr/>
          </p:nvSpPr>
          <p:spPr bwMode="auto">
            <a:xfrm>
              <a:off x="884" y="3702"/>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s-CL">
                <a:solidFill>
                  <a:prstClr val="white"/>
                </a:solidFill>
              </a:endParaRPr>
            </a:p>
          </p:txBody>
        </p:sp>
      </p:grpSp>
      <p:grpSp>
        <p:nvGrpSpPr>
          <p:cNvPr id="116" name="Group 43">
            <a:extLst>
              <a:ext uri="{FF2B5EF4-FFF2-40B4-BE49-F238E27FC236}">
                <a16:creationId xmlns:a16="http://schemas.microsoft.com/office/drawing/2014/main" id="{539C85AF-2003-D340-B5B6-5CBD8BF8FD11}"/>
              </a:ext>
            </a:extLst>
          </p:cNvPr>
          <p:cNvGrpSpPr>
            <a:grpSpLocks/>
          </p:cNvGrpSpPr>
          <p:nvPr/>
        </p:nvGrpSpPr>
        <p:grpSpPr bwMode="auto">
          <a:xfrm>
            <a:off x="5217171" y="3715138"/>
            <a:ext cx="493712" cy="215900"/>
            <a:chOff x="748" y="3702"/>
            <a:chExt cx="262" cy="136"/>
          </a:xfrm>
          <a:solidFill>
            <a:srgbClr val="FFFF00"/>
          </a:solidFill>
          <a:effectLst>
            <a:outerShdw blurRad="50800" dist="38100" dir="2700000" algn="tl" rotWithShape="0">
              <a:prstClr val="black">
                <a:alpha val="40000"/>
              </a:prstClr>
            </a:outerShdw>
          </a:effectLst>
        </p:grpSpPr>
        <p:sp>
          <p:nvSpPr>
            <p:cNvPr id="117" name="AutoShape 44">
              <a:extLst>
                <a:ext uri="{FF2B5EF4-FFF2-40B4-BE49-F238E27FC236}">
                  <a16:creationId xmlns:a16="http://schemas.microsoft.com/office/drawing/2014/main" id="{805E0D30-8BC4-C54F-B223-5001351104CE}"/>
                </a:ext>
              </a:extLst>
            </p:cNvPr>
            <p:cNvSpPr>
              <a:spLocks noChangeArrowheads="1"/>
            </p:cNvSpPr>
            <p:nvPr/>
          </p:nvSpPr>
          <p:spPr bwMode="auto">
            <a:xfrm>
              <a:off x="748" y="3702"/>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s-CL">
                <a:solidFill>
                  <a:prstClr val="white"/>
                </a:solidFill>
              </a:endParaRPr>
            </a:p>
          </p:txBody>
        </p:sp>
        <p:sp>
          <p:nvSpPr>
            <p:cNvPr id="118" name="AutoShape 45">
              <a:extLst>
                <a:ext uri="{FF2B5EF4-FFF2-40B4-BE49-F238E27FC236}">
                  <a16:creationId xmlns:a16="http://schemas.microsoft.com/office/drawing/2014/main" id="{9CE23423-9053-EB4F-9354-7EC72F754114}"/>
                </a:ext>
              </a:extLst>
            </p:cNvPr>
            <p:cNvSpPr>
              <a:spLocks noChangeArrowheads="1"/>
            </p:cNvSpPr>
            <p:nvPr/>
          </p:nvSpPr>
          <p:spPr bwMode="auto">
            <a:xfrm>
              <a:off x="884" y="3702"/>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s-CL">
                <a:solidFill>
                  <a:prstClr val="white"/>
                </a:solidFill>
              </a:endParaRPr>
            </a:p>
          </p:txBody>
        </p:sp>
      </p:grpSp>
      <p:grpSp>
        <p:nvGrpSpPr>
          <p:cNvPr id="119" name="Group 46">
            <a:extLst>
              <a:ext uri="{FF2B5EF4-FFF2-40B4-BE49-F238E27FC236}">
                <a16:creationId xmlns:a16="http://schemas.microsoft.com/office/drawing/2014/main" id="{294655D7-D43F-9148-AE94-D3C57EE78179}"/>
              </a:ext>
            </a:extLst>
          </p:cNvPr>
          <p:cNvGrpSpPr>
            <a:grpSpLocks/>
          </p:cNvGrpSpPr>
          <p:nvPr/>
        </p:nvGrpSpPr>
        <p:grpSpPr bwMode="auto">
          <a:xfrm>
            <a:off x="6686666" y="3706671"/>
            <a:ext cx="523875" cy="215900"/>
            <a:chOff x="748" y="3702"/>
            <a:chExt cx="262" cy="136"/>
          </a:xfrm>
          <a:solidFill>
            <a:srgbClr val="FFFF00"/>
          </a:solidFill>
          <a:effectLst>
            <a:outerShdw blurRad="50800" dist="38100" dir="2700000" algn="tl" rotWithShape="0">
              <a:prstClr val="black">
                <a:alpha val="40000"/>
              </a:prstClr>
            </a:outerShdw>
          </a:effectLst>
        </p:grpSpPr>
        <p:sp>
          <p:nvSpPr>
            <p:cNvPr id="120" name="AutoShape 47">
              <a:extLst>
                <a:ext uri="{FF2B5EF4-FFF2-40B4-BE49-F238E27FC236}">
                  <a16:creationId xmlns:a16="http://schemas.microsoft.com/office/drawing/2014/main" id="{62297E42-E52E-1A48-8AAD-F099FBD6D640}"/>
                </a:ext>
              </a:extLst>
            </p:cNvPr>
            <p:cNvSpPr>
              <a:spLocks noChangeArrowheads="1"/>
            </p:cNvSpPr>
            <p:nvPr/>
          </p:nvSpPr>
          <p:spPr bwMode="auto">
            <a:xfrm>
              <a:off x="748" y="3702"/>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s-CL">
                <a:solidFill>
                  <a:prstClr val="white"/>
                </a:solidFill>
              </a:endParaRPr>
            </a:p>
          </p:txBody>
        </p:sp>
        <p:sp>
          <p:nvSpPr>
            <p:cNvPr id="121" name="AutoShape 48">
              <a:extLst>
                <a:ext uri="{FF2B5EF4-FFF2-40B4-BE49-F238E27FC236}">
                  <a16:creationId xmlns:a16="http://schemas.microsoft.com/office/drawing/2014/main" id="{4D63CE2B-2074-AC41-AEF2-C46F1D2680EE}"/>
                </a:ext>
              </a:extLst>
            </p:cNvPr>
            <p:cNvSpPr>
              <a:spLocks noChangeArrowheads="1"/>
            </p:cNvSpPr>
            <p:nvPr/>
          </p:nvSpPr>
          <p:spPr bwMode="auto">
            <a:xfrm>
              <a:off x="884" y="3702"/>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s-CL">
                <a:solidFill>
                  <a:prstClr val="white"/>
                </a:solidFill>
              </a:endParaRPr>
            </a:p>
          </p:txBody>
        </p:sp>
      </p:grpSp>
      <p:grpSp>
        <p:nvGrpSpPr>
          <p:cNvPr id="122" name="Text Box 4">
            <a:extLst>
              <a:ext uri="{FF2B5EF4-FFF2-40B4-BE49-F238E27FC236}">
                <a16:creationId xmlns:a16="http://schemas.microsoft.com/office/drawing/2014/main" id="{85AFB7F5-0C92-824D-B6EF-3D00A6EB5CD8}"/>
              </a:ext>
            </a:extLst>
          </p:cNvPr>
          <p:cNvGrpSpPr>
            <a:grpSpLocks/>
          </p:cNvGrpSpPr>
          <p:nvPr/>
        </p:nvGrpSpPr>
        <p:grpSpPr bwMode="auto">
          <a:xfrm>
            <a:off x="7788923" y="2597460"/>
            <a:ext cx="2139950" cy="718405"/>
            <a:chOff x="165" y="2150"/>
            <a:chExt cx="883" cy="596"/>
          </a:xfrm>
        </p:grpSpPr>
        <p:pic>
          <p:nvPicPr>
            <p:cNvPr id="123" name="Text Box 4">
              <a:extLst>
                <a:ext uri="{FF2B5EF4-FFF2-40B4-BE49-F238E27FC236}">
                  <a16:creationId xmlns:a16="http://schemas.microsoft.com/office/drawing/2014/main" id="{F4E19EB3-BA08-C84E-8280-2E9BA0BFB32B}"/>
                </a:ext>
              </a:extLst>
            </p:cNvPr>
            <p:cNvPicPr>
              <a:picLocks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65" y="2181"/>
              <a:ext cx="883"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4" name="Text Box 3">
              <a:extLst>
                <a:ext uri="{FF2B5EF4-FFF2-40B4-BE49-F238E27FC236}">
                  <a16:creationId xmlns:a16="http://schemas.microsoft.com/office/drawing/2014/main" id="{31ADB0EC-798E-2049-90B4-EC2980562D9E}"/>
                </a:ext>
              </a:extLst>
            </p:cNvPr>
            <p:cNvSpPr txBox="1">
              <a:spLocks noChangeArrowheads="1"/>
            </p:cNvSpPr>
            <p:nvPr/>
          </p:nvSpPr>
          <p:spPr bwMode="auto">
            <a:xfrm>
              <a:off x="204" y="2150"/>
              <a:ext cx="809" cy="548"/>
            </a:xfrm>
            <a:prstGeom prst="rect">
              <a:avLst/>
            </a:prstGeom>
            <a:solidFill>
              <a:schemeClr val="accent1">
                <a:lumMod val="50000"/>
              </a:schemeClr>
            </a:solidFill>
            <a:ln w="9525">
              <a:noFill/>
              <a:miter lim="800000"/>
              <a:headEnd/>
              <a:tailEnd/>
            </a:ln>
            <a:effectLst>
              <a:outerShdw dist="35921" dir="2700000" algn="ctr" rotWithShape="0">
                <a:schemeClr val="tx1"/>
              </a:outerShdw>
            </a:effectLst>
          </p:spPr>
          <p:txBody>
            <a:bodyPr anchor="ctr"/>
            <a:lstStyle/>
            <a:p>
              <a:pPr algn="ctr" fontAlgn="auto">
                <a:spcBef>
                  <a:spcPts val="0"/>
                </a:spcBef>
                <a:spcAft>
                  <a:spcPts val="0"/>
                </a:spcAft>
                <a:defRPr/>
              </a:pPr>
              <a:r>
                <a:rPr lang="es-CL" sz="1400" b="1" dirty="0">
                  <a:solidFill>
                    <a:srgbClr val="FFFF00"/>
                  </a:solidFill>
                  <a:latin typeface="Calibri"/>
                  <a:ea typeface="ＭＳ Ｐゴシック" panose="020B0600070205080204" pitchFamily="34" charset="-128"/>
                  <a:cs typeface="+mn-cs"/>
                </a:rPr>
                <a:t>Centro de Entrenamiento de la Armada</a:t>
              </a:r>
            </a:p>
          </p:txBody>
        </p:sp>
      </p:grpSp>
      <p:grpSp>
        <p:nvGrpSpPr>
          <p:cNvPr id="125" name="Text Box 4">
            <a:extLst>
              <a:ext uri="{FF2B5EF4-FFF2-40B4-BE49-F238E27FC236}">
                <a16:creationId xmlns:a16="http://schemas.microsoft.com/office/drawing/2014/main" id="{239161E5-477B-0841-9FE7-FDB99D961CA9}"/>
              </a:ext>
            </a:extLst>
          </p:cNvPr>
          <p:cNvGrpSpPr>
            <a:grpSpLocks/>
          </p:cNvGrpSpPr>
          <p:nvPr/>
        </p:nvGrpSpPr>
        <p:grpSpPr bwMode="auto">
          <a:xfrm>
            <a:off x="1965973" y="3941339"/>
            <a:ext cx="1401762" cy="896937"/>
            <a:chOff x="165" y="2181"/>
            <a:chExt cx="883" cy="565"/>
          </a:xfrm>
        </p:grpSpPr>
        <p:pic>
          <p:nvPicPr>
            <p:cNvPr id="126" name="Text Box 4">
              <a:extLst>
                <a:ext uri="{FF2B5EF4-FFF2-40B4-BE49-F238E27FC236}">
                  <a16:creationId xmlns:a16="http://schemas.microsoft.com/office/drawing/2014/main" id="{BF9EADDF-977A-F340-AA54-B868CA42FA34}"/>
                </a:ext>
              </a:extLst>
            </p:cNvPr>
            <p:cNvPicPr>
              <a:picLocks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65" y="2181"/>
              <a:ext cx="883"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7" name="Text Box 3">
              <a:extLst>
                <a:ext uri="{FF2B5EF4-FFF2-40B4-BE49-F238E27FC236}">
                  <a16:creationId xmlns:a16="http://schemas.microsoft.com/office/drawing/2014/main" id="{9479C103-7659-FA45-BFE6-E3B7A5843ECC}"/>
                </a:ext>
              </a:extLst>
            </p:cNvPr>
            <p:cNvSpPr txBox="1">
              <a:spLocks noChangeArrowheads="1"/>
            </p:cNvSpPr>
            <p:nvPr/>
          </p:nvSpPr>
          <p:spPr bwMode="auto">
            <a:xfrm>
              <a:off x="204" y="2204"/>
              <a:ext cx="809" cy="495"/>
            </a:xfrm>
            <a:prstGeom prst="rect">
              <a:avLst/>
            </a:prstGeom>
            <a:solidFill>
              <a:schemeClr val="accent1">
                <a:lumMod val="50000"/>
              </a:schemeClr>
            </a:solidFill>
            <a:ln w="9525">
              <a:noFill/>
              <a:miter lim="800000"/>
              <a:headEnd/>
              <a:tailEnd/>
            </a:ln>
            <a:effectLst>
              <a:outerShdw dist="35921" dir="2700000" algn="ctr" rotWithShape="0">
                <a:schemeClr val="tx1"/>
              </a:outerShdw>
            </a:effectLst>
          </p:spPr>
          <p:txBody>
            <a:bodyPr anchor="ctr"/>
            <a:lstStyle/>
            <a:p>
              <a:pPr algn="ctr" fontAlgn="auto">
                <a:spcBef>
                  <a:spcPts val="0"/>
                </a:spcBef>
                <a:spcAft>
                  <a:spcPts val="0"/>
                </a:spcAft>
                <a:defRPr/>
              </a:pPr>
              <a:r>
                <a:rPr lang="es-CL" sz="1400" b="1" dirty="0">
                  <a:solidFill>
                    <a:srgbClr val="FFFF00"/>
                  </a:solidFill>
                  <a:latin typeface="Calibri"/>
                  <a:ea typeface="ＭＳ Ｐゴシック" panose="020B0600070205080204" pitchFamily="34" charset="-128"/>
                  <a:cs typeface="+mn-cs"/>
                </a:rPr>
                <a:t>Escuadra Nacional</a:t>
              </a:r>
            </a:p>
          </p:txBody>
        </p:sp>
      </p:grpSp>
      <p:grpSp>
        <p:nvGrpSpPr>
          <p:cNvPr id="128" name="Text Box 5">
            <a:extLst>
              <a:ext uri="{FF2B5EF4-FFF2-40B4-BE49-F238E27FC236}">
                <a16:creationId xmlns:a16="http://schemas.microsoft.com/office/drawing/2014/main" id="{E229283A-C084-C347-B475-77C84C88A60A}"/>
              </a:ext>
            </a:extLst>
          </p:cNvPr>
          <p:cNvGrpSpPr>
            <a:grpSpLocks/>
          </p:cNvGrpSpPr>
          <p:nvPr/>
        </p:nvGrpSpPr>
        <p:grpSpPr bwMode="auto">
          <a:xfrm>
            <a:off x="3324873" y="3941339"/>
            <a:ext cx="1427162" cy="896937"/>
            <a:chOff x="1021" y="2181"/>
            <a:chExt cx="899" cy="565"/>
          </a:xfrm>
        </p:grpSpPr>
        <p:pic>
          <p:nvPicPr>
            <p:cNvPr id="129" name="Text Box 5">
              <a:extLst>
                <a:ext uri="{FF2B5EF4-FFF2-40B4-BE49-F238E27FC236}">
                  <a16:creationId xmlns:a16="http://schemas.microsoft.com/office/drawing/2014/main" id="{7DAE417A-B230-5146-8D8A-CEE82378AEBA}"/>
                </a:ext>
              </a:extLst>
            </p:cNvPr>
            <p:cNvPicPr>
              <a:picLocks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021" y="2181"/>
              <a:ext cx="899"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0" name="Text Box 6">
              <a:extLst>
                <a:ext uri="{FF2B5EF4-FFF2-40B4-BE49-F238E27FC236}">
                  <a16:creationId xmlns:a16="http://schemas.microsoft.com/office/drawing/2014/main" id="{99DFFA70-9EE6-AA4F-B29A-2BD1D4357E9A}"/>
                </a:ext>
              </a:extLst>
            </p:cNvPr>
            <p:cNvSpPr txBox="1">
              <a:spLocks noChangeArrowheads="1"/>
            </p:cNvSpPr>
            <p:nvPr/>
          </p:nvSpPr>
          <p:spPr bwMode="auto">
            <a:xfrm>
              <a:off x="1061" y="2204"/>
              <a:ext cx="825" cy="495"/>
            </a:xfrm>
            <a:prstGeom prst="rect">
              <a:avLst/>
            </a:prstGeom>
            <a:solidFill>
              <a:schemeClr val="accent1">
                <a:lumMod val="50000"/>
              </a:schemeClr>
            </a:solidFill>
            <a:ln w="9525">
              <a:noFill/>
              <a:miter lim="800000"/>
              <a:headEnd/>
              <a:tailEnd/>
            </a:ln>
            <a:effectLst>
              <a:outerShdw dist="35921" dir="2700000" algn="ctr" rotWithShape="0">
                <a:schemeClr val="tx1"/>
              </a:outerShdw>
            </a:effectLst>
          </p:spPr>
          <p:txBody>
            <a:bodyPr anchor="ctr"/>
            <a:lstStyle/>
            <a:p>
              <a:pPr algn="ctr" fontAlgn="auto">
                <a:spcBef>
                  <a:spcPts val="0"/>
                </a:spcBef>
                <a:spcAft>
                  <a:spcPts val="0"/>
                </a:spcAft>
                <a:defRPr/>
              </a:pPr>
              <a:r>
                <a:rPr lang="es-CL" sz="1400" b="1" dirty="0">
                  <a:solidFill>
                    <a:srgbClr val="FFFF00"/>
                  </a:solidFill>
                  <a:latin typeface="Calibri"/>
                  <a:ea typeface="ＭＳ Ｐゴシック" panose="020B0600070205080204" pitchFamily="34" charset="-128"/>
                  <a:cs typeface="+mn-cs"/>
                </a:rPr>
                <a:t>Fuerza de Submarinos</a:t>
              </a:r>
            </a:p>
          </p:txBody>
        </p:sp>
      </p:grpSp>
      <p:sp>
        <p:nvSpPr>
          <p:cNvPr id="131" name="Text Box 9">
            <a:extLst>
              <a:ext uri="{FF2B5EF4-FFF2-40B4-BE49-F238E27FC236}">
                <a16:creationId xmlns:a16="http://schemas.microsoft.com/office/drawing/2014/main" id="{4C96F4D7-E634-F142-8D1F-7A84060DD70A}"/>
              </a:ext>
            </a:extLst>
          </p:cNvPr>
          <p:cNvSpPr txBox="1">
            <a:spLocks noChangeArrowheads="1"/>
          </p:cNvSpPr>
          <p:nvPr/>
        </p:nvSpPr>
        <p:spPr bwMode="auto">
          <a:xfrm>
            <a:off x="4766323" y="3977789"/>
            <a:ext cx="1437704" cy="785812"/>
          </a:xfrm>
          <a:prstGeom prst="rect">
            <a:avLst/>
          </a:prstGeom>
          <a:solidFill>
            <a:schemeClr val="accent6">
              <a:lumMod val="50000"/>
            </a:schemeClr>
          </a:solidFill>
          <a:ln w="9525">
            <a:noFill/>
            <a:miter lim="800000"/>
            <a:headEnd/>
            <a:tailEnd/>
          </a:ln>
          <a:effectLst>
            <a:outerShdw dist="35921" dir="2700000" algn="ctr" rotWithShape="0">
              <a:schemeClr val="tx1"/>
            </a:outerShdw>
          </a:effectLst>
        </p:spPr>
        <p:txBody>
          <a:bodyPr anchor="ctr"/>
          <a:lstStyle>
            <a:defPPr>
              <a:defRPr lang="es-CL"/>
            </a:defPPr>
            <a:lvl1pPr algn="ctr" fontAlgn="auto">
              <a:spcBef>
                <a:spcPts val="0"/>
              </a:spcBef>
              <a:spcAft>
                <a:spcPts val="0"/>
              </a:spcAft>
              <a:defRPr sz="1400" b="1">
                <a:solidFill>
                  <a:srgbClr val="FFFF00"/>
                </a:solidFill>
                <a:latin typeface="Calibri"/>
                <a:ea typeface="ＭＳ Ｐゴシック" panose="020B0600070205080204" pitchFamily="34" charset="-12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s-CL" dirty="0"/>
              <a:t>Brigada Anfibia Expedicionaria</a:t>
            </a:r>
          </a:p>
        </p:txBody>
      </p:sp>
      <p:grpSp>
        <p:nvGrpSpPr>
          <p:cNvPr id="132" name="Text Box 7">
            <a:extLst>
              <a:ext uri="{FF2B5EF4-FFF2-40B4-BE49-F238E27FC236}">
                <a16:creationId xmlns:a16="http://schemas.microsoft.com/office/drawing/2014/main" id="{1CBF3616-F358-7146-86E5-6DAB1A2BF2ED}"/>
              </a:ext>
            </a:extLst>
          </p:cNvPr>
          <p:cNvGrpSpPr>
            <a:grpSpLocks/>
          </p:cNvGrpSpPr>
          <p:nvPr/>
        </p:nvGrpSpPr>
        <p:grpSpPr bwMode="auto">
          <a:xfrm>
            <a:off x="6196660" y="3941339"/>
            <a:ext cx="1500188" cy="896937"/>
            <a:chOff x="2830" y="2181"/>
            <a:chExt cx="945" cy="565"/>
          </a:xfrm>
        </p:grpSpPr>
        <p:pic>
          <p:nvPicPr>
            <p:cNvPr id="133" name="Text Box 7">
              <a:extLst>
                <a:ext uri="{FF2B5EF4-FFF2-40B4-BE49-F238E27FC236}">
                  <a16:creationId xmlns:a16="http://schemas.microsoft.com/office/drawing/2014/main" id="{D239F829-F25A-6D48-BB36-789F956B2399}"/>
                </a:ext>
              </a:extLst>
            </p:cNvPr>
            <p:cNvPicPr>
              <a:picLocks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830" y="2181"/>
              <a:ext cx="945"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4" name="Text Box 12">
              <a:extLst>
                <a:ext uri="{FF2B5EF4-FFF2-40B4-BE49-F238E27FC236}">
                  <a16:creationId xmlns:a16="http://schemas.microsoft.com/office/drawing/2014/main" id="{DEAB93A5-6DDC-594D-A50F-CE5ECF458E38}"/>
                </a:ext>
              </a:extLst>
            </p:cNvPr>
            <p:cNvSpPr txBox="1">
              <a:spLocks noChangeArrowheads="1"/>
            </p:cNvSpPr>
            <p:nvPr/>
          </p:nvSpPr>
          <p:spPr bwMode="auto">
            <a:xfrm>
              <a:off x="2867" y="2204"/>
              <a:ext cx="874" cy="495"/>
            </a:xfrm>
            <a:prstGeom prst="rect">
              <a:avLst/>
            </a:prstGeom>
            <a:solidFill>
              <a:schemeClr val="accent1">
                <a:lumMod val="50000"/>
              </a:schemeClr>
            </a:solidFill>
            <a:ln w="9525">
              <a:noFill/>
              <a:miter lim="800000"/>
              <a:headEnd/>
              <a:tailEnd/>
            </a:ln>
            <a:effectLst>
              <a:outerShdw dist="35921" dir="2700000" algn="ctr" rotWithShape="0">
                <a:schemeClr val="tx1"/>
              </a:outerShdw>
            </a:effectLst>
          </p:spPr>
          <p:txBody>
            <a:bodyPr anchor="ctr"/>
            <a:lstStyle/>
            <a:p>
              <a:pPr algn="ctr" fontAlgn="auto">
                <a:spcBef>
                  <a:spcPts val="0"/>
                </a:spcBef>
                <a:spcAft>
                  <a:spcPts val="0"/>
                </a:spcAft>
                <a:defRPr/>
              </a:pPr>
              <a:r>
                <a:rPr lang="es-CL" sz="1400" b="1" dirty="0">
                  <a:solidFill>
                    <a:srgbClr val="FFFF00"/>
                  </a:solidFill>
                  <a:latin typeface="Calibri"/>
                  <a:ea typeface="ＭＳ Ｐゴシック" panose="020B0600070205080204" pitchFamily="34" charset="-128"/>
                  <a:cs typeface="+mn-cs"/>
                </a:rPr>
                <a:t>Aviación</a:t>
              </a:r>
            </a:p>
            <a:p>
              <a:pPr algn="ctr" fontAlgn="auto">
                <a:spcBef>
                  <a:spcPts val="0"/>
                </a:spcBef>
                <a:spcAft>
                  <a:spcPts val="0"/>
                </a:spcAft>
                <a:defRPr/>
              </a:pPr>
              <a:r>
                <a:rPr lang="es-CL" sz="1400" b="1" dirty="0">
                  <a:solidFill>
                    <a:srgbClr val="FFFF00"/>
                  </a:solidFill>
                  <a:latin typeface="Calibri"/>
                  <a:ea typeface="ＭＳ Ｐゴシック" panose="020B0600070205080204" pitchFamily="34" charset="-128"/>
                  <a:cs typeface="+mn-cs"/>
                </a:rPr>
                <a:t> Naval</a:t>
              </a:r>
            </a:p>
          </p:txBody>
        </p:sp>
      </p:grpSp>
      <p:grpSp>
        <p:nvGrpSpPr>
          <p:cNvPr id="135" name="Text Box 8">
            <a:extLst>
              <a:ext uri="{FF2B5EF4-FFF2-40B4-BE49-F238E27FC236}">
                <a16:creationId xmlns:a16="http://schemas.microsoft.com/office/drawing/2014/main" id="{6F66FE65-310C-F348-B2FD-A059C75C3A43}"/>
              </a:ext>
            </a:extLst>
          </p:cNvPr>
          <p:cNvGrpSpPr>
            <a:grpSpLocks/>
          </p:cNvGrpSpPr>
          <p:nvPr/>
        </p:nvGrpSpPr>
        <p:grpSpPr bwMode="auto">
          <a:xfrm>
            <a:off x="7641285" y="3941339"/>
            <a:ext cx="1543050" cy="896937"/>
            <a:chOff x="3740" y="2181"/>
            <a:chExt cx="972" cy="565"/>
          </a:xfrm>
        </p:grpSpPr>
        <p:pic>
          <p:nvPicPr>
            <p:cNvPr id="136" name="Text Box 8">
              <a:extLst>
                <a:ext uri="{FF2B5EF4-FFF2-40B4-BE49-F238E27FC236}">
                  <a16:creationId xmlns:a16="http://schemas.microsoft.com/office/drawing/2014/main" id="{ED90D5C4-859A-5041-88B7-51C00CD9F153}"/>
                </a:ext>
              </a:extLst>
            </p:cNvPr>
            <p:cNvPicPr>
              <a:picLocks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740" y="2181"/>
              <a:ext cx="972"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7" name="Text Box 15">
              <a:extLst>
                <a:ext uri="{FF2B5EF4-FFF2-40B4-BE49-F238E27FC236}">
                  <a16:creationId xmlns:a16="http://schemas.microsoft.com/office/drawing/2014/main" id="{76D97885-69E8-DB46-92B3-6603548BFB66}"/>
                </a:ext>
              </a:extLst>
            </p:cNvPr>
            <p:cNvSpPr txBox="1">
              <a:spLocks noChangeArrowheads="1"/>
            </p:cNvSpPr>
            <p:nvPr/>
          </p:nvSpPr>
          <p:spPr bwMode="auto">
            <a:xfrm>
              <a:off x="3780" y="2204"/>
              <a:ext cx="872" cy="495"/>
            </a:xfrm>
            <a:prstGeom prst="rect">
              <a:avLst/>
            </a:prstGeom>
            <a:solidFill>
              <a:schemeClr val="accent1">
                <a:lumMod val="50000"/>
              </a:schemeClr>
            </a:solidFill>
            <a:ln w="9525">
              <a:noFill/>
              <a:miter lim="800000"/>
              <a:headEnd/>
              <a:tailEnd/>
            </a:ln>
            <a:effectLst>
              <a:outerShdw dist="35921" dir="2700000" algn="ctr" rotWithShape="0">
                <a:schemeClr val="tx1"/>
              </a:outerShdw>
            </a:effectLst>
          </p:spPr>
          <p:txBody>
            <a:bodyPr anchor="ctr"/>
            <a:lstStyle/>
            <a:p>
              <a:pPr algn="ctr" fontAlgn="auto">
                <a:spcBef>
                  <a:spcPts val="0"/>
                </a:spcBef>
                <a:spcAft>
                  <a:spcPts val="0"/>
                </a:spcAft>
                <a:defRPr/>
              </a:pPr>
              <a:r>
                <a:rPr lang="es-CL" sz="1400" b="1">
                  <a:solidFill>
                    <a:srgbClr val="FFFF00"/>
                  </a:solidFill>
                  <a:latin typeface="Calibri"/>
                  <a:ea typeface="ＭＳ Ｐゴシック" panose="020B0600070205080204" pitchFamily="34" charset="-128"/>
                  <a:cs typeface="+mn-cs"/>
                </a:rPr>
                <a:t>Cdo. Anfibio y Transportes Navales</a:t>
              </a:r>
            </a:p>
          </p:txBody>
        </p:sp>
      </p:grpSp>
      <p:sp>
        <p:nvSpPr>
          <p:cNvPr id="138" name="Text Box 18">
            <a:extLst>
              <a:ext uri="{FF2B5EF4-FFF2-40B4-BE49-F238E27FC236}">
                <a16:creationId xmlns:a16="http://schemas.microsoft.com/office/drawing/2014/main" id="{632CA848-030E-9140-BBFF-4BC99A59FDAE}"/>
              </a:ext>
            </a:extLst>
          </p:cNvPr>
          <p:cNvSpPr txBox="1">
            <a:spLocks noChangeArrowheads="1"/>
          </p:cNvSpPr>
          <p:nvPr/>
        </p:nvSpPr>
        <p:spPr bwMode="auto">
          <a:xfrm>
            <a:off x="9143060" y="3977789"/>
            <a:ext cx="1371600" cy="785812"/>
          </a:xfrm>
          <a:prstGeom prst="rect">
            <a:avLst/>
          </a:prstGeom>
          <a:solidFill>
            <a:schemeClr val="accent6">
              <a:lumMod val="50000"/>
            </a:schemeClr>
          </a:solidFill>
          <a:ln w="9525">
            <a:noFill/>
            <a:miter lim="800000"/>
            <a:headEnd/>
            <a:tailEnd/>
          </a:ln>
          <a:effectLst>
            <a:outerShdw dist="35921" dir="2700000" algn="ctr" rotWithShape="0">
              <a:schemeClr val="tx1"/>
            </a:outerShdw>
          </a:effectLst>
        </p:spPr>
        <p:txBody>
          <a:bodyPr anchor="ctr"/>
          <a:lstStyle>
            <a:defPPr>
              <a:defRPr lang="es-CL"/>
            </a:defPPr>
            <a:lvl1pPr algn="ctr" fontAlgn="auto">
              <a:spcBef>
                <a:spcPts val="0"/>
              </a:spcBef>
              <a:spcAft>
                <a:spcPts val="0"/>
              </a:spcAft>
              <a:defRPr sz="1400" b="1">
                <a:solidFill>
                  <a:srgbClr val="FFFF00"/>
                </a:solidFill>
                <a:latin typeface="Calibri"/>
                <a:ea typeface="ＭＳ Ｐゴシック" panose="020B0600070205080204" pitchFamily="34" charset="-12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s-CL" sz="1600" dirty="0"/>
              <a:t>Comando de Fuerzas Especiales</a:t>
            </a:r>
          </a:p>
        </p:txBody>
      </p:sp>
      <p:pic>
        <p:nvPicPr>
          <p:cNvPr id="139" name="Picture 2" descr="http://upload.wikimedia.org/wikipedia/commons/thumb/9/91/SS.OO.H.5.-_CAPIT%C3%81N_DE_NAV%C3%8DO.svg/50px-SS.OO.H.5.-_CAPIT%C3%81N_DE_NAV%C3%8DO.svg.png">
            <a:extLst>
              <a:ext uri="{FF2B5EF4-FFF2-40B4-BE49-F238E27FC236}">
                <a16:creationId xmlns:a16="http://schemas.microsoft.com/office/drawing/2014/main" id="{AC92CC60-5105-D849-9D61-FB8EDB5093E3}"/>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l="44099"/>
          <a:stretch>
            <a:fillRect/>
          </a:stretch>
        </p:blipFill>
        <p:spPr bwMode="auto">
          <a:xfrm>
            <a:off x="7860360" y="3600026"/>
            <a:ext cx="4699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0" name="Picture 2" descr="http://upload.wikimedia.org/wikipedia/commons/thumb/9/91/SS.OO.H.5.-_CAPIT%C3%81N_DE_NAV%C3%8DO.svg/50px-SS.OO.H.5.-_CAPIT%C3%81N_DE_NAV%C3%8DO.svg.png">
            <a:extLst>
              <a:ext uri="{FF2B5EF4-FFF2-40B4-BE49-F238E27FC236}">
                <a16:creationId xmlns:a16="http://schemas.microsoft.com/office/drawing/2014/main" id="{9DA0A60A-FF39-154A-93DD-CEFC5DF1F1E8}"/>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l="44099"/>
          <a:stretch>
            <a:fillRect/>
          </a:stretch>
        </p:blipFill>
        <p:spPr bwMode="auto">
          <a:xfrm>
            <a:off x="9300223" y="3600026"/>
            <a:ext cx="4699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1" name="Grupo 77">
            <a:extLst>
              <a:ext uri="{FF2B5EF4-FFF2-40B4-BE49-F238E27FC236}">
                <a16:creationId xmlns:a16="http://schemas.microsoft.com/office/drawing/2014/main" id="{B8FB1576-1DD6-B64D-B751-3011E25D1DD1}"/>
              </a:ext>
            </a:extLst>
          </p:cNvPr>
          <p:cNvGrpSpPr>
            <a:grpSpLocks/>
          </p:cNvGrpSpPr>
          <p:nvPr/>
        </p:nvGrpSpPr>
        <p:grpSpPr bwMode="auto">
          <a:xfrm>
            <a:off x="3661423" y="4839864"/>
            <a:ext cx="777875" cy="1108075"/>
            <a:chOff x="169969" y="839448"/>
            <a:chExt cx="3440793" cy="4935762"/>
          </a:xfrm>
        </p:grpSpPr>
        <p:pic>
          <p:nvPicPr>
            <p:cNvPr id="142" name="Picture 27" descr="FOTO_1520090730094326">
              <a:extLst>
                <a:ext uri="{FF2B5EF4-FFF2-40B4-BE49-F238E27FC236}">
                  <a16:creationId xmlns:a16="http://schemas.microsoft.com/office/drawing/2014/main" id="{AFF44F5B-3B48-6749-9D1F-06F9D572761B}"/>
                </a:ext>
              </a:extLst>
            </p:cNvPr>
            <p:cNvPicPr>
              <a:picLocks noChangeAspect="1" noChangeArrowheads="1"/>
            </p:cNvPicPr>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b="13708"/>
            <a:stretch>
              <a:fillRect/>
            </a:stretch>
          </p:blipFill>
          <p:spPr bwMode="auto">
            <a:xfrm>
              <a:off x="169969" y="839448"/>
              <a:ext cx="3440793" cy="4307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 name="Picture 27" descr="FOTO_1520090730094326">
              <a:extLst>
                <a:ext uri="{FF2B5EF4-FFF2-40B4-BE49-F238E27FC236}">
                  <a16:creationId xmlns:a16="http://schemas.microsoft.com/office/drawing/2014/main" id="{926E47CA-0C6A-C642-ABC3-57B0AC5B311C}"/>
                </a:ext>
              </a:extLst>
            </p:cNvPr>
            <p:cNvPicPr>
              <a:picLocks noChangeAspect="1" noChangeArrowheads="1"/>
            </p:cNvPicPr>
            <p:nvPr/>
          </p:nvPicPr>
          <p:blipFill>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86110"/>
            <a:stretch>
              <a:fillRect/>
            </a:stretch>
          </p:blipFill>
          <p:spPr bwMode="auto">
            <a:xfrm>
              <a:off x="169969" y="5081848"/>
              <a:ext cx="3440793" cy="693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44" name="Picture 19" descr="1509">
            <a:extLst>
              <a:ext uri="{FF2B5EF4-FFF2-40B4-BE49-F238E27FC236}">
                <a16:creationId xmlns:a16="http://schemas.microsoft.com/office/drawing/2014/main" id="{31C58E59-7C36-794D-8349-F73DC4E57AB0}"/>
              </a:ext>
            </a:extLst>
          </p:cNvPr>
          <p:cNvPicPr>
            <a:picLocks noChangeAspect="1" noChangeArrowheads="1"/>
          </p:cNvPicPr>
          <p:nvPr/>
        </p:nvPicPr>
        <p:blipFill>
          <a:blip r:embed="rId15" cstate="print">
            <a:clrChange>
              <a:clrFrom>
                <a:srgbClr val="FBFBFB"/>
              </a:clrFrom>
              <a:clrTo>
                <a:srgbClr val="FBFBFB">
                  <a:alpha val="0"/>
                </a:srgbClr>
              </a:clrTo>
            </a:clrChange>
            <a:extLst>
              <a:ext uri="{28A0092B-C50C-407E-A947-70E740481C1C}">
                <a14:useLocalDpi xmlns:a14="http://schemas.microsoft.com/office/drawing/2010/main" val="0"/>
              </a:ext>
            </a:extLst>
          </a:blip>
          <a:srcRect l="-5141" t="-2745" r="-2843" b="-2496"/>
          <a:stretch>
            <a:fillRect/>
          </a:stretch>
        </p:blipFill>
        <p:spPr bwMode="auto">
          <a:xfrm>
            <a:off x="6642748" y="4828751"/>
            <a:ext cx="665162"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5" name="Picture 25" descr="FOTO_2720090730094326">
            <a:extLst>
              <a:ext uri="{FF2B5EF4-FFF2-40B4-BE49-F238E27FC236}">
                <a16:creationId xmlns:a16="http://schemas.microsoft.com/office/drawing/2014/main" id="{F494294F-545B-B54E-9333-C03F9FD18A1E}"/>
              </a:ext>
            </a:extLst>
          </p:cNvPr>
          <p:cNvPicPr>
            <a:picLocks noChangeAspect="1" noChangeArrowheads="1"/>
          </p:cNvPicPr>
          <p:nvPr/>
        </p:nvPicPr>
        <p:blipFill>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96898" y="4806526"/>
            <a:ext cx="787400" cy="103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6" name="Picture 29" descr="FOTO_1320090730094326">
            <a:extLst>
              <a:ext uri="{FF2B5EF4-FFF2-40B4-BE49-F238E27FC236}">
                <a16:creationId xmlns:a16="http://schemas.microsoft.com/office/drawing/2014/main" id="{98DF17B2-0B13-4944-941B-1F79EFA9D964}"/>
              </a:ext>
            </a:extLst>
          </p:cNvPr>
          <p:cNvPicPr>
            <a:picLocks noChangeAspect="1" noChangeArrowheads="1"/>
          </p:cNvPicPr>
          <p:nvPr/>
        </p:nvPicPr>
        <p:blipFill>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296173" y="4822401"/>
            <a:ext cx="665162" cy="103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8" name="Picture 2" descr="http://upload.wikimedia.org/wikipedia/commons/thumb/9/91/SS.OO.H.5.-_CAPIT%C3%81N_DE_NAV%C3%8DO.svg/50px-SS.OO.H.5.-_CAPIT%C3%81N_DE_NAV%C3%8DO.svg.png">
            <a:extLst>
              <a:ext uri="{FF2B5EF4-FFF2-40B4-BE49-F238E27FC236}">
                <a16:creationId xmlns:a16="http://schemas.microsoft.com/office/drawing/2014/main" id="{737CB921-16DF-CA46-95A5-5EC05C5671CA}"/>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l="44099"/>
          <a:stretch>
            <a:fillRect/>
          </a:stretch>
        </p:blipFill>
        <p:spPr bwMode="auto">
          <a:xfrm>
            <a:off x="7889403" y="2252648"/>
            <a:ext cx="4699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0" name="Marcador de número de diapositiva 10">
            <a:extLst>
              <a:ext uri="{FF2B5EF4-FFF2-40B4-BE49-F238E27FC236}">
                <a16:creationId xmlns:a16="http://schemas.microsoft.com/office/drawing/2014/main" id="{92EC7DBA-F4C6-9840-AEB2-913D77CD556D}"/>
              </a:ext>
            </a:extLst>
          </p:cNvPr>
          <p:cNvSpPr txBox="1">
            <a:spLocks/>
          </p:cNvSpPr>
          <p:nvPr/>
        </p:nvSpPr>
        <p:spPr>
          <a:xfrm>
            <a:off x="9412124" y="6383567"/>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L" b="1" dirty="0">
                <a:solidFill>
                  <a:schemeClr val="bg1"/>
                </a:solidFill>
              </a:rPr>
              <a:t>11</a:t>
            </a:r>
          </a:p>
        </p:txBody>
      </p:sp>
      <p:pic>
        <p:nvPicPr>
          <p:cNvPr id="69" name="Picture 5" descr="BRIGADA">
            <a:hlinkClick r:id="rId18" action="ppaction://hlinkfile"/>
            <a:extLst>
              <a:ext uri="{FF2B5EF4-FFF2-40B4-BE49-F238E27FC236}">
                <a16:creationId xmlns:a16="http://schemas.microsoft.com/office/drawing/2014/main" id="{3C5B58E7-E452-7B4C-A0A4-95C5BA2A641E}"/>
              </a:ext>
            </a:extLst>
          </p:cNvPr>
          <p:cNvPicPr>
            <a:picLocks noChangeAspect="1" noChangeArrowheads="1"/>
          </p:cNvPicPr>
          <p:nvPr/>
        </p:nvPicPr>
        <p:blipFill>
          <a:blip r:embed="rId19" cstate="print">
            <a:clrChange>
              <a:clrFrom>
                <a:srgbClr val="FFFFFF"/>
              </a:clrFrom>
              <a:clrTo>
                <a:srgbClr val="FFFFFF">
                  <a:alpha val="0"/>
                </a:srgbClr>
              </a:clrTo>
            </a:clrChange>
            <a:extLst>
              <a:ext uri="{BEBA8EAE-BF5A-486C-A8C5-ECC9F3942E4B}">
                <a14:imgProps xmlns:a14="http://schemas.microsoft.com/office/drawing/2010/main">
                  <a14:imgLayer r:embed="rId20">
                    <a14:imgEffect>
                      <a14:backgroundRemoval t="2294" b="98624" l="4403" r="94969">
                        <a14:foregroundMark x1="8176" y1="60092" x2="8176" y2="60092"/>
                        <a14:foregroundMark x1="6918" y1="56422" x2="6918" y2="42202"/>
                        <a14:foregroundMark x1="5660" y1="33486" x2="5660" y2="33486"/>
                        <a14:foregroundMark x1="5660" y1="34404" x2="5660" y2="48165"/>
                        <a14:foregroundMark x1="4403" y1="30275" x2="4403" y2="38532"/>
                        <a14:foregroundMark x1="3774" y1="30734" x2="29560" y2="32110"/>
                        <a14:foregroundMark x1="29560" y1="32110" x2="54088" y2="30734"/>
                        <a14:foregroundMark x1="54088" y1="30734" x2="67296" y2="31651"/>
                        <a14:foregroundMark x1="67296" y1="31651" x2="86164" y2="30275"/>
                        <a14:foregroundMark x1="86164" y1="30275" x2="93711" y2="31193"/>
                        <a14:foregroundMark x1="94969" y1="30275" x2="94969" y2="30275"/>
                        <a14:foregroundMark x1="91195" y1="34862" x2="91824" y2="71101"/>
                        <a14:foregroundMark x1="91824" y1="71101" x2="82390" y2="87615"/>
                        <a14:foregroundMark x1="82390" y1="87615" x2="61635" y2="96330"/>
                        <a14:foregroundMark x1="61635" y1="96330" x2="49686" y2="97706"/>
                        <a14:foregroundMark x1="49686" y1="97706" x2="25786" y2="93119"/>
                        <a14:foregroundMark x1="25786" y1="93119" x2="16352" y2="87156"/>
                        <a14:foregroundMark x1="16352" y1="87156" x2="10063" y2="79817"/>
                        <a14:foregroundMark x1="10063" y1="79817" x2="5660" y2="61927"/>
                        <a14:foregroundMark x1="5660" y1="61927" x2="6918" y2="61009"/>
                        <a14:foregroundMark x1="56604" y1="98624" x2="56604" y2="98624"/>
                        <a14:foregroundMark x1="88679" y1="66972" x2="88679" y2="66972"/>
                        <a14:foregroundMark x1="88679" y1="64679" x2="89937" y2="50459"/>
                        <a14:foregroundMark x1="71698" y1="27064" x2="34591" y2="24771"/>
                        <a14:foregroundMark x1="34591" y1="24771" x2="23270" y2="27523"/>
                        <a14:foregroundMark x1="23270" y1="27523" x2="22642" y2="27523"/>
                        <a14:foregroundMark x1="76101" y1="20642" x2="80503" y2="12385"/>
                        <a14:foregroundMark x1="80503" y1="12385" x2="82390" y2="11009"/>
                        <a14:foregroundMark x1="65095" y1="11009" x2="66667" y2="9174"/>
                        <a14:foregroundMark x1="60377" y1="16514" x2="65095" y2="11009"/>
                        <a14:foregroundMark x1="66667" y1="9174" x2="66667" y2="8787"/>
                        <a14:foregroundMark x1="49057" y1="16514" x2="49686" y2="2294"/>
                        <a14:foregroundMark x1="22013" y1="20642" x2="15723" y2="8716"/>
                        <a14:backgroundMark x1="75472" y1="7339" x2="75472" y2="7339"/>
                        <a14:backgroundMark x1="72956" y1="11009" x2="72956" y2="11009"/>
                        <a14:backgroundMark x1="75472" y1="6422" x2="74843" y2="9633"/>
                      </a14:backgroundRemoval>
                    </a14:imgEffect>
                  </a14:imgLayer>
                </a14:imgProps>
              </a:ext>
              <a:ext uri="{28A0092B-C50C-407E-A947-70E740481C1C}">
                <a14:useLocalDpi xmlns:a14="http://schemas.microsoft.com/office/drawing/2010/main" val="0"/>
              </a:ext>
            </a:extLst>
          </a:blip>
          <a:srcRect/>
          <a:stretch>
            <a:fillRect/>
          </a:stretch>
        </p:blipFill>
        <p:spPr bwMode="auto">
          <a:xfrm>
            <a:off x="5139826" y="4932355"/>
            <a:ext cx="665162" cy="910809"/>
          </a:xfrm>
          <a:prstGeom prst="rect">
            <a:avLst/>
          </a:prstGeom>
          <a:noFill/>
          <a:ln>
            <a:noFill/>
          </a:ln>
          <a:effectLst>
            <a:softEdge rad="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 name="CuadroTexto 71">
            <a:extLst>
              <a:ext uri="{FF2B5EF4-FFF2-40B4-BE49-F238E27FC236}">
                <a16:creationId xmlns:a16="http://schemas.microsoft.com/office/drawing/2014/main" id="{B45EE45E-7E42-F143-867F-1840885742E1}"/>
              </a:ext>
            </a:extLst>
          </p:cNvPr>
          <p:cNvSpPr txBox="1"/>
          <p:nvPr/>
        </p:nvSpPr>
        <p:spPr>
          <a:xfrm>
            <a:off x="319752" y="975077"/>
            <a:ext cx="9635067" cy="646331"/>
          </a:xfrm>
          <a:prstGeom prst="rect">
            <a:avLst/>
          </a:prstGeom>
          <a:noFill/>
        </p:spPr>
        <p:txBody>
          <a:bodyPr wrap="square" rtlCol="0">
            <a:spAutoFit/>
          </a:bodyPr>
          <a:lstStyle/>
          <a:p>
            <a:pPr algn="just"/>
            <a:r>
              <a:rPr lang="es-CL" sz="3600" b="1" dirty="0">
                <a:solidFill>
                  <a:srgbClr val="FFFF00"/>
                </a:solidFill>
                <a:latin typeface="Copperplate Gothic Bold" panose="020E0705020206020404" pitchFamily="34" charset="77"/>
              </a:rPr>
              <a:t>ORGANIZACIÓN </a:t>
            </a:r>
            <a:r>
              <a:rPr lang="es-CL" sz="2400" b="1" dirty="0">
                <a:solidFill>
                  <a:srgbClr val="FFFF00"/>
                </a:solidFill>
                <a:latin typeface="Copperplate Gothic Bold" panose="020E0705020206020404" pitchFamily="34" charset="77"/>
              </a:rPr>
              <a:t>INSTITUCIONAL</a:t>
            </a:r>
          </a:p>
        </p:txBody>
      </p:sp>
      <p:sp>
        <p:nvSpPr>
          <p:cNvPr id="67" name="CuadroTexto 66">
            <a:extLst>
              <a:ext uri="{FF2B5EF4-FFF2-40B4-BE49-F238E27FC236}">
                <a16:creationId xmlns:a16="http://schemas.microsoft.com/office/drawing/2014/main" id="{C812300F-48AE-D540-98EA-6CC6A9ACACB7}"/>
              </a:ext>
            </a:extLst>
          </p:cNvPr>
          <p:cNvSpPr txBox="1"/>
          <p:nvPr/>
        </p:nvSpPr>
        <p:spPr>
          <a:xfrm>
            <a:off x="4461849" y="5907392"/>
            <a:ext cx="2129218" cy="523220"/>
          </a:xfrm>
          <a:prstGeom prst="rect">
            <a:avLst/>
          </a:prstGeom>
          <a:noFill/>
        </p:spPr>
        <p:txBody>
          <a:bodyPr wrap="square" rtlCol="0">
            <a:spAutoFit/>
          </a:bodyPr>
          <a:lstStyle/>
          <a:p>
            <a:pPr algn="ctr"/>
            <a:r>
              <a:rPr lang="es-CL" sz="1400" dirty="0">
                <a:solidFill>
                  <a:schemeClr val="bg1"/>
                </a:solidFill>
                <a:latin typeface="Copperplate Gothic Bold" panose="020E0705020206020404" pitchFamily="34" charset="77"/>
              </a:rPr>
              <a:t>ROL DE </a:t>
            </a:r>
          </a:p>
          <a:p>
            <a:pPr algn="ctr"/>
            <a:r>
              <a:rPr lang="es-CL" sz="1400" dirty="0">
                <a:solidFill>
                  <a:schemeClr val="bg1"/>
                </a:solidFill>
                <a:latin typeface="Copperplate Gothic Bold" panose="020E0705020206020404" pitchFamily="34" charset="77"/>
              </a:rPr>
              <a:t>RECONOCIMIENTO</a:t>
            </a:r>
          </a:p>
        </p:txBody>
      </p:sp>
      <p:sp>
        <p:nvSpPr>
          <p:cNvPr id="68" name="CuadroTexto 67">
            <a:extLst>
              <a:ext uri="{FF2B5EF4-FFF2-40B4-BE49-F238E27FC236}">
                <a16:creationId xmlns:a16="http://schemas.microsoft.com/office/drawing/2014/main" id="{398B7A68-B144-334A-ADF4-E547FA74DAF8}"/>
              </a:ext>
            </a:extLst>
          </p:cNvPr>
          <p:cNvSpPr txBox="1"/>
          <p:nvPr/>
        </p:nvSpPr>
        <p:spPr>
          <a:xfrm>
            <a:off x="8245071" y="5911758"/>
            <a:ext cx="3050103" cy="523220"/>
          </a:xfrm>
          <a:prstGeom prst="rect">
            <a:avLst/>
          </a:prstGeom>
          <a:noFill/>
        </p:spPr>
        <p:txBody>
          <a:bodyPr wrap="square" rtlCol="0">
            <a:spAutoFit/>
          </a:bodyPr>
          <a:lstStyle/>
          <a:p>
            <a:pPr algn="ctr"/>
            <a:r>
              <a:rPr lang="es-CL" sz="1400" dirty="0">
                <a:solidFill>
                  <a:schemeClr val="bg1">
                    <a:lumMod val="95000"/>
                  </a:schemeClr>
                </a:solidFill>
                <a:latin typeface="Copperplate Gothic Bold" panose="020E0705020206020404" pitchFamily="34" charset="77"/>
              </a:rPr>
              <a:t>ROL DE FUERZAS ESPECIALES</a:t>
            </a:r>
          </a:p>
        </p:txBody>
      </p:sp>
      <p:pic>
        <p:nvPicPr>
          <p:cNvPr id="71" name="Imagen 15">
            <a:extLst>
              <a:ext uri="{FF2B5EF4-FFF2-40B4-BE49-F238E27FC236}">
                <a16:creationId xmlns:a16="http://schemas.microsoft.com/office/drawing/2014/main" id="{07A7F748-4894-E646-92F6-8C62E0DD2C39}"/>
              </a:ext>
            </a:extLst>
          </p:cNvPr>
          <p:cNvPicPr>
            <a:picLocks noChangeAspect="1"/>
          </p:cNvPicPr>
          <p:nvPr/>
        </p:nvPicPr>
        <p:blipFill>
          <a:blip r:embed="rId21">
            <a:extLst>
              <a:ext uri="{28A0092B-C50C-407E-A947-70E740481C1C}">
                <a14:useLocalDpi xmlns:a14="http://schemas.microsoft.com/office/drawing/2010/main" val="0"/>
              </a:ext>
            </a:extLst>
          </a:blip>
          <a:srcRect/>
          <a:stretch>
            <a:fillRect/>
          </a:stretch>
        </p:blipFill>
        <p:spPr bwMode="auto">
          <a:xfrm>
            <a:off x="9447066" y="4879472"/>
            <a:ext cx="638931" cy="957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89630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67">
                                            <p:txEl>
                                              <p:pRg st="0" end="0"/>
                                            </p:txEl>
                                          </p:spTgt>
                                        </p:tgtEl>
                                        <p:attrNameLst>
                                          <p:attrName>style.color</p:attrName>
                                        </p:attrNameLst>
                                      </p:cBhvr>
                                      <p:to>
                                        <a:schemeClr val="accent2"/>
                                      </p:to>
                                    </p:animClr>
                                  </p:childTnLst>
                                </p:cTn>
                              </p:par>
                              <p:par>
                                <p:cTn id="7" presetID="3" presetClass="emph" presetSubtype="2" fill="hold" nodeType="withEffect">
                                  <p:stCondLst>
                                    <p:cond delay="0"/>
                                  </p:stCondLst>
                                  <p:childTnLst>
                                    <p:animClr clrSpc="rgb" dir="cw">
                                      <p:cBhvr override="childStyle">
                                        <p:cTn id="8" dur="2000" fill="hold"/>
                                        <p:tgtEl>
                                          <p:spTgt spid="67">
                                            <p:txEl>
                                              <p:pRg st="1" end="1"/>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CD312B8-5747-2C4C-9581-72B3494CD899}"/>
              </a:ext>
            </a:extLst>
          </p:cNvPr>
          <p:cNvPicPr>
            <a:picLocks noChangeAspect="1"/>
          </p:cNvPicPr>
          <p:nvPr/>
        </p:nvPicPr>
        <p:blipFill>
          <a:blip r:embed="rId2"/>
          <a:stretch>
            <a:fillRect/>
          </a:stretch>
        </p:blipFill>
        <p:spPr>
          <a:xfrm>
            <a:off x="19742" y="1412419"/>
            <a:ext cx="12118646" cy="5004998"/>
          </a:xfrm>
          <a:prstGeom prst="rect">
            <a:avLst/>
          </a:prstGeom>
        </p:spPr>
      </p:pic>
      <p:sp>
        <p:nvSpPr>
          <p:cNvPr id="16" name="CuadroTexto 15">
            <a:extLst>
              <a:ext uri="{FF2B5EF4-FFF2-40B4-BE49-F238E27FC236}">
                <a16:creationId xmlns:a16="http://schemas.microsoft.com/office/drawing/2014/main" id="{734E8B67-1533-234F-BBB7-0BBF6F3B6DAD}"/>
              </a:ext>
            </a:extLst>
          </p:cNvPr>
          <p:cNvSpPr txBox="1"/>
          <p:nvPr/>
        </p:nvSpPr>
        <p:spPr>
          <a:xfrm>
            <a:off x="379956" y="2161705"/>
            <a:ext cx="3199814" cy="646331"/>
          </a:xfrm>
          <a:prstGeom prst="rect">
            <a:avLst/>
          </a:prstGeom>
          <a:noFill/>
        </p:spPr>
        <p:txBody>
          <a:bodyPr wrap="square" rtlCol="0">
            <a:spAutoFit/>
          </a:bodyPr>
          <a:lstStyle/>
          <a:p>
            <a:r>
              <a:rPr lang="es-CL" dirty="0">
                <a:solidFill>
                  <a:srgbClr val="FFFF00"/>
                </a:solidFill>
                <a:latin typeface="Copperplate Gothic Bold" panose="020E0705020206020404" pitchFamily="34" charset="77"/>
              </a:rPr>
              <a:t>ROL DE RECONOCIMIENTO</a:t>
            </a:r>
          </a:p>
        </p:txBody>
      </p:sp>
      <p:sp>
        <p:nvSpPr>
          <p:cNvPr id="4" name="Rectángulo 3">
            <a:extLst>
              <a:ext uri="{FF2B5EF4-FFF2-40B4-BE49-F238E27FC236}">
                <a16:creationId xmlns:a16="http://schemas.microsoft.com/office/drawing/2014/main" id="{10EF64FD-972E-954D-896A-225744DE1CA0}"/>
              </a:ext>
            </a:extLst>
          </p:cNvPr>
          <p:cNvSpPr/>
          <p:nvPr/>
        </p:nvSpPr>
        <p:spPr>
          <a:xfrm>
            <a:off x="4885267" y="2031399"/>
            <a:ext cx="2421466" cy="1054027"/>
          </a:xfrm>
          <a:prstGeom prst="rect">
            <a:avLst/>
          </a:prstGeom>
          <a:solidFill>
            <a:schemeClr val="accent6">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rgbClr val="FFFF00"/>
                </a:solidFill>
                <a:latin typeface="Copperplate Gothic Bold" panose="020E0705020206020404" pitchFamily="34" charset="77"/>
              </a:rPr>
              <a:t>BRIGADA ANFIBIA EXPEDICIONARIA</a:t>
            </a:r>
          </a:p>
        </p:txBody>
      </p:sp>
      <p:sp>
        <p:nvSpPr>
          <p:cNvPr id="17" name="Rectángulo 16">
            <a:extLst>
              <a:ext uri="{FF2B5EF4-FFF2-40B4-BE49-F238E27FC236}">
                <a16:creationId xmlns:a16="http://schemas.microsoft.com/office/drawing/2014/main" id="{5687FD6B-C31C-4E45-BBF0-EE4E761453FB}"/>
              </a:ext>
            </a:extLst>
          </p:cNvPr>
          <p:cNvSpPr/>
          <p:nvPr/>
        </p:nvSpPr>
        <p:spPr>
          <a:xfrm>
            <a:off x="1373443" y="4222845"/>
            <a:ext cx="1702586" cy="779672"/>
          </a:xfrm>
          <a:prstGeom prst="rect">
            <a:avLst/>
          </a:prstGeom>
          <a:solidFill>
            <a:schemeClr val="accent6">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rgbClr val="FFFF00"/>
                </a:solidFill>
                <a:latin typeface="Copperplate Gothic Bold" panose="020E0705020206020404" pitchFamily="34" charset="77"/>
              </a:rPr>
              <a:t>BIM. 21.</a:t>
            </a:r>
          </a:p>
          <a:p>
            <a:pPr algn="ctr"/>
            <a:r>
              <a:rPr lang="es-CL" sz="1400" dirty="0">
                <a:solidFill>
                  <a:srgbClr val="FFFF00"/>
                </a:solidFill>
                <a:latin typeface="Copperplate Gothic Bold" panose="020E0705020206020404" pitchFamily="34" charset="77"/>
              </a:rPr>
              <a:t>”MILLER”</a:t>
            </a:r>
          </a:p>
        </p:txBody>
      </p:sp>
      <p:sp>
        <p:nvSpPr>
          <p:cNvPr id="18" name="Rectángulo 17">
            <a:extLst>
              <a:ext uri="{FF2B5EF4-FFF2-40B4-BE49-F238E27FC236}">
                <a16:creationId xmlns:a16="http://schemas.microsoft.com/office/drawing/2014/main" id="{B2613C30-DC6D-1E4E-8AAF-6F7D86BE7E03}"/>
              </a:ext>
            </a:extLst>
          </p:cNvPr>
          <p:cNvSpPr/>
          <p:nvPr/>
        </p:nvSpPr>
        <p:spPr>
          <a:xfrm>
            <a:off x="3956808" y="4222845"/>
            <a:ext cx="1702586" cy="779672"/>
          </a:xfrm>
          <a:prstGeom prst="rect">
            <a:avLst/>
          </a:prstGeom>
          <a:solidFill>
            <a:schemeClr val="accent6">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rgbClr val="FFFF00"/>
                </a:solidFill>
                <a:latin typeface="Copperplate Gothic Bold" panose="020E0705020206020404" pitchFamily="34" charset="77"/>
              </a:rPr>
              <a:t>BIM. 31.</a:t>
            </a:r>
          </a:p>
          <a:p>
            <a:pPr algn="ctr"/>
            <a:r>
              <a:rPr lang="es-CL" sz="1400" dirty="0">
                <a:solidFill>
                  <a:srgbClr val="FFFF00"/>
                </a:solidFill>
                <a:latin typeface="Copperplate Gothic Bold" panose="020E0705020206020404" pitchFamily="34" charset="77"/>
              </a:rPr>
              <a:t>”ALDEA”</a:t>
            </a:r>
          </a:p>
        </p:txBody>
      </p:sp>
      <p:sp>
        <p:nvSpPr>
          <p:cNvPr id="19" name="Rectángulo 18">
            <a:extLst>
              <a:ext uri="{FF2B5EF4-FFF2-40B4-BE49-F238E27FC236}">
                <a16:creationId xmlns:a16="http://schemas.microsoft.com/office/drawing/2014/main" id="{5916FEB1-561E-E840-9A06-72A039390664}"/>
              </a:ext>
            </a:extLst>
          </p:cNvPr>
          <p:cNvSpPr/>
          <p:nvPr/>
        </p:nvSpPr>
        <p:spPr>
          <a:xfrm>
            <a:off x="6540173" y="4222845"/>
            <a:ext cx="1702586" cy="779672"/>
          </a:xfrm>
          <a:prstGeom prst="rect">
            <a:avLst/>
          </a:prstGeom>
          <a:solidFill>
            <a:schemeClr val="accent6">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rgbClr val="FFFF00"/>
                </a:solidFill>
                <a:latin typeface="Copperplate Gothic Bold" panose="020E0705020206020404" pitchFamily="34" charset="77"/>
              </a:rPr>
              <a:t>BAC. 41.</a:t>
            </a:r>
          </a:p>
          <a:p>
            <a:pPr algn="ctr"/>
            <a:r>
              <a:rPr lang="es-CL" sz="1400" dirty="0">
                <a:solidFill>
                  <a:srgbClr val="FFFF00"/>
                </a:solidFill>
                <a:latin typeface="Copperplate Gothic Bold" panose="020E0705020206020404" pitchFamily="34" charset="77"/>
              </a:rPr>
              <a:t>”HURTADO”</a:t>
            </a:r>
          </a:p>
        </p:txBody>
      </p:sp>
      <p:sp>
        <p:nvSpPr>
          <p:cNvPr id="20" name="Rectángulo 19">
            <a:extLst>
              <a:ext uri="{FF2B5EF4-FFF2-40B4-BE49-F238E27FC236}">
                <a16:creationId xmlns:a16="http://schemas.microsoft.com/office/drawing/2014/main" id="{F5D7FD7B-DD22-1540-B1E2-D9158B960AF3}"/>
              </a:ext>
            </a:extLst>
          </p:cNvPr>
          <p:cNvSpPr/>
          <p:nvPr/>
        </p:nvSpPr>
        <p:spPr>
          <a:xfrm>
            <a:off x="9133837" y="4222845"/>
            <a:ext cx="1702586" cy="779672"/>
          </a:xfrm>
          <a:prstGeom prst="rect">
            <a:avLst/>
          </a:prstGeom>
          <a:solidFill>
            <a:schemeClr val="accent6">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rgbClr val="FFFF00"/>
                </a:solidFill>
                <a:latin typeface="Copperplate Gothic Bold" panose="020E0705020206020404" pitchFamily="34" charset="77"/>
              </a:rPr>
              <a:t>BALC. 51.</a:t>
            </a:r>
          </a:p>
          <a:p>
            <a:pPr algn="ctr"/>
            <a:r>
              <a:rPr lang="es-CL" sz="1400" dirty="0">
                <a:solidFill>
                  <a:srgbClr val="FFFF00"/>
                </a:solidFill>
                <a:latin typeface="Copperplate Gothic Bold" panose="020E0705020206020404" pitchFamily="34" charset="77"/>
              </a:rPr>
              <a:t>”OLAVE”</a:t>
            </a:r>
          </a:p>
        </p:txBody>
      </p:sp>
      <p:sp>
        <p:nvSpPr>
          <p:cNvPr id="21" name="Rectángulo 20">
            <a:extLst>
              <a:ext uri="{FF2B5EF4-FFF2-40B4-BE49-F238E27FC236}">
                <a16:creationId xmlns:a16="http://schemas.microsoft.com/office/drawing/2014/main" id="{309433BD-0C90-A949-90F0-295A0CDD3991}"/>
              </a:ext>
            </a:extLst>
          </p:cNvPr>
          <p:cNvSpPr/>
          <p:nvPr/>
        </p:nvSpPr>
        <p:spPr>
          <a:xfrm>
            <a:off x="7500359" y="3085426"/>
            <a:ext cx="1702586" cy="779672"/>
          </a:xfrm>
          <a:prstGeom prst="rect">
            <a:avLst/>
          </a:prstGeom>
          <a:solidFill>
            <a:schemeClr val="accent6">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rgbClr val="FFFF00"/>
                </a:solidFill>
                <a:latin typeface="Copperplate Gothic Bold" panose="020E0705020206020404" pitchFamily="34" charset="77"/>
              </a:rPr>
              <a:t>COMANDO</a:t>
            </a:r>
          </a:p>
          <a:p>
            <a:pPr algn="ctr"/>
            <a:r>
              <a:rPr lang="es-CL" sz="1400" dirty="0">
                <a:solidFill>
                  <a:srgbClr val="FFFF00"/>
                </a:solidFill>
                <a:latin typeface="Copperplate Gothic Bold" panose="020E0705020206020404" pitchFamily="34" charset="77"/>
              </a:rPr>
              <a:t>BRIGADA</a:t>
            </a:r>
          </a:p>
        </p:txBody>
      </p:sp>
      <p:cxnSp>
        <p:nvCxnSpPr>
          <p:cNvPr id="7" name="Conector recto 6">
            <a:extLst>
              <a:ext uri="{FF2B5EF4-FFF2-40B4-BE49-F238E27FC236}">
                <a16:creationId xmlns:a16="http://schemas.microsoft.com/office/drawing/2014/main" id="{85987073-0B29-584E-9A14-1E5D61CEF656}"/>
              </a:ext>
            </a:extLst>
          </p:cNvPr>
          <p:cNvCxnSpPr/>
          <p:nvPr/>
        </p:nvCxnSpPr>
        <p:spPr>
          <a:xfrm>
            <a:off x="6096000" y="3085426"/>
            <a:ext cx="0" cy="964538"/>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Conector recto 21">
            <a:extLst>
              <a:ext uri="{FF2B5EF4-FFF2-40B4-BE49-F238E27FC236}">
                <a16:creationId xmlns:a16="http://schemas.microsoft.com/office/drawing/2014/main" id="{BB647AE5-A3DA-704C-BE22-6B1246695351}"/>
              </a:ext>
            </a:extLst>
          </p:cNvPr>
          <p:cNvCxnSpPr>
            <a:cxnSpLocks/>
          </p:cNvCxnSpPr>
          <p:nvPr/>
        </p:nvCxnSpPr>
        <p:spPr>
          <a:xfrm>
            <a:off x="2224736" y="4049964"/>
            <a:ext cx="7554330" cy="0"/>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 name="Conector recto 24">
            <a:extLst>
              <a:ext uri="{FF2B5EF4-FFF2-40B4-BE49-F238E27FC236}">
                <a16:creationId xmlns:a16="http://schemas.microsoft.com/office/drawing/2014/main" id="{970494D7-D048-CE4E-8CA6-7300CCADADC5}"/>
              </a:ext>
            </a:extLst>
          </p:cNvPr>
          <p:cNvCxnSpPr>
            <a:cxnSpLocks/>
          </p:cNvCxnSpPr>
          <p:nvPr/>
        </p:nvCxnSpPr>
        <p:spPr>
          <a:xfrm>
            <a:off x="6096000" y="3567695"/>
            <a:ext cx="1404359" cy="0"/>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27" name="Conector recto 26">
            <a:extLst>
              <a:ext uri="{FF2B5EF4-FFF2-40B4-BE49-F238E27FC236}">
                <a16:creationId xmlns:a16="http://schemas.microsoft.com/office/drawing/2014/main" id="{ACB409CB-249D-A14B-9A82-A8516F78AE8A}"/>
              </a:ext>
            </a:extLst>
          </p:cNvPr>
          <p:cNvCxnSpPr>
            <a:cxnSpLocks/>
            <a:endCxn id="17" idx="0"/>
          </p:cNvCxnSpPr>
          <p:nvPr/>
        </p:nvCxnSpPr>
        <p:spPr>
          <a:xfrm>
            <a:off x="2224736" y="4049964"/>
            <a:ext cx="0" cy="172881"/>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Conector recto 28">
            <a:extLst>
              <a:ext uri="{FF2B5EF4-FFF2-40B4-BE49-F238E27FC236}">
                <a16:creationId xmlns:a16="http://schemas.microsoft.com/office/drawing/2014/main" id="{4BB606C6-5EBA-E64E-A9F0-7F1569FCAEAB}"/>
              </a:ext>
            </a:extLst>
          </p:cNvPr>
          <p:cNvCxnSpPr>
            <a:cxnSpLocks/>
          </p:cNvCxnSpPr>
          <p:nvPr/>
        </p:nvCxnSpPr>
        <p:spPr>
          <a:xfrm>
            <a:off x="4811244" y="4047816"/>
            <a:ext cx="0" cy="172881"/>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Conector recto 29">
            <a:extLst>
              <a:ext uri="{FF2B5EF4-FFF2-40B4-BE49-F238E27FC236}">
                <a16:creationId xmlns:a16="http://schemas.microsoft.com/office/drawing/2014/main" id="{AB0498AA-246A-0B42-81B3-FFA0551A96D3}"/>
              </a:ext>
            </a:extLst>
          </p:cNvPr>
          <p:cNvCxnSpPr>
            <a:cxnSpLocks/>
          </p:cNvCxnSpPr>
          <p:nvPr/>
        </p:nvCxnSpPr>
        <p:spPr>
          <a:xfrm>
            <a:off x="7371993" y="4032789"/>
            <a:ext cx="0" cy="172881"/>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Conector recto 32">
            <a:extLst>
              <a:ext uri="{FF2B5EF4-FFF2-40B4-BE49-F238E27FC236}">
                <a16:creationId xmlns:a16="http://schemas.microsoft.com/office/drawing/2014/main" id="{F54F4ECA-45F7-164D-9E04-A2520706D546}"/>
              </a:ext>
            </a:extLst>
          </p:cNvPr>
          <p:cNvCxnSpPr>
            <a:cxnSpLocks/>
          </p:cNvCxnSpPr>
          <p:nvPr/>
        </p:nvCxnSpPr>
        <p:spPr>
          <a:xfrm>
            <a:off x="9782501" y="4034937"/>
            <a:ext cx="0" cy="172881"/>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pic>
        <p:nvPicPr>
          <p:cNvPr id="26" name="Picture 5" descr="BRIGADA">
            <a:hlinkClick r:id="rId3" action="ppaction://hlinkfile"/>
            <a:extLst>
              <a:ext uri="{FF2B5EF4-FFF2-40B4-BE49-F238E27FC236}">
                <a16:creationId xmlns:a16="http://schemas.microsoft.com/office/drawing/2014/main" id="{EEDBB0DD-90F9-E246-9819-8C61F3B2EB0B}"/>
              </a:ext>
            </a:extLst>
          </p:cNvPr>
          <p:cNvPicPr>
            <a:picLocks noChangeAspect="1" noChangeArrowheads="1"/>
          </p:cNvPicPr>
          <p:nvPr/>
        </p:nvPicPr>
        <p:blipFill>
          <a:blip r:embed="rId4" cstate="print">
            <a:clrChange>
              <a:clrFrom>
                <a:srgbClr val="FFFFFF"/>
              </a:clrFrom>
              <a:clrTo>
                <a:srgbClr val="FFFFFF">
                  <a:alpha val="0"/>
                </a:srgbClr>
              </a:clrTo>
            </a:clrChange>
            <a:extLst>
              <a:ext uri="{BEBA8EAE-BF5A-486C-A8C5-ECC9F3942E4B}">
                <a14:imgProps xmlns:a14="http://schemas.microsoft.com/office/drawing/2010/main">
                  <a14:imgLayer r:embed="rId5">
                    <a14:imgEffect>
                      <a14:backgroundRemoval t="2294" b="98624" l="4403" r="94969">
                        <a14:foregroundMark x1="8176" y1="60092" x2="8176" y2="60092"/>
                        <a14:foregroundMark x1="6918" y1="56422" x2="6918" y2="42202"/>
                        <a14:foregroundMark x1="5660" y1="33486" x2="5660" y2="33486"/>
                        <a14:foregroundMark x1="5660" y1="34404" x2="5660" y2="48165"/>
                        <a14:foregroundMark x1="4403" y1="30275" x2="4403" y2="38532"/>
                        <a14:foregroundMark x1="3774" y1="30734" x2="29560" y2="32110"/>
                        <a14:foregroundMark x1="29560" y1="32110" x2="54088" y2="30734"/>
                        <a14:foregroundMark x1="54088" y1="30734" x2="67296" y2="31651"/>
                        <a14:foregroundMark x1="67296" y1="31651" x2="86164" y2="30275"/>
                        <a14:foregroundMark x1="86164" y1="30275" x2="93711" y2="31193"/>
                        <a14:foregroundMark x1="94969" y1="30275" x2="94969" y2="30275"/>
                        <a14:foregroundMark x1="91195" y1="34862" x2="91824" y2="71101"/>
                        <a14:foregroundMark x1="91824" y1="71101" x2="82390" y2="87615"/>
                        <a14:foregroundMark x1="82390" y1="87615" x2="61635" y2="96330"/>
                        <a14:foregroundMark x1="61635" y1="96330" x2="49686" y2="97706"/>
                        <a14:foregroundMark x1="49686" y1="97706" x2="25786" y2="93119"/>
                        <a14:foregroundMark x1="25786" y1="93119" x2="16352" y2="87156"/>
                        <a14:foregroundMark x1="16352" y1="87156" x2="10063" y2="79817"/>
                        <a14:foregroundMark x1="10063" y1="79817" x2="5660" y2="61927"/>
                        <a14:foregroundMark x1="5660" y1="61927" x2="6918" y2="61009"/>
                        <a14:foregroundMark x1="56604" y1="98624" x2="56604" y2="98624"/>
                        <a14:foregroundMark x1="88679" y1="66972" x2="88679" y2="66972"/>
                        <a14:foregroundMark x1="88679" y1="64679" x2="89937" y2="50459"/>
                        <a14:foregroundMark x1="71698" y1="27064" x2="34591" y2="24771"/>
                        <a14:foregroundMark x1="34591" y1="24771" x2="23270" y2="27523"/>
                        <a14:foregroundMark x1="23270" y1="27523" x2="22642" y2="27523"/>
                        <a14:foregroundMark x1="76101" y1="20642" x2="80503" y2="12385"/>
                        <a14:foregroundMark x1="80503" y1="12385" x2="82390" y2="11009"/>
                        <a14:foregroundMark x1="65095" y1="11009" x2="66667" y2="9174"/>
                        <a14:foregroundMark x1="60377" y1="16514" x2="65095" y2="11009"/>
                        <a14:foregroundMark x1="66667" y1="9174" x2="66667" y2="8787"/>
                        <a14:foregroundMark x1="49057" y1="16514" x2="49686" y2="2294"/>
                        <a14:foregroundMark x1="22013" y1="20642" x2="15723" y2="8716"/>
                        <a14:backgroundMark x1="75472" y1="7339" x2="75472" y2="7339"/>
                        <a14:backgroundMark x1="72956" y1="11009" x2="72956" y2="11009"/>
                        <a14:backgroundMark x1="75472" y1="6422" x2="74843" y2="9633"/>
                      </a14:backgroundRemoval>
                    </a14:imgEffect>
                  </a14:imgLayer>
                </a14:imgProps>
              </a:ext>
              <a:ext uri="{28A0092B-C50C-407E-A947-70E740481C1C}">
                <a14:useLocalDpi xmlns:a14="http://schemas.microsoft.com/office/drawing/2010/main" val="0"/>
              </a:ext>
            </a:extLst>
          </a:blip>
          <a:srcRect/>
          <a:stretch>
            <a:fillRect/>
          </a:stretch>
        </p:blipFill>
        <p:spPr bwMode="auto">
          <a:xfrm>
            <a:off x="3939983" y="1748091"/>
            <a:ext cx="1113296" cy="1524441"/>
          </a:xfrm>
          <a:prstGeom prst="rect">
            <a:avLst/>
          </a:prstGeom>
          <a:noFill/>
          <a:ln>
            <a:noFill/>
          </a:ln>
          <a:effectLst>
            <a:softEdge rad="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Rectángulo 30">
            <a:extLst>
              <a:ext uri="{FF2B5EF4-FFF2-40B4-BE49-F238E27FC236}">
                <a16:creationId xmlns:a16="http://schemas.microsoft.com/office/drawing/2014/main" id="{69AF05BC-F328-B945-8C82-D1C0440C98DB}"/>
              </a:ext>
            </a:extLst>
          </p:cNvPr>
          <p:cNvSpPr/>
          <p:nvPr/>
        </p:nvSpPr>
        <p:spPr>
          <a:xfrm flipH="1" flipV="1">
            <a:off x="19742" y="808389"/>
            <a:ext cx="12172257" cy="65219"/>
          </a:xfrm>
          <a:prstGeom prst="rect">
            <a:avLst/>
          </a:prstGeom>
          <a:gradFill flip="none" rotWithShape="1">
            <a:gsLst>
              <a:gs pos="80000">
                <a:schemeClr val="tx2">
                  <a:lumMod val="50000"/>
                </a:schemeClr>
              </a:gs>
              <a:gs pos="13000">
                <a:schemeClr val="accent4">
                  <a:lumMod val="60000"/>
                  <a:lumOff val="40000"/>
                </a:schemeClr>
              </a:gs>
              <a:gs pos="48000">
                <a:schemeClr val="tx1">
                  <a:lumMod val="50000"/>
                  <a:lumOff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2" name="CuadroTexto 31">
            <a:extLst>
              <a:ext uri="{FF2B5EF4-FFF2-40B4-BE49-F238E27FC236}">
                <a16:creationId xmlns:a16="http://schemas.microsoft.com/office/drawing/2014/main" id="{D2F542C9-8C15-D848-957C-E390E9422906}"/>
              </a:ext>
            </a:extLst>
          </p:cNvPr>
          <p:cNvSpPr txBox="1"/>
          <p:nvPr/>
        </p:nvSpPr>
        <p:spPr>
          <a:xfrm>
            <a:off x="3962396" y="-39353"/>
            <a:ext cx="8195733" cy="923330"/>
          </a:xfrm>
          <a:prstGeom prst="rect">
            <a:avLst/>
          </a:prstGeom>
          <a:noFill/>
        </p:spPr>
        <p:txBody>
          <a:bodyPr wrap="square" rtlCol="0">
            <a:spAutoFit/>
          </a:bodyPr>
          <a:lstStyle/>
          <a:p>
            <a:pPr algn="r"/>
            <a:r>
              <a:rPr lang="es-CL" sz="5400" dirty="0">
                <a:solidFill>
                  <a:schemeClr val="bg1">
                    <a:lumMod val="85000"/>
                  </a:schemeClr>
                </a:solidFill>
                <a:latin typeface="Impact" panose="020B0806030902050204" pitchFamily="34" charset="0"/>
              </a:rPr>
              <a:t>¿CÓMO LO </a:t>
            </a:r>
            <a:r>
              <a:rPr lang="es-CL" sz="5400" dirty="0" smtClean="0">
                <a:solidFill>
                  <a:schemeClr val="bg1">
                    <a:lumMod val="85000"/>
                  </a:schemeClr>
                </a:solidFill>
                <a:latin typeface="Impact" panose="020B0806030902050204" pitchFamily="34" charset="0"/>
              </a:rPr>
              <a:t>HACEN?</a:t>
            </a:r>
            <a:endParaRPr lang="es-CL" sz="5400" dirty="0">
              <a:solidFill>
                <a:schemeClr val="bg1">
                  <a:lumMod val="85000"/>
                </a:schemeClr>
              </a:solidFill>
              <a:latin typeface="Impact" panose="020B0806030902050204" pitchFamily="34" charset="0"/>
            </a:endParaRPr>
          </a:p>
        </p:txBody>
      </p:sp>
      <p:sp>
        <p:nvSpPr>
          <p:cNvPr id="36" name="CuadroTexto 35">
            <a:extLst>
              <a:ext uri="{FF2B5EF4-FFF2-40B4-BE49-F238E27FC236}">
                <a16:creationId xmlns:a16="http://schemas.microsoft.com/office/drawing/2014/main" id="{802A0E0D-C87D-E043-AA60-D4D8F20FA409}"/>
              </a:ext>
            </a:extLst>
          </p:cNvPr>
          <p:cNvSpPr txBox="1"/>
          <p:nvPr/>
        </p:nvSpPr>
        <p:spPr>
          <a:xfrm>
            <a:off x="319752" y="975077"/>
            <a:ext cx="9635067" cy="646331"/>
          </a:xfrm>
          <a:prstGeom prst="rect">
            <a:avLst/>
          </a:prstGeom>
          <a:noFill/>
        </p:spPr>
        <p:txBody>
          <a:bodyPr wrap="square" rtlCol="0">
            <a:spAutoFit/>
          </a:bodyPr>
          <a:lstStyle/>
          <a:p>
            <a:pPr algn="just"/>
            <a:r>
              <a:rPr lang="es-CL" sz="3600" b="1" dirty="0">
                <a:solidFill>
                  <a:srgbClr val="FFFF00"/>
                </a:solidFill>
                <a:latin typeface="Copperplate Gothic Bold" panose="020E0705020206020404" pitchFamily="34" charset="77"/>
              </a:rPr>
              <a:t>ORGANIZACIÓN </a:t>
            </a:r>
            <a:r>
              <a:rPr lang="es-CL" sz="2400" b="1" dirty="0">
                <a:solidFill>
                  <a:srgbClr val="FFFF00"/>
                </a:solidFill>
                <a:latin typeface="Copperplate Gothic Bold" panose="020E0705020206020404" pitchFamily="34" charset="77"/>
              </a:rPr>
              <a:t>INSTITUCIONAL</a:t>
            </a:r>
          </a:p>
        </p:txBody>
      </p:sp>
      <p:sp>
        <p:nvSpPr>
          <p:cNvPr id="2" name="Rectángulo 1">
            <a:extLst>
              <a:ext uri="{FF2B5EF4-FFF2-40B4-BE49-F238E27FC236}">
                <a16:creationId xmlns:a16="http://schemas.microsoft.com/office/drawing/2014/main" id="{6704F70B-4AA3-E445-ACBA-A2B47AB21A5F}"/>
              </a:ext>
            </a:extLst>
          </p:cNvPr>
          <p:cNvSpPr/>
          <p:nvPr/>
        </p:nvSpPr>
        <p:spPr>
          <a:xfrm>
            <a:off x="1619986" y="5129356"/>
            <a:ext cx="1210614" cy="779672"/>
          </a:xfrm>
          <a:prstGeom prst="rect">
            <a:avLst/>
          </a:prstGeom>
          <a:solidFill>
            <a:srgbClr val="003264"/>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 name="Rectángulo 4">
            <a:extLst>
              <a:ext uri="{FF2B5EF4-FFF2-40B4-BE49-F238E27FC236}">
                <a16:creationId xmlns:a16="http://schemas.microsoft.com/office/drawing/2014/main" id="{65D4A977-1D7C-F04C-9240-3A5D2D3A3BE5}"/>
              </a:ext>
            </a:extLst>
          </p:cNvPr>
          <p:cNvSpPr/>
          <p:nvPr/>
        </p:nvSpPr>
        <p:spPr>
          <a:xfrm>
            <a:off x="1787411" y="5238562"/>
            <a:ext cx="874650" cy="550839"/>
          </a:xfrm>
          <a:prstGeom prst="rect">
            <a:avLst/>
          </a:prstGeom>
          <a:solidFill>
            <a:srgbClr val="C635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400" dirty="0">
                <a:solidFill>
                  <a:schemeClr val="bg2"/>
                </a:solidFill>
                <a:latin typeface="Impact" panose="020B0806030902050204" pitchFamily="34" charset="0"/>
              </a:rPr>
              <a:t>020</a:t>
            </a:r>
          </a:p>
        </p:txBody>
      </p:sp>
      <p:sp>
        <p:nvSpPr>
          <p:cNvPr id="40" name="Rectángulo 39">
            <a:extLst>
              <a:ext uri="{FF2B5EF4-FFF2-40B4-BE49-F238E27FC236}">
                <a16:creationId xmlns:a16="http://schemas.microsoft.com/office/drawing/2014/main" id="{AECF9CD2-9BD2-3D46-8210-1B2C7CB509A0}"/>
              </a:ext>
            </a:extLst>
          </p:cNvPr>
          <p:cNvSpPr/>
          <p:nvPr/>
        </p:nvSpPr>
        <p:spPr>
          <a:xfrm>
            <a:off x="4189302" y="5129356"/>
            <a:ext cx="1210614" cy="779672"/>
          </a:xfrm>
          <a:prstGeom prst="rect">
            <a:avLst/>
          </a:prstGeom>
          <a:solidFill>
            <a:srgbClr val="003264"/>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1" name="Rectángulo 40">
            <a:extLst>
              <a:ext uri="{FF2B5EF4-FFF2-40B4-BE49-F238E27FC236}">
                <a16:creationId xmlns:a16="http://schemas.microsoft.com/office/drawing/2014/main" id="{A13951E3-3273-3D46-A3AA-3AA2E32D7DCC}"/>
              </a:ext>
            </a:extLst>
          </p:cNvPr>
          <p:cNvSpPr/>
          <p:nvPr/>
        </p:nvSpPr>
        <p:spPr>
          <a:xfrm>
            <a:off x="4356727" y="5238562"/>
            <a:ext cx="874650" cy="550839"/>
          </a:xfrm>
          <a:prstGeom prst="rect">
            <a:avLst/>
          </a:prstGeom>
          <a:solidFill>
            <a:srgbClr val="C635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400" dirty="0">
                <a:solidFill>
                  <a:schemeClr val="bg2"/>
                </a:solidFill>
                <a:latin typeface="Impact" panose="020B0806030902050204" pitchFamily="34" charset="0"/>
              </a:rPr>
              <a:t>021</a:t>
            </a:r>
          </a:p>
        </p:txBody>
      </p:sp>
      <p:sp>
        <p:nvSpPr>
          <p:cNvPr id="42" name="Marcador de número de diapositiva 10">
            <a:extLst>
              <a:ext uri="{FF2B5EF4-FFF2-40B4-BE49-F238E27FC236}">
                <a16:creationId xmlns:a16="http://schemas.microsoft.com/office/drawing/2014/main" id="{92F8E0F5-FFD0-874C-ADF7-C7A65709A75D}"/>
              </a:ext>
            </a:extLst>
          </p:cNvPr>
          <p:cNvSpPr txBox="1">
            <a:spLocks/>
          </p:cNvSpPr>
          <p:nvPr/>
        </p:nvSpPr>
        <p:spPr>
          <a:xfrm>
            <a:off x="9412124" y="6383567"/>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L" b="1" dirty="0">
                <a:solidFill>
                  <a:schemeClr val="bg1"/>
                </a:solidFill>
              </a:rPr>
              <a:t>12</a:t>
            </a:r>
          </a:p>
        </p:txBody>
      </p:sp>
      <p:pic>
        <p:nvPicPr>
          <p:cNvPr id="11" name="Imagen 10">
            <a:extLst>
              <a:ext uri="{FF2B5EF4-FFF2-40B4-BE49-F238E27FC236}">
                <a16:creationId xmlns:a16="http://schemas.microsoft.com/office/drawing/2014/main" id="{0C26794B-E92B-E649-B510-C434CA177914}"/>
              </a:ext>
            </a:extLst>
          </p:cNvPr>
          <p:cNvPicPr>
            <a:picLocks noChangeAspect="1"/>
          </p:cNvPicPr>
          <p:nvPr/>
        </p:nvPicPr>
        <p:blipFill>
          <a:blip r:embed="rId6">
            <a:extLst>
              <a:ext uri="{BEBA8EAE-BF5A-486C-A8C5-ECC9F3942E4B}">
                <a14:imgProps xmlns:a14="http://schemas.microsoft.com/office/drawing/2010/main">
                  <a14:imgLayer r:embed="rId7">
                    <a14:imgEffect>
                      <a14:backgroundRemoval t="2555" b="96715" l="4762" r="89418">
                        <a14:foregroundMark x1="5820" y1="29562" x2="8995" y2="78832"/>
                        <a14:foregroundMark x1="8995" y1="78832" x2="14286" y2="84672"/>
                        <a14:foregroundMark x1="14286" y1="84672" x2="29630" y2="93431"/>
                        <a14:foregroundMark x1="29630" y1="93431" x2="49206" y2="97445"/>
                        <a14:foregroundMark x1="49206" y1="97445" x2="77778" y2="88686"/>
                        <a14:foregroundMark x1="77778" y1="88686" x2="85185" y2="82847"/>
                        <a14:foregroundMark x1="85185" y1="82847" x2="91005" y2="61679"/>
                        <a14:foregroundMark x1="91005" y1="61679" x2="91005" y2="33212"/>
                        <a14:foregroundMark x1="91005" y1="33212" x2="82011" y2="29562"/>
                        <a14:foregroundMark x1="82011" y1="29562" x2="48148" y2="27007"/>
                        <a14:foregroundMark x1="48148" y1="27007" x2="5820" y2="29197"/>
                        <a14:foregroundMark x1="11111" y1="73358" x2="14815" y2="79197"/>
                        <a14:foregroundMark x1="27513" y1="88321" x2="49735" y2="90876"/>
                        <a14:foregroundMark x1="49735" y1="90876" x2="62434" y2="90146"/>
                        <a14:foregroundMark x1="17989" y1="82117" x2="17989" y2="82117"/>
                        <a14:foregroundMark x1="83069" y1="72628" x2="69841" y2="87591"/>
                        <a14:foregroundMark x1="61376" y1="94891" x2="41270" y2="96350"/>
                        <a14:foregroundMark x1="41270" y1="96350" x2="31746" y2="94161"/>
                        <a14:foregroundMark x1="31746" y1="94161" x2="30159" y2="93431"/>
                        <a14:foregroundMark x1="51323" y1="97445" x2="47619" y2="97445"/>
                        <a14:foregroundMark x1="68783" y1="21898" x2="27513" y2="21898"/>
                        <a14:foregroundMark x1="27513" y1="21898" x2="58201" y2="24818"/>
                        <a14:foregroundMark x1="58201" y1="24818" x2="68783" y2="24453"/>
                        <a14:foregroundMark x1="68783" y1="24453" x2="68783" y2="21898"/>
                        <a14:foregroundMark x1="74603" y1="17883" x2="79894" y2="12044"/>
                        <a14:foregroundMark x1="79894" y1="12044" x2="75661" y2="14599"/>
                        <a14:foregroundMark x1="84656" y1="8029" x2="84656" y2="8029"/>
                        <a14:foregroundMark x1="62434" y1="14964" x2="65608" y2="8394"/>
                        <a14:foregroundMark x1="65608" y1="8394" x2="67196" y2="10949"/>
                        <a14:foregroundMark x1="68783" y1="2555" x2="68783" y2="2555"/>
                        <a14:foregroundMark x1="34921" y1="56204" x2="47619" y2="55839"/>
                        <a14:foregroundMark x1="47619" y1="55839" x2="53439" y2="55839"/>
                        <a14:foregroundMark x1="25926" y1="46350" x2="71429" y2="72993"/>
                        <a14:foregroundMark x1="75132" y1="69343" x2="64021" y2="76642"/>
                        <a14:foregroundMark x1="64021" y1="76642" x2="47090" y2="78832"/>
                        <a14:foregroundMark x1="47090" y1="78832" x2="35450" y2="75182"/>
                        <a14:foregroundMark x1="35450" y1="75182" x2="27513" y2="69708"/>
                        <a14:foregroundMark x1="27513" y1="69708" x2="22222" y2="63504"/>
                        <a14:foregroundMark x1="22222" y1="63504" x2="21164" y2="52555"/>
                        <a14:foregroundMark x1="21164" y1="52555" x2="27513" y2="43796"/>
                        <a14:foregroundMark x1="27513" y1="43796" x2="35979" y2="39416"/>
                        <a14:foregroundMark x1="35979" y1="39416" x2="46032" y2="39781"/>
                        <a14:foregroundMark x1="46032" y1="39781" x2="56085" y2="43796"/>
                        <a14:foregroundMark x1="56085" y1="43796" x2="57672" y2="50000"/>
                        <a14:foregroundMark x1="43386" y1="16423" x2="43915" y2="9854"/>
                        <a14:foregroundMark x1="43915" y1="9854" x2="51852" y2="14234"/>
                        <a14:foregroundMark x1="51852" y1="14234" x2="51323" y2="15693"/>
                        <a14:foregroundMark x1="47619" y1="4745" x2="47619" y2="4745"/>
                        <a14:foregroundMark x1="55556" y1="6204" x2="55556" y2="6204"/>
                        <a14:foregroundMark x1="39153" y1="6204" x2="39153" y2="6204"/>
                        <a14:foregroundMark x1="29630" y1="13869" x2="33333" y2="12774"/>
                        <a14:foregroundMark x1="24868" y1="2920" x2="24868" y2="2920"/>
                        <a14:foregroundMark x1="20635" y1="17153" x2="14286" y2="11679"/>
                        <a14:foregroundMark x1="14286" y1="11679" x2="21693" y2="16058"/>
                        <a14:foregroundMark x1="21693" y1="16058" x2="21693" y2="16788"/>
                        <a14:foregroundMark x1="8995" y1="8394" x2="8995" y2="8394"/>
                      </a14:backgroundRemoval>
                    </a14:imgEffect>
                  </a14:imgLayer>
                </a14:imgProps>
              </a:ext>
            </a:extLst>
          </a:blip>
          <a:stretch>
            <a:fillRect/>
          </a:stretch>
        </p:blipFill>
        <p:spPr>
          <a:xfrm>
            <a:off x="923586" y="4005037"/>
            <a:ext cx="706974" cy="1030377"/>
          </a:xfrm>
          <a:prstGeom prst="rect">
            <a:avLst/>
          </a:prstGeom>
        </p:spPr>
      </p:pic>
      <p:pic>
        <p:nvPicPr>
          <p:cNvPr id="12" name="Imagen 11">
            <a:extLst>
              <a:ext uri="{FF2B5EF4-FFF2-40B4-BE49-F238E27FC236}">
                <a16:creationId xmlns:a16="http://schemas.microsoft.com/office/drawing/2014/main" id="{68597C11-D10A-124A-86F1-800262FD3572}"/>
              </a:ext>
            </a:extLst>
          </p:cNvPr>
          <p:cNvPicPr>
            <a:picLocks noChangeAspect="1"/>
          </p:cNvPicPr>
          <p:nvPr/>
        </p:nvPicPr>
        <p:blipFill>
          <a:blip r:embed="rId8">
            <a:extLst>
              <a:ext uri="{BEBA8EAE-BF5A-486C-A8C5-ECC9F3942E4B}">
                <a14:imgProps xmlns:a14="http://schemas.microsoft.com/office/drawing/2010/main">
                  <a14:imgLayer r:embed="rId9">
                    <a14:imgEffect>
                      <a14:backgroundRemoval t="6067" b="96282" l="9524" r="90727">
                        <a14:foregroundMark x1="12531" y1="31898" x2="14286" y2="71820"/>
                        <a14:foregroundMark x1="14286" y1="71820" x2="18797" y2="81018"/>
                        <a14:foregroundMark x1="18797" y1="81018" x2="27318" y2="89041"/>
                        <a14:foregroundMark x1="27318" y1="89041" x2="38346" y2="94325"/>
                        <a14:foregroundMark x1="38346" y1="94325" x2="51378" y2="95695"/>
                        <a14:foregroundMark x1="51378" y1="95695" x2="63659" y2="93738"/>
                        <a14:foregroundMark x1="63659" y1="93738" x2="74937" y2="89432"/>
                        <a14:foregroundMark x1="74937" y1="89432" x2="88722" y2="72603"/>
                        <a14:foregroundMark x1="88722" y1="72603" x2="89474" y2="32485"/>
                        <a14:foregroundMark x1="89474" y1="32485" x2="12281" y2="31703"/>
                        <a14:foregroundMark x1="37343" y1="42270" x2="50877" y2="42074"/>
                        <a14:foregroundMark x1="50877" y1="42074" x2="63910" y2="43249"/>
                        <a14:foregroundMark x1="63910" y1="43249" x2="68421" y2="44814"/>
                        <a14:foregroundMark x1="49624" y1="66732" x2="49373" y2="59687"/>
                        <a14:foregroundMark x1="49373" y1="57339" x2="49373" y2="53229"/>
                        <a14:foregroundMark x1="63158" y1="96673" x2="46617" y2="96477"/>
                        <a14:foregroundMark x1="90977" y1="63601" x2="89724" y2="35225"/>
                        <a14:foregroundMark x1="34085" y1="6067" x2="34085" y2="6067"/>
                      </a14:backgroundRemoval>
                    </a14:imgEffect>
                  </a14:imgLayer>
                </a14:imgProps>
              </a:ext>
            </a:extLst>
          </a:blip>
          <a:stretch>
            <a:fillRect/>
          </a:stretch>
        </p:blipFill>
        <p:spPr>
          <a:xfrm>
            <a:off x="3325533" y="4005038"/>
            <a:ext cx="836724" cy="1072184"/>
          </a:xfrm>
          <a:prstGeom prst="rect">
            <a:avLst/>
          </a:prstGeom>
        </p:spPr>
      </p:pic>
      <p:pic>
        <p:nvPicPr>
          <p:cNvPr id="13" name="Imagen 12">
            <a:extLst>
              <a:ext uri="{FF2B5EF4-FFF2-40B4-BE49-F238E27FC236}">
                <a16:creationId xmlns:a16="http://schemas.microsoft.com/office/drawing/2014/main" id="{9A0F90CA-DCA0-8142-AC8B-4C33E6ECC5DF}"/>
              </a:ext>
            </a:extLst>
          </p:cNvPr>
          <p:cNvPicPr>
            <a:picLocks noChangeAspect="1"/>
          </p:cNvPicPr>
          <p:nvPr/>
        </p:nvPicPr>
        <p:blipFill>
          <a:blip r:embed="rId10">
            <a:extLst>
              <a:ext uri="{BEBA8EAE-BF5A-486C-A8C5-ECC9F3942E4B}">
                <a14:imgProps xmlns:a14="http://schemas.microsoft.com/office/drawing/2010/main">
                  <a14:imgLayer r:embed="rId11">
                    <a14:imgEffect>
                      <a14:backgroundRemoval t="2548" b="95541" l="9630" r="89630">
                        <a14:foregroundMark x1="69630" y1="89172" x2="51111" y2="95541"/>
                        <a14:foregroundMark x1="51111" y1="95541" x2="41481" y2="94904"/>
                        <a14:foregroundMark x1="41481" y1="94904" x2="31852" y2="91720"/>
                        <a14:foregroundMark x1="31852" y1="91720" x2="26667" y2="87261"/>
                        <a14:foregroundMark x1="58519" y1="95541" x2="42222" y2="95541"/>
                        <a14:foregroundMark x1="51852" y1="96815" x2="49630" y2="97452"/>
                        <a14:foregroundMark x1="49630" y1="7006" x2="49630" y2="7006"/>
                        <a14:foregroundMark x1="34074" y1="4459" x2="34074" y2="4459"/>
                        <a14:foregroundMark x1="49630" y1="2548" x2="49630" y2="2548"/>
                      </a14:backgroundRemoval>
                    </a14:imgEffect>
                  </a14:imgLayer>
                </a14:imgProps>
              </a:ext>
            </a:extLst>
          </a:blip>
          <a:stretch>
            <a:fillRect/>
          </a:stretch>
        </p:blipFill>
        <p:spPr>
          <a:xfrm>
            <a:off x="5870085" y="4005038"/>
            <a:ext cx="920978" cy="1072184"/>
          </a:xfrm>
          <a:prstGeom prst="rect">
            <a:avLst/>
          </a:prstGeom>
        </p:spPr>
      </p:pic>
      <p:pic>
        <p:nvPicPr>
          <p:cNvPr id="14" name="Imagen 13">
            <a:extLst>
              <a:ext uri="{FF2B5EF4-FFF2-40B4-BE49-F238E27FC236}">
                <a16:creationId xmlns:a16="http://schemas.microsoft.com/office/drawing/2014/main" id="{E15643FF-0B9E-844A-925D-00DC5978B9D3}"/>
              </a:ext>
            </a:extLst>
          </p:cNvPr>
          <p:cNvPicPr>
            <a:picLocks noChangeAspect="1"/>
          </p:cNvPicPr>
          <p:nvPr/>
        </p:nvPicPr>
        <p:blipFill>
          <a:blip r:embed="rId12">
            <a:extLst>
              <a:ext uri="{BEBA8EAE-BF5A-486C-A8C5-ECC9F3942E4B}">
                <a14:imgProps xmlns:a14="http://schemas.microsoft.com/office/drawing/2010/main">
                  <a14:imgLayer r:embed="rId13">
                    <a14:imgEffect>
                      <a14:backgroundRemoval t="4054" b="94932" l="10000" r="90000">
                        <a14:foregroundMark x1="22917" y1="86824" x2="48333" y2="95946"/>
                        <a14:foregroundMark x1="48333" y1="95946" x2="62083" y2="96284"/>
                        <a14:foregroundMark x1="62083" y1="96284" x2="74583" y2="90878"/>
                        <a14:foregroundMark x1="74583" y1="90878" x2="83333" y2="82095"/>
                        <a14:foregroundMark x1="83333" y1="82095" x2="90000" y2="60811"/>
                        <a14:foregroundMark x1="90000" y1="60811" x2="88750" y2="38514"/>
                        <a14:foregroundMark x1="88750" y1="38514" x2="85417" y2="32095"/>
                        <a14:foregroundMark x1="36250" y1="94257" x2="50000" y2="95608"/>
                        <a14:foregroundMark x1="50000" y1="95608" x2="66667" y2="94595"/>
                        <a14:foregroundMark x1="75833" y1="18243" x2="75833" y2="18243"/>
                        <a14:foregroundMark x1="26667" y1="17905" x2="26667" y2="17905"/>
                        <a14:foregroundMark x1="35417" y1="6081" x2="35417" y2="6081"/>
                        <a14:foregroundMark x1="51250" y1="4054" x2="51250" y2="4054"/>
                        <a14:foregroundMark x1="29167" y1="53041" x2="29583" y2="64189"/>
                        <a14:foregroundMark x1="29583" y1="64189" x2="37917" y2="76351"/>
                        <a14:foregroundMark x1="37917" y1="76351" x2="47917" y2="84122"/>
                        <a14:foregroundMark x1="47917" y1="84122" x2="61250" y2="81081"/>
                        <a14:foregroundMark x1="61250" y1="81081" x2="67083" y2="77027"/>
                        <a14:foregroundMark x1="59583" y1="84459" x2="38333" y2="85135"/>
                        <a14:foregroundMark x1="49167" y1="75000" x2="26667" y2="74662"/>
                        <a14:foregroundMark x1="76250" y1="73649" x2="61250" y2="75338"/>
                        <a14:foregroundMark x1="61250" y1="75338" x2="58333" y2="65878"/>
                      </a14:backgroundRemoval>
                    </a14:imgEffect>
                  </a14:imgLayer>
                </a14:imgProps>
              </a:ext>
            </a:extLst>
          </a:blip>
          <a:stretch>
            <a:fillRect/>
          </a:stretch>
        </p:blipFill>
        <p:spPr>
          <a:xfrm>
            <a:off x="8488060" y="4047816"/>
            <a:ext cx="834653" cy="1029406"/>
          </a:xfrm>
          <a:prstGeom prst="rect">
            <a:avLst/>
          </a:prstGeom>
        </p:spPr>
      </p:pic>
    </p:spTree>
    <p:extLst>
      <p:ext uri="{BB962C8B-B14F-4D97-AF65-F5344CB8AC3E}">
        <p14:creationId xmlns:p14="http://schemas.microsoft.com/office/powerpoint/2010/main" val="409055636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27DDDBD2-CEC2-4253-A602-408C1012F775}"/>
              </a:ext>
            </a:extLst>
          </p:cNvPr>
          <p:cNvPicPr>
            <a:picLocks noChangeAspect="1"/>
          </p:cNvPicPr>
          <p:nvPr/>
        </p:nvPicPr>
        <p:blipFill rotWithShape="1">
          <a:blip r:embed="rId2"/>
          <a:srcRect l="2248"/>
          <a:stretch/>
        </p:blipFill>
        <p:spPr>
          <a:xfrm>
            <a:off x="33870" y="1054513"/>
            <a:ext cx="12158129" cy="5141233"/>
          </a:xfrm>
          <a:prstGeom prst="rect">
            <a:avLst/>
          </a:prstGeom>
        </p:spPr>
      </p:pic>
      <p:sp>
        <p:nvSpPr>
          <p:cNvPr id="3" name="Rectángulo 2">
            <a:extLst>
              <a:ext uri="{FF2B5EF4-FFF2-40B4-BE49-F238E27FC236}">
                <a16:creationId xmlns:a16="http://schemas.microsoft.com/office/drawing/2014/main" id="{35D0DBB1-1677-BC46-B772-CFAC36DACACC}"/>
              </a:ext>
            </a:extLst>
          </p:cNvPr>
          <p:cNvSpPr/>
          <p:nvPr/>
        </p:nvSpPr>
        <p:spPr>
          <a:xfrm flipH="1" flipV="1">
            <a:off x="19742" y="1001574"/>
            <a:ext cx="12172257" cy="65219"/>
          </a:xfrm>
          <a:prstGeom prst="rect">
            <a:avLst/>
          </a:prstGeom>
          <a:gradFill flip="none" rotWithShape="1">
            <a:gsLst>
              <a:gs pos="80000">
                <a:schemeClr val="tx2">
                  <a:lumMod val="50000"/>
                </a:schemeClr>
              </a:gs>
              <a:gs pos="13000">
                <a:schemeClr val="accent4">
                  <a:lumMod val="60000"/>
                  <a:lumOff val="40000"/>
                </a:schemeClr>
              </a:gs>
              <a:gs pos="48000">
                <a:schemeClr val="tx1">
                  <a:lumMod val="50000"/>
                  <a:lumOff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CuadroTexto 5">
            <a:extLst>
              <a:ext uri="{FF2B5EF4-FFF2-40B4-BE49-F238E27FC236}">
                <a16:creationId xmlns:a16="http://schemas.microsoft.com/office/drawing/2014/main" id="{399E84F9-D9BB-0741-B603-3A8083932780}"/>
              </a:ext>
            </a:extLst>
          </p:cNvPr>
          <p:cNvSpPr txBox="1"/>
          <p:nvPr/>
        </p:nvSpPr>
        <p:spPr>
          <a:xfrm>
            <a:off x="3962396" y="50800"/>
            <a:ext cx="8195733" cy="923330"/>
          </a:xfrm>
          <a:prstGeom prst="rect">
            <a:avLst/>
          </a:prstGeom>
          <a:noFill/>
        </p:spPr>
        <p:txBody>
          <a:bodyPr wrap="square" rtlCol="0">
            <a:spAutoFit/>
          </a:bodyPr>
          <a:lstStyle/>
          <a:p>
            <a:pPr algn="r"/>
            <a:r>
              <a:rPr lang="es-CL" sz="5400" dirty="0" smtClean="0">
                <a:solidFill>
                  <a:schemeClr val="bg1">
                    <a:lumMod val="85000"/>
                  </a:schemeClr>
                </a:solidFill>
                <a:latin typeface="Impact" panose="020B0806030902050204" pitchFamily="34" charset="0"/>
              </a:rPr>
              <a:t>¿</a:t>
            </a:r>
            <a:r>
              <a:rPr lang="es-CL" sz="5400" dirty="0" smtClean="0">
                <a:solidFill>
                  <a:schemeClr val="bg1">
                    <a:lumMod val="85000"/>
                  </a:schemeClr>
                </a:solidFill>
                <a:latin typeface="Impact" panose="020B0806030902050204" pitchFamily="34" charset="0"/>
              </a:rPr>
              <a:t>CÓMO LO HACEN</a:t>
            </a:r>
            <a:r>
              <a:rPr lang="es-CL" sz="5400" dirty="0" smtClean="0">
                <a:solidFill>
                  <a:schemeClr val="bg1">
                    <a:lumMod val="85000"/>
                  </a:schemeClr>
                </a:solidFill>
                <a:latin typeface="Impact" panose="020B0806030902050204" pitchFamily="34" charset="0"/>
              </a:rPr>
              <a:t>?</a:t>
            </a:r>
            <a:endParaRPr lang="es-CL" sz="5400" dirty="0">
              <a:solidFill>
                <a:schemeClr val="bg1">
                  <a:lumMod val="85000"/>
                </a:schemeClr>
              </a:solidFill>
              <a:latin typeface="Impact" panose="020B0806030902050204" pitchFamily="34" charset="0"/>
            </a:endParaRPr>
          </a:p>
        </p:txBody>
      </p:sp>
      <p:sp>
        <p:nvSpPr>
          <p:cNvPr id="18" name="Marcador de número de diapositiva 10">
            <a:extLst>
              <a:ext uri="{FF2B5EF4-FFF2-40B4-BE49-F238E27FC236}">
                <a16:creationId xmlns:a16="http://schemas.microsoft.com/office/drawing/2014/main" id="{ABE1F261-EB5A-EF4B-9772-CE70A7E82ACC}"/>
              </a:ext>
            </a:extLst>
          </p:cNvPr>
          <p:cNvSpPr txBox="1">
            <a:spLocks/>
          </p:cNvSpPr>
          <p:nvPr/>
        </p:nvSpPr>
        <p:spPr>
          <a:xfrm>
            <a:off x="9414929" y="5842732"/>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L" b="1" dirty="0">
                <a:solidFill>
                  <a:schemeClr val="bg1"/>
                </a:solidFill>
              </a:rPr>
              <a:t>9</a:t>
            </a:r>
          </a:p>
        </p:txBody>
      </p:sp>
      <p:sp>
        <p:nvSpPr>
          <p:cNvPr id="19" name="Rectángulo 18">
            <a:extLst>
              <a:ext uri="{FF2B5EF4-FFF2-40B4-BE49-F238E27FC236}">
                <a16:creationId xmlns:a16="http://schemas.microsoft.com/office/drawing/2014/main" id="{B97C883B-FD1F-FE42-9748-F7E8EA3FBA9C}"/>
              </a:ext>
            </a:extLst>
          </p:cNvPr>
          <p:cNvSpPr/>
          <p:nvPr/>
        </p:nvSpPr>
        <p:spPr>
          <a:xfrm>
            <a:off x="0" y="6293870"/>
            <a:ext cx="12192000" cy="543426"/>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400" b="1" dirty="0">
                <a:solidFill>
                  <a:prstClr val="white"/>
                </a:solidFill>
              </a:rPr>
              <a:t>P A T R I O T I S M O</a:t>
            </a:r>
          </a:p>
          <a:p>
            <a:pPr algn="ctr">
              <a:lnSpc>
                <a:spcPct val="150000"/>
              </a:lnSpc>
            </a:pPr>
            <a:r>
              <a:rPr lang="es-CL" sz="1200" b="1" dirty="0">
                <a:solidFill>
                  <a:prstClr val="white"/>
                </a:solidFill>
              </a:rPr>
              <a:t>HONOR		LEALTAD		         VALENTÍA	         INTEGRIDAD		  DEBER</a:t>
            </a:r>
          </a:p>
        </p:txBody>
      </p:sp>
      <p:sp>
        <p:nvSpPr>
          <p:cNvPr id="20" name="Proceso alternativo 19">
            <a:extLst>
              <a:ext uri="{FF2B5EF4-FFF2-40B4-BE49-F238E27FC236}">
                <a16:creationId xmlns:a16="http://schemas.microsoft.com/office/drawing/2014/main" id="{62AE1655-EAEC-D641-AB55-2A49BCB2D6BA}"/>
              </a:ext>
            </a:extLst>
          </p:cNvPr>
          <p:cNvSpPr/>
          <p:nvPr/>
        </p:nvSpPr>
        <p:spPr>
          <a:xfrm flipV="1">
            <a:off x="0" y="6248151"/>
            <a:ext cx="12192000"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prstClr val="white"/>
              </a:solidFill>
            </a:endParaRPr>
          </a:p>
        </p:txBody>
      </p:sp>
      <p:pic>
        <p:nvPicPr>
          <p:cNvPr id="7" name="Imagen 6">
            <a:extLst>
              <a:ext uri="{FF2B5EF4-FFF2-40B4-BE49-F238E27FC236}">
                <a16:creationId xmlns:a16="http://schemas.microsoft.com/office/drawing/2014/main" id="{4CE27860-7338-4784-8CFC-76FF3E5B48B5}"/>
              </a:ext>
            </a:extLst>
          </p:cNvPr>
          <p:cNvPicPr>
            <a:picLocks noChangeAspect="1"/>
          </p:cNvPicPr>
          <p:nvPr/>
        </p:nvPicPr>
        <p:blipFill rotWithShape="1">
          <a:blip r:embed="rId3"/>
          <a:srcRect l="20880" t="36567" r="1237" b="18286"/>
          <a:stretch/>
        </p:blipFill>
        <p:spPr>
          <a:xfrm>
            <a:off x="50804" y="1960194"/>
            <a:ext cx="12124259" cy="39514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5" name="CuadroTexto 24">
            <a:extLst>
              <a:ext uri="{FF2B5EF4-FFF2-40B4-BE49-F238E27FC236}">
                <a16:creationId xmlns:a16="http://schemas.microsoft.com/office/drawing/2014/main" id="{6EAA038F-6AFD-431E-A6E9-3507CC2A0667}"/>
              </a:ext>
            </a:extLst>
          </p:cNvPr>
          <p:cNvSpPr txBox="1"/>
          <p:nvPr/>
        </p:nvSpPr>
        <p:spPr>
          <a:xfrm>
            <a:off x="33870" y="1029769"/>
            <a:ext cx="11185311" cy="646331"/>
          </a:xfrm>
          <a:prstGeom prst="rect">
            <a:avLst/>
          </a:prstGeom>
          <a:noFill/>
        </p:spPr>
        <p:txBody>
          <a:bodyPr wrap="square" rtlCol="0">
            <a:spAutoFit/>
          </a:bodyPr>
          <a:lstStyle/>
          <a:p>
            <a:pPr algn="just"/>
            <a:r>
              <a:rPr lang="es-CL" sz="3600" b="1" dirty="0">
                <a:solidFill>
                  <a:srgbClr val="FFFF00"/>
                </a:solidFill>
                <a:latin typeface="Copperplate Gothic Bold" panose="020E0705020206020404" pitchFamily="34" charset="77"/>
              </a:rPr>
              <a:t>Capacidades </a:t>
            </a:r>
            <a:r>
              <a:rPr lang="es-CL" sz="2400" b="1" dirty="0" smtClean="0">
                <a:solidFill>
                  <a:srgbClr val="FFFF00"/>
                </a:solidFill>
                <a:latin typeface="Copperplate Gothic Bold" panose="020E0705020206020404" pitchFamily="34" charset="77"/>
              </a:rPr>
              <a:t>unidades </a:t>
            </a:r>
            <a:r>
              <a:rPr lang="es-CL" sz="2400" b="1" dirty="0">
                <a:solidFill>
                  <a:srgbClr val="FFFF00"/>
                </a:solidFill>
                <a:latin typeface="Copperplate Gothic Bold" panose="020E0705020206020404" pitchFamily="34" charset="77"/>
              </a:rPr>
              <a:t>de fuerzas especiales</a:t>
            </a:r>
          </a:p>
        </p:txBody>
      </p:sp>
      <p:pic>
        <p:nvPicPr>
          <p:cNvPr id="11" name="Imagen 15">
            <a:extLst>
              <a:ext uri="{FF2B5EF4-FFF2-40B4-BE49-F238E27FC236}">
                <a16:creationId xmlns:a16="http://schemas.microsoft.com/office/drawing/2014/main" id="{7FB44831-99C4-4C54-B70C-05C8EC46217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5031" y="123642"/>
            <a:ext cx="524653" cy="786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771322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35D0DBB1-1677-BC46-B772-CFAC36DACACC}"/>
              </a:ext>
            </a:extLst>
          </p:cNvPr>
          <p:cNvSpPr/>
          <p:nvPr/>
        </p:nvSpPr>
        <p:spPr>
          <a:xfrm flipH="1" flipV="1">
            <a:off x="19742" y="1001574"/>
            <a:ext cx="12172257" cy="65219"/>
          </a:xfrm>
          <a:prstGeom prst="rect">
            <a:avLst/>
          </a:prstGeom>
          <a:gradFill flip="none" rotWithShape="1">
            <a:gsLst>
              <a:gs pos="80000">
                <a:schemeClr val="tx2">
                  <a:lumMod val="50000"/>
                </a:schemeClr>
              </a:gs>
              <a:gs pos="13000">
                <a:schemeClr val="accent4">
                  <a:lumMod val="60000"/>
                  <a:lumOff val="40000"/>
                </a:schemeClr>
              </a:gs>
              <a:gs pos="48000">
                <a:schemeClr val="tx1">
                  <a:lumMod val="50000"/>
                  <a:lumOff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CuadroTexto 5">
            <a:extLst>
              <a:ext uri="{FF2B5EF4-FFF2-40B4-BE49-F238E27FC236}">
                <a16:creationId xmlns:a16="http://schemas.microsoft.com/office/drawing/2014/main" id="{399E84F9-D9BB-0741-B603-3A8083932780}"/>
              </a:ext>
            </a:extLst>
          </p:cNvPr>
          <p:cNvSpPr txBox="1"/>
          <p:nvPr/>
        </p:nvSpPr>
        <p:spPr>
          <a:xfrm>
            <a:off x="3962396" y="50800"/>
            <a:ext cx="8195733" cy="923330"/>
          </a:xfrm>
          <a:prstGeom prst="rect">
            <a:avLst/>
          </a:prstGeom>
          <a:noFill/>
        </p:spPr>
        <p:txBody>
          <a:bodyPr wrap="square" rtlCol="0">
            <a:spAutoFit/>
          </a:bodyPr>
          <a:lstStyle/>
          <a:p>
            <a:pPr algn="r"/>
            <a:r>
              <a:rPr lang="es-CL" sz="5400" dirty="0">
                <a:solidFill>
                  <a:schemeClr val="bg1">
                    <a:lumMod val="85000"/>
                  </a:schemeClr>
                </a:solidFill>
                <a:latin typeface="Impact" panose="020B0806030902050204" pitchFamily="34" charset="0"/>
              </a:rPr>
              <a:t>¿CÓMO LO </a:t>
            </a:r>
            <a:r>
              <a:rPr lang="es-CL" sz="5400" dirty="0" smtClean="0">
                <a:solidFill>
                  <a:schemeClr val="bg1">
                    <a:lumMod val="85000"/>
                  </a:schemeClr>
                </a:solidFill>
                <a:latin typeface="Impact" panose="020B0806030902050204" pitchFamily="34" charset="0"/>
              </a:rPr>
              <a:t>HACEN?</a:t>
            </a:r>
            <a:endParaRPr lang="es-CL" sz="5400" dirty="0">
              <a:solidFill>
                <a:schemeClr val="bg1">
                  <a:lumMod val="85000"/>
                </a:schemeClr>
              </a:solidFill>
              <a:latin typeface="Impact" panose="020B0806030902050204" pitchFamily="34" charset="0"/>
            </a:endParaRPr>
          </a:p>
        </p:txBody>
      </p:sp>
      <p:pic>
        <p:nvPicPr>
          <p:cNvPr id="4" name="Imagen 3">
            <a:extLst>
              <a:ext uri="{FF2B5EF4-FFF2-40B4-BE49-F238E27FC236}">
                <a16:creationId xmlns:a16="http://schemas.microsoft.com/office/drawing/2014/main" id="{7361DB0C-8E45-DC42-87A7-5B58DCE5B30F}"/>
              </a:ext>
            </a:extLst>
          </p:cNvPr>
          <p:cNvPicPr>
            <a:picLocks noChangeAspect="1"/>
          </p:cNvPicPr>
          <p:nvPr/>
        </p:nvPicPr>
        <p:blipFill rotWithShape="1">
          <a:blip r:embed="rId2">
            <a:extLst>
              <a:ext uri="{BEBA8EAE-BF5A-486C-A8C5-ECC9F3942E4B}">
                <a14:imgProps xmlns:a14="http://schemas.microsoft.com/office/drawing/2010/main">
                  <a14:imgLayer r:embed="rId3">
                    <a14:imgEffect>
                      <a14:artisticPhotocopy trans="59000"/>
                    </a14:imgEffect>
                  </a14:imgLayer>
                </a14:imgProps>
              </a:ext>
            </a:extLst>
          </a:blip>
          <a:srcRect l="6814" b="2404"/>
          <a:stretch/>
        </p:blipFill>
        <p:spPr>
          <a:xfrm>
            <a:off x="0" y="1472060"/>
            <a:ext cx="12192000" cy="4435877"/>
          </a:xfrm>
          <a:prstGeom prst="rect">
            <a:avLst/>
          </a:prstGeom>
          <a:effectLst>
            <a:glow rad="965200">
              <a:schemeClr val="tx1">
                <a:lumMod val="85000"/>
                <a:lumOff val="15000"/>
                <a:alpha val="73000"/>
              </a:schemeClr>
            </a:glow>
            <a:softEdge rad="469900"/>
          </a:effectLst>
        </p:spPr>
      </p:pic>
      <p:sp>
        <p:nvSpPr>
          <p:cNvPr id="17" name="CuadroTexto 16">
            <a:extLst>
              <a:ext uri="{FF2B5EF4-FFF2-40B4-BE49-F238E27FC236}">
                <a16:creationId xmlns:a16="http://schemas.microsoft.com/office/drawing/2014/main" id="{3E89A544-70CB-354B-8C65-76D5F9C71A1C}"/>
              </a:ext>
            </a:extLst>
          </p:cNvPr>
          <p:cNvSpPr txBox="1"/>
          <p:nvPr/>
        </p:nvSpPr>
        <p:spPr>
          <a:xfrm>
            <a:off x="319752" y="1142504"/>
            <a:ext cx="11821215" cy="646331"/>
          </a:xfrm>
          <a:prstGeom prst="rect">
            <a:avLst/>
          </a:prstGeom>
          <a:noFill/>
        </p:spPr>
        <p:txBody>
          <a:bodyPr wrap="square" rtlCol="0">
            <a:spAutoFit/>
          </a:bodyPr>
          <a:lstStyle/>
          <a:p>
            <a:pPr algn="just"/>
            <a:r>
              <a:rPr lang="es-CL" sz="3600" b="1" dirty="0">
                <a:solidFill>
                  <a:srgbClr val="FFFF00"/>
                </a:solidFill>
                <a:latin typeface="Copperplate Gothic Bold" panose="020E0705020206020404" pitchFamily="34" charset="77"/>
              </a:rPr>
              <a:t>ORGANIZACIÓN </a:t>
            </a:r>
            <a:r>
              <a:rPr lang="es-CL" sz="2400" b="1" dirty="0">
                <a:solidFill>
                  <a:srgbClr val="FFFF00"/>
                </a:solidFill>
                <a:latin typeface="Copperplate Gothic Bold" panose="020E0705020206020404" pitchFamily="34" charset="77"/>
              </a:rPr>
              <a:t>UNIDAD DE FF.EE.</a:t>
            </a:r>
          </a:p>
        </p:txBody>
      </p:sp>
      <p:sp>
        <p:nvSpPr>
          <p:cNvPr id="18" name="Marcador de número de diapositiva 10">
            <a:extLst>
              <a:ext uri="{FF2B5EF4-FFF2-40B4-BE49-F238E27FC236}">
                <a16:creationId xmlns:a16="http://schemas.microsoft.com/office/drawing/2014/main" id="{ABE1F261-EB5A-EF4B-9772-CE70A7E82ACC}"/>
              </a:ext>
            </a:extLst>
          </p:cNvPr>
          <p:cNvSpPr txBox="1">
            <a:spLocks/>
          </p:cNvSpPr>
          <p:nvPr/>
        </p:nvSpPr>
        <p:spPr>
          <a:xfrm>
            <a:off x="9414929" y="5842732"/>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L" b="1" dirty="0">
                <a:solidFill>
                  <a:schemeClr val="bg1"/>
                </a:solidFill>
              </a:rPr>
              <a:t>8</a:t>
            </a:r>
          </a:p>
        </p:txBody>
      </p:sp>
      <p:sp>
        <p:nvSpPr>
          <p:cNvPr id="19" name="Rectángulo 18">
            <a:extLst>
              <a:ext uri="{FF2B5EF4-FFF2-40B4-BE49-F238E27FC236}">
                <a16:creationId xmlns:a16="http://schemas.microsoft.com/office/drawing/2014/main" id="{B97C883B-FD1F-FE42-9748-F7E8EA3FBA9C}"/>
              </a:ext>
            </a:extLst>
          </p:cNvPr>
          <p:cNvSpPr/>
          <p:nvPr/>
        </p:nvSpPr>
        <p:spPr>
          <a:xfrm>
            <a:off x="0" y="6293870"/>
            <a:ext cx="12192000" cy="543426"/>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400" b="1" dirty="0">
                <a:solidFill>
                  <a:prstClr val="white"/>
                </a:solidFill>
              </a:rPr>
              <a:t>P A T R I O T I S M O</a:t>
            </a:r>
          </a:p>
          <a:p>
            <a:pPr algn="ctr">
              <a:lnSpc>
                <a:spcPct val="150000"/>
              </a:lnSpc>
            </a:pPr>
            <a:r>
              <a:rPr lang="es-CL" sz="1200" b="1" dirty="0">
                <a:solidFill>
                  <a:prstClr val="white"/>
                </a:solidFill>
              </a:rPr>
              <a:t>HONOR		LEALTAD		         VALENTÍA	         INTEGRIDAD		  DEBER</a:t>
            </a:r>
          </a:p>
        </p:txBody>
      </p:sp>
      <p:sp>
        <p:nvSpPr>
          <p:cNvPr id="20" name="Proceso alternativo 19">
            <a:extLst>
              <a:ext uri="{FF2B5EF4-FFF2-40B4-BE49-F238E27FC236}">
                <a16:creationId xmlns:a16="http://schemas.microsoft.com/office/drawing/2014/main" id="{62AE1655-EAEC-D641-AB55-2A49BCB2D6BA}"/>
              </a:ext>
            </a:extLst>
          </p:cNvPr>
          <p:cNvSpPr/>
          <p:nvPr/>
        </p:nvSpPr>
        <p:spPr>
          <a:xfrm flipV="1">
            <a:off x="0" y="6248151"/>
            <a:ext cx="12192000"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prstClr val="white"/>
              </a:solidFill>
            </a:endParaRPr>
          </a:p>
        </p:txBody>
      </p:sp>
      <p:cxnSp>
        <p:nvCxnSpPr>
          <p:cNvPr id="5" name="Conector recto 4">
            <a:extLst>
              <a:ext uri="{FF2B5EF4-FFF2-40B4-BE49-F238E27FC236}">
                <a16:creationId xmlns:a16="http://schemas.microsoft.com/office/drawing/2014/main" id="{13665C82-9542-154B-9218-52CBAD2D8D20}"/>
              </a:ext>
            </a:extLst>
          </p:cNvPr>
          <p:cNvCxnSpPr>
            <a:cxnSpLocks/>
          </p:cNvCxnSpPr>
          <p:nvPr/>
        </p:nvCxnSpPr>
        <p:spPr>
          <a:xfrm flipV="1">
            <a:off x="552737" y="2752412"/>
            <a:ext cx="2717714" cy="13447"/>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8" name="Conector recto 7">
            <a:extLst>
              <a:ext uri="{FF2B5EF4-FFF2-40B4-BE49-F238E27FC236}">
                <a16:creationId xmlns:a16="http://schemas.microsoft.com/office/drawing/2014/main" id="{558A69AF-D068-F548-8066-DA0C6EE66D89}"/>
              </a:ext>
            </a:extLst>
          </p:cNvPr>
          <p:cNvCxnSpPr/>
          <p:nvPr/>
        </p:nvCxnSpPr>
        <p:spPr>
          <a:xfrm>
            <a:off x="566669" y="2754053"/>
            <a:ext cx="0" cy="167426"/>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13" name="Conector recto 12">
            <a:extLst>
              <a:ext uri="{FF2B5EF4-FFF2-40B4-BE49-F238E27FC236}">
                <a16:creationId xmlns:a16="http://schemas.microsoft.com/office/drawing/2014/main" id="{48F2A865-8C9E-AE48-87EF-942B1BF9D3C2}"/>
              </a:ext>
            </a:extLst>
          </p:cNvPr>
          <p:cNvCxnSpPr/>
          <p:nvPr/>
        </p:nvCxnSpPr>
        <p:spPr>
          <a:xfrm>
            <a:off x="3258356" y="2741174"/>
            <a:ext cx="0" cy="167426"/>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14" name="Conector recto 13">
            <a:extLst>
              <a:ext uri="{FF2B5EF4-FFF2-40B4-BE49-F238E27FC236}">
                <a16:creationId xmlns:a16="http://schemas.microsoft.com/office/drawing/2014/main" id="{B649D95A-D1D4-C94D-BAE2-E2A9BB8FDD6F}"/>
              </a:ext>
            </a:extLst>
          </p:cNvPr>
          <p:cNvCxnSpPr>
            <a:cxnSpLocks/>
          </p:cNvCxnSpPr>
          <p:nvPr/>
        </p:nvCxnSpPr>
        <p:spPr>
          <a:xfrm>
            <a:off x="2895602" y="2198109"/>
            <a:ext cx="4020353" cy="0"/>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15" name="Conector recto 14">
            <a:extLst>
              <a:ext uri="{FF2B5EF4-FFF2-40B4-BE49-F238E27FC236}">
                <a16:creationId xmlns:a16="http://schemas.microsoft.com/office/drawing/2014/main" id="{78BC443D-B3D7-C44E-BCA6-734C4DB6111D}"/>
              </a:ext>
            </a:extLst>
          </p:cNvPr>
          <p:cNvCxnSpPr>
            <a:cxnSpLocks/>
          </p:cNvCxnSpPr>
          <p:nvPr/>
        </p:nvCxnSpPr>
        <p:spPr>
          <a:xfrm>
            <a:off x="2893463" y="2194102"/>
            <a:ext cx="15018" cy="727377"/>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16" name="Conector recto 15">
            <a:extLst>
              <a:ext uri="{FF2B5EF4-FFF2-40B4-BE49-F238E27FC236}">
                <a16:creationId xmlns:a16="http://schemas.microsoft.com/office/drawing/2014/main" id="{EB1180B6-0DAE-9E42-B530-414D20C4238F}"/>
              </a:ext>
            </a:extLst>
          </p:cNvPr>
          <p:cNvCxnSpPr>
            <a:cxnSpLocks/>
          </p:cNvCxnSpPr>
          <p:nvPr/>
        </p:nvCxnSpPr>
        <p:spPr>
          <a:xfrm flipH="1">
            <a:off x="6900935" y="2189119"/>
            <a:ext cx="17159" cy="745239"/>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21" name="Conector recto 20">
            <a:extLst>
              <a:ext uri="{FF2B5EF4-FFF2-40B4-BE49-F238E27FC236}">
                <a16:creationId xmlns:a16="http://schemas.microsoft.com/office/drawing/2014/main" id="{8B161665-6735-A842-92F7-BD269E69C9B2}"/>
              </a:ext>
            </a:extLst>
          </p:cNvPr>
          <p:cNvCxnSpPr>
            <a:cxnSpLocks/>
          </p:cNvCxnSpPr>
          <p:nvPr/>
        </p:nvCxnSpPr>
        <p:spPr>
          <a:xfrm>
            <a:off x="5033493" y="2507208"/>
            <a:ext cx="5874913" cy="0"/>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22" name="Conector recto 21">
            <a:extLst>
              <a:ext uri="{FF2B5EF4-FFF2-40B4-BE49-F238E27FC236}">
                <a16:creationId xmlns:a16="http://schemas.microsoft.com/office/drawing/2014/main" id="{8A0A6600-F33E-D94F-B145-A87F0C586EC0}"/>
              </a:ext>
            </a:extLst>
          </p:cNvPr>
          <p:cNvCxnSpPr>
            <a:cxnSpLocks/>
          </p:cNvCxnSpPr>
          <p:nvPr/>
        </p:nvCxnSpPr>
        <p:spPr>
          <a:xfrm>
            <a:off x="5046372" y="2503983"/>
            <a:ext cx="0" cy="235046"/>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23" name="Conector recto 22">
            <a:extLst>
              <a:ext uri="{FF2B5EF4-FFF2-40B4-BE49-F238E27FC236}">
                <a16:creationId xmlns:a16="http://schemas.microsoft.com/office/drawing/2014/main" id="{B59B2957-56AD-8243-94D4-DD41EE93DF2E}"/>
              </a:ext>
            </a:extLst>
          </p:cNvPr>
          <p:cNvCxnSpPr>
            <a:cxnSpLocks/>
          </p:cNvCxnSpPr>
          <p:nvPr/>
        </p:nvCxnSpPr>
        <p:spPr>
          <a:xfrm>
            <a:off x="10908406" y="2503983"/>
            <a:ext cx="0" cy="220018"/>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sp>
        <p:nvSpPr>
          <p:cNvPr id="24" name="CuadroTexto 23">
            <a:extLst>
              <a:ext uri="{FF2B5EF4-FFF2-40B4-BE49-F238E27FC236}">
                <a16:creationId xmlns:a16="http://schemas.microsoft.com/office/drawing/2014/main" id="{24F058B9-8008-B544-9B67-D659CD72B848}"/>
              </a:ext>
            </a:extLst>
          </p:cNvPr>
          <p:cNvSpPr txBox="1"/>
          <p:nvPr/>
        </p:nvSpPr>
        <p:spPr>
          <a:xfrm>
            <a:off x="3575206" y="1874575"/>
            <a:ext cx="2630635" cy="430887"/>
          </a:xfrm>
          <a:prstGeom prst="rect">
            <a:avLst/>
          </a:prstGeom>
          <a:solidFill>
            <a:srgbClr val="534000"/>
          </a:solidFill>
          <a:ln>
            <a:solidFill>
              <a:schemeClr val="tx1"/>
            </a:solidFill>
          </a:ln>
        </p:spPr>
        <p:txBody>
          <a:bodyPr wrap="square" rtlCol="0">
            <a:spAutoFit/>
          </a:bodyPr>
          <a:lstStyle/>
          <a:p>
            <a:pPr algn="ctr"/>
            <a:r>
              <a:rPr lang="es-CL" sz="1100" b="1" dirty="0">
                <a:solidFill>
                  <a:schemeClr val="bg1"/>
                </a:solidFill>
                <a:latin typeface="Century Gothic" panose="020B0502020202020204" pitchFamily="34" charset="0"/>
              </a:rPr>
              <a:t>ELEMENTO DE MANDO Y CONTROL – </a:t>
            </a:r>
          </a:p>
          <a:p>
            <a:pPr algn="ctr"/>
            <a:r>
              <a:rPr lang="es-CL" sz="1100" b="1" dirty="0">
                <a:solidFill>
                  <a:schemeClr val="bg1"/>
                </a:solidFill>
                <a:latin typeface="Century Gothic" panose="020B0502020202020204" pitchFamily="34" charset="0"/>
              </a:rPr>
              <a:t>4 OPERADORES</a:t>
            </a:r>
          </a:p>
        </p:txBody>
      </p:sp>
      <p:sp>
        <p:nvSpPr>
          <p:cNvPr id="26" name="CuadroTexto 25">
            <a:extLst>
              <a:ext uri="{FF2B5EF4-FFF2-40B4-BE49-F238E27FC236}">
                <a16:creationId xmlns:a16="http://schemas.microsoft.com/office/drawing/2014/main" id="{0915201E-4B99-F84A-A512-0C6E79965198}"/>
              </a:ext>
            </a:extLst>
          </p:cNvPr>
          <p:cNvSpPr txBox="1"/>
          <p:nvPr/>
        </p:nvSpPr>
        <p:spPr>
          <a:xfrm>
            <a:off x="1008093" y="2398950"/>
            <a:ext cx="1753976" cy="430887"/>
          </a:xfrm>
          <a:prstGeom prst="rect">
            <a:avLst/>
          </a:prstGeom>
          <a:solidFill>
            <a:srgbClr val="534000"/>
          </a:solidFill>
          <a:ln>
            <a:solidFill>
              <a:schemeClr val="tx1"/>
            </a:solidFill>
          </a:ln>
        </p:spPr>
        <p:txBody>
          <a:bodyPr wrap="square" rtlCol="0">
            <a:spAutoFit/>
          </a:bodyPr>
          <a:lstStyle/>
          <a:p>
            <a:pPr algn="ctr"/>
            <a:r>
              <a:rPr lang="es-CL" sz="1100" b="1" dirty="0">
                <a:solidFill>
                  <a:schemeClr val="bg1"/>
                </a:solidFill>
                <a:latin typeface="Century Gothic" panose="020B0502020202020204" pitchFamily="34" charset="0"/>
              </a:rPr>
              <a:t>ELEMENTO TÁCTICO –   6 OPERADORES</a:t>
            </a:r>
          </a:p>
        </p:txBody>
      </p:sp>
      <p:sp>
        <p:nvSpPr>
          <p:cNvPr id="27" name="CuadroTexto 26">
            <a:extLst>
              <a:ext uri="{FF2B5EF4-FFF2-40B4-BE49-F238E27FC236}">
                <a16:creationId xmlns:a16="http://schemas.microsoft.com/office/drawing/2014/main" id="{33990E90-FEA3-AC43-A114-3BDDBABA8563}"/>
              </a:ext>
            </a:extLst>
          </p:cNvPr>
          <p:cNvSpPr txBox="1"/>
          <p:nvPr/>
        </p:nvSpPr>
        <p:spPr>
          <a:xfrm>
            <a:off x="7348712" y="2373192"/>
            <a:ext cx="3008884" cy="261583"/>
          </a:xfrm>
          <a:prstGeom prst="rect">
            <a:avLst/>
          </a:prstGeom>
          <a:solidFill>
            <a:srgbClr val="534000"/>
          </a:solidFill>
          <a:ln>
            <a:solidFill>
              <a:schemeClr val="tx1"/>
            </a:solidFill>
          </a:ln>
        </p:spPr>
        <p:txBody>
          <a:bodyPr wrap="square" rtlCol="0">
            <a:spAutoFit/>
          </a:bodyPr>
          <a:lstStyle/>
          <a:p>
            <a:r>
              <a:rPr lang="es-CL" sz="1100" b="1" dirty="0">
                <a:solidFill>
                  <a:schemeClr val="bg1"/>
                </a:solidFill>
                <a:latin typeface="Century Gothic" panose="020B0502020202020204" pitchFamily="34" charset="0"/>
              </a:rPr>
              <a:t>ELEMENTO TÁCTICO –   6 OPERADORES</a:t>
            </a:r>
          </a:p>
        </p:txBody>
      </p:sp>
      <p:sp>
        <p:nvSpPr>
          <p:cNvPr id="28" name="CuadroTexto 27">
            <a:extLst>
              <a:ext uri="{FF2B5EF4-FFF2-40B4-BE49-F238E27FC236}">
                <a16:creationId xmlns:a16="http://schemas.microsoft.com/office/drawing/2014/main" id="{AC38118F-B450-CC4E-BEEB-014A61CF5451}"/>
              </a:ext>
            </a:extLst>
          </p:cNvPr>
          <p:cNvSpPr txBox="1"/>
          <p:nvPr/>
        </p:nvSpPr>
        <p:spPr>
          <a:xfrm>
            <a:off x="4391754" y="4004148"/>
            <a:ext cx="1142054" cy="553998"/>
          </a:xfrm>
          <a:prstGeom prst="rect">
            <a:avLst/>
          </a:prstGeom>
          <a:solidFill>
            <a:srgbClr val="002060"/>
          </a:solidFill>
        </p:spPr>
        <p:txBody>
          <a:bodyPr wrap="square" rtlCol="0">
            <a:spAutoFit/>
          </a:bodyPr>
          <a:lstStyle/>
          <a:p>
            <a:pPr algn="ctr"/>
            <a:r>
              <a:rPr lang="es-CL" sz="1000" b="1" dirty="0">
                <a:solidFill>
                  <a:schemeClr val="bg1"/>
                </a:solidFill>
                <a:latin typeface="Century Gothic" panose="020B0502020202020204" pitchFamily="34" charset="0"/>
              </a:rPr>
              <a:t>CMDTE. UNIDAD</a:t>
            </a:r>
          </a:p>
          <a:p>
            <a:pPr algn="ctr"/>
            <a:r>
              <a:rPr lang="es-CL" sz="1000" b="1" dirty="0">
                <a:solidFill>
                  <a:schemeClr val="bg1"/>
                </a:solidFill>
                <a:latin typeface="Century Gothic" panose="020B0502020202020204" pitchFamily="34" charset="0"/>
              </a:rPr>
              <a:t>(T1 IM)</a:t>
            </a:r>
          </a:p>
        </p:txBody>
      </p:sp>
      <p:sp>
        <p:nvSpPr>
          <p:cNvPr id="29" name="CuadroTexto 28">
            <a:extLst>
              <a:ext uri="{FF2B5EF4-FFF2-40B4-BE49-F238E27FC236}">
                <a16:creationId xmlns:a16="http://schemas.microsoft.com/office/drawing/2014/main" id="{31CCFFAF-D041-014F-AD73-3B1B7690784D}"/>
              </a:ext>
            </a:extLst>
          </p:cNvPr>
          <p:cNvSpPr txBox="1"/>
          <p:nvPr/>
        </p:nvSpPr>
        <p:spPr>
          <a:xfrm>
            <a:off x="5137285" y="2952612"/>
            <a:ext cx="1142054" cy="400110"/>
          </a:xfrm>
          <a:prstGeom prst="rect">
            <a:avLst/>
          </a:prstGeom>
          <a:solidFill>
            <a:srgbClr val="002060"/>
          </a:solidFill>
        </p:spPr>
        <p:txBody>
          <a:bodyPr wrap="square" rtlCol="0">
            <a:spAutoFit/>
          </a:bodyPr>
          <a:lstStyle/>
          <a:p>
            <a:pPr algn="ctr"/>
            <a:r>
              <a:rPr lang="es-CL" sz="1000" b="1" dirty="0">
                <a:solidFill>
                  <a:schemeClr val="bg1"/>
                </a:solidFill>
                <a:latin typeface="Century Gothic" panose="020B0502020202020204" pitchFamily="34" charset="0"/>
              </a:rPr>
              <a:t>2DO. CMDTE.</a:t>
            </a:r>
          </a:p>
          <a:p>
            <a:pPr algn="ctr"/>
            <a:r>
              <a:rPr lang="es-CL" sz="1000" b="1" dirty="0">
                <a:solidFill>
                  <a:schemeClr val="bg1"/>
                </a:solidFill>
                <a:latin typeface="Century Gothic" panose="020B0502020202020204" pitchFamily="34" charset="0"/>
              </a:rPr>
              <a:t>(T2 o S2)</a:t>
            </a:r>
          </a:p>
        </p:txBody>
      </p:sp>
      <p:sp>
        <p:nvSpPr>
          <p:cNvPr id="30" name="CuadroTexto 29">
            <a:extLst>
              <a:ext uri="{FF2B5EF4-FFF2-40B4-BE49-F238E27FC236}">
                <a16:creationId xmlns:a16="http://schemas.microsoft.com/office/drawing/2014/main" id="{F26BAC49-94DD-7A43-8B6A-0FF6B32BFBA6}"/>
              </a:ext>
            </a:extLst>
          </p:cNvPr>
          <p:cNvSpPr txBox="1"/>
          <p:nvPr/>
        </p:nvSpPr>
        <p:spPr>
          <a:xfrm>
            <a:off x="3270451" y="3884019"/>
            <a:ext cx="721241" cy="246021"/>
          </a:xfrm>
          <a:prstGeom prst="rect">
            <a:avLst/>
          </a:prstGeom>
          <a:solidFill>
            <a:srgbClr val="002060"/>
          </a:solidFill>
        </p:spPr>
        <p:txBody>
          <a:bodyPr wrap="square" rtlCol="0">
            <a:spAutoFit/>
          </a:bodyPr>
          <a:lstStyle/>
          <a:p>
            <a:pPr algn="ctr"/>
            <a:r>
              <a:rPr lang="es-CL" sz="1000" b="1" dirty="0">
                <a:solidFill>
                  <a:schemeClr val="bg1"/>
                </a:solidFill>
                <a:latin typeface="Century Gothic" panose="020B0502020202020204" pitchFamily="34" charset="0"/>
              </a:rPr>
              <a:t>COMS</a:t>
            </a:r>
          </a:p>
        </p:txBody>
      </p:sp>
      <p:sp>
        <p:nvSpPr>
          <p:cNvPr id="32" name="CuadroTexto 31">
            <a:extLst>
              <a:ext uri="{FF2B5EF4-FFF2-40B4-BE49-F238E27FC236}">
                <a16:creationId xmlns:a16="http://schemas.microsoft.com/office/drawing/2014/main" id="{71979392-FB20-0A41-B20B-2D51119ED5F5}"/>
              </a:ext>
            </a:extLst>
          </p:cNvPr>
          <p:cNvSpPr txBox="1"/>
          <p:nvPr/>
        </p:nvSpPr>
        <p:spPr>
          <a:xfrm>
            <a:off x="5933870" y="3812485"/>
            <a:ext cx="1142054" cy="246221"/>
          </a:xfrm>
          <a:prstGeom prst="rect">
            <a:avLst/>
          </a:prstGeom>
          <a:solidFill>
            <a:srgbClr val="002060"/>
          </a:solidFill>
        </p:spPr>
        <p:txBody>
          <a:bodyPr wrap="square" rtlCol="0">
            <a:spAutoFit/>
          </a:bodyPr>
          <a:lstStyle/>
          <a:p>
            <a:pPr algn="ctr"/>
            <a:r>
              <a:rPr lang="es-CL" sz="1000" b="1" dirty="0">
                <a:solidFill>
                  <a:schemeClr val="bg1"/>
                </a:solidFill>
                <a:latin typeface="Century Gothic" panose="020B0502020202020204" pitchFamily="34" charset="0"/>
              </a:rPr>
              <a:t>ENFERMERO</a:t>
            </a:r>
          </a:p>
        </p:txBody>
      </p:sp>
      <p:sp>
        <p:nvSpPr>
          <p:cNvPr id="45" name="CuadroTexto 44">
            <a:extLst>
              <a:ext uri="{FF2B5EF4-FFF2-40B4-BE49-F238E27FC236}">
                <a16:creationId xmlns:a16="http://schemas.microsoft.com/office/drawing/2014/main" id="{EA04DBB6-A33B-1940-8ECD-C8544757879D}"/>
              </a:ext>
            </a:extLst>
          </p:cNvPr>
          <p:cNvSpPr txBox="1"/>
          <p:nvPr/>
        </p:nvSpPr>
        <p:spPr>
          <a:xfrm>
            <a:off x="11016075" y="3085252"/>
            <a:ext cx="1142054" cy="553998"/>
          </a:xfrm>
          <a:prstGeom prst="rect">
            <a:avLst/>
          </a:prstGeom>
          <a:solidFill>
            <a:srgbClr val="002060"/>
          </a:solidFill>
        </p:spPr>
        <p:txBody>
          <a:bodyPr wrap="square" rtlCol="0">
            <a:spAutoFit/>
          </a:bodyPr>
          <a:lstStyle/>
          <a:p>
            <a:pPr algn="ctr"/>
            <a:r>
              <a:rPr lang="es-CL" sz="1000" b="1" dirty="0">
                <a:solidFill>
                  <a:schemeClr val="bg1"/>
                </a:solidFill>
                <a:latin typeface="Century Gothic" panose="020B0502020202020204" pitchFamily="34" charset="0"/>
              </a:rPr>
              <a:t>CMDTE. ELEMENTO</a:t>
            </a:r>
          </a:p>
          <a:p>
            <a:pPr algn="ctr"/>
            <a:r>
              <a:rPr lang="es-CL" sz="1000" b="1" dirty="0">
                <a:solidFill>
                  <a:schemeClr val="bg1"/>
                </a:solidFill>
                <a:latin typeface="Century Gothic" panose="020B0502020202020204" pitchFamily="34" charset="0"/>
              </a:rPr>
              <a:t>(S2 o C1)</a:t>
            </a:r>
          </a:p>
        </p:txBody>
      </p:sp>
      <p:sp>
        <p:nvSpPr>
          <p:cNvPr id="46" name="CuadroTexto 45">
            <a:extLst>
              <a:ext uri="{FF2B5EF4-FFF2-40B4-BE49-F238E27FC236}">
                <a16:creationId xmlns:a16="http://schemas.microsoft.com/office/drawing/2014/main" id="{FEADC739-E319-514A-ABB9-56484CD9CBBC}"/>
              </a:ext>
            </a:extLst>
          </p:cNvPr>
          <p:cNvSpPr txBox="1"/>
          <p:nvPr/>
        </p:nvSpPr>
        <p:spPr>
          <a:xfrm>
            <a:off x="319752" y="4004148"/>
            <a:ext cx="1142054" cy="553998"/>
          </a:xfrm>
          <a:prstGeom prst="rect">
            <a:avLst/>
          </a:prstGeom>
          <a:solidFill>
            <a:srgbClr val="002060"/>
          </a:solidFill>
        </p:spPr>
        <p:txBody>
          <a:bodyPr wrap="square" rtlCol="0">
            <a:spAutoFit/>
          </a:bodyPr>
          <a:lstStyle/>
          <a:p>
            <a:pPr algn="ctr"/>
            <a:r>
              <a:rPr lang="es-CL" sz="1000" b="1" dirty="0">
                <a:solidFill>
                  <a:schemeClr val="bg1"/>
                </a:solidFill>
                <a:latin typeface="Century Gothic" panose="020B0502020202020204" pitchFamily="34" charset="0"/>
              </a:rPr>
              <a:t>CMDTE. ELEMENTO</a:t>
            </a:r>
          </a:p>
          <a:p>
            <a:pPr algn="ctr"/>
            <a:r>
              <a:rPr lang="es-CL" sz="1000" b="1" dirty="0">
                <a:solidFill>
                  <a:schemeClr val="bg1"/>
                </a:solidFill>
                <a:latin typeface="Century Gothic" panose="020B0502020202020204" pitchFamily="34" charset="0"/>
              </a:rPr>
              <a:t>(S2 o C1)</a:t>
            </a:r>
          </a:p>
        </p:txBody>
      </p:sp>
      <p:sp>
        <p:nvSpPr>
          <p:cNvPr id="47" name="Rectángulo 46">
            <a:extLst>
              <a:ext uri="{FF2B5EF4-FFF2-40B4-BE49-F238E27FC236}">
                <a16:creationId xmlns:a16="http://schemas.microsoft.com/office/drawing/2014/main" id="{96DD0A4B-D5EA-A642-BD79-FD838177D765}"/>
              </a:ext>
            </a:extLst>
          </p:cNvPr>
          <p:cNvSpPr/>
          <p:nvPr/>
        </p:nvSpPr>
        <p:spPr>
          <a:xfrm>
            <a:off x="7242693" y="3812485"/>
            <a:ext cx="3516747" cy="2284865"/>
          </a:xfrm>
          <a:prstGeom prst="rect">
            <a:avLst/>
          </a:prstGeom>
          <a:solidFill>
            <a:srgbClr val="002060">
              <a:alpha val="85098"/>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a:solidFill>
                  <a:schemeClr val="bg1"/>
                </a:solidFill>
                <a:latin typeface="Copperplate Gothic Bold" panose="020E0705020206020404" pitchFamily="34" charset="77"/>
              </a:rPr>
              <a:t>UTACO / UBC</a:t>
            </a:r>
          </a:p>
          <a:p>
            <a:pPr algn="ctr"/>
            <a:r>
              <a:rPr lang="es-CL" sz="1200" dirty="0">
                <a:solidFill>
                  <a:schemeClr val="bg1"/>
                </a:solidFill>
                <a:latin typeface="Copperplate Gothic Bold" panose="020E0705020206020404" pitchFamily="34" charset="77"/>
              </a:rPr>
              <a:t>Especialidades y Aptitudes calificadas.</a:t>
            </a:r>
          </a:p>
          <a:p>
            <a:pPr marL="285750" indent="-285750">
              <a:buFont typeface="Arial" panose="020B0604020202020204" pitchFamily="34" charset="0"/>
              <a:buChar char="•"/>
            </a:pPr>
            <a:r>
              <a:rPr lang="es-CL" sz="1200" dirty="0">
                <a:solidFill>
                  <a:schemeClr val="bg1"/>
                </a:solidFill>
                <a:latin typeface="Copperplate Gothic Bold" panose="020E0705020206020404" pitchFamily="34" charset="77"/>
              </a:rPr>
              <a:t>01 Comunicante.</a:t>
            </a:r>
          </a:p>
          <a:p>
            <a:pPr marL="285750" indent="-285750">
              <a:buFont typeface="Arial" panose="020B0604020202020204" pitchFamily="34" charset="0"/>
              <a:buChar char="•"/>
            </a:pPr>
            <a:r>
              <a:rPr lang="es-CL" sz="1200" dirty="0">
                <a:solidFill>
                  <a:schemeClr val="bg1"/>
                </a:solidFill>
                <a:latin typeface="Copperplate Gothic Bold" panose="020E0705020206020404" pitchFamily="34" charset="77"/>
              </a:rPr>
              <a:t>01 Enfermero.</a:t>
            </a:r>
          </a:p>
          <a:p>
            <a:pPr marL="285750" indent="-285750">
              <a:buFont typeface="Arial" panose="020B0604020202020204" pitchFamily="34" charset="0"/>
              <a:buChar char="•"/>
            </a:pPr>
            <a:r>
              <a:rPr lang="es-CL" sz="1200" dirty="0">
                <a:solidFill>
                  <a:schemeClr val="bg1"/>
                </a:solidFill>
                <a:latin typeface="Copperplate Gothic Bold" panose="020E0705020206020404" pitchFamily="34" charset="77"/>
              </a:rPr>
              <a:t>01 </a:t>
            </a:r>
            <a:r>
              <a:rPr lang="es-CL" sz="1200" dirty="0" err="1">
                <a:solidFill>
                  <a:schemeClr val="bg1"/>
                </a:solidFill>
                <a:latin typeface="Copperplate Gothic Bold" panose="020E0705020206020404" pitchFamily="34" charset="77"/>
              </a:rPr>
              <a:t>Explosivista</a:t>
            </a:r>
            <a:r>
              <a:rPr lang="es-CL" sz="1200" dirty="0">
                <a:solidFill>
                  <a:schemeClr val="bg1"/>
                </a:solidFill>
                <a:latin typeface="Copperplate Gothic Bold" panose="020E0705020206020404" pitchFamily="34" charset="77"/>
              </a:rPr>
              <a:t> (ICO).</a:t>
            </a:r>
          </a:p>
          <a:p>
            <a:pPr marL="285750" indent="-285750">
              <a:buFont typeface="Arial" panose="020B0604020202020204" pitchFamily="34" charset="0"/>
              <a:buChar char="•"/>
            </a:pPr>
            <a:r>
              <a:rPr lang="es-CL" sz="1200" dirty="0">
                <a:solidFill>
                  <a:schemeClr val="bg1"/>
                </a:solidFill>
                <a:latin typeface="Copperplate Gothic Bold" panose="020E0705020206020404" pitchFamily="34" charset="77"/>
              </a:rPr>
              <a:t>02 FTE.</a:t>
            </a:r>
          </a:p>
          <a:p>
            <a:pPr marL="285750" indent="-285750">
              <a:buFont typeface="Arial" panose="020B0604020202020204" pitchFamily="34" charset="0"/>
              <a:buChar char="•"/>
            </a:pPr>
            <a:r>
              <a:rPr lang="es-CL" sz="1200" dirty="0">
                <a:solidFill>
                  <a:schemeClr val="bg1"/>
                </a:solidFill>
                <a:latin typeface="Copperplate Gothic Bold" panose="020E0705020206020404" pitchFamily="34" charset="77"/>
              </a:rPr>
              <a:t>03 Patron BAA.</a:t>
            </a:r>
          </a:p>
          <a:p>
            <a:pPr marL="285750" indent="-285750">
              <a:buFont typeface="Arial" panose="020B0604020202020204" pitchFamily="34" charset="0"/>
              <a:buChar char="•"/>
            </a:pPr>
            <a:r>
              <a:rPr lang="es-CL" sz="1200" dirty="0">
                <a:solidFill>
                  <a:schemeClr val="bg1"/>
                </a:solidFill>
                <a:latin typeface="Copperplate Gothic Bold" panose="020E0705020206020404" pitchFamily="34" charset="77"/>
              </a:rPr>
              <a:t>02 Guías de Salto.</a:t>
            </a:r>
          </a:p>
          <a:p>
            <a:pPr marL="285750" indent="-285750">
              <a:buFont typeface="Arial" panose="020B0604020202020204" pitchFamily="34" charset="0"/>
              <a:buChar char="•"/>
            </a:pPr>
            <a:r>
              <a:rPr lang="es-CL" sz="1200" dirty="0">
                <a:solidFill>
                  <a:schemeClr val="bg1"/>
                </a:solidFill>
                <a:latin typeface="Copperplate Gothic Bold" panose="020E0705020206020404" pitchFamily="34" charset="77"/>
              </a:rPr>
              <a:t>01 Guía de Montaña.</a:t>
            </a:r>
          </a:p>
          <a:p>
            <a:pPr marL="285750" indent="-285750">
              <a:buFont typeface="Arial" panose="020B0604020202020204" pitchFamily="34" charset="0"/>
              <a:buChar char="•"/>
            </a:pPr>
            <a:r>
              <a:rPr lang="es-CL" sz="1200" dirty="0">
                <a:solidFill>
                  <a:schemeClr val="bg1"/>
                </a:solidFill>
                <a:latin typeface="Copperplate Gothic Bold" panose="020E0705020206020404" pitchFamily="34" charset="77"/>
              </a:rPr>
              <a:t>01 Supervisor Buceo.</a:t>
            </a:r>
          </a:p>
          <a:p>
            <a:pPr marL="285750" indent="-285750">
              <a:buFont typeface="Arial" panose="020B0604020202020204" pitchFamily="34" charset="0"/>
              <a:buChar char="•"/>
            </a:pPr>
            <a:r>
              <a:rPr lang="es-CL" sz="1200" dirty="0">
                <a:solidFill>
                  <a:schemeClr val="bg1"/>
                </a:solidFill>
                <a:latin typeface="Copperplate Gothic Bold" panose="020E0705020206020404" pitchFamily="34" charset="77"/>
              </a:rPr>
              <a:t>01 G.A.A.</a:t>
            </a:r>
          </a:p>
        </p:txBody>
      </p:sp>
      <p:sp>
        <p:nvSpPr>
          <p:cNvPr id="49" name="Rectángulo 48">
            <a:extLst>
              <a:ext uri="{FF2B5EF4-FFF2-40B4-BE49-F238E27FC236}">
                <a16:creationId xmlns:a16="http://schemas.microsoft.com/office/drawing/2014/main" id="{CBB4AB26-73DA-364B-845E-22E84960E732}"/>
              </a:ext>
            </a:extLst>
          </p:cNvPr>
          <p:cNvSpPr/>
          <p:nvPr/>
        </p:nvSpPr>
        <p:spPr>
          <a:xfrm>
            <a:off x="4082130" y="5308204"/>
            <a:ext cx="2197209" cy="690130"/>
          </a:xfrm>
          <a:prstGeom prst="rect">
            <a:avLst/>
          </a:prstGeom>
          <a:solidFill>
            <a:srgbClr val="FFFF00">
              <a:alpha val="5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b="1" dirty="0">
                <a:solidFill>
                  <a:schemeClr val="tx1"/>
                </a:solidFill>
                <a:latin typeface="Copperplate Gothic Bold" panose="020E0705020206020404" pitchFamily="34" charset="77"/>
              </a:rPr>
              <a:t>16 </a:t>
            </a:r>
            <a:r>
              <a:rPr lang="es-CL" sz="1200" b="1" dirty="0">
                <a:solidFill>
                  <a:schemeClr val="tx1"/>
                </a:solidFill>
                <a:latin typeface="Copperplate Gothic Bold" panose="020E0705020206020404" pitchFamily="34" charset="77"/>
              </a:rPr>
              <a:t>OPERADORES</a:t>
            </a:r>
          </a:p>
          <a:p>
            <a:pPr algn="ctr"/>
            <a:r>
              <a:rPr lang="es-CL" sz="1200" dirty="0">
                <a:solidFill>
                  <a:schemeClr val="bg1"/>
                </a:solidFill>
                <a:latin typeface="Copperplate Gothic Bold" panose="020E0705020206020404" pitchFamily="34" charset="77"/>
              </a:rPr>
              <a:t>02 – OFICIALES</a:t>
            </a:r>
          </a:p>
          <a:p>
            <a:pPr algn="ctr"/>
            <a:r>
              <a:rPr lang="es-CL" sz="1200" dirty="0">
                <a:solidFill>
                  <a:schemeClr val="bg1"/>
                </a:solidFill>
                <a:latin typeface="Copperplate Gothic Bold" panose="020E0705020206020404" pitchFamily="34" charset="77"/>
              </a:rPr>
              <a:t>14 – GENTE DE MAR</a:t>
            </a:r>
          </a:p>
        </p:txBody>
      </p:sp>
      <p:pic>
        <p:nvPicPr>
          <p:cNvPr id="31" name="Imagen 15">
            <a:extLst>
              <a:ext uri="{FF2B5EF4-FFF2-40B4-BE49-F238E27FC236}">
                <a16:creationId xmlns:a16="http://schemas.microsoft.com/office/drawing/2014/main" id="{59427191-CBB9-4F14-BE4F-ACF71A3381A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5031" y="123642"/>
            <a:ext cx="524653" cy="786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689672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Marcador de número de diapositiva 1"/>
          <p:cNvSpPr>
            <a:spLocks noGrp="1" noChangeArrowheads="1"/>
          </p:cNvSpPr>
          <p:nvPr>
            <p:ph type="sldNum" sz="quarter" idx="12"/>
          </p:nvPr>
        </p:nvSpPr>
        <p:spPr>
          <a:noFill/>
          <a:ln w="3175">
            <a:miter lim="800000"/>
            <a:headEnd/>
            <a:tailEnd/>
          </a:ln>
        </p:spPr>
        <p:txBody>
          <a:bodyPr/>
          <a:lstStyle/>
          <a:p>
            <a:fld id="{BB30EF86-8293-4724-8370-1D73CE3969F3}" type="slidenum">
              <a:rPr lang="es-ES" altLang="es-CL"/>
              <a:pPr/>
              <a:t>17</a:t>
            </a:fld>
            <a:endParaRPr lang="es-ES" altLang="es-CL"/>
          </a:p>
        </p:txBody>
      </p:sp>
      <p:grpSp>
        <p:nvGrpSpPr>
          <p:cNvPr id="7" name="Grupo 6">
            <a:extLst>
              <a:ext uri="{FF2B5EF4-FFF2-40B4-BE49-F238E27FC236}">
                <a16:creationId xmlns:a16="http://schemas.microsoft.com/office/drawing/2014/main" id="{C1A70F92-6911-4816-A0B8-E55536237F8D}"/>
              </a:ext>
            </a:extLst>
          </p:cNvPr>
          <p:cNvGrpSpPr/>
          <p:nvPr/>
        </p:nvGrpSpPr>
        <p:grpSpPr>
          <a:xfrm>
            <a:off x="119336" y="119291"/>
            <a:ext cx="1404953" cy="1419177"/>
            <a:chOff x="86278" y="101861"/>
            <a:chExt cx="1737697" cy="1603678"/>
          </a:xfrm>
        </p:grpSpPr>
        <p:sp>
          <p:nvSpPr>
            <p:cNvPr id="8" name="Elipse 7">
              <a:extLst>
                <a:ext uri="{FF2B5EF4-FFF2-40B4-BE49-F238E27FC236}">
                  <a16:creationId xmlns:a16="http://schemas.microsoft.com/office/drawing/2014/main" id="{C6B951AE-3296-49A9-A201-ACB06D2C67DF}"/>
                </a:ext>
              </a:extLst>
            </p:cNvPr>
            <p:cNvSpPr/>
            <p:nvPr/>
          </p:nvSpPr>
          <p:spPr>
            <a:xfrm>
              <a:off x="86278" y="101861"/>
              <a:ext cx="1737697" cy="1603678"/>
            </a:xfrm>
            <a:prstGeom prst="ellipse">
              <a:avLst/>
            </a:prstGeom>
            <a:solidFill>
              <a:srgbClr val="D20101">
                <a:alpha val="73000"/>
              </a:srgbClr>
            </a:solid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pic>
          <p:nvPicPr>
            <p:cNvPr id="9" name="Picture 2" descr="Resultado de imagen para ANCLOTE IM">
              <a:extLst>
                <a:ext uri="{FF2B5EF4-FFF2-40B4-BE49-F238E27FC236}">
                  <a16:creationId xmlns:a16="http://schemas.microsoft.com/office/drawing/2014/main" id="{2849BCE5-0DDC-416E-9892-49D62AE03D6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5066" y="245877"/>
              <a:ext cx="1080120" cy="1287893"/>
            </a:xfrm>
            <a:prstGeom prst="rect">
              <a:avLst/>
            </a:prstGeom>
            <a:noFill/>
            <a:extLst>
              <a:ext uri="{909E8E84-426E-40DD-AFC4-6F175D3DCCD1}">
                <a14:hiddenFill xmlns:a14="http://schemas.microsoft.com/office/drawing/2010/main">
                  <a:solidFill>
                    <a:srgbClr val="FFFFFF"/>
                  </a:solidFill>
                </a14:hiddenFill>
              </a:ext>
            </a:extLst>
          </p:spPr>
        </p:pic>
      </p:grpSp>
      <p:sp>
        <p:nvSpPr>
          <p:cNvPr id="33" name="Text Box 3">
            <a:extLst>
              <a:ext uri="{FF2B5EF4-FFF2-40B4-BE49-F238E27FC236}">
                <a16:creationId xmlns:a16="http://schemas.microsoft.com/office/drawing/2014/main" id="{8CEFD9A6-F652-4C2E-B6A2-09B8EB9FA9A6}"/>
              </a:ext>
            </a:extLst>
          </p:cNvPr>
          <p:cNvSpPr txBox="1">
            <a:spLocks noChangeArrowheads="1"/>
          </p:cNvSpPr>
          <p:nvPr/>
        </p:nvSpPr>
        <p:spPr bwMode="auto">
          <a:xfrm>
            <a:off x="3215680" y="153768"/>
            <a:ext cx="6162287" cy="584775"/>
          </a:xfrm>
          <a:prstGeom prst="rect">
            <a:avLst/>
          </a:prstGeom>
          <a:solidFill>
            <a:schemeClr val="bg1"/>
          </a:solidFill>
          <a:ln w="9525">
            <a:solidFill>
              <a:srgbClr val="000000"/>
            </a:solidFill>
            <a:miter lim="800000"/>
            <a:headEnd/>
            <a:tailEnd/>
          </a:ln>
        </p:spPr>
        <p:txBody>
          <a:bodyPr wrap="square">
            <a:spAutoFit/>
          </a:bodyPr>
          <a:lstStyle/>
          <a:p>
            <a:pPr algn="ctr" eaLnBrk="1" hangingPunct="1"/>
            <a:r>
              <a:rPr lang="es-ES" altLang="es-CL" sz="3200" b="1" dirty="0">
                <a:latin typeface="Stencil" panose="040409050D0802020404" pitchFamily="82" charset="0"/>
              </a:rPr>
              <a:t>EXPERIENCIA PERSONAL</a:t>
            </a:r>
          </a:p>
        </p:txBody>
      </p:sp>
      <p:pic>
        <p:nvPicPr>
          <p:cNvPr id="16" name="Imagen 15">
            <a:extLst>
              <a:ext uri="{FF2B5EF4-FFF2-40B4-BE49-F238E27FC236}">
                <a16:creationId xmlns:a16="http://schemas.microsoft.com/office/drawing/2014/main" id="{962892DE-1595-4BC2-9848-490178A4DB2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80" y="-17081"/>
            <a:ext cx="12171040" cy="73026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0" name="Imagen 19">
            <a:extLst>
              <a:ext uri="{FF2B5EF4-FFF2-40B4-BE49-F238E27FC236}">
                <a16:creationId xmlns:a16="http://schemas.microsoft.com/office/drawing/2014/main" id="{E5491DB2-44D4-49D5-92A8-F865711AA54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9336" y="186469"/>
            <a:ext cx="8736320" cy="655224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2" name="Imagen 21">
            <a:extLst>
              <a:ext uri="{FF2B5EF4-FFF2-40B4-BE49-F238E27FC236}">
                <a16:creationId xmlns:a16="http://schemas.microsoft.com/office/drawing/2014/main" id="{566D93BB-26B2-4F92-9206-EE865DAA6A6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42554" y="548681"/>
            <a:ext cx="9764280" cy="58585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4" name="Imagen 23">
            <a:extLst>
              <a:ext uri="{FF2B5EF4-FFF2-40B4-BE49-F238E27FC236}">
                <a16:creationId xmlns:a16="http://schemas.microsoft.com/office/drawing/2014/main" id="{370D64FA-7EAC-4D84-B048-01D37F9C649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24000" y="0"/>
            <a:ext cx="9144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6" name="Imagen 25">
            <a:extLst>
              <a:ext uri="{FF2B5EF4-FFF2-40B4-BE49-F238E27FC236}">
                <a16:creationId xmlns:a16="http://schemas.microsoft.com/office/drawing/2014/main" id="{5F239296-9A93-4F1A-B89F-976E389D0C0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347657" y="106054"/>
            <a:ext cx="9409541" cy="705715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8" name="Imagen 27">
            <a:extLst>
              <a:ext uri="{FF2B5EF4-FFF2-40B4-BE49-F238E27FC236}">
                <a16:creationId xmlns:a16="http://schemas.microsoft.com/office/drawing/2014/main" id="{9C9C2F2A-9BBC-455C-85CD-DECBDCA8E15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80427" y="48965"/>
            <a:ext cx="9144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0" name="Imagen 29">
            <a:extLst>
              <a:ext uri="{FF2B5EF4-FFF2-40B4-BE49-F238E27FC236}">
                <a16:creationId xmlns:a16="http://schemas.microsoft.com/office/drawing/2014/main" id="{FD7A9857-4F9B-44AF-A94F-DEF65CCA7572}"/>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042554" y="592300"/>
            <a:ext cx="7854733" cy="58910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67845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Marcador de número de diapositiva 1"/>
          <p:cNvSpPr>
            <a:spLocks noGrp="1" noChangeArrowheads="1"/>
          </p:cNvSpPr>
          <p:nvPr>
            <p:ph type="sldNum" sz="quarter" idx="12"/>
          </p:nvPr>
        </p:nvSpPr>
        <p:spPr>
          <a:noFill/>
          <a:ln w="3175">
            <a:miter lim="800000"/>
            <a:headEnd/>
            <a:tailEnd/>
          </a:ln>
        </p:spPr>
        <p:txBody>
          <a:bodyPr/>
          <a:lstStyle/>
          <a:p>
            <a:fld id="{BB30EF86-8293-4724-8370-1D73CE3969F3}" type="slidenum">
              <a:rPr lang="es-ES" altLang="es-CL"/>
              <a:pPr/>
              <a:t>18</a:t>
            </a:fld>
            <a:endParaRPr lang="es-ES" altLang="es-CL"/>
          </a:p>
        </p:txBody>
      </p:sp>
      <p:grpSp>
        <p:nvGrpSpPr>
          <p:cNvPr id="7" name="Grupo 6">
            <a:extLst>
              <a:ext uri="{FF2B5EF4-FFF2-40B4-BE49-F238E27FC236}">
                <a16:creationId xmlns:a16="http://schemas.microsoft.com/office/drawing/2014/main" id="{C1A70F92-6911-4816-A0B8-E55536237F8D}"/>
              </a:ext>
            </a:extLst>
          </p:cNvPr>
          <p:cNvGrpSpPr/>
          <p:nvPr/>
        </p:nvGrpSpPr>
        <p:grpSpPr>
          <a:xfrm>
            <a:off x="119336" y="119291"/>
            <a:ext cx="1404953" cy="1419177"/>
            <a:chOff x="86278" y="101861"/>
            <a:chExt cx="1737697" cy="1603678"/>
          </a:xfrm>
        </p:grpSpPr>
        <p:sp>
          <p:nvSpPr>
            <p:cNvPr id="8" name="Elipse 7">
              <a:extLst>
                <a:ext uri="{FF2B5EF4-FFF2-40B4-BE49-F238E27FC236}">
                  <a16:creationId xmlns:a16="http://schemas.microsoft.com/office/drawing/2014/main" id="{C6B951AE-3296-49A9-A201-ACB06D2C67DF}"/>
                </a:ext>
              </a:extLst>
            </p:cNvPr>
            <p:cNvSpPr/>
            <p:nvPr/>
          </p:nvSpPr>
          <p:spPr>
            <a:xfrm>
              <a:off x="86278" y="101861"/>
              <a:ext cx="1737697" cy="1603678"/>
            </a:xfrm>
            <a:prstGeom prst="ellipse">
              <a:avLst/>
            </a:prstGeom>
            <a:solidFill>
              <a:srgbClr val="D20101">
                <a:alpha val="73000"/>
              </a:srgbClr>
            </a:solid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pic>
          <p:nvPicPr>
            <p:cNvPr id="9" name="Picture 2" descr="Resultado de imagen para ANCLOTE IM">
              <a:extLst>
                <a:ext uri="{FF2B5EF4-FFF2-40B4-BE49-F238E27FC236}">
                  <a16:creationId xmlns:a16="http://schemas.microsoft.com/office/drawing/2014/main" id="{2849BCE5-0DDC-416E-9892-49D62AE03D6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5066" y="245877"/>
              <a:ext cx="1080120" cy="1287893"/>
            </a:xfrm>
            <a:prstGeom prst="rect">
              <a:avLst/>
            </a:prstGeom>
            <a:noFill/>
            <a:extLst>
              <a:ext uri="{909E8E84-426E-40DD-AFC4-6F175D3DCCD1}">
                <a14:hiddenFill xmlns:a14="http://schemas.microsoft.com/office/drawing/2010/main">
                  <a:solidFill>
                    <a:srgbClr val="FFFFFF"/>
                  </a:solidFill>
                </a14:hiddenFill>
              </a:ext>
            </a:extLst>
          </p:spPr>
        </p:pic>
      </p:grpSp>
      <p:sp>
        <p:nvSpPr>
          <p:cNvPr id="33" name="Text Box 3">
            <a:extLst>
              <a:ext uri="{FF2B5EF4-FFF2-40B4-BE49-F238E27FC236}">
                <a16:creationId xmlns:a16="http://schemas.microsoft.com/office/drawing/2014/main" id="{8CEFD9A6-F652-4C2E-B6A2-09B8EB9FA9A6}"/>
              </a:ext>
            </a:extLst>
          </p:cNvPr>
          <p:cNvSpPr txBox="1">
            <a:spLocks noChangeArrowheads="1"/>
          </p:cNvSpPr>
          <p:nvPr/>
        </p:nvSpPr>
        <p:spPr bwMode="auto">
          <a:xfrm>
            <a:off x="3215680" y="153768"/>
            <a:ext cx="6162287" cy="584775"/>
          </a:xfrm>
          <a:prstGeom prst="rect">
            <a:avLst/>
          </a:prstGeom>
          <a:solidFill>
            <a:schemeClr val="bg1"/>
          </a:solidFill>
          <a:ln w="9525">
            <a:solidFill>
              <a:srgbClr val="000000"/>
            </a:solidFill>
            <a:miter lim="800000"/>
            <a:headEnd/>
            <a:tailEnd/>
          </a:ln>
        </p:spPr>
        <p:txBody>
          <a:bodyPr wrap="square">
            <a:spAutoFit/>
          </a:bodyPr>
          <a:lstStyle/>
          <a:p>
            <a:pPr algn="ctr" eaLnBrk="1" hangingPunct="1"/>
            <a:r>
              <a:rPr lang="es-ES" altLang="es-CL" sz="3200" b="1" dirty="0">
                <a:latin typeface="Stencil" panose="040409050D0802020404" pitchFamily="82" charset="0"/>
              </a:rPr>
              <a:t>EXPERIENCIA PERSONAL</a:t>
            </a:r>
          </a:p>
        </p:txBody>
      </p:sp>
      <p:pic>
        <p:nvPicPr>
          <p:cNvPr id="10" name="Imagen 9">
            <a:extLst>
              <a:ext uri="{FF2B5EF4-FFF2-40B4-BE49-F238E27FC236}">
                <a16:creationId xmlns:a16="http://schemas.microsoft.com/office/drawing/2014/main" id="{F528BEE5-B927-4846-B2B1-4707ECD59ED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1" cy="6858000"/>
          </a:xfrm>
          <a:prstGeom prst="rect">
            <a:avLst/>
          </a:prstGeom>
        </p:spPr>
      </p:pic>
      <p:pic>
        <p:nvPicPr>
          <p:cNvPr id="12" name="Imagen 11">
            <a:extLst>
              <a:ext uri="{FF2B5EF4-FFF2-40B4-BE49-F238E27FC236}">
                <a16:creationId xmlns:a16="http://schemas.microsoft.com/office/drawing/2014/main" id="{59B1DFFA-C505-4223-8305-BB92EB8839D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6608302" y="1269964"/>
            <a:ext cx="6506196" cy="433746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Imagen 2">
            <a:extLst>
              <a:ext uri="{FF2B5EF4-FFF2-40B4-BE49-F238E27FC236}">
                <a16:creationId xmlns:a16="http://schemas.microsoft.com/office/drawing/2014/main" id="{EC1FEFF7-2967-4FCC-AD25-93FE03B5D306}"/>
              </a:ext>
            </a:extLst>
          </p:cNvPr>
          <p:cNvPicPr>
            <a:picLocks noChangeAspect="1"/>
          </p:cNvPicPr>
          <p:nvPr/>
        </p:nvPicPr>
        <p:blipFill rotWithShape="1">
          <a:blip r:embed="rId6">
            <a:extLst>
              <a:ext uri="{28A0092B-C50C-407E-A947-70E740481C1C}">
                <a14:useLocalDpi xmlns:a14="http://schemas.microsoft.com/office/drawing/2010/main" val="0"/>
              </a:ext>
            </a:extLst>
          </a:blip>
          <a:srcRect b="5130"/>
          <a:stretch/>
        </p:blipFill>
        <p:spPr>
          <a:xfrm>
            <a:off x="417322" y="178194"/>
            <a:ext cx="9144000" cy="65061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Imagen 4">
            <a:extLst>
              <a:ext uri="{FF2B5EF4-FFF2-40B4-BE49-F238E27FC236}">
                <a16:creationId xmlns:a16="http://schemas.microsoft.com/office/drawing/2014/main" id="{25D6080A-B331-40ED-89CE-62FDDE67CC0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087089" y="523421"/>
            <a:ext cx="7372950" cy="552971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Imagen 13">
            <a:extLst>
              <a:ext uri="{FF2B5EF4-FFF2-40B4-BE49-F238E27FC236}">
                <a16:creationId xmlns:a16="http://schemas.microsoft.com/office/drawing/2014/main" id="{3AE78422-B5A9-496B-99F1-CECC06A72DA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60428" y="314990"/>
            <a:ext cx="9888100" cy="62476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7" name="Imagen 16">
            <a:extLst>
              <a:ext uri="{FF2B5EF4-FFF2-40B4-BE49-F238E27FC236}">
                <a16:creationId xmlns:a16="http://schemas.microsoft.com/office/drawing/2014/main" id="{7A0D1024-8FCA-4EBC-80AD-4658A36B6F9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76873" y="510577"/>
            <a:ext cx="7808317" cy="58562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Imagen 10">
            <a:extLst>
              <a:ext uri="{FF2B5EF4-FFF2-40B4-BE49-F238E27FC236}">
                <a16:creationId xmlns:a16="http://schemas.microsoft.com/office/drawing/2014/main" id="{C3DAC82C-A082-42B7-A3C5-CECDF1DE3F9F}"/>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96892" y="745947"/>
            <a:ext cx="10419670" cy="520983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9" name="Imagen 18">
            <a:extLst>
              <a:ext uri="{FF2B5EF4-FFF2-40B4-BE49-F238E27FC236}">
                <a16:creationId xmlns:a16="http://schemas.microsoft.com/office/drawing/2014/main" id="{1C441D16-E6D5-4FC2-B274-1C3CDC867D43}"/>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490537"/>
            <a:ext cx="12192000" cy="58769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865071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agen 12">
            <a:extLst>
              <a:ext uri="{FF2B5EF4-FFF2-40B4-BE49-F238E27FC236}">
                <a16:creationId xmlns:a16="http://schemas.microsoft.com/office/drawing/2014/main" id="{F7B2B1F0-2D8D-4B8F-A766-2AD4D9CE84B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15416"/>
            <a:ext cx="12177081" cy="9132811"/>
          </a:xfrm>
          <a:prstGeom prst="rect">
            <a:avLst/>
          </a:prstGeom>
        </p:spPr>
      </p:pic>
      <p:pic>
        <p:nvPicPr>
          <p:cNvPr id="4" name="Imagen 3">
            <a:extLst>
              <a:ext uri="{FF2B5EF4-FFF2-40B4-BE49-F238E27FC236}">
                <a16:creationId xmlns:a16="http://schemas.microsoft.com/office/drawing/2014/main" id="{E6948379-AB94-49E4-B615-860414CB867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6436" y="27943"/>
            <a:ext cx="7689477" cy="576710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100" name="Marcador de número de diapositiva 1"/>
          <p:cNvSpPr>
            <a:spLocks noGrp="1" noChangeArrowheads="1"/>
          </p:cNvSpPr>
          <p:nvPr>
            <p:ph type="sldNum" sz="quarter" idx="12"/>
          </p:nvPr>
        </p:nvSpPr>
        <p:spPr>
          <a:noFill/>
          <a:ln w="3175">
            <a:miter lim="800000"/>
            <a:headEnd/>
            <a:tailEnd/>
          </a:ln>
        </p:spPr>
        <p:txBody>
          <a:bodyPr/>
          <a:lstStyle/>
          <a:p>
            <a:fld id="{BB30EF86-8293-4724-8370-1D73CE3969F3}" type="slidenum">
              <a:rPr lang="es-ES" altLang="es-CL"/>
              <a:pPr/>
              <a:t>19</a:t>
            </a:fld>
            <a:endParaRPr lang="es-ES" altLang="es-CL"/>
          </a:p>
        </p:txBody>
      </p:sp>
      <p:pic>
        <p:nvPicPr>
          <p:cNvPr id="3" name="Imagen 2">
            <a:extLst>
              <a:ext uri="{FF2B5EF4-FFF2-40B4-BE49-F238E27FC236}">
                <a16:creationId xmlns:a16="http://schemas.microsoft.com/office/drawing/2014/main" id="{F580A9A4-EAE4-4C11-B560-1A87F0D77DE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5857002" y="893350"/>
            <a:ext cx="6784149" cy="50881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Imagen 5">
            <a:extLst>
              <a:ext uri="{FF2B5EF4-FFF2-40B4-BE49-F238E27FC236}">
                <a16:creationId xmlns:a16="http://schemas.microsoft.com/office/drawing/2014/main" id="{6A2B68FC-1BB1-44EB-8843-809AB9D544D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15480" y="98784"/>
            <a:ext cx="8876327" cy="675921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Imagen 10">
            <a:extLst>
              <a:ext uri="{FF2B5EF4-FFF2-40B4-BE49-F238E27FC236}">
                <a16:creationId xmlns:a16="http://schemas.microsoft.com/office/drawing/2014/main" id="{ED86476A-8551-46B5-B354-91F39B0AE97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415480" y="-23130"/>
            <a:ext cx="9337393" cy="70030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5" name="Imagen 14">
            <a:extLst>
              <a:ext uri="{FF2B5EF4-FFF2-40B4-BE49-F238E27FC236}">
                <a16:creationId xmlns:a16="http://schemas.microsoft.com/office/drawing/2014/main" id="{C0CAA838-3CE2-4BC4-889C-DCFB53242A0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25289" y="-139725"/>
            <a:ext cx="9337392" cy="70030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415369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Marcador de número de diapositiva 1"/>
          <p:cNvSpPr>
            <a:spLocks noGrp="1" noChangeArrowheads="1"/>
          </p:cNvSpPr>
          <p:nvPr>
            <p:ph type="sldNum" sz="quarter" idx="12"/>
          </p:nvPr>
        </p:nvSpPr>
        <p:spPr>
          <a:noFill/>
          <a:ln w="3175">
            <a:miter lim="800000"/>
            <a:headEnd/>
            <a:tailEnd/>
          </a:ln>
        </p:spPr>
        <p:txBody>
          <a:bodyPr/>
          <a:lstStyle/>
          <a:p>
            <a:fld id="{BB30EF86-8293-4724-8370-1D73CE3969F3}" type="slidenum">
              <a:rPr lang="es-ES" altLang="es-CL"/>
              <a:pPr/>
              <a:t>20</a:t>
            </a:fld>
            <a:endParaRPr lang="es-ES" altLang="es-CL"/>
          </a:p>
        </p:txBody>
      </p:sp>
      <p:pic>
        <p:nvPicPr>
          <p:cNvPr id="3" name="Imagen 2">
            <a:extLst>
              <a:ext uri="{FF2B5EF4-FFF2-40B4-BE49-F238E27FC236}">
                <a16:creationId xmlns:a16="http://schemas.microsoft.com/office/drawing/2014/main" id="{4A807F0D-3E72-4D95-BDA8-296A8CD41D7C}"/>
              </a:ext>
            </a:extLst>
          </p:cNvPr>
          <p:cNvPicPr>
            <a:picLocks noChangeAspect="1"/>
          </p:cNvPicPr>
          <p:nvPr/>
        </p:nvPicPr>
        <p:blipFill rotWithShape="1">
          <a:blip r:embed="rId3">
            <a:extLst>
              <a:ext uri="{28A0092B-C50C-407E-A947-70E740481C1C}">
                <a14:useLocalDpi xmlns:a14="http://schemas.microsoft.com/office/drawing/2010/main" val="0"/>
              </a:ext>
            </a:extLst>
          </a:blip>
          <a:srcRect t="7223" b="17777"/>
          <a:stretch/>
        </p:blipFill>
        <p:spPr>
          <a:xfrm>
            <a:off x="-2222" y="0"/>
            <a:ext cx="12192000" cy="6858000"/>
          </a:xfrm>
          <a:prstGeom prst="rect">
            <a:avLst/>
          </a:prstGeom>
        </p:spPr>
      </p:pic>
      <p:pic>
        <p:nvPicPr>
          <p:cNvPr id="5" name="Imagen 4">
            <a:extLst>
              <a:ext uri="{FF2B5EF4-FFF2-40B4-BE49-F238E27FC236}">
                <a16:creationId xmlns:a16="http://schemas.microsoft.com/office/drawing/2014/main" id="{82531BE1-C286-4394-828C-6DAD8F6CF3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21778" y="12032"/>
            <a:ext cx="9144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Imagen 9">
            <a:extLst>
              <a:ext uri="{FF2B5EF4-FFF2-40B4-BE49-F238E27FC236}">
                <a16:creationId xmlns:a16="http://schemas.microsoft.com/office/drawing/2014/main" id="{B5FD93DA-2A0E-4D51-8D6B-036229D2AE5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22" y="12032"/>
            <a:ext cx="9144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Imagen 11">
            <a:extLst>
              <a:ext uri="{FF2B5EF4-FFF2-40B4-BE49-F238E27FC236}">
                <a16:creationId xmlns:a16="http://schemas.microsoft.com/office/drawing/2014/main" id="{23394BEA-FCBE-4E9E-B021-6DB3FA34D0C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87688" y="173668"/>
            <a:ext cx="8712968" cy="653472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Imagen 13">
            <a:extLst>
              <a:ext uri="{FF2B5EF4-FFF2-40B4-BE49-F238E27FC236}">
                <a16:creationId xmlns:a16="http://schemas.microsoft.com/office/drawing/2014/main" id="{70795488-4910-4300-9CED-A3FBC46AB8C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45745" y="173668"/>
            <a:ext cx="11232908" cy="631851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6" name="Imagen 15">
            <a:extLst>
              <a:ext uri="{FF2B5EF4-FFF2-40B4-BE49-F238E27FC236}">
                <a16:creationId xmlns:a16="http://schemas.microsoft.com/office/drawing/2014/main" id="{726824DE-964A-4D4C-BFA3-325EC5D5EBD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524000" y="0"/>
            <a:ext cx="9144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8" name="Imagen 17">
            <a:extLst>
              <a:ext uri="{FF2B5EF4-FFF2-40B4-BE49-F238E27FC236}">
                <a16:creationId xmlns:a16="http://schemas.microsoft.com/office/drawing/2014/main" id="{8C37581C-2C31-4CF8-97DB-61B6F5AB0E1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524000" y="0"/>
            <a:ext cx="9144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1" name="Imagen 20">
            <a:extLst>
              <a:ext uri="{FF2B5EF4-FFF2-40B4-BE49-F238E27FC236}">
                <a16:creationId xmlns:a16="http://schemas.microsoft.com/office/drawing/2014/main" id="{E82170D7-346C-43C6-A680-137659F5153E}"/>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09600" y="762000"/>
            <a:ext cx="10972800" cy="5334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3" name="Imagen 22">
            <a:extLst>
              <a:ext uri="{FF2B5EF4-FFF2-40B4-BE49-F238E27FC236}">
                <a16:creationId xmlns:a16="http://schemas.microsoft.com/office/drawing/2014/main" id="{69C3A1B2-A0C5-414B-B65B-E4D53477A2FB}"/>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521778" y="-1667"/>
            <a:ext cx="9146222" cy="685966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5" name="Imagen 24">
            <a:extLst>
              <a:ext uri="{FF2B5EF4-FFF2-40B4-BE49-F238E27FC236}">
                <a16:creationId xmlns:a16="http://schemas.microsoft.com/office/drawing/2014/main" id="{850C0CE7-606B-4BCC-BC38-D9283134F010}"/>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0832" y="0"/>
            <a:ext cx="9144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1" name="Imagen 30">
            <a:extLst>
              <a:ext uri="{FF2B5EF4-FFF2-40B4-BE49-F238E27FC236}">
                <a16:creationId xmlns:a16="http://schemas.microsoft.com/office/drawing/2014/main" id="{7E629586-B7EB-494E-8E33-B0DD5BBE477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982620" y="12032"/>
            <a:ext cx="9144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4" name="Imagen 33">
            <a:extLst>
              <a:ext uri="{FF2B5EF4-FFF2-40B4-BE49-F238E27FC236}">
                <a16:creationId xmlns:a16="http://schemas.microsoft.com/office/drawing/2014/main" id="{B346C66D-1B58-496C-8B61-4529E012359A}"/>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6" name="Imagen 35">
            <a:extLst>
              <a:ext uri="{FF2B5EF4-FFF2-40B4-BE49-F238E27FC236}">
                <a16:creationId xmlns:a16="http://schemas.microsoft.com/office/drawing/2014/main" id="{64BFBCB9-8406-4297-9471-5BE6884F894F}"/>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4969" y="0"/>
            <a:ext cx="51435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0" name="Imagen 39">
            <a:extLst>
              <a:ext uri="{FF2B5EF4-FFF2-40B4-BE49-F238E27FC236}">
                <a16:creationId xmlns:a16="http://schemas.microsoft.com/office/drawing/2014/main" id="{6317F32F-F5F3-4C43-9F5C-C0B73F352F9A}"/>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6609545" y="36096"/>
            <a:ext cx="51435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8" name="Imagen 37">
            <a:extLst>
              <a:ext uri="{FF2B5EF4-FFF2-40B4-BE49-F238E27FC236}">
                <a16:creationId xmlns:a16="http://schemas.microsoft.com/office/drawing/2014/main" id="{0B2CF7BB-F624-4E00-BAE2-27059F99C717}"/>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1652502" y="24064"/>
            <a:ext cx="9144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820078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25"/>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1"/>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4"/>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36"/>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40"/>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35D0DBB1-1677-BC46-B772-CFAC36DACACC}"/>
              </a:ext>
            </a:extLst>
          </p:cNvPr>
          <p:cNvSpPr/>
          <p:nvPr/>
        </p:nvSpPr>
        <p:spPr>
          <a:xfrm flipH="1" flipV="1">
            <a:off x="19742" y="1001574"/>
            <a:ext cx="12172257" cy="65219"/>
          </a:xfrm>
          <a:prstGeom prst="rect">
            <a:avLst/>
          </a:prstGeom>
          <a:gradFill flip="none" rotWithShape="1">
            <a:gsLst>
              <a:gs pos="80000">
                <a:schemeClr val="tx2">
                  <a:lumMod val="50000"/>
                </a:schemeClr>
              </a:gs>
              <a:gs pos="13000">
                <a:schemeClr val="accent4">
                  <a:lumMod val="60000"/>
                  <a:lumOff val="40000"/>
                </a:schemeClr>
              </a:gs>
              <a:gs pos="48000">
                <a:schemeClr val="tx1">
                  <a:lumMod val="50000"/>
                  <a:lumOff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Imagen 3">
            <a:extLst>
              <a:ext uri="{FF2B5EF4-FFF2-40B4-BE49-F238E27FC236}">
                <a16:creationId xmlns:a16="http://schemas.microsoft.com/office/drawing/2014/main" id="{AA1B6CCA-575B-DC47-A8B3-6FC0F541D866}"/>
              </a:ext>
            </a:extLst>
          </p:cNvPr>
          <p:cNvPicPr>
            <a:picLocks noChangeAspect="1"/>
          </p:cNvPicPr>
          <p:nvPr/>
        </p:nvPicPr>
        <p:blipFill>
          <a:blip r:embed="rId2"/>
          <a:stretch>
            <a:fillRect/>
          </a:stretch>
        </p:blipFill>
        <p:spPr>
          <a:xfrm>
            <a:off x="6874" y="1195583"/>
            <a:ext cx="12165384" cy="5012274"/>
          </a:xfrm>
          <a:prstGeom prst="rect">
            <a:avLst/>
          </a:prstGeom>
        </p:spPr>
      </p:pic>
      <p:sp>
        <p:nvSpPr>
          <p:cNvPr id="6" name="CuadroTexto 5">
            <a:extLst>
              <a:ext uri="{FF2B5EF4-FFF2-40B4-BE49-F238E27FC236}">
                <a16:creationId xmlns:a16="http://schemas.microsoft.com/office/drawing/2014/main" id="{399E84F9-D9BB-0741-B603-3A8083932780}"/>
              </a:ext>
            </a:extLst>
          </p:cNvPr>
          <p:cNvSpPr txBox="1"/>
          <p:nvPr/>
        </p:nvSpPr>
        <p:spPr>
          <a:xfrm>
            <a:off x="3962396" y="50800"/>
            <a:ext cx="8195733" cy="923330"/>
          </a:xfrm>
          <a:prstGeom prst="rect">
            <a:avLst/>
          </a:prstGeom>
          <a:noFill/>
        </p:spPr>
        <p:txBody>
          <a:bodyPr wrap="square" rtlCol="0">
            <a:spAutoFit/>
          </a:bodyPr>
          <a:lstStyle/>
          <a:p>
            <a:pPr algn="r"/>
            <a:r>
              <a:rPr lang="es-CL" sz="5400" dirty="0">
                <a:solidFill>
                  <a:schemeClr val="bg1">
                    <a:lumMod val="85000"/>
                  </a:schemeClr>
                </a:solidFill>
                <a:latin typeface="Impact" panose="020B0806030902050204" pitchFamily="34" charset="0"/>
              </a:rPr>
              <a:t>¿PREGUNTAS?</a:t>
            </a:r>
          </a:p>
        </p:txBody>
      </p:sp>
      <p:sp>
        <p:nvSpPr>
          <p:cNvPr id="8" name="Rectángulo 7">
            <a:extLst>
              <a:ext uri="{FF2B5EF4-FFF2-40B4-BE49-F238E27FC236}">
                <a16:creationId xmlns:a16="http://schemas.microsoft.com/office/drawing/2014/main" id="{033B6C13-161A-A949-9B3E-F0D5BB7B8AC2}"/>
              </a:ext>
            </a:extLst>
          </p:cNvPr>
          <p:cNvSpPr/>
          <p:nvPr/>
        </p:nvSpPr>
        <p:spPr>
          <a:xfrm>
            <a:off x="0" y="6293870"/>
            <a:ext cx="12192000" cy="543426"/>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400" b="1" dirty="0">
                <a:solidFill>
                  <a:prstClr val="white"/>
                </a:solidFill>
              </a:rPr>
              <a:t>P A T R I O T I S M O</a:t>
            </a:r>
          </a:p>
          <a:p>
            <a:pPr algn="ctr">
              <a:lnSpc>
                <a:spcPct val="150000"/>
              </a:lnSpc>
            </a:pPr>
            <a:r>
              <a:rPr lang="es-CL" sz="1200" b="1" dirty="0">
                <a:solidFill>
                  <a:prstClr val="white"/>
                </a:solidFill>
              </a:rPr>
              <a:t>HONOR		LEALTAD		         VALENTÍA	         INTEGRIDAD		  DEBER</a:t>
            </a:r>
          </a:p>
        </p:txBody>
      </p:sp>
      <p:sp>
        <p:nvSpPr>
          <p:cNvPr id="9" name="Proceso alternativo 8">
            <a:extLst>
              <a:ext uri="{FF2B5EF4-FFF2-40B4-BE49-F238E27FC236}">
                <a16:creationId xmlns:a16="http://schemas.microsoft.com/office/drawing/2014/main" id="{8A27FC37-ED15-C64B-8EB6-838FBC4264D4}"/>
              </a:ext>
            </a:extLst>
          </p:cNvPr>
          <p:cNvSpPr/>
          <p:nvPr/>
        </p:nvSpPr>
        <p:spPr>
          <a:xfrm flipV="1">
            <a:off x="0" y="6248151"/>
            <a:ext cx="12192000"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prstClr val="white"/>
              </a:solidFill>
            </a:endParaRPr>
          </a:p>
        </p:txBody>
      </p:sp>
      <p:sp>
        <p:nvSpPr>
          <p:cNvPr id="11" name="Marcador de número de diapositiva 10">
            <a:extLst>
              <a:ext uri="{FF2B5EF4-FFF2-40B4-BE49-F238E27FC236}">
                <a16:creationId xmlns:a16="http://schemas.microsoft.com/office/drawing/2014/main" id="{379E007A-4F09-A941-9EA6-1E220437DB25}"/>
              </a:ext>
            </a:extLst>
          </p:cNvPr>
          <p:cNvSpPr>
            <a:spLocks noGrp="1"/>
          </p:cNvSpPr>
          <p:nvPr>
            <p:ph type="sldNum" sz="quarter" idx="12"/>
          </p:nvPr>
        </p:nvSpPr>
        <p:spPr>
          <a:xfrm>
            <a:off x="9414929" y="5842732"/>
            <a:ext cx="2743200" cy="365125"/>
          </a:xfrm>
        </p:spPr>
        <p:txBody>
          <a:bodyPr/>
          <a:lstStyle/>
          <a:p>
            <a:r>
              <a:rPr lang="es-CL" b="1" dirty="0">
                <a:solidFill>
                  <a:schemeClr val="bg1"/>
                </a:solidFill>
              </a:rPr>
              <a:t>3</a:t>
            </a:r>
          </a:p>
        </p:txBody>
      </p:sp>
      <p:pic>
        <p:nvPicPr>
          <p:cNvPr id="10" name="Imagen 9">
            <a:extLst>
              <a:ext uri="{FF2B5EF4-FFF2-40B4-BE49-F238E27FC236}">
                <a16:creationId xmlns:a16="http://schemas.microsoft.com/office/drawing/2014/main" id="{4FAD7279-ECE1-4DE4-936F-85B49E8D0D9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517" y="1413458"/>
            <a:ext cx="6256928" cy="4166343"/>
          </a:xfrm>
          <a:prstGeom prst="rect">
            <a:avLst/>
          </a:prstGeom>
        </p:spPr>
      </p:pic>
    </p:spTree>
    <p:extLst>
      <p:ext uri="{BB962C8B-B14F-4D97-AF65-F5344CB8AC3E}">
        <p14:creationId xmlns:p14="http://schemas.microsoft.com/office/powerpoint/2010/main" val="27318821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88" y="15958"/>
            <a:ext cx="12687301" cy="6172200"/>
          </a:xfrm>
          <a:prstGeom prst="rect">
            <a:avLst/>
          </a:prstGeom>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2" name="CustomShape 6"/>
          <p:cNvSpPr/>
          <p:nvPr/>
        </p:nvSpPr>
        <p:spPr>
          <a:xfrm>
            <a:off x="-6350" y="2482850"/>
            <a:ext cx="12192000" cy="1905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chemeClr val="bg1"/>
                </a:solidFill>
                <a:latin typeface="Arial Black" pitchFamily="34" charset="0"/>
                <a:ea typeface="ＭＳ Ｐゴシック" pitchFamily="34" charset="-128"/>
                <a:cs typeface="Arial" pitchFamily="34" charset="0"/>
              </a:rPr>
              <a:t>UT </a:t>
            </a:r>
            <a:r>
              <a:rPr lang="es-ES" sz="4400" b="1" dirty="0" smtClean="0">
                <a:solidFill>
                  <a:schemeClr val="bg1"/>
                </a:solidFill>
                <a:latin typeface="Arial Black" pitchFamily="34" charset="0"/>
                <a:ea typeface="ＭＳ Ｐゴシック" pitchFamily="34" charset="-128"/>
                <a:cs typeface="Arial" pitchFamily="34" charset="0"/>
              </a:rPr>
              <a:t>N°4 </a:t>
            </a:r>
            <a:r>
              <a:rPr lang="es-ES" sz="4400" b="1" dirty="0">
                <a:solidFill>
                  <a:schemeClr val="bg1"/>
                </a:solidFill>
                <a:latin typeface="Arial Black" pitchFamily="34" charset="0"/>
                <a:ea typeface="ＭＳ Ｐゴシック" pitchFamily="34" charset="-128"/>
                <a:cs typeface="Arial" pitchFamily="34" charset="0"/>
              </a:rPr>
              <a:t>: </a:t>
            </a:r>
          </a:p>
          <a:p>
            <a:pPr algn="ctr" eaLnBrk="1" hangingPunct="1">
              <a:defRPr/>
            </a:pPr>
            <a:r>
              <a:rPr lang="es-ES" sz="4400" b="1" dirty="0" smtClean="0">
                <a:solidFill>
                  <a:schemeClr val="bg1"/>
                </a:solidFill>
                <a:latin typeface="Arial Black" pitchFamily="34" charset="0"/>
                <a:ea typeface="ＭＳ Ｐゴシック" pitchFamily="34" charset="-128"/>
                <a:cs typeface="Arial" pitchFamily="34" charset="0"/>
              </a:rPr>
              <a:t>“</a:t>
            </a:r>
            <a:r>
              <a:rPr lang="es-ES" sz="4400" b="1" dirty="0" smtClean="0">
                <a:solidFill>
                  <a:schemeClr val="bg1"/>
                </a:solidFill>
                <a:latin typeface="Arial Black" pitchFamily="34" charset="0"/>
                <a:ea typeface="ＭＳ Ｐゴシック" pitchFamily="34" charset="-128"/>
                <a:cs typeface="Arial" pitchFamily="34" charset="0"/>
              </a:rPr>
              <a:t>OPERACIONES ESPECIALES</a:t>
            </a:r>
            <a:r>
              <a:rPr lang="es-ES" sz="4400" b="1" dirty="0" smtClean="0">
                <a:solidFill>
                  <a:schemeClr val="bg1"/>
                </a:solidFill>
                <a:latin typeface="Arial Black" pitchFamily="34" charset="0"/>
                <a:ea typeface="ＭＳ Ｐゴシック" pitchFamily="34" charset="-128"/>
                <a:cs typeface="Arial" pitchFamily="34" charset="0"/>
              </a:rPr>
              <a:t>”</a:t>
            </a:r>
            <a:endParaRPr lang="es-ES" sz="4400" b="1" dirty="0">
              <a:solidFill>
                <a:schemeClr val="bg1"/>
              </a:solidFill>
              <a:latin typeface="Arial Black" pitchFamily="34" charset="0"/>
              <a:ea typeface="ＭＳ Ｐゴシック" pitchFamily="34" charset="-128"/>
              <a:cs typeface="Arial" pitchFamily="34" charset="0"/>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22</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sp>
        <p:nvSpPr>
          <p:cNvPr id="16395" name="19 CuadroTexto"/>
          <p:cNvSpPr txBox="1">
            <a:spLocks noChangeArrowheads="1"/>
          </p:cNvSpPr>
          <p:nvPr/>
        </p:nvSpPr>
        <p:spPr bwMode="auto">
          <a:xfrm>
            <a:off x="0" y="5830888"/>
            <a:ext cx="12192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00000"/>
              </a:lnSpc>
              <a:spcBef>
                <a:spcPct val="0"/>
              </a:spcBef>
              <a:buFontTx/>
              <a:buNone/>
            </a:pPr>
            <a:r>
              <a:rPr lang="es-CL" altLang="es-CL" sz="1600" b="1" dirty="0">
                <a:solidFill>
                  <a:schemeClr val="bg1"/>
                </a:solidFill>
                <a:latin typeface="Arial Black" panose="020B0A04020102020204" pitchFamily="34" charset="0"/>
              </a:rPr>
              <a:t>Valparaíso, </a:t>
            </a:r>
            <a:r>
              <a:rPr lang="es-CL" altLang="es-CL" sz="1600" b="1" dirty="0" smtClean="0">
                <a:solidFill>
                  <a:schemeClr val="bg1"/>
                </a:solidFill>
                <a:latin typeface="Arial Black" panose="020B0A04020102020204" pitchFamily="34" charset="0"/>
              </a:rPr>
              <a:t>mayo </a:t>
            </a:r>
            <a:r>
              <a:rPr lang="es-CL" altLang="es-CL" sz="1600" b="1" dirty="0">
                <a:solidFill>
                  <a:schemeClr val="bg1"/>
                </a:solidFill>
                <a:latin typeface="Arial Black" panose="020B0A04020102020204" pitchFamily="34" charset="0"/>
              </a:rPr>
              <a:t>de </a:t>
            </a:r>
            <a:r>
              <a:rPr lang="es-CL" altLang="es-CL" sz="1600" b="1" dirty="0" smtClean="0">
                <a:solidFill>
                  <a:schemeClr val="bg1"/>
                </a:solidFill>
                <a:latin typeface="Arial Black" panose="020B0A04020102020204" pitchFamily="34" charset="0"/>
              </a:rPr>
              <a:t>2023.</a:t>
            </a:r>
            <a:endParaRPr lang="es-CL" altLang="es-CL" sz="1600" b="1" dirty="0">
              <a:solidFill>
                <a:schemeClr val="bg1"/>
              </a:solidFill>
              <a:latin typeface="Arial Black" panose="020B0A04020102020204" pitchFamily="34" charset="0"/>
            </a:endParaRP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chemeClr val="bg1"/>
                </a:solidFill>
                <a:latin typeface="Arial Black" pitchFamily="34" charset="0"/>
                <a:ea typeface="ＭＳ Ｐゴシック" pitchFamily="34" charset="-128"/>
                <a:cs typeface="Arial" pitchFamily="34" charset="0"/>
              </a:rPr>
              <a:t>TÁCTICA III</a:t>
            </a:r>
          </a:p>
        </p:txBody>
      </p:sp>
      <p:pic>
        <p:nvPicPr>
          <p:cNvPr id="14" name="Picture 24" descr="BT"/>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77272" y="3162039"/>
            <a:ext cx="787735" cy="1093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3" descr="page1image12255648">
            <a:extLst>
              <a:ext uri="{FF2B5EF4-FFF2-40B4-BE49-F238E27FC236}">
                <a16:creationId xmlns:a16="http://schemas.microsoft.com/office/drawing/2014/main" id="{CBC9578C-2F7B-4DBF-8C82-6523468E074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779820" y="3175398"/>
            <a:ext cx="705603" cy="10152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8241778"/>
      </p:ext>
    </p:extLst>
  </p:cSld>
  <p:clrMapOvr>
    <a:masterClrMapping/>
  </p:clrMapOvr>
  <p:transition>
    <p:fade/>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1106</TotalTime>
  <Words>806</Words>
  <Application>Microsoft Office PowerPoint</Application>
  <PresentationFormat>Panorámica</PresentationFormat>
  <Paragraphs>224</Paragraphs>
  <Slides>22</Slides>
  <Notes>6</Notes>
  <HiddenSlides>0</HiddenSlides>
  <MMClips>0</MMClips>
  <ScaleCrop>false</ScaleCrop>
  <HeadingPairs>
    <vt:vector size="6" baseType="variant">
      <vt:variant>
        <vt:lpstr>Fuentes usadas</vt:lpstr>
      </vt:variant>
      <vt:variant>
        <vt:i4>14</vt:i4>
      </vt:variant>
      <vt:variant>
        <vt:lpstr>Tema</vt:lpstr>
      </vt:variant>
      <vt:variant>
        <vt:i4>2</vt:i4>
      </vt:variant>
      <vt:variant>
        <vt:lpstr>Títulos de diapositiva</vt:lpstr>
      </vt:variant>
      <vt:variant>
        <vt:i4>22</vt:i4>
      </vt:variant>
    </vt:vector>
  </HeadingPairs>
  <TitlesOfParts>
    <vt:vector size="38" baseType="lpstr">
      <vt:lpstr>ＭＳ Ｐゴシック</vt:lpstr>
      <vt:lpstr>ＭＳ Ｐゴシック</vt:lpstr>
      <vt:lpstr>Arial</vt:lpstr>
      <vt:lpstr>Arial Black</vt:lpstr>
      <vt:lpstr>Calibri</vt:lpstr>
      <vt:lpstr>Calibri Light</vt:lpstr>
      <vt:lpstr>Century Gothic</vt:lpstr>
      <vt:lpstr>Copperplate Gothic Bold</vt:lpstr>
      <vt:lpstr>DejaVu Sans</vt:lpstr>
      <vt:lpstr>Impact</vt:lpstr>
      <vt:lpstr>Roboto</vt:lpstr>
      <vt:lpstr>Stencil</vt:lpstr>
      <vt:lpstr>Times New Roman</vt:lpstr>
      <vt:lpstr>Trebuchet MS</vt:lpstr>
      <vt:lpstr>Tema de Office</vt:lpstr>
      <vt:lpstr>1_Tema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Rodolfo Sánchez Abarzúa</dc:creator>
  <cp:lastModifiedBy>16941282-0</cp:lastModifiedBy>
  <cp:revision>78</cp:revision>
  <dcterms:created xsi:type="dcterms:W3CDTF">2020-05-08T14:00:51Z</dcterms:created>
  <dcterms:modified xsi:type="dcterms:W3CDTF">2023-05-25T03:39:04Z</dcterms:modified>
</cp:coreProperties>
</file>