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6"/>
  </p:notesMasterIdLst>
  <p:handoutMasterIdLst>
    <p:handoutMasterId r:id="rId7"/>
  </p:handoutMasterIdLst>
  <p:sldIdLst>
    <p:sldId id="608" r:id="rId2"/>
    <p:sldId id="1185" r:id="rId3"/>
    <p:sldId id="1181" r:id="rId4"/>
    <p:sldId id="609" r:id="rId5"/>
  </p:sldIdLst>
  <p:sldSz cx="9144000" cy="5143500" type="screen16x9"/>
  <p:notesSz cx="7010400" cy="92964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000099"/>
    <a:srgbClr val="000066"/>
    <a:srgbClr val="CC9900"/>
    <a:srgbClr val="B49200"/>
    <a:srgbClr val="996633"/>
    <a:srgbClr val="FFCC00"/>
    <a:srgbClr val="CCCC00"/>
    <a:srgbClr val="0000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Estilo medio 4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47" autoAdjust="0"/>
    <p:restoredTop sz="98116" autoAdjust="0"/>
  </p:normalViewPr>
  <p:slideViewPr>
    <p:cSldViewPr>
      <p:cViewPr>
        <p:scale>
          <a:sx n="95" d="100"/>
          <a:sy n="95" d="100"/>
        </p:scale>
        <p:origin x="-786" y="-7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2046" y="-96"/>
      </p:cViewPr>
      <p:guideLst>
        <p:guide orient="horz" pos="2928"/>
        <p:guide pos="220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fld id="{4AE66A93-B8DF-438A-A361-BB97C2E452B6}" type="datetimeFigureOut">
              <a:rPr lang="es-ES"/>
              <a:pPr>
                <a:defRPr/>
              </a:pPr>
              <a:t>28/08/2025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B031AE2E-7B56-4838-B4B3-61ACFB737C1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220277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07988" y="696913"/>
            <a:ext cx="6196012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8638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6888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76C5DF-41F2-4D28-B035-D28D765C75B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351029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7988" y="696913"/>
            <a:ext cx="6196012" cy="3486150"/>
          </a:xfrm>
          <a:ln/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altLang="es-ES" dirty="0" smtClean="0">
              <a:latin typeface="Arial" pitchFamily="34" charset="0"/>
            </a:endParaRPr>
          </a:p>
        </p:txBody>
      </p:sp>
      <p:sp>
        <p:nvSpPr>
          <p:cNvPr id="2253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55C351-9D40-44CA-859E-625329F2FD4A}" type="slidenum">
              <a:rPr lang="es-CL" altLang="es-ES" smtClean="0">
                <a:latin typeface="Arial" pitchFamily="34" charset="0"/>
                <a:cs typeface="Arial" pitchFamily="34" charset="0"/>
              </a:rPr>
              <a:pPr/>
              <a:t>1</a:t>
            </a:fld>
            <a:endParaRPr lang="es-CL" altLang="es-ES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dirty="0" smtClean="0"/>
              <a:t>2do </a:t>
            </a:r>
            <a:r>
              <a:rPr lang="es-ES" altLang="es-ES" dirty="0" err="1" smtClean="0"/>
              <a:t>Comandantecsdjhgver</a:t>
            </a:r>
            <a:endParaRPr lang="es-CL" altLang="es-ES" dirty="0" smtClean="0"/>
          </a:p>
          <a:p>
            <a:endParaRPr lang="es-CL" altLang="es-ES" dirty="0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3972560" y="8831580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835" tIns="45918" rIns="91835" bIns="45918" anchor="b"/>
          <a:lstStyle>
            <a:lvl1pPr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D6316D2-E45A-45A2-AF56-634F567187DB}" type="slidenum">
              <a:rPr lang="en-US" sz="1200" b="0">
                <a:solidFill>
                  <a:prstClr val="black"/>
                </a:solidFill>
                <a:latin typeface="Times New Roman" pitchFamily="18" charset="0"/>
              </a:rPr>
              <a:pPr algn="r"/>
              <a:t>3</a:t>
            </a:fld>
            <a:endParaRPr lang="en-US" sz="1200" b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7988" y="696913"/>
            <a:ext cx="6196012" cy="3486150"/>
          </a:xfrm>
          <a:ln/>
        </p:spPr>
      </p:sp>
      <p:sp>
        <p:nvSpPr>
          <p:cNvPr id="3174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altLang="es-ES" smtClean="0">
              <a:latin typeface="Arial" pitchFamily="34" charset="0"/>
            </a:endParaRPr>
          </a:p>
        </p:txBody>
      </p:sp>
      <p:sp>
        <p:nvSpPr>
          <p:cNvPr id="3174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806CC4-84CF-4F3D-9BA6-8398C1B493D3}" type="slidenum">
              <a:rPr lang="es-CL" altLang="es-ES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es-CL" alt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977629"/>
            <a:ext cx="7239000" cy="857250"/>
          </a:xfrm>
        </p:spPr>
        <p:txBody>
          <a:bodyPr/>
          <a:lstStyle>
            <a:lvl1pPr>
              <a:defRPr sz="4000" baseline="2000"/>
            </a:lvl1pPr>
          </a:lstStyle>
          <a:p>
            <a:r>
              <a:rPr lang="es-ES"/>
              <a:t>Haga clic para modificar el estilo de título de patrón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257550"/>
            <a:ext cx="6400800" cy="1371600"/>
          </a:xfrm>
        </p:spPr>
        <p:txBody>
          <a:bodyPr lIns="91440"/>
          <a:lstStyle>
            <a:lvl1pPr marL="0" indent="0" algn="ctr">
              <a:buFontTx/>
              <a:buNone/>
              <a:defRPr sz="2800" b="1" baseline="2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0" y="4444604"/>
            <a:ext cx="762000" cy="3429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 b="1">
                <a:solidFill>
                  <a:srgbClr val="000066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6300"/>
            <a:ext cx="28956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-92075" y="4893469"/>
            <a:ext cx="914400" cy="285750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1ABDF3B6-2045-4E07-9474-0E271F707D0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C535C-B35F-44B9-A273-F124A45BFF2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13291-290D-4F20-B7E0-5D72C11C9B2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31D98-52C4-494D-A331-47C3280ABB9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5B98C-77E6-4DD8-889E-71AE1BA7165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879CF6-4678-471E-AE94-E859981D8D5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33B67-9AE0-4BB2-9165-3073AE4264F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A0F9C-5C25-4084-A12F-012EAC474CA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1B6FD-07B0-4BED-AD66-B98688FC282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2896F-5C16-4FC8-9D9D-4346FFA0A7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78625" y="141685"/>
            <a:ext cx="2070100" cy="465891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6739" y="141685"/>
            <a:ext cx="6059487" cy="465891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0ECC1-AEEC-45F7-9390-912B994639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566739" y="141685"/>
            <a:ext cx="8281987" cy="465891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5BCC0-D796-4E4B-8B51-95FE8FFD91B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ítulo y texto encima de l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8229600" cy="18859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6738" y="2914650"/>
            <a:ext cx="8229600" cy="18859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01070-2F6F-4D82-96F3-D64FC15448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566738" y="914400"/>
            <a:ext cx="8229600" cy="3886200"/>
          </a:xfrm>
        </p:spPr>
        <p:txBody>
          <a:bodyPr/>
          <a:lstStyle/>
          <a:p>
            <a:pPr lvl="0"/>
            <a:endParaRPr lang="es-ES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9FF35-F3B3-4049-86BA-25F28B6F8BC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04EB1-1563-4C2D-AE16-6F2D109715E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 cstate="print">
            <a:alphaModFix amt="89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92301" y="141685"/>
            <a:ext cx="6956425" cy="29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9144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00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" y="491490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1">
                <a:solidFill>
                  <a:srgbClr val="000066"/>
                </a:solidFill>
                <a:latin typeface="Tahoma" pitchFamily="34" charset="0"/>
                <a:cs typeface="Arial" charset="0"/>
              </a:defRPr>
            </a:lvl1pPr>
          </a:lstStyle>
          <a:p>
            <a:pPr>
              <a:defRPr/>
            </a:pPr>
            <a:fld id="{BF167996-BECF-431E-BE11-5342C1366C8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086" r:id="rId1"/>
    <p:sldLayoutId id="2147489072" r:id="rId2"/>
    <p:sldLayoutId id="2147489073" r:id="rId3"/>
    <p:sldLayoutId id="2147489074" r:id="rId4"/>
    <p:sldLayoutId id="2147489075" r:id="rId5"/>
    <p:sldLayoutId id="2147489076" r:id="rId6"/>
    <p:sldLayoutId id="2147489077" r:id="rId7"/>
    <p:sldLayoutId id="2147489078" r:id="rId8"/>
    <p:sldLayoutId id="2147489079" r:id="rId9"/>
    <p:sldLayoutId id="2147489080" r:id="rId10"/>
    <p:sldLayoutId id="2147489081" r:id="rId11"/>
    <p:sldLayoutId id="2147489082" r:id="rId12"/>
    <p:sldLayoutId id="2147489083" r:id="rId13"/>
    <p:sldLayoutId id="2147489084" r:id="rId14"/>
    <p:sldLayoutId id="2147489085" r:id="rId15"/>
  </p:sldLayoutIdLst>
  <p:transition/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9pPr>
    </p:titleStyle>
    <p:bodyStyle>
      <a:lvl1pPr marL="609600" indent="-609600" algn="just" rtl="0" eaLnBrk="0" fontAlgn="base" hangingPunct="0">
        <a:spcBef>
          <a:spcPct val="20000"/>
        </a:spcBef>
        <a:spcAft>
          <a:spcPct val="0"/>
        </a:spcAft>
        <a:buAutoNum type="arabicPeriod"/>
        <a:defRPr sz="2400">
          <a:solidFill>
            <a:srgbClr val="000066"/>
          </a:solidFill>
          <a:latin typeface="+mn-lt"/>
          <a:ea typeface="+mn-ea"/>
          <a:cs typeface="+mn-cs"/>
        </a:defRPr>
      </a:lvl1pPr>
      <a:lvl2pPr marL="965200" indent="-508000" algn="just" rtl="0" eaLnBrk="0" fontAlgn="base" hangingPunct="0">
        <a:spcBef>
          <a:spcPct val="20000"/>
        </a:spcBef>
        <a:spcAft>
          <a:spcPct val="0"/>
        </a:spcAft>
        <a:buAutoNum type="alphaLcPeriod"/>
        <a:defRPr sz="2000">
          <a:solidFill>
            <a:srgbClr val="000066"/>
          </a:solidFill>
          <a:latin typeface="+mn-lt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400">
          <a:solidFill>
            <a:srgbClr val="000066"/>
          </a:solidFill>
          <a:latin typeface="+mn-lt"/>
        </a:defRPr>
      </a:lvl3pPr>
      <a:lvl4pPr marL="1828800" indent="-457200" algn="l" rtl="0" eaLnBrk="0" fontAlgn="base" hangingPunct="0">
        <a:spcBef>
          <a:spcPct val="20000"/>
        </a:spcBef>
        <a:spcAft>
          <a:spcPct val="0"/>
        </a:spcAft>
        <a:buAutoNum type="alphaLcParenR"/>
        <a:defRPr sz="2000">
          <a:solidFill>
            <a:srgbClr val="000066"/>
          </a:solidFill>
          <a:latin typeface="+mn-lt"/>
        </a:defRPr>
      </a:lvl4pPr>
      <a:lvl5pPr marL="22860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000">
          <a:solidFill>
            <a:srgbClr val="000066"/>
          </a:solidFill>
          <a:latin typeface="+mn-lt"/>
        </a:defRPr>
      </a:lvl5pPr>
      <a:lvl6pPr marL="27432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6pPr>
      <a:lvl7pPr marL="32004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7pPr>
      <a:lvl8pPr marL="36576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8pPr>
      <a:lvl9pPr marL="41148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CUB%20ABASTECIMIENTO.pptx" TargetMode="External"/><Relationship Id="rId3" Type="http://schemas.openxmlformats.org/officeDocument/2006/relationships/image" Target="../media/image2.jpeg"/><Relationship Id="rId7" Type="http://schemas.openxmlformats.org/officeDocument/2006/relationships/hyperlink" Target="CUB%20OPERACIONES.pptx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CUB%20PERSONAL.pptx" TargetMode="External"/><Relationship Id="rId5" Type="http://schemas.openxmlformats.org/officeDocument/2006/relationships/image" Target="../media/image4.jpeg"/><Relationship Id="rId10" Type="http://schemas.openxmlformats.org/officeDocument/2006/relationships/hyperlink" Target="CUB%20SS.AA..pptx" TargetMode="External"/><Relationship Id="rId4" Type="http://schemas.openxmlformats.org/officeDocument/2006/relationships/image" Target="../media/image3.png"/><Relationship Id="rId9" Type="http://schemas.openxmlformats.org/officeDocument/2006/relationships/hyperlink" Target="CUB%20INGENIERIA.pptx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-1" y="642924"/>
            <a:ext cx="9144001" cy="71438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0" name="19 CuadroTexto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20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CUB</a:t>
            </a:r>
          </a:p>
          <a:p>
            <a:pPr algn="ctr" eaLnBrk="1" hangingPunct="1">
              <a:defRPr/>
            </a:pPr>
            <a:r>
              <a:rPr lang="es-ES" sz="20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FF-15 </a:t>
            </a:r>
            <a:r>
              <a:rPr lang="es-ES" sz="2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“Almirante Blanco Encalada”</a:t>
            </a:r>
            <a:endParaRPr lang="es-CL" sz="20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pic>
        <p:nvPicPr>
          <p:cNvPr id="3080" name="1 Imagen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5214942" y="714362"/>
            <a:ext cx="2411413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1200" b="1" i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28/08/2025</a:t>
            </a:r>
            <a:endParaRPr lang="es-CL" sz="1200" b="1" i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sp>
        <p:nvSpPr>
          <p:cNvPr id="6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786328"/>
            <a:ext cx="9144000" cy="357172"/>
          </a:xfrm>
          <a:prstGeom prst="rect">
            <a:avLst/>
          </a:prstGeom>
          <a:solidFill>
            <a:srgbClr val="011893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0" y="28500"/>
            <a:ext cx="9144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ACUERDOS CUB ANTERIOR</a:t>
            </a:r>
            <a:endParaRPr lang="es-CL" sz="20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14282" y="1000114"/>
            <a:ext cx="8572560" cy="388414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  <a:buFont typeface="Arial" pitchFamily="34" charset="0"/>
              <a:buChar char="•"/>
            </a:pPr>
            <a:r>
              <a:rPr lang="es-CL" sz="1100" b="1" dirty="0" smtClean="0">
                <a:solidFill>
                  <a:srgbClr val="000099"/>
                </a:solidFill>
                <a:latin typeface="Arial" pitchFamily="34" charset="0"/>
              </a:rPr>
              <a:t> </a:t>
            </a:r>
            <a:r>
              <a:rPr lang="es-CL" sz="1100" b="1" dirty="0" smtClean="0">
                <a:solidFill>
                  <a:srgbClr val="00CC00"/>
                </a:solidFill>
                <a:latin typeface="Arial" pitchFamily="34" charset="0"/>
              </a:rPr>
              <a:t>Asistir y/o reprogramar CIMAR (OP)</a:t>
            </a: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r>
              <a:rPr lang="es-CL" sz="1100" b="1" dirty="0" smtClean="0">
                <a:solidFill>
                  <a:srgbClr val="000099"/>
                </a:solidFill>
                <a:latin typeface="Arial" pitchFamily="34" charset="0"/>
              </a:rPr>
              <a:t> Ingresar curso REMA en SOE (SOM-XO)</a:t>
            </a: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r>
              <a:rPr lang="es-CL" sz="1100" b="1" dirty="0" smtClean="0">
                <a:solidFill>
                  <a:srgbClr val="000099"/>
                </a:solidFill>
                <a:latin typeface="Arial" pitchFamily="34" charset="0"/>
              </a:rPr>
              <a:t> </a:t>
            </a:r>
            <a:r>
              <a:rPr lang="es-CL" sz="1100" b="1" dirty="0" smtClean="0">
                <a:solidFill>
                  <a:srgbClr val="00CC00"/>
                </a:solidFill>
                <a:latin typeface="Arial" pitchFamily="34" charset="0"/>
              </a:rPr>
              <a:t>Recibir visita círculo pastoral (ODG)</a:t>
            </a: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r>
              <a:rPr lang="es-CL" sz="1100" b="1" dirty="0" smtClean="0">
                <a:solidFill>
                  <a:srgbClr val="000099"/>
                </a:solidFill>
                <a:latin typeface="Arial" pitchFamily="34" charset="0"/>
              </a:rPr>
              <a:t> </a:t>
            </a:r>
            <a:r>
              <a:rPr lang="es-CL" sz="1100" b="1" dirty="0" smtClean="0">
                <a:solidFill>
                  <a:srgbClr val="00CC00"/>
                </a:solidFill>
                <a:latin typeface="Arial" pitchFamily="34" charset="0"/>
              </a:rPr>
              <a:t>Verificar mensaje de las monedas para el JEME (AB)</a:t>
            </a: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r>
              <a:rPr lang="es-CL" sz="1100" b="1" dirty="0" smtClean="0">
                <a:solidFill>
                  <a:srgbClr val="002060"/>
                </a:solidFill>
                <a:latin typeface="Arial" pitchFamily="34" charset="0"/>
              </a:rPr>
              <a:t> Generar carta Gantt y exigírsela a ASMARTALC (MEO)</a:t>
            </a: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r>
              <a:rPr lang="es-CL" sz="1100" b="1" dirty="0" smtClean="0">
                <a:solidFill>
                  <a:srgbClr val="002060"/>
                </a:solidFill>
                <a:latin typeface="Arial" pitchFamily="34" charset="0"/>
              </a:rPr>
              <a:t> </a:t>
            </a:r>
            <a:r>
              <a:rPr lang="es-CL" sz="1100" b="1" dirty="0" err="1" smtClean="0">
                <a:solidFill>
                  <a:srgbClr val="002060"/>
                </a:solidFill>
                <a:latin typeface="Arial" pitchFamily="34" charset="0"/>
              </a:rPr>
              <a:t>Sitrep</a:t>
            </a:r>
            <a:r>
              <a:rPr lang="es-CL" sz="1100" b="1" dirty="0" smtClean="0">
                <a:solidFill>
                  <a:srgbClr val="002060"/>
                </a:solidFill>
                <a:latin typeface="Arial" pitchFamily="34" charset="0"/>
              </a:rPr>
              <a:t> de cuando el VRA estará a bordo (MEO)</a:t>
            </a: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r>
              <a:rPr lang="es-CL" sz="1100" b="1" dirty="0" smtClean="0">
                <a:solidFill>
                  <a:srgbClr val="00CC00"/>
                </a:solidFill>
                <a:latin typeface="Arial" pitchFamily="34" charset="0"/>
              </a:rPr>
              <a:t> Solicitar experiencias TOS/TOAC a la Riveros (OP)</a:t>
            </a: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r>
              <a:rPr lang="es-CL" sz="1100" b="1" dirty="0" smtClean="0">
                <a:solidFill>
                  <a:srgbClr val="002060"/>
                </a:solidFill>
                <a:latin typeface="Arial" pitchFamily="34" charset="0"/>
              </a:rPr>
              <a:t>Generar exposición de la ruta para la dotación (OP) </a:t>
            </a:r>
          </a:p>
          <a:p>
            <a:pPr>
              <a:lnSpc>
                <a:spcPct val="140000"/>
              </a:lnSpc>
            </a:pPr>
            <a:endParaRPr lang="es-CL" sz="1100" b="1" dirty="0" smtClean="0">
              <a:solidFill>
                <a:srgbClr val="000099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</a:pPr>
            <a:endParaRPr lang="es-CL" sz="1100" b="1" dirty="0" smtClean="0">
              <a:solidFill>
                <a:srgbClr val="000099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ES" sz="1100" b="1" dirty="0" smtClean="0">
              <a:solidFill>
                <a:srgbClr val="000099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pPr>
              <a:lnSpc>
                <a:spcPct val="140000"/>
              </a:lnSpc>
              <a:buFont typeface="Arial" pitchFamily="34" charset="0"/>
              <a:buChar char="•"/>
            </a:pP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</p:txBody>
      </p:sp>
      <p:sp>
        <p:nvSpPr>
          <p:cNvPr id="29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286380" y="3143254"/>
            <a:ext cx="34290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b="1" dirty="0" smtClean="0">
                <a:solidFill>
                  <a:srgbClr val="FF0000"/>
                </a:solidFill>
                <a:latin typeface="Arial" pitchFamily="34" charset="0"/>
              </a:rPr>
              <a:t>Rojo: Más de 01 CUB atrasado.</a:t>
            </a:r>
            <a:endParaRPr lang="es-CL" sz="1100" b="1" dirty="0" smtClean="0">
              <a:solidFill>
                <a:srgbClr val="000066"/>
              </a:solidFill>
              <a:latin typeface="Arial" pitchFamily="34" charset="0"/>
            </a:endParaRPr>
          </a:p>
          <a:p>
            <a:r>
              <a:rPr lang="es-CL" sz="1100" b="1" dirty="0" smtClean="0">
                <a:solidFill>
                  <a:srgbClr val="B49200"/>
                </a:solidFill>
                <a:latin typeface="Arial" pitchFamily="34" charset="0"/>
              </a:rPr>
              <a:t>Amarillo: 1 CUB atrasado.</a:t>
            </a:r>
          </a:p>
          <a:p>
            <a:r>
              <a:rPr lang="es-CL" sz="1100" b="1" dirty="0" smtClean="0">
                <a:solidFill>
                  <a:srgbClr val="000066"/>
                </a:solidFill>
                <a:latin typeface="Arial" pitchFamily="34" charset="0"/>
              </a:rPr>
              <a:t>Azul: Último CUB.</a:t>
            </a:r>
          </a:p>
          <a:p>
            <a:r>
              <a:rPr lang="es-CL" sz="1100" b="1" dirty="0" smtClean="0">
                <a:solidFill>
                  <a:srgbClr val="00CC00"/>
                </a:solidFill>
                <a:latin typeface="Arial" pitchFamily="34" charset="0"/>
              </a:rPr>
              <a:t>Verde: Cumplido desde el último CUB.</a:t>
            </a:r>
            <a:endParaRPr lang="es-ES" sz="1100" b="1" dirty="0">
              <a:solidFill>
                <a:srgbClr val="00CC00"/>
              </a:solidFill>
              <a:latin typeface="Arial" pitchFamily="34" charset="0"/>
            </a:endParaRPr>
          </a:p>
        </p:txBody>
      </p:sp>
      <p:sp>
        <p:nvSpPr>
          <p:cNvPr id="16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-1" y="642924"/>
            <a:ext cx="9144001" cy="71438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7" name="1 Imagen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sp>
        <p:nvSpPr>
          <p:cNvPr id="19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714890"/>
            <a:ext cx="9144000" cy="428610"/>
          </a:xfrm>
          <a:prstGeom prst="rect">
            <a:avLst/>
          </a:prstGeom>
          <a:solidFill>
            <a:srgbClr val="011893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</p:spTree>
    <p:extLst>
      <p:ext uri="{BB962C8B-B14F-4D97-AF65-F5344CB8AC3E}">
        <p14:creationId xmlns:p14="http://schemas.microsoft.com/office/powerpoint/2010/main" val="28589856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 Imagen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sp>
        <p:nvSpPr>
          <p:cNvPr id="26" name="25 Elipse"/>
          <p:cNvSpPr/>
          <p:nvPr/>
        </p:nvSpPr>
        <p:spPr bwMode="auto">
          <a:xfrm>
            <a:off x="2285984" y="446760"/>
            <a:ext cx="4143404" cy="3839502"/>
          </a:xfrm>
          <a:prstGeom prst="ellipse">
            <a:avLst/>
          </a:prstGeom>
          <a:noFill/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88" name="14 Imagen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43306" y="1000114"/>
            <a:ext cx="1512168" cy="215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19 Rectángulo redondeado">
            <a:hlinkClick r:id="rId6" action="ppaction://hlinkpres?slideindex=1&amp;slidetitle="/>
          </p:cNvPr>
          <p:cNvSpPr/>
          <p:nvPr/>
        </p:nvSpPr>
        <p:spPr bwMode="auto">
          <a:xfrm>
            <a:off x="3357554" y="281174"/>
            <a:ext cx="2088000" cy="576064"/>
          </a:xfrm>
          <a:prstGeom prst="roundRect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2400" dirty="0" smtClean="0">
                <a:solidFill>
                  <a:schemeClr val="bg1"/>
                </a:solidFill>
              </a:rPr>
              <a:t>Personal</a:t>
            </a: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</a:endParaRPr>
          </a:p>
        </p:txBody>
      </p:sp>
      <p:sp>
        <p:nvSpPr>
          <p:cNvPr id="21" name="20 Rectángulo redondeado">
            <a:hlinkClick r:id="rId7" action="ppaction://hlinkpres?slideindex=1&amp;slidetitle="/>
          </p:cNvPr>
          <p:cNvSpPr/>
          <p:nvPr/>
        </p:nvSpPr>
        <p:spPr bwMode="auto">
          <a:xfrm>
            <a:off x="5555834" y="1352744"/>
            <a:ext cx="2088000" cy="576064"/>
          </a:xfrm>
          <a:prstGeom prst="roundRect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eaLnBrk="1" latinLnBrk="0" hangingPunct="1">
              <a:lnSpc>
                <a:spcPct val="100000"/>
              </a:lnSpc>
              <a:buClrTx/>
              <a:buSzTx/>
              <a:buFontTx/>
              <a:buNone/>
              <a:tabLst/>
            </a:pPr>
            <a:r>
              <a:rPr lang="es-CL" sz="2400" dirty="0" smtClean="0">
                <a:solidFill>
                  <a:schemeClr val="bg1"/>
                </a:solidFill>
              </a:rPr>
              <a:t>Operaciones</a:t>
            </a:r>
            <a:endParaRPr lang="es-ES" sz="2400" dirty="0" smtClean="0">
              <a:solidFill>
                <a:schemeClr val="bg1"/>
              </a:solidFill>
            </a:endParaRPr>
          </a:p>
        </p:txBody>
      </p:sp>
      <p:sp>
        <p:nvSpPr>
          <p:cNvPr id="22" name="21 Rectángulo redondeado">
            <a:hlinkClick r:id="rId8" action="ppaction://hlinkpres?slideindex=1&amp;slidetitle="/>
          </p:cNvPr>
          <p:cNvSpPr/>
          <p:nvPr/>
        </p:nvSpPr>
        <p:spPr bwMode="auto">
          <a:xfrm>
            <a:off x="1643042" y="3214692"/>
            <a:ext cx="2088232" cy="576064"/>
          </a:xfrm>
          <a:prstGeom prst="roundRect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s-CL" sz="2400" dirty="0" smtClean="0">
                <a:solidFill>
                  <a:schemeClr val="bg1"/>
                </a:solidFill>
              </a:rPr>
              <a:t>Abastecimiento</a:t>
            </a:r>
            <a:endParaRPr lang="es-ES" sz="2400" dirty="0" smtClean="0">
              <a:solidFill>
                <a:schemeClr val="bg1"/>
              </a:solidFill>
            </a:endParaRPr>
          </a:p>
        </p:txBody>
      </p:sp>
      <p:sp>
        <p:nvSpPr>
          <p:cNvPr id="23" name="22 Rectángulo redondeado">
            <a:hlinkClick r:id="rId9" action="ppaction://hlinkpres?slideindex=1&amp;slidetitle="/>
          </p:cNvPr>
          <p:cNvSpPr/>
          <p:nvPr/>
        </p:nvSpPr>
        <p:spPr bwMode="auto">
          <a:xfrm>
            <a:off x="1142976" y="1285866"/>
            <a:ext cx="2088000" cy="576064"/>
          </a:xfrm>
          <a:prstGeom prst="roundRect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eaLnBrk="1" latinLnBrk="0" hangingPunct="1">
              <a:lnSpc>
                <a:spcPct val="100000"/>
              </a:lnSpc>
              <a:buClrTx/>
              <a:buSzTx/>
              <a:buFontTx/>
              <a:buNone/>
              <a:tabLst/>
            </a:pPr>
            <a:r>
              <a:rPr lang="es-CL" sz="2400" dirty="0" smtClean="0">
                <a:solidFill>
                  <a:schemeClr val="bg1"/>
                </a:solidFill>
              </a:rPr>
              <a:t>Ingeniería</a:t>
            </a:r>
            <a:endParaRPr lang="es-ES" sz="2400" dirty="0" smtClean="0">
              <a:solidFill>
                <a:schemeClr val="bg1"/>
              </a:solidFill>
            </a:endParaRPr>
          </a:p>
        </p:txBody>
      </p:sp>
      <p:sp>
        <p:nvSpPr>
          <p:cNvPr id="24" name="23 Rectángulo redondeado">
            <a:hlinkClick r:id="rId10" action="ppaction://hlinkpres?slideindex=1&amp;slidetitle="/>
          </p:cNvPr>
          <p:cNvSpPr/>
          <p:nvPr/>
        </p:nvSpPr>
        <p:spPr bwMode="auto">
          <a:xfrm>
            <a:off x="4929190" y="3214692"/>
            <a:ext cx="2088000" cy="576064"/>
          </a:xfrm>
          <a:prstGeom prst="roundRect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s-CL" sz="2400" dirty="0" smtClean="0">
                <a:solidFill>
                  <a:schemeClr val="bg1"/>
                </a:solidFill>
              </a:rPr>
              <a:t>SS.AA.</a:t>
            </a:r>
            <a:endParaRPr lang="es-ES" sz="2400" dirty="0" smtClean="0">
              <a:solidFill>
                <a:schemeClr val="bg1"/>
              </a:solidFill>
            </a:endParaRPr>
          </a:p>
        </p:txBody>
      </p:sp>
      <p:sp>
        <p:nvSpPr>
          <p:cNvPr id="16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714890"/>
            <a:ext cx="9144000" cy="428610"/>
          </a:xfrm>
          <a:prstGeom prst="rect">
            <a:avLst/>
          </a:prstGeom>
          <a:solidFill>
            <a:srgbClr val="011893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</p:spTree>
    <p:extLst>
      <p:ext uri="{BB962C8B-B14F-4D97-AF65-F5344CB8AC3E}">
        <p14:creationId xmlns:p14="http://schemas.microsoft.com/office/powerpoint/2010/main" val="116453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 CuadroTexto"/>
          <p:cNvSpPr txBox="1">
            <a:spLocks noChangeArrowheads="1"/>
          </p:cNvSpPr>
          <p:nvPr/>
        </p:nvSpPr>
        <p:spPr bwMode="auto">
          <a:xfrm>
            <a:off x="1571636" y="142858"/>
            <a:ext cx="6215074" cy="52322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s-ES" altLang="es-ES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TÉRMINO EXPOSICIÓN</a:t>
            </a:r>
            <a:endParaRPr lang="es-ES" altLang="es-ES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1 CuadroTexto"/>
          <p:cNvSpPr txBox="1">
            <a:spLocks noChangeArrowheads="1"/>
          </p:cNvSpPr>
          <p:nvPr/>
        </p:nvSpPr>
        <p:spPr bwMode="auto">
          <a:xfrm>
            <a:off x="0" y="3598141"/>
            <a:ext cx="5643570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s-ES" alt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  <a:cs typeface="Arial" pitchFamily="34" charset="0"/>
              </a:rPr>
              <a:t>FF 15 “ALMIRANTE BLANCO ENCALADA”</a:t>
            </a:r>
          </a:p>
          <a:p>
            <a:pPr algn="ctr" eaLnBrk="1" hangingPunct="1">
              <a:defRPr/>
            </a:pPr>
            <a:r>
              <a:rPr lang="es-ES" alt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  <a:cs typeface="Arial" pitchFamily="34" charset="0"/>
              </a:rPr>
              <a:t>CONFIABLES Y DISPONIBLES</a:t>
            </a:r>
            <a:endParaRPr lang="es-ES" altLang="es-ES" sz="4800" b="1" dirty="0" smtClean="0">
              <a:solidFill>
                <a:srgbClr val="000066"/>
              </a:solidFill>
              <a:latin typeface="Footlight MT Light" pitchFamily="18" charset="0"/>
              <a:cs typeface="Arial" pitchFamily="34" charset="0"/>
            </a:endParaRPr>
          </a:p>
        </p:txBody>
      </p:sp>
      <p:sp>
        <p:nvSpPr>
          <p:cNvPr id="8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/>
        </p:nvSpPr>
        <p:spPr>
          <a:xfrm>
            <a:off x="-1" y="642924"/>
            <a:ext cx="9144001" cy="71438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9" name="1 Imagen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1937" y="1"/>
            <a:ext cx="622063" cy="92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87521" cy="1010653"/>
          </a:xfrm>
          <a:prstGeom prst="rect">
            <a:avLst/>
          </a:prstGeom>
          <a:noFill/>
        </p:spPr>
      </p:pic>
      <p:sp>
        <p:nvSpPr>
          <p:cNvPr id="11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/>
        </p:nvSpPr>
        <p:spPr>
          <a:xfrm>
            <a:off x="0" y="4714890"/>
            <a:ext cx="9144000" cy="428610"/>
          </a:xfrm>
          <a:prstGeom prst="rect">
            <a:avLst/>
          </a:prstGeom>
          <a:solidFill>
            <a:srgbClr val="011893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000" b="1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tron escuadra 1">
  <a:themeElements>
    <a:clrScheme name="Patron escuadra 1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tron escuadra 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atron escuadra 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tron escuadra 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92938</TotalTime>
  <Words>194</Words>
  <Application>Microsoft Office PowerPoint</Application>
  <PresentationFormat>Presentación en pantalla (16:9)</PresentationFormat>
  <Paragraphs>46</Paragraphs>
  <Slides>4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Patron escuadra 1</vt:lpstr>
      <vt:lpstr>Presentación de PowerPoint</vt:lpstr>
      <vt:lpstr>Presentación de PowerPoint</vt:lpstr>
      <vt:lpstr>Presentación de PowerPoint</vt:lpstr>
      <vt:lpstr>Presentación de PowerPoint</vt:lpstr>
    </vt:vector>
  </TitlesOfParts>
  <Company>Dark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BRIEFING</dc:title>
  <dc:creator>OFOPER</dc:creator>
  <cp:lastModifiedBy>BL_JJ.DD_ABASTECIMIENTO</cp:lastModifiedBy>
  <cp:revision>5893</cp:revision>
  <dcterms:created xsi:type="dcterms:W3CDTF">2006-04-24T21:35:19Z</dcterms:created>
  <dcterms:modified xsi:type="dcterms:W3CDTF">2025-08-28T14:51:22Z</dcterms:modified>
</cp:coreProperties>
</file>