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  <p:sldMasterId id="2147483687" r:id="rId3"/>
    <p:sldMasterId id="2147483700" r:id="rId4"/>
    <p:sldMasterId id="2147483712" r:id="rId5"/>
  </p:sldMasterIdLst>
  <p:notesMasterIdLst>
    <p:notesMasterId r:id="rId27"/>
  </p:notesMasterIdLst>
  <p:sldIdLst>
    <p:sldId id="256" r:id="rId6"/>
    <p:sldId id="283" r:id="rId7"/>
    <p:sldId id="1590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1591" r:id="rId20"/>
    <p:sldId id="1592" r:id="rId21"/>
    <p:sldId id="1576" r:id="rId22"/>
    <p:sldId id="1597" r:id="rId23"/>
    <p:sldId id="1594" r:id="rId24"/>
    <p:sldId id="1595" r:id="rId25"/>
    <p:sldId id="345" r:id="rId26"/>
  </p:sldIdLst>
  <p:sldSz cx="12192000" cy="6858000"/>
  <p:notesSz cx="7315200" cy="12344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5297" autoAdjust="0"/>
  </p:normalViewPr>
  <p:slideViewPr>
    <p:cSldViewPr snapToGrid="0">
      <p:cViewPr varScale="1">
        <p:scale>
          <a:sx n="109" d="100"/>
          <a:sy n="109" d="100"/>
        </p:scale>
        <p:origin x="5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-381000" y="1031875"/>
            <a:ext cx="9050338" cy="5091113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s-CL" sz="5400" b="0" strike="noStrike" spc="-1">
                <a:latin typeface="Arial"/>
              </a:rPr>
              <a:t>Pulse para desplazar la diapositiva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829056" y="6449706"/>
            <a:ext cx="6632064" cy="610999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s-CL" sz="2500" b="0" strike="noStrike" spc="-1">
                <a:latin typeface="Arial"/>
              </a:rPr>
              <a:t>Pulse para editar el formato de las notas</a:t>
            </a:r>
          </a:p>
        </p:txBody>
      </p:sp>
      <p:sp>
        <p:nvSpPr>
          <p:cNvPr id="11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597696" cy="67845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s-CL" sz="1700" b="0" strike="noStrike" spc="-1">
                <a:latin typeface="Times New Roman"/>
              </a:rPr>
              <a:t>&lt;cabecera&gt;</a:t>
            </a:r>
          </a:p>
        </p:txBody>
      </p:sp>
      <p:sp>
        <p:nvSpPr>
          <p:cNvPr id="117" name="PlaceHolder 4"/>
          <p:cNvSpPr>
            <a:spLocks noGrp="1"/>
          </p:cNvSpPr>
          <p:nvPr>
            <p:ph type="dt"/>
          </p:nvPr>
        </p:nvSpPr>
        <p:spPr>
          <a:xfrm>
            <a:off x="4692480" y="0"/>
            <a:ext cx="3597696" cy="67845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es-CL" sz="1700" b="0" strike="noStrike" spc="-1">
                <a:latin typeface="Times New Roman"/>
              </a:rPr>
              <a:t>&lt;fecha/hora&gt;</a:t>
            </a:r>
          </a:p>
        </p:txBody>
      </p:sp>
      <p:sp>
        <p:nvSpPr>
          <p:cNvPr id="118" name="PlaceHolder 5"/>
          <p:cNvSpPr>
            <a:spLocks noGrp="1"/>
          </p:cNvSpPr>
          <p:nvPr>
            <p:ph type="ftr"/>
          </p:nvPr>
        </p:nvSpPr>
        <p:spPr>
          <a:xfrm>
            <a:off x="0" y="12899898"/>
            <a:ext cx="3597696" cy="678456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es-CL" sz="1700" b="0" strike="noStrike" spc="-1">
                <a:latin typeface="Times New Roman"/>
              </a:rPr>
              <a:t>&lt;pie de página&gt;</a:t>
            </a:r>
          </a:p>
        </p:txBody>
      </p:sp>
      <p:sp>
        <p:nvSpPr>
          <p:cNvPr id="119" name="PlaceHolder 6"/>
          <p:cNvSpPr>
            <a:spLocks noGrp="1"/>
          </p:cNvSpPr>
          <p:nvPr>
            <p:ph type="sldNum"/>
          </p:nvPr>
        </p:nvSpPr>
        <p:spPr>
          <a:xfrm>
            <a:off x="4692480" y="12899898"/>
            <a:ext cx="3597696" cy="678456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3F8A0F29-4870-4017-A762-1BEE57657D47}" type="slidenum">
              <a:rPr lang="es-CL" sz="1700" b="0" strike="noStrike" spc="-1">
                <a:latin typeface="Times New Roman"/>
              </a:rPr>
              <a:t>‹Nº›</a:t>
            </a:fld>
            <a:endParaRPr lang="es-CL" sz="17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-44450" y="1543050"/>
            <a:ext cx="7404100" cy="4165600"/>
          </a:xfrm>
          <a:prstGeom prst="rect">
            <a:avLst/>
          </a:prstGeom>
        </p:spPr>
      </p:sp>
      <p:sp>
        <p:nvSpPr>
          <p:cNvPr id="480" name="PlaceHolder 2"/>
          <p:cNvSpPr>
            <a:spLocks noGrp="1"/>
          </p:cNvSpPr>
          <p:nvPr>
            <p:ph type="body"/>
          </p:nvPr>
        </p:nvSpPr>
        <p:spPr>
          <a:xfrm>
            <a:off x="731520" y="5940864"/>
            <a:ext cx="5851392" cy="485951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es-CL" sz="2500" spc="-1">
              <a:latin typeface="Arial"/>
            </a:endParaRPr>
          </a:p>
        </p:txBody>
      </p:sp>
      <p:sp>
        <p:nvSpPr>
          <p:cNvPr id="481" name="CustomShape 3"/>
          <p:cNvSpPr/>
          <p:nvPr/>
        </p:nvSpPr>
        <p:spPr>
          <a:xfrm>
            <a:off x="4143744" y="11725236"/>
            <a:ext cx="3169152" cy="61819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10565" tIns="55283" rIns="110565" bIns="55283" anchor="b">
            <a:noAutofit/>
          </a:bodyPr>
          <a:lstStyle/>
          <a:p>
            <a:pPr algn="r">
              <a:lnSpc>
                <a:spcPct val="100000"/>
              </a:lnSpc>
            </a:pPr>
            <a:fld id="{FDAA113E-7CE5-4B6E-A2BE-C9FFF030E5D0}" type="slidenum">
              <a:rPr lang="es-CL" sz="1500" spc="-1">
                <a:solidFill>
                  <a:srgbClr val="000000"/>
                </a:solidFill>
              </a:rPr>
              <a:t>1</a:t>
            </a:fld>
            <a:endParaRPr lang="es-CL" sz="1500" spc="-1">
              <a:latin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6" name="CustomShape 1"/>
          <p:cNvSpPr/>
          <p:nvPr/>
        </p:nvSpPr>
        <p:spPr>
          <a:xfrm>
            <a:off x="0" y="11725236"/>
            <a:ext cx="3167232" cy="61576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10565" tIns="55283" rIns="110565" bIns="55283" anchor="b">
            <a:noAutofit/>
          </a:bodyPr>
          <a:lstStyle/>
          <a:p>
            <a:pPr defTabSz="1123340">
              <a:defRPr/>
            </a:pPr>
            <a:r>
              <a:rPr lang="en-US" sz="1500" spc="-1">
                <a:solidFill>
                  <a:srgbClr val="000000"/>
                </a:solidFill>
                <a:latin typeface="Times New Roman"/>
                <a:ea typeface="ＭＳ Ｐゴシック"/>
              </a:rPr>
              <a:t>Class 18</a:t>
            </a:r>
            <a:endParaRPr lang="es-CL" sz="1500" spc="-1">
              <a:solidFill>
                <a:prstClr val="black"/>
              </a:solidFill>
              <a:latin typeface="Arial"/>
            </a:endParaRPr>
          </a:p>
        </p:txBody>
      </p:sp>
      <p:sp>
        <p:nvSpPr>
          <p:cNvPr id="1337" name="CustomShape 2"/>
          <p:cNvSpPr/>
          <p:nvPr/>
        </p:nvSpPr>
        <p:spPr>
          <a:xfrm>
            <a:off x="4143744" y="11725236"/>
            <a:ext cx="3167232" cy="61576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10565" tIns="55283" rIns="110565" bIns="55283" anchor="b">
            <a:noAutofit/>
          </a:bodyPr>
          <a:lstStyle/>
          <a:p>
            <a:pPr algn="r" defTabSz="1123340">
              <a:defRPr/>
            </a:pPr>
            <a:fld id="{D1AFB788-CDEA-4876-B180-6D1901F083B0}" type="slidenum">
              <a:rPr lang="en-US" sz="1500" spc="-1">
                <a:solidFill>
                  <a:srgbClr val="000000"/>
                </a:solidFill>
                <a:latin typeface="Times New Roman"/>
                <a:ea typeface="ＭＳ Ｐゴシック"/>
              </a:rPr>
              <a:pPr algn="r" defTabSz="1123340">
                <a:defRPr/>
              </a:pPr>
              <a:t>3</a:t>
            </a:fld>
            <a:endParaRPr lang="es-CL" sz="1500" spc="-1">
              <a:solidFill>
                <a:prstClr val="black"/>
              </a:solidFill>
              <a:latin typeface="Arial"/>
            </a:endParaRPr>
          </a:p>
        </p:txBody>
      </p:sp>
      <p:sp>
        <p:nvSpPr>
          <p:cNvPr id="1338" name="PlaceHolder 3"/>
          <p:cNvSpPr>
            <a:spLocks noGrp="1" noRot="1" noChangeAspect="1"/>
          </p:cNvSpPr>
          <p:nvPr>
            <p:ph type="sldImg"/>
          </p:nvPr>
        </p:nvSpPr>
        <p:spPr>
          <a:xfrm>
            <a:off x="-44450" y="1543050"/>
            <a:ext cx="7400925" cy="4164013"/>
          </a:xfrm>
          <a:prstGeom prst="rect">
            <a:avLst/>
          </a:prstGeom>
        </p:spPr>
      </p:sp>
      <p:sp>
        <p:nvSpPr>
          <p:cNvPr id="1339" name="PlaceHolder 4"/>
          <p:cNvSpPr>
            <a:spLocks noGrp="1"/>
          </p:cNvSpPr>
          <p:nvPr>
            <p:ph type="body"/>
          </p:nvPr>
        </p:nvSpPr>
        <p:spPr>
          <a:xfrm>
            <a:off x="731520" y="5940864"/>
            <a:ext cx="5849472" cy="48570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es-CL" sz="2500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93450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609401" y="1604520"/>
            <a:ext cx="10972091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11201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10972091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73090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80545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20759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609401" y="273600"/>
            <a:ext cx="10972091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94860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609400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89476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6231868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42815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09401" y="3682080"/>
            <a:ext cx="10972091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9406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10972091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609401" y="3682080"/>
            <a:ext cx="10972091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355372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609400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6231868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49439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319437" y="160452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8029474" y="160452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609401" y="368208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4319437" y="368208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8029474" y="368208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177304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458B5E-D437-4407-B9B0-2C58BA6A1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55F9AD-8C22-4B20-917B-D7BFEC5BE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B934F3-1914-4763-AA77-DD0A39E7B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19689A-98AA-4B46-A27E-C6D36244B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6AB13C-3DB6-40A6-B4D2-E2AAEC2EA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59914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A2741F-4E61-4053-BF52-A477FBD97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307F0A-C63A-4D17-9767-CB34BFC48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B48F55-E38B-4AA0-AF88-D5CC46984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9E1E5E-A4B9-4389-94FE-B1B76F035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15F634-8E41-423C-BF48-F120877CD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21934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0136C6-987F-478C-9334-D10EBF768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5C2EA9-E868-4FB1-8415-E3339E76B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3512DF-67B4-40AD-8A02-3B9A35065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13074D-6E2A-4B55-B7C0-D05FA9CD0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F586EE-29CE-4840-9CA6-59ACBC9E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75131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399B6B-C28D-44C4-95E8-CA79B59EE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54C2296-99F6-4197-BAE9-21B8E60867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1C25F4C-01AC-419D-B28F-CDA01338D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42D619-A4B2-4222-B784-BBCF23780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A6167BF-2AFE-4D13-96C4-5A3BF540C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EC90F26-1133-4167-9B76-F23024329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13372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F87D66-58BE-4A1A-8A4D-E69E61EA9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D3F029-C7C6-40FD-931D-29AA93722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D66809-6097-44F4-8194-F9231B146C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A6D40B2-0776-4898-9CB1-EAEF56DBF5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5587EA6-A586-4659-9336-C063BE218F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BA430F1-A305-487C-8152-62973A2AB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0159FAA-774D-4754-ADFA-91E33D277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2735A54-ECEB-4587-A7C8-A021950DB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58107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D246A-D0A4-44E3-B843-1D7F07AB6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6BB17CB-BF9E-4FEA-A7D9-D75A8863D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9170DAC-AC88-43F4-9030-883AC1C72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F311C51-72E3-43A8-93E3-8D6B0F8A0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44516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5313674-3E0A-458F-94FD-07C8C7D1F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2AE22A4-C9E2-45E1-8C81-C40520F70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A1375DD-55D6-4BAE-B6CC-3A45307DF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17161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661625-AD80-42DC-81C1-A86D53653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54D68B-0C20-4419-ADA6-875DBF7D3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52419E7-B5D4-44C7-B666-DCC058CCA9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2B256D-1306-494A-8EDF-1605C11EA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7A713BF-E134-405B-A691-B3D0BB188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E768A9-9D5E-4B61-94F0-754755F90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44954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9FA2E6-31EF-4D66-ABD8-831C35746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1EFAF5F-19D6-44E8-980F-AEDD3AC63D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A271DA-6AB9-4A93-94F9-E039C2E8B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691214-A9CB-4AB3-A3AA-25A9CE29C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C147D9-D634-4703-8FA0-6E6665D27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617DBD0-3A7A-4669-A7D7-57428DED6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61422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10946C-9ADD-4DE1-8365-3BDE55D3D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7B95263-9088-4E7F-8F5E-738FE5C2E5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03B12C-EFA8-45F2-8EEA-39588FC36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E1F0ED-4293-4977-A6DC-C55EAD9FA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2A2304-AD06-412A-AD68-72522CE17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230741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490139-2358-49CB-B994-3D55605AF5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CC70CA8-E8E2-49E4-8C79-D6DAF2B418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581664-1C4F-4310-9955-255A3BF69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68564C-6302-4E8C-8443-F2092355A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3D0647-DFC8-4715-8D64-E287F062B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59595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59572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609401" y="1604520"/>
            <a:ext cx="10972091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194187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10972091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3435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340042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489199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609401" y="273600"/>
            <a:ext cx="10972091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86292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09400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29564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231868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40676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609401" y="3682080"/>
            <a:ext cx="10972091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937196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10972091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09401" y="3682080"/>
            <a:ext cx="10972091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416004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09400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6231868" y="160452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609400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6231868" y="3682080"/>
            <a:ext cx="5354303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697156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s-CL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319437" y="160452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8029474" y="160452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609401" y="368208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4319437" y="368208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8029474" y="3682080"/>
            <a:ext cx="35329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s-CL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822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s-CL" sz="4400" b="0" strike="noStrike" spc="-1">
                <a:latin typeface="Arial"/>
              </a:rPr>
              <a:t>Pulse para editar el formato del texto de título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3200" b="0" strike="noStrike" spc="-1">
                <a:latin typeface="Arial"/>
              </a:rPr>
              <a:t>Pulse para editar el formato de texto del esquema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800" b="0" strike="noStrike" spc="-1">
                <a:latin typeface="Arial"/>
              </a:rPr>
              <a:t>Segundo nivel del esquema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400" b="0" strike="noStrike" spc="-1">
                <a:latin typeface="Arial"/>
              </a:rPr>
              <a:t>Tercer nivel del esquema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000" b="0" strike="noStrike" spc="-1">
                <a:latin typeface="Arial"/>
              </a:rPr>
              <a:t>Cuarto nivel del esquema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Quinto nivel del esquema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Sexto nivel del esquema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s-CL" sz="4400" b="0" strike="noStrike" spc="-1">
                <a:latin typeface="Arial"/>
              </a:rPr>
              <a:t>Pulse para editar el formato del texto de título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3200" b="0" strike="noStrike" spc="-1">
                <a:latin typeface="Arial"/>
              </a:rPr>
              <a:t>Pulse para editar el formato de texto del esquema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800" b="0" strike="noStrike" spc="-1">
                <a:latin typeface="Arial"/>
              </a:rPr>
              <a:t>Segundo nivel del esquema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400" b="0" strike="noStrike" spc="-1">
                <a:latin typeface="Arial"/>
              </a:rPr>
              <a:t>Tercer nivel del esquema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000" b="0" strike="noStrike" spc="-1">
                <a:latin typeface="Arial"/>
              </a:rPr>
              <a:t>Cuarto nivel del esquema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Quinto nivel del esquema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Sexto nivel del esquema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s-CL" sz="4400" b="0" strike="noStrike" spc="-1">
                <a:latin typeface="Arial"/>
              </a:rPr>
              <a:t>Pulse para editar el formato del texto de título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10972091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3200" b="0" strike="noStrike" spc="-1">
                <a:latin typeface="Arial"/>
              </a:rPr>
              <a:t>Pulse para editar el formato de texto del esquema</a:t>
            </a:r>
          </a:p>
          <a:p>
            <a:pPr marL="863914" lvl="1" indent="-323968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800" b="0" strike="noStrike" spc="-1">
                <a:latin typeface="Arial"/>
              </a:rPr>
              <a:t>Segundo nivel del esquema</a:t>
            </a:r>
          </a:p>
          <a:p>
            <a:pPr marL="1295870" lvl="2" indent="-287971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400" b="0" strike="noStrike" spc="-1">
                <a:latin typeface="Arial"/>
              </a:rPr>
              <a:t>Tercer nivel del esquema</a:t>
            </a:r>
          </a:p>
          <a:p>
            <a:pPr marL="1727827" lvl="3" indent="-215978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000" b="0" strike="noStrike" spc="-1">
                <a:latin typeface="Arial"/>
              </a:rPr>
              <a:t>Cuarto nivel del esquema</a:t>
            </a:r>
          </a:p>
          <a:p>
            <a:pPr marL="2159784" lvl="4" indent="-215978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Quinto nivel del esquema</a:t>
            </a:r>
          </a:p>
          <a:p>
            <a:pPr marL="2591741" lvl="5" indent="-215978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Sexto nivel del esquema</a:t>
            </a:r>
          </a:p>
          <a:p>
            <a:pPr marL="3023698" lvl="6" indent="-215978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Séptimo nivel del esquema</a:t>
            </a:r>
          </a:p>
        </p:txBody>
      </p:sp>
    </p:spTree>
    <p:extLst>
      <p:ext uri="{BB962C8B-B14F-4D97-AF65-F5344CB8AC3E}">
        <p14:creationId xmlns:p14="http://schemas.microsoft.com/office/powerpoint/2010/main" val="1318438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1957" indent="-323968" algn="l" defTabSz="914309" rtl="0" eaLnBrk="1" latinLnBrk="0" hangingPunct="1">
        <a:lnSpc>
          <a:spcPct val="90000"/>
        </a:lnSpc>
        <a:spcBef>
          <a:spcPts val="1417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1BB6E45-AC43-42FF-AE92-98E46E97E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2C87F9-F486-4B7A-8E41-1A7F090E2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3FFAB9-7954-472F-87F0-87621B3B3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95E7C-31FC-48E9-89FE-F7D951551F8D}" type="datetimeFigureOut">
              <a:rPr lang="es-CL" smtClean="0"/>
              <a:t>03-06-24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E641A28-CF0B-4BF9-AB59-4011D09DA5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363FCD-E39D-4F8F-9A1F-266977B36E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10C46-A444-42BA-98D7-4151892EEB2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146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01" y="273600"/>
            <a:ext cx="10972091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s-CL" sz="4400" b="0" strike="noStrike" spc="-1">
                <a:latin typeface="Arial"/>
              </a:rPr>
              <a:t>Pulse para editar el formato del texto de título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01" y="1604520"/>
            <a:ext cx="10972091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3200" b="0" strike="noStrike" spc="-1">
                <a:latin typeface="Arial"/>
              </a:rPr>
              <a:t>Pulse para editar el formato de texto del esquema</a:t>
            </a:r>
          </a:p>
          <a:p>
            <a:pPr marL="863914" lvl="1" indent="-323968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800" b="0" strike="noStrike" spc="-1">
                <a:latin typeface="Arial"/>
              </a:rPr>
              <a:t>Segundo nivel del esquema</a:t>
            </a:r>
          </a:p>
          <a:p>
            <a:pPr marL="1295870" lvl="2" indent="-287971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400" b="0" strike="noStrike" spc="-1">
                <a:latin typeface="Arial"/>
              </a:rPr>
              <a:t>Tercer nivel del esquema</a:t>
            </a:r>
          </a:p>
          <a:p>
            <a:pPr marL="1727827" lvl="3" indent="-215978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000" b="0" strike="noStrike" spc="-1">
                <a:latin typeface="Arial"/>
              </a:rPr>
              <a:t>Cuarto nivel del esquema</a:t>
            </a:r>
          </a:p>
          <a:p>
            <a:pPr marL="2159784" lvl="4" indent="-215978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Quinto nivel del esquema</a:t>
            </a:r>
          </a:p>
          <a:p>
            <a:pPr marL="2591741" lvl="5" indent="-215978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Sexto nivel del esquema</a:t>
            </a:r>
          </a:p>
          <a:p>
            <a:pPr marL="3023698" lvl="6" indent="-215978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latin typeface="Arial"/>
              </a:rPr>
              <a:t>Séptimo nivel del esquema</a:t>
            </a:r>
          </a:p>
        </p:txBody>
      </p:sp>
    </p:spTree>
    <p:extLst>
      <p:ext uri="{BB962C8B-B14F-4D97-AF65-F5344CB8AC3E}">
        <p14:creationId xmlns:p14="http://schemas.microsoft.com/office/powerpoint/2010/main" val="340225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1957" indent="-323968" algn="l" defTabSz="914309" rtl="0" eaLnBrk="1" latinLnBrk="0" hangingPunct="1">
        <a:lnSpc>
          <a:spcPct val="90000"/>
        </a:lnSpc>
        <a:spcBef>
          <a:spcPts val="1417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6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wmf"/><Relationship Id="rId5" Type="http://schemas.openxmlformats.org/officeDocument/2006/relationships/image" Target="../media/image11.png"/><Relationship Id="rId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3.wmf"/><Relationship Id="rId7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5.wmf"/><Relationship Id="rId7" Type="http://schemas.openxmlformats.org/officeDocument/2006/relationships/image" Target="../media/image17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wmf"/><Relationship Id="rId5" Type="http://schemas.openxmlformats.org/officeDocument/2006/relationships/image" Target="../media/image13.wmf"/><Relationship Id="rId10" Type="http://schemas.openxmlformats.org/officeDocument/2006/relationships/image" Target="../media/image54.png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54.png"/><Relationship Id="rId3" Type="http://schemas.openxmlformats.org/officeDocument/2006/relationships/image" Target="../media/image15.wmf"/><Relationship Id="rId7" Type="http://schemas.openxmlformats.org/officeDocument/2006/relationships/image" Target="../media/image17.wmf"/><Relationship Id="rId12" Type="http://schemas.openxmlformats.org/officeDocument/2006/relationships/image" Target="../media/image2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wmf"/><Relationship Id="rId11" Type="http://schemas.openxmlformats.org/officeDocument/2006/relationships/image" Target="../media/image21.png"/><Relationship Id="rId5" Type="http://schemas.openxmlformats.org/officeDocument/2006/relationships/image" Target="../media/image13.wmf"/><Relationship Id="rId10" Type="http://schemas.openxmlformats.org/officeDocument/2006/relationships/image" Target="../media/image20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wmf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2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wmf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4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2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1.bin"/><Relationship Id="rId7" Type="http://schemas.openxmlformats.org/officeDocument/2006/relationships/hyperlink" Target="https://slideplayer.es/slide/9732678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32.tiff"/><Relationship Id="rId5" Type="http://schemas.openxmlformats.org/officeDocument/2006/relationships/image" Target="../media/image20.wmf"/><Relationship Id="rId4" Type="http://schemas.openxmlformats.org/officeDocument/2006/relationships/image" Target="../media/image22.wmf"/><Relationship Id="rId9" Type="http://schemas.openxmlformats.org/officeDocument/2006/relationships/image" Target="../media/image7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3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Imagen 5" descr="Flujo_Eléctrico.jpeg"/>
          <p:cNvPicPr/>
          <p:nvPr/>
        </p:nvPicPr>
        <p:blipFill>
          <a:blip r:embed="rId3"/>
          <a:stretch/>
        </p:blipFill>
        <p:spPr>
          <a:xfrm>
            <a:off x="4579200" y="0"/>
            <a:ext cx="7612200" cy="6857280"/>
          </a:xfrm>
          <a:prstGeom prst="rect">
            <a:avLst/>
          </a:prstGeom>
          <a:ln>
            <a:noFill/>
          </a:ln>
        </p:spPr>
      </p:pic>
      <p:sp>
        <p:nvSpPr>
          <p:cNvPr id="121" name="CustomShape 1"/>
          <p:cNvSpPr/>
          <p:nvPr/>
        </p:nvSpPr>
        <p:spPr>
          <a:xfrm>
            <a:off x="4836600" y="720"/>
            <a:ext cx="7354800" cy="68572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22" name="CustomShape 2"/>
          <p:cNvSpPr/>
          <p:nvPr/>
        </p:nvSpPr>
        <p:spPr>
          <a:xfrm>
            <a:off x="8749440" y="274680"/>
            <a:ext cx="1809720" cy="37116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6E26328-6DF1-36A9-56F7-EAE2405AD1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4505" y="645840"/>
            <a:ext cx="6067495" cy="3238557"/>
          </a:xfrm>
          <a:prstGeom prst="rect">
            <a:avLst/>
          </a:prstGeom>
        </p:spPr>
      </p:pic>
      <p:grpSp>
        <p:nvGrpSpPr>
          <p:cNvPr id="21" name="Grupo 20">
            <a:extLst>
              <a:ext uri="{FF2B5EF4-FFF2-40B4-BE49-F238E27FC236}">
                <a16:creationId xmlns:a16="http://schemas.microsoft.com/office/drawing/2014/main" id="{F8B9E206-325D-41F1-0BB3-FD6AF914ABDC}"/>
              </a:ext>
            </a:extLst>
          </p:cNvPr>
          <p:cNvGrpSpPr/>
          <p:nvPr/>
        </p:nvGrpSpPr>
        <p:grpSpPr>
          <a:xfrm>
            <a:off x="-26640" y="0"/>
            <a:ext cx="9468720" cy="6857280"/>
            <a:chOff x="-1440" y="0"/>
            <a:chExt cx="9468720" cy="6857280"/>
          </a:xfrm>
        </p:grpSpPr>
        <p:sp>
          <p:nvSpPr>
            <p:cNvPr id="22" name="CustomShape 3">
              <a:extLst>
                <a:ext uri="{FF2B5EF4-FFF2-40B4-BE49-F238E27FC236}">
                  <a16:creationId xmlns:a16="http://schemas.microsoft.com/office/drawing/2014/main" id="{147AD695-D44B-7829-9674-ABEB55209F88}"/>
                </a:ext>
              </a:extLst>
            </p:cNvPr>
            <p:cNvSpPr/>
            <p:nvPr/>
          </p:nvSpPr>
          <p:spPr>
            <a:xfrm>
              <a:off x="-1440" y="0"/>
              <a:ext cx="9468720" cy="6857280"/>
            </a:xfrm>
            <a:custGeom>
              <a:avLst/>
              <a:gdLst/>
              <a:ahLst/>
              <a:cxnLst/>
              <a:rect l="l" t="t" r="r" b="b"/>
              <a:pathLst>
                <a:path w="8078051" h="5829300">
                  <a:moveTo>
                    <a:pt x="0" y="0"/>
                  </a:moveTo>
                  <a:lnTo>
                    <a:pt x="4453793" y="0"/>
                  </a:lnTo>
                  <a:lnTo>
                    <a:pt x="5363426" y="0"/>
                  </a:lnTo>
                  <a:lnTo>
                    <a:pt x="5368184" y="0"/>
                  </a:lnTo>
                  <a:lnTo>
                    <a:pt x="8078051" y="5829300"/>
                  </a:lnTo>
                  <a:lnTo>
                    <a:pt x="1743926" y="5829300"/>
                  </a:lnTo>
                  <a:lnTo>
                    <a:pt x="1744148" y="5828822"/>
                  </a:lnTo>
                  <a:lnTo>
                    <a:pt x="0" y="5828822"/>
                  </a:lnTo>
                  <a:close/>
                </a:path>
              </a:pathLst>
            </a:custGeom>
            <a:solidFill>
              <a:schemeClr val="bg1">
                <a:lumMod val="85000"/>
                <a:lumOff val="1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3" name="CustomShape 4">
              <a:extLst>
                <a:ext uri="{FF2B5EF4-FFF2-40B4-BE49-F238E27FC236}">
                  <a16:creationId xmlns:a16="http://schemas.microsoft.com/office/drawing/2014/main" id="{975D6D0A-B5B3-AAFD-56ED-0A3FEF21749C}"/>
                </a:ext>
              </a:extLst>
            </p:cNvPr>
            <p:cNvSpPr/>
            <p:nvPr/>
          </p:nvSpPr>
          <p:spPr>
            <a:xfrm>
              <a:off x="-1440" y="0"/>
              <a:ext cx="8078040" cy="6857280"/>
            </a:xfrm>
            <a:custGeom>
              <a:avLst/>
              <a:gdLst/>
              <a:ahLst/>
              <a:cxnLst/>
              <a:rect l="l" t="t" r="r" b="b"/>
              <a:pathLst>
                <a:path w="8078052" h="6858478">
                  <a:moveTo>
                    <a:pt x="0" y="0"/>
                  </a:moveTo>
                  <a:lnTo>
                    <a:pt x="3829872" y="0"/>
                  </a:lnTo>
                  <a:lnTo>
                    <a:pt x="4896100" y="0"/>
                  </a:lnTo>
                  <a:lnTo>
                    <a:pt x="4901677" y="0"/>
                  </a:lnTo>
                  <a:lnTo>
                    <a:pt x="8078052" y="6858478"/>
                  </a:lnTo>
                  <a:lnTo>
                    <a:pt x="653497" y="6858478"/>
                  </a:lnTo>
                  <a:lnTo>
                    <a:pt x="653757" y="6857916"/>
                  </a:lnTo>
                  <a:lnTo>
                    <a:pt x="0" y="68579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4" name="CustomShape 5">
              <a:extLst>
                <a:ext uri="{FF2B5EF4-FFF2-40B4-BE49-F238E27FC236}">
                  <a16:creationId xmlns:a16="http://schemas.microsoft.com/office/drawing/2014/main" id="{FB830E85-F5F8-D00A-18C1-8FF9048A1C83}"/>
                </a:ext>
              </a:extLst>
            </p:cNvPr>
            <p:cNvSpPr/>
            <p:nvPr/>
          </p:nvSpPr>
          <p:spPr>
            <a:xfrm>
              <a:off x="53705" y="3114858"/>
              <a:ext cx="6363295" cy="3018988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ts val="1001"/>
                </a:spcBef>
                <a:tabLst>
                  <a:tab pos="0" algn="l"/>
                </a:tabLst>
              </a:pPr>
              <a:r>
                <a:rPr lang="en-US" sz="5500" b="0" strike="noStrike" spc="-1" dirty="0" err="1">
                  <a:solidFill>
                    <a:srgbClr val="FFFFFF"/>
                  </a:solidFill>
                  <a:latin typeface="Century"/>
                  <a:ea typeface="ＭＳ Ｐゴシック"/>
                </a:rPr>
                <a:t>Fuerza</a:t>
              </a:r>
              <a:r>
                <a:rPr lang="en-US" sz="5500" b="0" strike="noStrike" spc="-1" dirty="0">
                  <a:solidFill>
                    <a:srgbClr val="FFFFFF"/>
                  </a:solidFill>
                  <a:latin typeface="Century"/>
                  <a:ea typeface="ＭＳ Ｐゴシック"/>
                </a:rPr>
                <a:t> </a:t>
              </a:r>
              <a:r>
                <a:rPr lang="en-US" sz="5500" b="0" strike="noStrike" spc="-1" dirty="0" err="1">
                  <a:solidFill>
                    <a:srgbClr val="FFFFFF"/>
                  </a:solidFill>
                  <a:latin typeface="Century"/>
                  <a:ea typeface="ＭＳ Ｐゴシック"/>
                </a:rPr>
                <a:t>Magnética</a:t>
              </a:r>
              <a:endParaRPr lang="en-US" sz="5500" b="0" strike="noStrike" spc="-1" dirty="0">
                <a:solidFill>
                  <a:srgbClr val="FFFFFF"/>
                </a:solidFill>
                <a:latin typeface="Century"/>
                <a:ea typeface="ＭＳ Ｐゴシック"/>
              </a:endParaRPr>
            </a:p>
            <a:p>
              <a:pPr algn="ctr">
                <a:lnSpc>
                  <a:spcPct val="90000"/>
                </a:lnSpc>
                <a:spcBef>
                  <a:spcPts val="1001"/>
                </a:spcBef>
                <a:tabLst>
                  <a:tab pos="0" algn="l"/>
                </a:tabLst>
              </a:pPr>
              <a:r>
                <a:rPr lang="en-US" sz="5500" spc="-1" dirty="0">
                  <a:solidFill>
                    <a:srgbClr val="FFFFFF"/>
                  </a:solidFill>
                  <a:latin typeface="Century"/>
                  <a:ea typeface="ＭＳ Ｐゴシック"/>
                </a:rPr>
                <a:t>y </a:t>
              </a:r>
            </a:p>
            <a:p>
              <a:pPr algn="ctr">
                <a:lnSpc>
                  <a:spcPct val="90000"/>
                </a:lnSpc>
                <a:spcBef>
                  <a:spcPts val="1001"/>
                </a:spcBef>
                <a:tabLst>
                  <a:tab pos="0" algn="l"/>
                </a:tabLst>
              </a:pPr>
              <a:r>
                <a:rPr lang="en-US" sz="5500" spc="-1" dirty="0">
                  <a:solidFill>
                    <a:srgbClr val="FFFFFF"/>
                  </a:solidFill>
                  <a:latin typeface="Century"/>
                  <a:ea typeface="ＭＳ Ｐゴシック"/>
                </a:rPr>
                <a:t>sus </a:t>
              </a:r>
              <a:r>
                <a:rPr lang="en-US" sz="5500" b="0" strike="noStrike" spc="-1" dirty="0" err="1">
                  <a:solidFill>
                    <a:srgbClr val="FFFFFF"/>
                  </a:solidFill>
                  <a:latin typeface="Century"/>
                  <a:ea typeface="ＭＳ Ｐゴシック"/>
                </a:rPr>
                <a:t>aplicaciones</a:t>
              </a:r>
              <a:endParaRPr lang="es-CL" sz="5500" b="0" strike="noStrike" spc="-1" dirty="0">
                <a:latin typeface="Arial"/>
              </a:endParaRPr>
            </a:p>
          </p:txBody>
        </p:sp>
      </p:grpSp>
      <p:sp>
        <p:nvSpPr>
          <p:cNvPr id="26" name="CuadroTexto 25">
            <a:extLst>
              <a:ext uri="{FF2B5EF4-FFF2-40B4-BE49-F238E27FC236}">
                <a16:creationId xmlns:a16="http://schemas.microsoft.com/office/drawing/2014/main" id="{71FA36A9-AB1C-C25C-A44E-78A478773A53}"/>
              </a:ext>
            </a:extLst>
          </p:cNvPr>
          <p:cNvSpPr txBox="1"/>
          <p:nvPr/>
        </p:nvSpPr>
        <p:spPr>
          <a:xfrm>
            <a:off x="5969315" y="152483"/>
            <a:ext cx="61941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https://www.amazon.com/Simple-Electric-Motor-Kit-Education/dp/B00OKUPGRS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CustomShape 1"/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000" b="0" strike="noStrike" spc="-1">
                <a:solidFill>
                  <a:srgbClr val="FFFFFF"/>
                </a:solidFill>
                <a:latin typeface="Century"/>
                <a:ea typeface="DejaVu Sans"/>
              </a:rPr>
              <a:t>Corriente eléctrica</a:t>
            </a:r>
            <a:endParaRPr lang="es-CL" sz="4000" b="0" strike="noStrike" spc="-1">
              <a:latin typeface="Arial"/>
            </a:endParaRPr>
          </a:p>
        </p:txBody>
      </p:sp>
      <p:sp>
        <p:nvSpPr>
          <p:cNvPr id="355" name="CustomShape 2"/>
          <p:cNvSpPr/>
          <p:nvPr/>
        </p:nvSpPr>
        <p:spPr>
          <a:xfrm>
            <a:off x="712080" y="2163240"/>
            <a:ext cx="3633120" cy="455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s-CL" sz="2400" b="0" strike="noStrike" spc="-1">
                <a:solidFill>
                  <a:srgbClr val="000000"/>
                </a:solidFill>
                <a:latin typeface="Century"/>
                <a:ea typeface="DejaVu Sans"/>
              </a:rPr>
              <a:t>Cargas en movimiento</a:t>
            </a:r>
            <a:endParaRPr lang="es-CL" sz="2400" b="0" strike="noStrike" spc="-1">
              <a:latin typeface="Arial"/>
            </a:endParaRPr>
          </a:p>
        </p:txBody>
      </p:sp>
      <p:pic>
        <p:nvPicPr>
          <p:cNvPr id="356" name="Imagen 4"/>
          <p:cNvPicPr/>
          <p:nvPr/>
        </p:nvPicPr>
        <p:blipFill>
          <a:blip r:embed="rId2"/>
          <a:stretch/>
        </p:blipFill>
        <p:spPr>
          <a:xfrm>
            <a:off x="5343480" y="1828800"/>
            <a:ext cx="4857120" cy="1129680"/>
          </a:xfrm>
          <a:prstGeom prst="rect">
            <a:avLst/>
          </a:prstGeom>
          <a:ln>
            <a:noFill/>
          </a:ln>
        </p:spPr>
      </p:pic>
      <p:sp>
        <p:nvSpPr>
          <p:cNvPr id="357" name="CustomShape 3"/>
          <p:cNvSpPr/>
          <p:nvPr/>
        </p:nvSpPr>
        <p:spPr>
          <a:xfrm>
            <a:off x="216360" y="4572000"/>
            <a:ext cx="4844520" cy="455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s-CL" sz="2400" b="0" strike="noStrike" spc="-1">
                <a:solidFill>
                  <a:srgbClr val="000000"/>
                </a:solidFill>
                <a:latin typeface="Century"/>
                <a:ea typeface="DejaVu Sans"/>
              </a:rPr>
              <a:t>Convención corriente eléctrica</a:t>
            </a:r>
            <a:endParaRPr lang="es-CL" sz="2400" b="0" strike="noStrike" spc="-1">
              <a:latin typeface="Arial"/>
            </a:endParaRPr>
          </a:p>
        </p:txBody>
      </p:sp>
      <p:pic>
        <p:nvPicPr>
          <p:cNvPr id="358" name="Imagen 7"/>
          <p:cNvPicPr/>
          <p:nvPr/>
        </p:nvPicPr>
        <p:blipFill>
          <a:blip r:embed="rId3"/>
          <a:stretch/>
        </p:blipFill>
        <p:spPr>
          <a:xfrm>
            <a:off x="5105160" y="4455720"/>
            <a:ext cx="6451200" cy="1154880"/>
          </a:xfrm>
          <a:prstGeom prst="rect">
            <a:avLst/>
          </a:prstGeom>
          <a:ln>
            <a:noFill/>
          </a:ln>
        </p:spPr>
      </p:pic>
      <p:sp>
        <p:nvSpPr>
          <p:cNvPr id="359" name="CustomShape 4"/>
          <p:cNvSpPr/>
          <p:nvPr/>
        </p:nvSpPr>
        <p:spPr>
          <a:xfrm>
            <a:off x="10315800" y="4236840"/>
            <a:ext cx="293400" cy="54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s-CL" sz="3000" b="0" strike="noStrike" spc="-1">
                <a:solidFill>
                  <a:srgbClr val="FF0000"/>
                </a:solidFill>
                <a:latin typeface="Century"/>
                <a:ea typeface="DejaVu Sans"/>
              </a:rPr>
              <a:t>I</a:t>
            </a:r>
            <a:endParaRPr lang="es-CL" sz="3000" b="0" strike="noStrike" spc="-1">
              <a:latin typeface="Arial"/>
            </a:endParaRPr>
          </a:p>
        </p:txBody>
      </p:sp>
      <p:pic>
        <p:nvPicPr>
          <p:cNvPr id="360" name="Picture 6"/>
          <p:cNvPicPr/>
          <p:nvPr/>
        </p:nvPicPr>
        <p:blipFill rotWithShape="1">
          <a:blip r:embed="rId4"/>
          <a:srcRect r="69597" b="-24747"/>
          <a:stretch/>
        </p:blipFill>
        <p:spPr>
          <a:xfrm>
            <a:off x="5251591" y="3330347"/>
            <a:ext cx="1362748" cy="776926"/>
          </a:xfrm>
          <a:prstGeom prst="rect">
            <a:avLst/>
          </a:prstGeom>
          <a:ln>
            <a:noFill/>
          </a:ln>
        </p:spPr>
      </p:pic>
      <p:sp>
        <p:nvSpPr>
          <p:cNvPr id="361" name="CustomShape 5"/>
          <p:cNvSpPr/>
          <p:nvPr/>
        </p:nvSpPr>
        <p:spPr>
          <a:xfrm>
            <a:off x="486180" y="5936040"/>
            <a:ext cx="11218680" cy="64487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b="0" strike="noStrike" spc="-1" dirty="0">
                <a:solidFill>
                  <a:srgbClr val="0000FF"/>
                </a:solidFill>
                <a:latin typeface="Century"/>
                <a:ea typeface="DejaVu Sans"/>
              </a:rPr>
              <a:t>Si una carga </a:t>
            </a:r>
            <a:r>
              <a:rPr lang="es-CL" b="0" i="1" strike="noStrike" spc="-1" dirty="0">
                <a:solidFill>
                  <a:srgbClr val="0000FF"/>
                </a:solidFill>
                <a:latin typeface="Century"/>
                <a:ea typeface="DejaVu Sans"/>
              </a:rPr>
              <a:t>q</a:t>
            </a:r>
            <a:r>
              <a:rPr lang="es-CL" b="0" strike="noStrike" spc="-1" dirty="0">
                <a:solidFill>
                  <a:srgbClr val="0000FF"/>
                </a:solidFill>
                <a:latin typeface="Century"/>
                <a:ea typeface="DejaVu Sans"/>
              </a:rPr>
              <a:t> en movimiento experimenta una fuerza magnética en presencia de un campo magnético, entonces una corriente (cargas en movimiento) también experimentará un fuerza magnética.</a:t>
            </a:r>
            <a:endParaRPr lang="es-CL" b="0" strike="noStrike" spc="-1" dirty="0">
              <a:solidFill>
                <a:srgbClr val="0000FF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CustomShape 2"/>
          <p:cNvSpPr/>
          <p:nvPr/>
        </p:nvSpPr>
        <p:spPr>
          <a:xfrm>
            <a:off x="200918" y="1308290"/>
            <a:ext cx="11605249" cy="8295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8" tIns="44994" rIns="89988" bIns="44994">
            <a:spAutoFit/>
          </a:bodyPr>
          <a:lstStyle/>
          <a:p>
            <a:pPr defTabSz="914309"/>
            <a:r>
              <a:rPr lang="es-US" sz="2400" spc="-1" dirty="0">
                <a:latin typeface="Times New Roman" panose="02020603050405020304" pitchFamily="18" charset="0"/>
                <a:ea typeface="ＭＳ Ｐゴシック"/>
                <a:cs typeface="Times New Roman" panose="02020603050405020304" pitchFamily="18" charset="0"/>
              </a:rPr>
              <a:t>La corriente es movimiento de cargas; y las cargas en movimiento son afectadas por la fuerza magnética en una región con campo magnético. </a:t>
            </a:r>
            <a:endParaRPr lang="es-CL" sz="2400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7458B751-C35E-A5C5-DC99-F3C6A4B081B7}"/>
              </a:ext>
            </a:extLst>
          </p:cNvPr>
          <p:cNvGrpSpPr/>
          <p:nvPr/>
        </p:nvGrpSpPr>
        <p:grpSpPr>
          <a:xfrm>
            <a:off x="717890" y="2544179"/>
            <a:ext cx="9846438" cy="3929969"/>
            <a:chOff x="466219" y="1676748"/>
            <a:chExt cx="9846438" cy="3929969"/>
          </a:xfrm>
        </p:grpSpPr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BEEAA53-CD63-6AB8-26E0-8011A278175D}"/>
                </a:ext>
              </a:extLst>
            </p:cNvPr>
            <p:cNvGrpSpPr/>
            <p:nvPr/>
          </p:nvGrpSpPr>
          <p:grpSpPr>
            <a:xfrm>
              <a:off x="466219" y="1676748"/>
              <a:ext cx="9846438" cy="3426034"/>
              <a:chOff x="466219" y="1676748"/>
              <a:chExt cx="9846438" cy="3426034"/>
            </a:xfrm>
          </p:grpSpPr>
          <p:pic>
            <p:nvPicPr>
              <p:cNvPr id="566" name="Picture 3" descr="29"/>
              <p:cNvPicPr/>
              <p:nvPr/>
            </p:nvPicPr>
            <p:blipFill>
              <a:blip r:embed="rId3"/>
              <a:stretch/>
            </p:blipFill>
            <p:spPr>
              <a:xfrm>
                <a:off x="466219" y="1981448"/>
                <a:ext cx="1819563" cy="281663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567" name="Picture 4" descr="29"/>
              <p:cNvPicPr/>
              <p:nvPr/>
            </p:nvPicPr>
            <p:blipFill>
              <a:blip r:embed="rId4"/>
              <a:stretch/>
            </p:blipFill>
            <p:spPr>
              <a:xfrm>
                <a:off x="4190934" y="1676748"/>
                <a:ext cx="1637067" cy="3426034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568" name="Picture 5" descr="29"/>
              <p:cNvPicPr/>
              <p:nvPr/>
            </p:nvPicPr>
            <p:blipFill>
              <a:blip r:embed="rId5"/>
              <a:stretch/>
            </p:blipFill>
            <p:spPr>
              <a:xfrm>
                <a:off x="6400326" y="1676748"/>
                <a:ext cx="1637067" cy="3426034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569" name="Picture 6" descr="29"/>
              <p:cNvPicPr/>
              <p:nvPr/>
            </p:nvPicPr>
            <p:blipFill>
              <a:blip r:embed="rId6"/>
              <a:stretch/>
            </p:blipFill>
            <p:spPr>
              <a:xfrm>
                <a:off x="8572284" y="1676748"/>
                <a:ext cx="1740373" cy="3426034"/>
              </a:xfrm>
              <a:prstGeom prst="rect">
                <a:avLst/>
              </a:prstGeom>
              <a:ln>
                <a:noFill/>
              </a:ln>
            </p:spPr>
          </p:pic>
        </p:grp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0865C09-2EDC-4A31-A767-9FBFFF91AACD}"/>
                </a:ext>
              </a:extLst>
            </p:cNvPr>
            <p:cNvSpPr txBox="1"/>
            <p:nvPr/>
          </p:nvSpPr>
          <p:spPr>
            <a:xfrm>
              <a:off x="1191085" y="5314329"/>
              <a:ext cx="6169236" cy="29238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l"/>
              <a:r>
                <a:rPr lang="en-US" sz="13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Agradecimientos</a:t>
              </a:r>
              <a:r>
                <a:rPr lang="en-US" sz="13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sz="1300" i="0" u="none" strike="noStrike" baseline="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Sears, </a:t>
              </a:r>
              <a:r>
                <a:rPr lang="en-US" sz="1300" i="0" u="none" strike="noStrike" baseline="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Zemansky</a:t>
              </a:r>
              <a:r>
                <a:rPr lang="en-US" sz="1300" i="0" u="none" strike="noStrike" baseline="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Young y Freedman, “</a:t>
              </a:r>
              <a:r>
                <a:rPr lang="en-US" sz="1300" i="0" u="none" strike="noStrike" baseline="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Física</a:t>
              </a:r>
              <a:r>
                <a:rPr lang="en-US" sz="1300" i="0" u="none" strike="noStrike" baseline="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s-CL" sz="1300" i="0" u="none" strike="noStrike" baseline="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Universitaria”, Vol. II</a:t>
              </a:r>
              <a:endParaRPr lang="es-CL" sz="13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CustomShape 1">
            <a:extLst>
              <a:ext uri="{FF2B5EF4-FFF2-40B4-BE49-F238E27FC236}">
                <a16:creationId xmlns:a16="http://schemas.microsoft.com/office/drawing/2014/main" id="{BE97A28E-129B-4F56-94BA-B39A40A47950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4C7D2369-A55C-1576-22A0-C473BB610A15}"/>
              </a:ext>
            </a:extLst>
          </p:cNvPr>
          <p:cNvCxnSpPr/>
          <p:nvPr/>
        </p:nvCxnSpPr>
        <p:spPr>
          <a:xfrm>
            <a:off x="3024554" y="4299438"/>
            <a:ext cx="975946" cy="0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0B828A7F-B7D2-42AC-9636-75DB79653A48}"/>
              </a:ext>
            </a:extLst>
          </p:cNvPr>
          <p:cNvGrpSpPr/>
          <p:nvPr/>
        </p:nvGrpSpPr>
        <p:grpSpPr>
          <a:xfrm>
            <a:off x="399600" y="2214000"/>
            <a:ext cx="3044160" cy="2894760"/>
            <a:chOff x="399600" y="2214000"/>
            <a:chExt cx="3044160" cy="2894760"/>
          </a:xfrm>
        </p:grpSpPr>
        <p:pic>
          <p:nvPicPr>
            <p:cNvPr id="364" name="Picture 10"/>
            <p:cNvPicPr/>
            <p:nvPr/>
          </p:nvPicPr>
          <p:blipFill>
            <a:blip r:embed="rId2"/>
            <a:stretch/>
          </p:blipFill>
          <p:spPr>
            <a:xfrm>
              <a:off x="399600" y="2214000"/>
              <a:ext cx="304416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65" name="Picture 24"/>
            <p:cNvPicPr/>
            <p:nvPr/>
          </p:nvPicPr>
          <p:blipFill>
            <a:blip r:embed="rId3"/>
            <a:stretch/>
          </p:blipFill>
          <p:spPr>
            <a:xfrm>
              <a:off x="772047" y="3661380"/>
              <a:ext cx="277920" cy="3657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7" name="CustomShape 1">
            <a:extLst>
              <a:ext uri="{FF2B5EF4-FFF2-40B4-BE49-F238E27FC236}">
                <a16:creationId xmlns:a16="http://schemas.microsoft.com/office/drawing/2014/main" id="{AC9F60F4-ACB7-4680-962C-196452CF933E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  <p:pic>
        <p:nvPicPr>
          <p:cNvPr id="8" name="Picture 15">
            <a:extLst>
              <a:ext uri="{FF2B5EF4-FFF2-40B4-BE49-F238E27FC236}">
                <a16:creationId xmlns:a16="http://schemas.microsoft.com/office/drawing/2014/main" id="{992E1296-828D-452B-9B05-6DE22F859062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567320" y="1629720"/>
            <a:ext cx="2475720" cy="583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CustomShape 1"/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  <p:pic>
        <p:nvPicPr>
          <p:cNvPr id="374" name="Picture 14"/>
          <p:cNvPicPr/>
          <p:nvPr/>
        </p:nvPicPr>
        <p:blipFill>
          <a:blip r:embed="rId2"/>
          <a:stretch/>
        </p:blipFill>
        <p:spPr>
          <a:xfrm>
            <a:off x="4329000" y="2586240"/>
            <a:ext cx="2805840" cy="545400"/>
          </a:xfrm>
          <a:prstGeom prst="rect">
            <a:avLst/>
          </a:prstGeom>
          <a:ln>
            <a:noFill/>
          </a:ln>
        </p:spPr>
      </p:pic>
      <p:pic>
        <p:nvPicPr>
          <p:cNvPr id="375" name="Picture 15"/>
          <p:cNvPicPr/>
          <p:nvPr/>
        </p:nvPicPr>
        <p:blipFill>
          <a:blip r:embed="rId3"/>
          <a:stretch/>
        </p:blipFill>
        <p:spPr>
          <a:xfrm>
            <a:off x="4567320" y="1629720"/>
            <a:ext cx="2475720" cy="583560"/>
          </a:xfrm>
          <a:prstGeom prst="rect">
            <a:avLst/>
          </a:prstGeom>
          <a:ln>
            <a:noFill/>
          </a:ln>
        </p:spPr>
      </p:pic>
      <p:grpSp>
        <p:nvGrpSpPr>
          <p:cNvPr id="14" name="Grupo 13">
            <a:extLst>
              <a:ext uri="{FF2B5EF4-FFF2-40B4-BE49-F238E27FC236}">
                <a16:creationId xmlns:a16="http://schemas.microsoft.com/office/drawing/2014/main" id="{E22C301E-8856-46AF-8ED8-64FBF3232DAD}"/>
              </a:ext>
            </a:extLst>
          </p:cNvPr>
          <p:cNvGrpSpPr/>
          <p:nvPr/>
        </p:nvGrpSpPr>
        <p:grpSpPr>
          <a:xfrm>
            <a:off x="399600" y="2214000"/>
            <a:ext cx="3042360" cy="2892600"/>
            <a:chOff x="399600" y="2214000"/>
            <a:chExt cx="3042360" cy="2892600"/>
          </a:xfrm>
        </p:grpSpPr>
        <p:pic>
          <p:nvPicPr>
            <p:cNvPr id="15" name="Picture 10_0">
              <a:extLst>
                <a:ext uri="{FF2B5EF4-FFF2-40B4-BE49-F238E27FC236}">
                  <a16:creationId xmlns:a16="http://schemas.microsoft.com/office/drawing/2014/main" id="{18AB3179-A2C7-4DC0-B647-953188875C4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6" name="CustomShape 2">
              <a:extLst>
                <a:ext uri="{FF2B5EF4-FFF2-40B4-BE49-F238E27FC236}">
                  <a16:creationId xmlns:a16="http://schemas.microsoft.com/office/drawing/2014/main" id="{931F6BED-A4C2-4C9D-BE00-6F1314CC8319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" name="CustomShape 3">
              <a:extLst>
                <a:ext uri="{FF2B5EF4-FFF2-40B4-BE49-F238E27FC236}">
                  <a16:creationId xmlns:a16="http://schemas.microsoft.com/office/drawing/2014/main" id="{35F1F8DE-3472-4D4C-B369-588D40D3A137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18" name="Picture 6_3">
              <a:extLst>
                <a:ext uri="{FF2B5EF4-FFF2-40B4-BE49-F238E27FC236}">
                  <a16:creationId xmlns:a16="http://schemas.microsoft.com/office/drawing/2014/main" id="{8CA3C430-9B2D-48BB-BE16-F65912779126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9" name="CustomShape 4">
              <a:extLst>
                <a:ext uri="{FF2B5EF4-FFF2-40B4-BE49-F238E27FC236}">
                  <a16:creationId xmlns:a16="http://schemas.microsoft.com/office/drawing/2014/main" id="{F2B936CF-4AFF-424F-AADB-6BF010946E9A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" name="CustomShape 5">
              <a:extLst>
                <a:ext uri="{FF2B5EF4-FFF2-40B4-BE49-F238E27FC236}">
                  <a16:creationId xmlns:a16="http://schemas.microsoft.com/office/drawing/2014/main" id="{7A33712C-34CB-4D4F-9977-179EE8E05C6E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1" name="Group 6">
              <a:extLst>
                <a:ext uri="{FF2B5EF4-FFF2-40B4-BE49-F238E27FC236}">
                  <a16:creationId xmlns:a16="http://schemas.microsoft.com/office/drawing/2014/main" id="{CD8922F9-C503-4E94-8D9B-FF1E63456629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22" name="Group 7">
                <a:extLst>
                  <a:ext uri="{FF2B5EF4-FFF2-40B4-BE49-F238E27FC236}">
                    <a16:creationId xmlns:a16="http://schemas.microsoft.com/office/drawing/2014/main" id="{D540F38B-DA2B-42EB-93D0-28926CC743E3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24" name="CustomShape 8">
                  <a:extLst>
                    <a:ext uri="{FF2B5EF4-FFF2-40B4-BE49-F238E27FC236}">
                      <a16:creationId xmlns:a16="http://schemas.microsoft.com/office/drawing/2014/main" id="{9CF83D7B-B5AB-449C-AC3A-63587CDE99E5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23" name="Picture 17_6">
                <a:extLst>
                  <a:ext uri="{FF2B5EF4-FFF2-40B4-BE49-F238E27FC236}">
                    <a16:creationId xmlns:a16="http://schemas.microsoft.com/office/drawing/2014/main" id="{C1B4A86B-EDB0-4CD9-B593-D269016FB237}"/>
                  </a:ext>
                </a:extLst>
              </p:cNvPr>
              <p:cNvPicPr/>
              <p:nvPr/>
            </p:nvPicPr>
            <p:blipFill>
              <a:blip r:embed="rId6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Picture 14"/>
          <p:cNvPicPr/>
          <p:nvPr/>
        </p:nvPicPr>
        <p:blipFill>
          <a:blip r:embed="rId2"/>
          <a:stretch/>
        </p:blipFill>
        <p:spPr>
          <a:xfrm>
            <a:off x="4329000" y="2586240"/>
            <a:ext cx="2805840" cy="545400"/>
          </a:xfrm>
          <a:prstGeom prst="rect">
            <a:avLst/>
          </a:prstGeom>
          <a:ln>
            <a:noFill/>
          </a:ln>
        </p:spPr>
      </p:pic>
      <p:pic>
        <p:nvPicPr>
          <p:cNvPr id="385" name="Picture 15"/>
          <p:cNvPicPr/>
          <p:nvPr/>
        </p:nvPicPr>
        <p:blipFill>
          <a:blip r:embed="rId3"/>
          <a:stretch/>
        </p:blipFill>
        <p:spPr>
          <a:xfrm>
            <a:off x="4567320" y="1629720"/>
            <a:ext cx="2475720" cy="583560"/>
          </a:xfrm>
          <a:prstGeom prst="rect">
            <a:avLst/>
          </a:prstGeom>
          <a:ln>
            <a:noFill/>
          </a:ln>
        </p:spPr>
      </p:pic>
      <p:pic>
        <p:nvPicPr>
          <p:cNvPr id="387" name="Picture 2"/>
          <p:cNvPicPr/>
          <p:nvPr/>
        </p:nvPicPr>
        <p:blipFill>
          <a:blip r:embed="rId4"/>
          <a:stretch/>
        </p:blipFill>
        <p:spPr>
          <a:xfrm>
            <a:off x="4355280" y="3159000"/>
            <a:ext cx="3072600" cy="1078920"/>
          </a:xfrm>
          <a:prstGeom prst="rect">
            <a:avLst/>
          </a:prstGeom>
          <a:ln>
            <a:noFill/>
          </a:ln>
        </p:spPr>
      </p:pic>
      <p:grpSp>
        <p:nvGrpSpPr>
          <p:cNvPr id="23" name="Grupo 22">
            <a:extLst>
              <a:ext uri="{FF2B5EF4-FFF2-40B4-BE49-F238E27FC236}">
                <a16:creationId xmlns:a16="http://schemas.microsoft.com/office/drawing/2014/main" id="{33E6E804-6817-4082-9C1E-F02566B31F4A}"/>
              </a:ext>
            </a:extLst>
          </p:cNvPr>
          <p:cNvGrpSpPr/>
          <p:nvPr/>
        </p:nvGrpSpPr>
        <p:grpSpPr>
          <a:xfrm>
            <a:off x="399600" y="2214000"/>
            <a:ext cx="3042360" cy="2892600"/>
            <a:chOff x="399600" y="2214000"/>
            <a:chExt cx="3042360" cy="2892600"/>
          </a:xfrm>
        </p:grpSpPr>
        <p:pic>
          <p:nvPicPr>
            <p:cNvPr id="24" name="Picture 10_0">
              <a:extLst>
                <a:ext uri="{FF2B5EF4-FFF2-40B4-BE49-F238E27FC236}">
                  <a16:creationId xmlns:a16="http://schemas.microsoft.com/office/drawing/2014/main" id="{1A4F1192-FA02-4934-8686-15E25EB467FB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5" name="CustomShape 2">
              <a:extLst>
                <a:ext uri="{FF2B5EF4-FFF2-40B4-BE49-F238E27FC236}">
                  <a16:creationId xmlns:a16="http://schemas.microsoft.com/office/drawing/2014/main" id="{08F9584F-09CD-45A7-8D00-283B3B2FB5DC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" name="CustomShape 3">
              <a:extLst>
                <a:ext uri="{FF2B5EF4-FFF2-40B4-BE49-F238E27FC236}">
                  <a16:creationId xmlns:a16="http://schemas.microsoft.com/office/drawing/2014/main" id="{521A0D60-B04F-4932-A946-74F6D642753E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27" name="Picture 6_3">
              <a:extLst>
                <a:ext uri="{FF2B5EF4-FFF2-40B4-BE49-F238E27FC236}">
                  <a16:creationId xmlns:a16="http://schemas.microsoft.com/office/drawing/2014/main" id="{4A520F91-E9F6-4759-8D00-27EB4C3B8794}"/>
                </a:ext>
              </a:extLst>
            </p:cNvPr>
            <p:cNvPicPr/>
            <p:nvPr/>
          </p:nvPicPr>
          <p:blipFill>
            <a:blip r:embed="rId6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8" name="CustomShape 4">
              <a:extLst>
                <a:ext uri="{FF2B5EF4-FFF2-40B4-BE49-F238E27FC236}">
                  <a16:creationId xmlns:a16="http://schemas.microsoft.com/office/drawing/2014/main" id="{2272120E-8890-4011-A71F-F7CE5E8974A8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9" name="CustomShape 5">
              <a:extLst>
                <a:ext uri="{FF2B5EF4-FFF2-40B4-BE49-F238E27FC236}">
                  <a16:creationId xmlns:a16="http://schemas.microsoft.com/office/drawing/2014/main" id="{0C01369A-E1A1-4DA3-B7AA-F29BD0C26DF4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30" name="Group 6">
              <a:extLst>
                <a:ext uri="{FF2B5EF4-FFF2-40B4-BE49-F238E27FC236}">
                  <a16:creationId xmlns:a16="http://schemas.microsoft.com/office/drawing/2014/main" id="{FB89A40E-9679-48A0-8531-FC9EADC0F9EB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31" name="Group 7">
                <a:extLst>
                  <a:ext uri="{FF2B5EF4-FFF2-40B4-BE49-F238E27FC236}">
                    <a16:creationId xmlns:a16="http://schemas.microsoft.com/office/drawing/2014/main" id="{C8BAF0F7-EB46-44AC-8EFE-A05D4943A788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33" name="CustomShape 8">
                  <a:extLst>
                    <a:ext uri="{FF2B5EF4-FFF2-40B4-BE49-F238E27FC236}">
                      <a16:creationId xmlns:a16="http://schemas.microsoft.com/office/drawing/2014/main" id="{2589A1C8-7EF3-4642-9E29-07913079FF2B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32" name="Picture 17_6">
                <a:extLst>
                  <a:ext uri="{FF2B5EF4-FFF2-40B4-BE49-F238E27FC236}">
                    <a16:creationId xmlns:a16="http://schemas.microsoft.com/office/drawing/2014/main" id="{FBFD98C5-50B9-437F-9FE5-9FA5F6544FB9}"/>
                  </a:ext>
                </a:extLst>
              </p:cNvPr>
              <p:cNvPicPr/>
              <p:nvPr/>
            </p:nvPicPr>
            <p:blipFill>
              <a:blip r:embed="rId7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17" name="CustomShape 1">
            <a:extLst>
              <a:ext uri="{FF2B5EF4-FFF2-40B4-BE49-F238E27FC236}">
                <a16:creationId xmlns:a16="http://schemas.microsoft.com/office/drawing/2014/main" id="{49BBDC2C-C69A-405F-B2EB-7F6DAF4A1F96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Picture 14"/>
          <p:cNvPicPr/>
          <p:nvPr/>
        </p:nvPicPr>
        <p:blipFill>
          <a:blip r:embed="rId2"/>
          <a:stretch/>
        </p:blipFill>
        <p:spPr>
          <a:xfrm>
            <a:off x="4329000" y="2586240"/>
            <a:ext cx="2805840" cy="545400"/>
          </a:xfrm>
          <a:prstGeom prst="rect">
            <a:avLst/>
          </a:prstGeom>
          <a:ln>
            <a:noFill/>
          </a:ln>
        </p:spPr>
      </p:pic>
      <p:pic>
        <p:nvPicPr>
          <p:cNvPr id="396" name="Picture 15"/>
          <p:cNvPicPr/>
          <p:nvPr/>
        </p:nvPicPr>
        <p:blipFill>
          <a:blip r:embed="rId3"/>
          <a:stretch/>
        </p:blipFill>
        <p:spPr>
          <a:xfrm>
            <a:off x="4567320" y="1629720"/>
            <a:ext cx="2475720" cy="583560"/>
          </a:xfrm>
          <a:prstGeom prst="rect">
            <a:avLst/>
          </a:prstGeom>
          <a:ln>
            <a:noFill/>
          </a:ln>
        </p:spPr>
      </p:pic>
      <p:pic>
        <p:nvPicPr>
          <p:cNvPr id="398" name="Picture 2"/>
          <p:cNvPicPr/>
          <p:nvPr/>
        </p:nvPicPr>
        <p:blipFill>
          <a:blip r:embed="rId4"/>
          <a:stretch/>
        </p:blipFill>
        <p:spPr>
          <a:xfrm>
            <a:off x="4355280" y="3159000"/>
            <a:ext cx="3072600" cy="1078920"/>
          </a:xfrm>
          <a:prstGeom prst="rect">
            <a:avLst/>
          </a:prstGeom>
          <a:ln>
            <a:noFill/>
          </a:ln>
        </p:spPr>
      </p:pic>
      <p:pic>
        <p:nvPicPr>
          <p:cNvPr id="399" name="Picture 13"/>
          <p:cNvPicPr/>
          <p:nvPr/>
        </p:nvPicPr>
        <p:blipFill>
          <a:blip r:embed="rId5"/>
          <a:stretch/>
        </p:blipFill>
        <p:spPr>
          <a:xfrm>
            <a:off x="4355280" y="4425120"/>
            <a:ext cx="3060000" cy="951840"/>
          </a:xfrm>
          <a:prstGeom prst="rect">
            <a:avLst/>
          </a:prstGeom>
          <a:ln>
            <a:noFill/>
          </a:ln>
        </p:spPr>
      </p:pic>
      <p:grpSp>
        <p:nvGrpSpPr>
          <p:cNvPr id="16" name="Grupo 15">
            <a:extLst>
              <a:ext uri="{FF2B5EF4-FFF2-40B4-BE49-F238E27FC236}">
                <a16:creationId xmlns:a16="http://schemas.microsoft.com/office/drawing/2014/main" id="{CAB70580-32DA-4FC8-AAD2-190AF522315F}"/>
              </a:ext>
            </a:extLst>
          </p:cNvPr>
          <p:cNvGrpSpPr/>
          <p:nvPr/>
        </p:nvGrpSpPr>
        <p:grpSpPr>
          <a:xfrm>
            <a:off x="399600" y="2214000"/>
            <a:ext cx="3042360" cy="2892600"/>
            <a:chOff x="399600" y="2214000"/>
            <a:chExt cx="3042360" cy="2892600"/>
          </a:xfrm>
        </p:grpSpPr>
        <p:pic>
          <p:nvPicPr>
            <p:cNvPr id="17" name="Picture 10_0">
              <a:extLst>
                <a:ext uri="{FF2B5EF4-FFF2-40B4-BE49-F238E27FC236}">
                  <a16:creationId xmlns:a16="http://schemas.microsoft.com/office/drawing/2014/main" id="{A7A645E7-6FC1-4F67-9679-182E06F70A67}"/>
                </a:ext>
              </a:extLst>
            </p:cNvPr>
            <p:cNvPicPr/>
            <p:nvPr/>
          </p:nvPicPr>
          <p:blipFill>
            <a:blip r:embed="rId6"/>
            <a:stretch/>
          </p:blipFill>
          <p:spPr>
            <a:xfrm>
              <a:off x="399600" y="2214000"/>
              <a:ext cx="3042360" cy="289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18" name="CustomShape 2">
              <a:extLst>
                <a:ext uri="{FF2B5EF4-FFF2-40B4-BE49-F238E27FC236}">
                  <a16:creationId xmlns:a16="http://schemas.microsoft.com/office/drawing/2014/main" id="{A81DF3E0-2241-4765-A64F-C649DE5ED3FA}"/>
                </a:ext>
              </a:extLst>
            </p:cNvPr>
            <p:cNvSpPr/>
            <p:nvPr/>
          </p:nvSpPr>
          <p:spPr>
            <a:xfrm>
              <a:off x="1459080" y="396972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" name="CustomShape 3">
              <a:extLst>
                <a:ext uri="{FF2B5EF4-FFF2-40B4-BE49-F238E27FC236}">
                  <a16:creationId xmlns:a16="http://schemas.microsoft.com/office/drawing/2014/main" id="{72690FD0-CBEB-4D64-8FFE-0D27B638A4D4}"/>
                </a:ext>
              </a:extLst>
            </p:cNvPr>
            <p:cNvSpPr/>
            <p:nvPr/>
          </p:nvSpPr>
          <p:spPr>
            <a:xfrm>
              <a:off x="1459080" y="4272480"/>
              <a:ext cx="861840" cy="36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2844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pic>
          <p:nvPicPr>
            <p:cNvPr id="20" name="Picture 6_3">
              <a:extLst>
                <a:ext uri="{FF2B5EF4-FFF2-40B4-BE49-F238E27FC236}">
                  <a16:creationId xmlns:a16="http://schemas.microsoft.com/office/drawing/2014/main" id="{30E9C610-E477-4741-A236-D0DD9CF00A4B}"/>
                </a:ext>
              </a:extLst>
            </p:cNvPr>
            <p:cNvPicPr/>
            <p:nvPr/>
          </p:nvPicPr>
          <p:blipFill>
            <a:blip r:embed="rId7"/>
            <a:stretch/>
          </p:blipFill>
          <p:spPr>
            <a:xfrm>
              <a:off x="2334240" y="3953160"/>
              <a:ext cx="298440" cy="282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21" name="CustomShape 4">
              <a:extLst>
                <a:ext uri="{FF2B5EF4-FFF2-40B4-BE49-F238E27FC236}">
                  <a16:creationId xmlns:a16="http://schemas.microsoft.com/office/drawing/2014/main" id="{0174F729-D25C-48C1-908B-9C3C9D345E55}"/>
                </a:ext>
              </a:extLst>
            </p:cNvPr>
            <p:cNvSpPr/>
            <p:nvPr/>
          </p:nvSpPr>
          <p:spPr>
            <a:xfrm>
              <a:off x="2449440" y="3630240"/>
              <a:ext cx="360" cy="320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2" name="CustomShape 5">
              <a:extLst>
                <a:ext uri="{FF2B5EF4-FFF2-40B4-BE49-F238E27FC236}">
                  <a16:creationId xmlns:a16="http://schemas.microsoft.com/office/drawing/2014/main" id="{C40401BF-BAE3-4548-90D8-62D880EB45FA}"/>
                </a:ext>
              </a:extLst>
            </p:cNvPr>
            <p:cNvSpPr/>
            <p:nvPr/>
          </p:nvSpPr>
          <p:spPr>
            <a:xfrm flipV="1">
              <a:off x="2437560" y="4269600"/>
              <a:ext cx="360" cy="3024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3" name="Group 6">
              <a:extLst>
                <a:ext uri="{FF2B5EF4-FFF2-40B4-BE49-F238E27FC236}">
                  <a16:creationId xmlns:a16="http://schemas.microsoft.com/office/drawing/2014/main" id="{40153860-0A24-45AE-BB9C-40FDDD4FDD7C}"/>
                </a:ext>
              </a:extLst>
            </p:cNvPr>
            <p:cNvGrpSpPr/>
            <p:nvPr/>
          </p:nvGrpSpPr>
          <p:grpSpPr>
            <a:xfrm>
              <a:off x="625680" y="3600000"/>
              <a:ext cx="525600" cy="419400"/>
              <a:chOff x="625680" y="3600000"/>
              <a:chExt cx="525600" cy="419400"/>
            </a:xfrm>
          </p:grpSpPr>
          <p:grpSp>
            <p:nvGrpSpPr>
              <p:cNvPr id="24" name="Group 7">
                <a:extLst>
                  <a:ext uri="{FF2B5EF4-FFF2-40B4-BE49-F238E27FC236}">
                    <a16:creationId xmlns:a16="http://schemas.microsoft.com/office/drawing/2014/main" id="{CBE4A08C-F6DA-4F46-9ADA-3401F0EBC1C3}"/>
                  </a:ext>
                </a:extLst>
              </p:cNvPr>
              <p:cNvGrpSpPr/>
              <p:nvPr/>
            </p:nvGrpSpPr>
            <p:grpSpPr>
              <a:xfrm>
                <a:off x="792000" y="3672000"/>
                <a:ext cx="287280" cy="347400"/>
                <a:chOff x="792000" y="3672000"/>
                <a:chExt cx="287280" cy="347400"/>
              </a:xfrm>
            </p:grpSpPr>
            <p:sp>
              <p:nvSpPr>
                <p:cNvPr id="26" name="CustomShape 8">
                  <a:extLst>
                    <a:ext uri="{FF2B5EF4-FFF2-40B4-BE49-F238E27FC236}">
                      <a16:creationId xmlns:a16="http://schemas.microsoft.com/office/drawing/2014/main" id="{8C76FC88-A6B3-4CDC-BB27-ECAEB9DBD275}"/>
                    </a:ext>
                  </a:extLst>
                </p:cNvPr>
                <p:cNvSpPr/>
                <p:nvPr/>
              </p:nvSpPr>
              <p:spPr>
                <a:xfrm>
                  <a:off x="792000" y="3672000"/>
                  <a:ext cx="287280" cy="3474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solidFill>
                    <a:srgbClr val="FFFFFF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</p:grpSp>
          <p:pic>
            <p:nvPicPr>
              <p:cNvPr id="25" name="Picture 17_6">
                <a:extLst>
                  <a:ext uri="{FF2B5EF4-FFF2-40B4-BE49-F238E27FC236}">
                    <a16:creationId xmlns:a16="http://schemas.microsoft.com/office/drawing/2014/main" id="{2B2E096E-077E-47D8-BD2A-DF316A1DD14D}"/>
                  </a:ext>
                </a:extLst>
              </p:cNvPr>
              <p:cNvPicPr/>
              <p:nvPr/>
            </p:nvPicPr>
            <p:blipFill>
              <a:blip r:embed="rId8"/>
              <a:stretch/>
            </p:blipFill>
            <p:spPr>
              <a:xfrm>
                <a:off x="625680" y="3600000"/>
                <a:ext cx="525600" cy="41076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7" name="CustomShape 1">
            <a:extLst>
              <a:ext uri="{FF2B5EF4-FFF2-40B4-BE49-F238E27FC236}">
                <a16:creationId xmlns:a16="http://schemas.microsoft.com/office/drawing/2014/main" id="{8BEF1032-EF4B-4C09-8984-9D6C937F8D89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Picture 10"/>
          <p:cNvPicPr/>
          <p:nvPr/>
        </p:nvPicPr>
        <p:blipFill>
          <a:blip r:embed="rId2"/>
          <a:stretch/>
        </p:blipFill>
        <p:spPr>
          <a:xfrm>
            <a:off x="399600" y="2214000"/>
            <a:ext cx="3044160" cy="2894760"/>
          </a:xfrm>
          <a:prstGeom prst="rect">
            <a:avLst/>
          </a:prstGeom>
          <a:ln>
            <a:noFill/>
          </a:ln>
        </p:spPr>
      </p:pic>
      <p:sp>
        <p:nvSpPr>
          <p:cNvPr id="402" name="CustomShape 2"/>
          <p:cNvSpPr/>
          <p:nvPr/>
        </p:nvSpPr>
        <p:spPr>
          <a:xfrm>
            <a:off x="1459080" y="3969720"/>
            <a:ext cx="86400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3" name="CustomShape 3"/>
          <p:cNvSpPr/>
          <p:nvPr/>
        </p:nvSpPr>
        <p:spPr>
          <a:xfrm>
            <a:off x="1459080" y="4272480"/>
            <a:ext cx="86400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04" name="Picture 6"/>
          <p:cNvPicPr/>
          <p:nvPr/>
        </p:nvPicPr>
        <p:blipFill>
          <a:blip r:embed="rId3"/>
          <a:stretch/>
        </p:blipFill>
        <p:spPr>
          <a:xfrm>
            <a:off x="2334240" y="3953160"/>
            <a:ext cx="300600" cy="284760"/>
          </a:xfrm>
          <a:prstGeom prst="rect">
            <a:avLst/>
          </a:prstGeom>
          <a:ln>
            <a:noFill/>
          </a:ln>
        </p:spPr>
      </p:pic>
      <p:sp>
        <p:nvSpPr>
          <p:cNvPr id="405" name="CustomShape 4"/>
          <p:cNvSpPr/>
          <p:nvPr/>
        </p:nvSpPr>
        <p:spPr>
          <a:xfrm>
            <a:off x="2449440" y="3630240"/>
            <a:ext cx="360" cy="322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06" name="CustomShape 5"/>
          <p:cNvSpPr/>
          <p:nvPr/>
        </p:nvSpPr>
        <p:spPr>
          <a:xfrm flipV="1">
            <a:off x="2437560" y="4271760"/>
            <a:ext cx="360" cy="3045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07" name="Picture 14"/>
          <p:cNvPicPr/>
          <p:nvPr/>
        </p:nvPicPr>
        <p:blipFill>
          <a:blip r:embed="rId4"/>
          <a:stretch/>
        </p:blipFill>
        <p:spPr>
          <a:xfrm>
            <a:off x="4329000" y="2586240"/>
            <a:ext cx="2805840" cy="545400"/>
          </a:xfrm>
          <a:prstGeom prst="rect">
            <a:avLst/>
          </a:prstGeom>
          <a:ln>
            <a:noFill/>
          </a:ln>
        </p:spPr>
      </p:pic>
      <p:pic>
        <p:nvPicPr>
          <p:cNvPr id="408" name="Picture 15"/>
          <p:cNvPicPr/>
          <p:nvPr/>
        </p:nvPicPr>
        <p:blipFill>
          <a:blip r:embed="rId5"/>
          <a:stretch/>
        </p:blipFill>
        <p:spPr>
          <a:xfrm>
            <a:off x="4567320" y="1629720"/>
            <a:ext cx="2475720" cy="583560"/>
          </a:xfrm>
          <a:prstGeom prst="rect">
            <a:avLst/>
          </a:prstGeom>
          <a:ln>
            <a:noFill/>
          </a:ln>
        </p:spPr>
      </p:pic>
      <p:pic>
        <p:nvPicPr>
          <p:cNvPr id="409" name="Picture 17"/>
          <p:cNvPicPr/>
          <p:nvPr/>
        </p:nvPicPr>
        <p:blipFill>
          <a:blip r:embed="rId6"/>
          <a:stretch/>
        </p:blipFill>
        <p:spPr>
          <a:xfrm>
            <a:off x="629280" y="3625200"/>
            <a:ext cx="527760" cy="41292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10" name="Picture 2"/>
          <p:cNvPicPr/>
          <p:nvPr/>
        </p:nvPicPr>
        <p:blipFill>
          <a:blip r:embed="rId7"/>
          <a:stretch/>
        </p:blipFill>
        <p:spPr>
          <a:xfrm>
            <a:off x="4355280" y="3159000"/>
            <a:ext cx="3072600" cy="1078920"/>
          </a:xfrm>
          <a:prstGeom prst="rect">
            <a:avLst/>
          </a:prstGeom>
          <a:ln>
            <a:noFill/>
          </a:ln>
        </p:spPr>
      </p:pic>
      <p:pic>
        <p:nvPicPr>
          <p:cNvPr id="411" name="Picture 13"/>
          <p:cNvPicPr/>
          <p:nvPr/>
        </p:nvPicPr>
        <p:blipFill>
          <a:blip r:embed="rId8"/>
          <a:stretch/>
        </p:blipFill>
        <p:spPr>
          <a:xfrm>
            <a:off x="4355280" y="4425120"/>
            <a:ext cx="3060000" cy="951840"/>
          </a:xfrm>
          <a:prstGeom prst="rect">
            <a:avLst/>
          </a:prstGeom>
          <a:ln>
            <a:noFill/>
          </a:ln>
        </p:spPr>
      </p:pic>
      <p:pic>
        <p:nvPicPr>
          <p:cNvPr id="412" name="Picture 16"/>
          <p:cNvPicPr/>
          <p:nvPr/>
        </p:nvPicPr>
        <p:blipFill>
          <a:blip r:embed="rId9"/>
          <a:stretch/>
        </p:blipFill>
        <p:spPr>
          <a:xfrm>
            <a:off x="4440240" y="5578920"/>
            <a:ext cx="2729880" cy="456480"/>
          </a:xfrm>
          <a:prstGeom prst="rect">
            <a:avLst/>
          </a:prstGeom>
          <a:ln>
            <a:noFill/>
          </a:ln>
        </p:spPr>
      </p:pic>
      <p:sp>
        <p:nvSpPr>
          <p:cNvPr id="15" name="CustomShape 1">
            <a:extLst>
              <a:ext uri="{FF2B5EF4-FFF2-40B4-BE49-F238E27FC236}">
                <a16:creationId xmlns:a16="http://schemas.microsoft.com/office/drawing/2014/main" id="{902BC438-77D6-41E2-A65C-DCA932289A7E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50303EED-AE3D-45A4-96C9-5DE90D683624}"/>
              </a:ext>
            </a:extLst>
          </p:cNvPr>
          <p:cNvCxnSpPr/>
          <p:nvPr/>
        </p:nvCxnSpPr>
        <p:spPr>
          <a:xfrm flipH="1">
            <a:off x="7170120" y="5434110"/>
            <a:ext cx="293040" cy="940777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40836C1-4186-4131-92B6-409CFDF5DF95}"/>
                  </a:ext>
                </a:extLst>
              </p:cNvPr>
              <p:cNvSpPr txBox="1"/>
              <p:nvPr/>
            </p:nvSpPr>
            <p:spPr>
              <a:xfrm>
                <a:off x="7316640" y="5416366"/>
                <a:ext cx="782458" cy="113018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sz="280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MX" sz="2800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𝑑𝑙</m:t>
                          </m:r>
                        </m:e>
                      </m:nary>
                    </m:oMath>
                  </m:oMathPara>
                </a14:m>
                <a:endParaRPr lang="es-CL" sz="28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340836C1-4186-4131-92B6-409CFDF5DF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6640" y="5416366"/>
                <a:ext cx="782458" cy="1130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Picture 10"/>
          <p:cNvPicPr/>
          <p:nvPr/>
        </p:nvPicPr>
        <p:blipFill>
          <a:blip r:embed="rId2"/>
          <a:stretch/>
        </p:blipFill>
        <p:spPr>
          <a:xfrm>
            <a:off x="399600" y="2214000"/>
            <a:ext cx="3044160" cy="2894760"/>
          </a:xfrm>
          <a:prstGeom prst="rect">
            <a:avLst/>
          </a:prstGeom>
          <a:ln>
            <a:noFill/>
          </a:ln>
        </p:spPr>
      </p:pic>
      <p:sp>
        <p:nvSpPr>
          <p:cNvPr id="415" name="CustomShape 2"/>
          <p:cNvSpPr/>
          <p:nvPr/>
        </p:nvSpPr>
        <p:spPr>
          <a:xfrm>
            <a:off x="1459080" y="3969720"/>
            <a:ext cx="86400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6" name="CustomShape 3"/>
          <p:cNvSpPr/>
          <p:nvPr/>
        </p:nvSpPr>
        <p:spPr>
          <a:xfrm>
            <a:off x="1459080" y="4272480"/>
            <a:ext cx="86400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44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17" name="Picture 6"/>
          <p:cNvPicPr/>
          <p:nvPr/>
        </p:nvPicPr>
        <p:blipFill>
          <a:blip r:embed="rId3"/>
          <a:stretch/>
        </p:blipFill>
        <p:spPr>
          <a:xfrm>
            <a:off x="2334240" y="3953160"/>
            <a:ext cx="300600" cy="284760"/>
          </a:xfrm>
          <a:prstGeom prst="rect">
            <a:avLst/>
          </a:prstGeom>
          <a:ln>
            <a:noFill/>
          </a:ln>
        </p:spPr>
      </p:pic>
      <p:sp>
        <p:nvSpPr>
          <p:cNvPr id="418" name="CustomShape 4"/>
          <p:cNvSpPr/>
          <p:nvPr/>
        </p:nvSpPr>
        <p:spPr>
          <a:xfrm>
            <a:off x="2449440" y="3630240"/>
            <a:ext cx="360" cy="322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9" name="CustomShape 5"/>
          <p:cNvSpPr/>
          <p:nvPr/>
        </p:nvSpPr>
        <p:spPr>
          <a:xfrm flipV="1">
            <a:off x="2437560" y="4271760"/>
            <a:ext cx="360" cy="3045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0" name="Picture 14"/>
          <p:cNvPicPr/>
          <p:nvPr/>
        </p:nvPicPr>
        <p:blipFill>
          <a:blip r:embed="rId4"/>
          <a:stretch/>
        </p:blipFill>
        <p:spPr>
          <a:xfrm>
            <a:off x="4329000" y="2586240"/>
            <a:ext cx="2805840" cy="545400"/>
          </a:xfrm>
          <a:prstGeom prst="rect">
            <a:avLst/>
          </a:prstGeom>
          <a:ln>
            <a:noFill/>
          </a:ln>
        </p:spPr>
      </p:pic>
      <p:pic>
        <p:nvPicPr>
          <p:cNvPr id="421" name="Picture 15"/>
          <p:cNvPicPr/>
          <p:nvPr/>
        </p:nvPicPr>
        <p:blipFill>
          <a:blip r:embed="rId5"/>
          <a:stretch/>
        </p:blipFill>
        <p:spPr>
          <a:xfrm>
            <a:off x="4567320" y="1629720"/>
            <a:ext cx="2475720" cy="583560"/>
          </a:xfrm>
          <a:prstGeom prst="rect">
            <a:avLst/>
          </a:prstGeom>
          <a:ln>
            <a:noFill/>
          </a:ln>
        </p:spPr>
      </p:pic>
      <p:pic>
        <p:nvPicPr>
          <p:cNvPr id="422" name="Picture 17"/>
          <p:cNvPicPr/>
          <p:nvPr/>
        </p:nvPicPr>
        <p:blipFill>
          <a:blip r:embed="rId6"/>
          <a:stretch/>
        </p:blipFill>
        <p:spPr>
          <a:xfrm>
            <a:off x="629280" y="3625200"/>
            <a:ext cx="527760" cy="41292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23" name="Picture 2"/>
          <p:cNvPicPr/>
          <p:nvPr/>
        </p:nvPicPr>
        <p:blipFill>
          <a:blip r:embed="rId7"/>
          <a:stretch/>
        </p:blipFill>
        <p:spPr>
          <a:xfrm>
            <a:off x="4355280" y="3159000"/>
            <a:ext cx="3072600" cy="1078920"/>
          </a:xfrm>
          <a:prstGeom prst="rect">
            <a:avLst/>
          </a:prstGeom>
          <a:ln>
            <a:noFill/>
          </a:ln>
        </p:spPr>
      </p:pic>
      <p:pic>
        <p:nvPicPr>
          <p:cNvPr id="424" name="Picture 13"/>
          <p:cNvPicPr/>
          <p:nvPr/>
        </p:nvPicPr>
        <p:blipFill>
          <a:blip r:embed="rId8"/>
          <a:stretch/>
        </p:blipFill>
        <p:spPr>
          <a:xfrm>
            <a:off x="4355280" y="4425120"/>
            <a:ext cx="3060000" cy="951840"/>
          </a:xfrm>
          <a:prstGeom prst="rect">
            <a:avLst/>
          </a:prstGeom>
          <a:ln>
            <a:noFill/>
          </a:ln>
        </p:spPr>
      </p:pic>
      <p:pic>
        <p:nvPicPr>
          <p:cNvPr id="425" name="Picture 16"/>
          <p:cNvPicPr/>
          <p:nvPr/>
        </p:nvPicPr>
        <p:blipFill>
          <a:blip r:embed="rId9"/>
          <a:stretch/>
        </p:blipFill>
        <p:spPr>
          <a:xfrm>
            <a:off x="4440240" y="5578920"/>
            <a:ext cx="2729880" cy="456480"/>
          </a:xfrm>
          <a:prstGeom prst="rect">
            <a:avLst/>
          </a:prstGeom>
          <a:ln>
            <a:noFill/>
          </a:ln>
        </p:spPr>
      </p:pic>
      <p:pic>
        <p:nvPicPr>
          <p:cNvPr id="426" name="Picture 18"/>
          <p:cNvPicPr/>
          <p:nvPr/>
        </p:nvPicPr>
        <p:blipFill>
          <a:blip r:embed="rId10"/>
          <a:stretch/>
        </p:blipFill>
        <p:spPr>
          <a:xfrm>
            <a:off x="8438760" y="1663920"/>
            <a:ext cx="3021840" cy="10152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427" name="Group 6"/>
          <p:cNvGrpSpPr/>
          <p:nvPr/>
        </p:nvGrpSpPr>
        <p:grpSpPr>
          <a:xfrm>
            <a:off x="8464320" y="3284280"/>
            <a:ext cx="2971080" cy="1907280"/>
            <a:chOff x="8464320" y="3284280"/>
            <a:chExt cx="2971080" cy="1907280"/>
          </a:xfrm>
        </p:grpSpPr>
        <p:grpSp>
          <p:nvGrpSpPr>
            <p:cNvPr id="428" name="Group 7"/>
            <p:cNvGrpSpPr/>
            <p:nvPr/>
          </p:nvGrpSpPr>
          <p:grpSpPr>
            <a:xfrm>
              <a:off x="8464320" y="3284280"/>
              <a:ext cx="2971080" cy="1907280"/>
              <a:chOff x="8464320" y="3284280"/>
              <a:chExt cx="2971080" cy="1907280"/>
            </a:xfrm>
          </p:grpSpPr>
          <p:pic>
            <p:nvPicPr>
              <p:cNvPr id="429" name="Picture 12"/>
              <p:cNvPicPr/>
              <p:nvPr/>
            </p:nvPicPr>
            <p:blipFill>
              <a:blip r:embed="rId11"/>
              <a:stretch/>
            </p:blipFill>
            <p:spPr>
              <a:xfrm>
                <a:off x="8464320" y="3284280"/>
                <a:ext cx="2971080" cy="190728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430" name="CustomShape 8"/>
              <p:cNvSpPr/>
              <p:nvPr/>
            </p:nvSpPr>
            <p:spPr>
              <a:xfrm flipH="1" flipV="1">
                <a:off x="9758880" y="3679560"/>
                <a:ext cx="380160" cy="289080"/>
              </a:xfrm>
              <a:prstGeom prst="rect">
                <a:avLst/>
              </a:prstGeom>
              <a:solidFill>
                <a:schemeClr val="bg1"/>
              </a:solidFill>
              <a:ln w="9360">
                <a:solidFill>
                  <a:schemeClr val="bg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</p:grpSp>
      <p:pic>
        <p:nvPicPr>
          <p:cNvPr id="431" name="Imagen 430"/>
          <p:cNvPicPr/>
          <p:nvPr/>
        </p:nvPicPr>
        <p:blipFill>
          <a:blip r:embed="rId12"/>
          <a:stretch/>
        </p:blipFill>
        <p:spPr>
          <a:xfrm>
            <a:off x="9753480" y="3645000"/>
            <a:ext cx="456840" cy="469440"/>
          </a:xfrm>
          <a:prstGeom prst="rect">
            <a:avLst/>
          </a:prstGeom>
          <a:ln>
            <a:noFill/>
          </a:ln>
        </p:spPr>
      </p:pic>
      <p:sp>
        <p:nvSpPr>
          <p:cNvPr id="21" name="CustomShape 1">
            <a:extLst>
              <a:ext uri="{FF2B5EF4-FFF2-40B4-BE49-F238E27FC236}">
                <a16:creationId xmlns:a16="http://schemas.microsoft.com/office/drawing/2014/main" id="{B294C50E-85AA-406C-AA82-CC51878F26A4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41FF0B1D-933E-4F34-853F-055BC376AB80}"/>
              </a:ext>
            </a:extLst>
          </p:cNvPr>
          <p:cNvCxnSpPr/>
          <p:nvPr/>
        </p:nvCxnSpPr>
        <p:spPr>
          <a:xfrm flipH="1">
            <a:off x="7170120" y="5434110"/>
            <a:ext cx="293040" cy="940777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D23886C6-85BA-402A-BCDF-B2C285FECE4C}"/>
                  </a:ext>
                </a:extLst>
              </p:cNvPr>
              <p:cNvSpPr txBox="1"/>
              <p:nvPr/>
            </p:nvSpPr>
            <p:spPr>
              <a:xfrm>
                <a:off x="7316640" y="5416366"/>
                <a:ext cx="782458" cy="113018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sz="280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MX" sz="2800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𝑑𝑙</m:t>
                          </m:r>
                        </m:e>
                      </m:nary>
                    </m:oMath>
                  </m:oMathPara>
                </a14:m>
                <a:endParaRPr lang="es-CL" sz="28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D23886C6-85BA-402A-BCDF-B2C285FECE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6640" y="5416366"/>
                <a:ext cx="782458" cy="113018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CustomShape 2"/>
          <p:cNvSpPr/>
          <p:nvPr/>
        </p:nvSpPr>
        <p:spPr>
          <a:xfrm>
            <a:off x="245880" y="3520980"/>
            <a:ext cx="5685840" cy="455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s-CL" sz="2400" b="0" strike="noStrike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uniforme:</a:t>
            </a:r>
            <a:endParaRPr lang="es-CL" sz="2400" b="0" strike="noStrike" spc="-1" dirty="0">
              <a:latin typeface="Arial"/>
            </a:endParaRPr>
          </a:p>
        </p:txBody>
      </p:sp>
      <p:pic>
        <p:nvPicPr>
          <p:cNvPr id="435" name="Picture 7"/>
          <p:cNvPicPr/>
          <p:nvPr/>
        </p:nvPicPr>
        <p:blipFill>
          <a:blip r:embed="rId2"/>
          <a:stretch/>
        </p:blipFill>
        <p:spPr>
          <a:xfrm>
            <a:off x="1577880" y="1656000"/>
            <a:ext cx="3021840" cy="10152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36" name="Picture 2"/>
          <p:cNvPicPr/>
          <p:nvPr/>
        </p:nvPicPr>
        <p:blipFill>
          <a:blip r:embed="rId3"/>
          <a:stretch/>
        </p:blipFill>
        <p:spPr>
          <a:xfrm>
            <a:off x="1807560" y="4205063"/>
            <a:ext cx="2412360" cy="45648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89AF20A6-51A9-41AC-9C57-0B0D60D08B82}"/>
              </a:ext>
            </a:extLst>
          </p:cNvPr>
          <p:cNvGrpSpPr/>
          <p:nvPr/>
        </p:nvGrpSpPr>
        <p:grpSpPr>
          <a:xfrm>
            <a:off x="6548040" y="2163960"/>
            <a:ext cx="3693240" cy="2894760"/>
            <a:chOff x="6548040" y="2163960"/>
            <a:chExt cx="3693240" cy="2894760"/>
          </a:xfrm>
        </p:grpSpPr>
        <p:pic>
          <p:nvPicPr>
            <p:cNvPr id="434" name="Picture 12"/>
            <p:cNvPicPr/>
            <p:nvPr/>
          </p:nvPicPr>
          <p:blipFill>
            <a:blip r:embed="rId4"/>
            <a:stretch/>
          </p:blipFill>
          <p:spPr>
            <a:xfrm>
              <a:off x="6548040" y="2163960"/>
              <a:ext cx="369324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37" name="Imagen 436"/>
            <p:cNvPicPr/>
            <p:nvPr/>
          </p:nvPicPr>
          <p:blipFill>
            <a:blip r:embed="rId5"/>
            <a:stretch/>
          </p:blipFill>
          <p:spPr>
            <a:xfrm>
              <a:off x="6727929" y="378000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9" name="CustomShape 1">
            <a:extLst>
              <a:ext uri="{FF2B5EF4-FFF2-40B4-BE49-F238E27FC236}">
                <a16:creationId xmlns:a16="http://schemas.microsoft.com/office/drawing/2014/main" id="{6891D3CE-67B9-42F7-9445-ED6DC9ABC0B7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CustomShape 2"/>
          <p:cNvSpPr/>
          <p:nvPr/>
        </p:nvSpPr>
        <p:spPr>
          <a:xfrm>
            <a:off x="247224" y="3513393"/>
            <a:ext cx="5533031" cy="19375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s-CL" sz="2400" b="0" strike="noStrike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uniforme:</a:t>
            </a:r>
            <a:endParaRPr lang="es-CL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s-CL" sz="2400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s-CL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endParaRPr lang="es-CL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s-CL" sz="2400" b="0" strike="noStrike" spc="-1" dirty="0">
                <a:solidFill>
                  <a:srgbClr val="000000"/>
                </a:solidFill>
                <a:latin typeface="Century"/>
                <a:ea typeface="DejaVu Sans"/>
              </a:rPr>
              <a:t>En un circuito cerrado: </a:t>
            </a:r>
            <a:endParaRPr lang="es-CL" sz="2400" b="0" strike="noStrike" spc="-1" dirty="0">
              <a:latin typeface="Arial"/>
            </a:endParaRPr>
          </a:p>
        </p:txBody>
      </p:sp>
      <p:pic>
        <p:nvPicPr>
          <p:cNvPr id="441" name="Picture 7_1"/>
          <p:cNvPicPr/>
          <p:nvPr/>
        </p:nvPicPr>
        <p:blipFill>
          <a:blip r:embed="rId2"/>
          <a:stretch/>
        </p:blipFill>
        <p:spPr>
          <a:xfrm>
            <a:off x="1577880" y="1656000"/>
            <a:ext cx="3021840" cy="10152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5303393F-159A-4DD3-B1A9-F9107FF0A00E}"/>
              </a:ext>
            </a:extLst>
          </p:cNvPr>
          <p:cNvGrpSpPr/>
          <p:nvPr/>
        </p:nvGrpSpPr>
        <p:grpSpPr>
          <a:xfrm>
            <a:off x="6548040" y="2163960"/>
            <a:ext cx="3693240" cy="2894760"/>
            <a:chOff x="6548040" y="2163960"/>
            <a:chExt cx="3693240" cy="2894760"/>
          </a:xfrm>
        </p:grpSpPr>
        <p:pic>
          <p:nvPicPr>
            <p:cNvPr id="11" name="Picture 12">
              <a:extLst>
                <a:ext uri="{FF2B5EF4-FFF2-40B4-BE49-F238E27FC236}">
                  <a16:creationId xmlns:a16="http://schemas.microsoft.com/office/drawing/2014/main" id="{B8BAD9B1-031D-42BD-9E5D-97D56339BBC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6548040" y="2163960"/>
              <a:ext cx="3693240" cy="2894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EB120E5D-33DF-400A-9EF5-CA6F74E980DB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6727929" y="378000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sp>
        <p:nvSpPr>
          <p:cNvPr id="13" name="CustomShape 1">
            <a:extLst>
              <a:ext uri="{FF2B5EF4-FFF2-40B4-BE49-F238E27FC236}">
                <a16:creationId xmlns:a16="http://schemas.microsoft.com/office/drawing/2014/main" id="{541EA329-6AF6-4A46-B0AD-82655F183C05}"/>
              </a:ext>
            </a:extLst>
          </p:cNvPr>
          <p:cNvSpPr/>
          <p:nvPr/>
        </p:nvSpPr>
        <p:spPr>
          <a:xfrm>
            <a:off x="838080" y="132120"/>
            <a:ext cx="1051488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sobre una corriente</a:t>
            </a:r>
            <a:endParaRPr lang="es-CL" sz="4400" b="0" strike="noStrike" spc="-1" dirty="0">
              <a:latin typeface="Arial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8AA40E5-DE43-4015-AD5B-7582E9A688FE}"/>
              </a:ext>
            </a:extLst>
          </p:cNvPr>
          <p:cNvPicPr/>
          <p:nvPr/>
        </p:nvPicPr>
        <p:blipFill>
          <a:blip r:embed="rId5"/>
          <a:stretch/>
        </p:blipFill>
        <p:spPr>
          <a:xfrm>
            <a:off x="1807560" y="4205063"/>
            <a:ext cx="2412360" cy="45648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E4477E95-22E0-4DA4-8A69-C7B1D1935C88}"/>
              </a:ext>
            </a:extLst>
          </p:cNvPr>
          <p:cNvGrpSpPr/>
          <p:nvPr/>
        </p:nvGrpSpPr>
        <p:grpSpPr>
          <a:xfrm>
            <a:off x="1090080" y="5566680"/>
            <a:ext cx="3847320" cy="1015200"/>
            <a:chOff x="1090080" y="5566680"/>
            <a:chExt cx="3847320" cy="1015200"/>
          </a:xfrm>
        </p:grpSpPr>
        <p:pic>
          <p:nvPicPr>
            <p:cNvPr id="443" name="Picture 8_1"/>
            <p:cNvPicPr/>
            <p:nvPr/>
          </p:nvPicPr>
          <p:blipFill>
            <a:blip r:embed="rId6"/>
            <a:stretch/>
          </p:blipFill>
          <p:spPr>
            <a:xfrm>
              <a:off x="1090080" y="5566680"/>
              <a:ext cx="3847320" cy="101520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</p:pic>
        <p:sp>
          <p:nvSpPr>
            <p:cNvPr id="444" name="CustomShape 3"/>
            <p:cNvSpPr/>
            <p:nvPr/>
          </p:nvSpPr>
          <p:spPr>
            <a:xfrm>
              <a:off x="2101320" y="5891040"/>
              <a:ext cx="359280" cy="36648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1BA047B0-1337-4D7C-BB67-E7133F820102}"/>
                </a:ext>
              </a:extLst>
            </p:cNvPr>
            <p:cNvCxnSpPr/>
            <p:nvPr/>
          </p:nvCxnSpPr>
          <p:spPr>
            <a:xfrm>
              <a:off x="4682423" y="5811716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CustomShape 1"/>
          <p:cNvSpPr/>
          <p:nvPr/>
        </p:nvSpPr>
        <p:spPr>
          <a:xfrm>
            <a:off x="0" y="123480"/>
            <a:ext cx="1219200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6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Ejercicio colaborativo: Fuerza sobre un </a:t>
            </a:r>
            <a:r>
              <a:rPr lang="es-CL" sz="3600" spc="-1" dirty="0" err="1">
                <a:solidFill>
                  <a:srgbClr val="FFFFFF"/>
                </a:solidFill>
                <a:latin typeface="Century"/>
                <a:ea typeface="DejaVu Sans"/>
              </a:rPr>
              <a:t>loop</a:t>
            </a:r>
            <a:r>
              <a:rPr lang="es-CL" sz="3600" spc="-1" dirty="0">
                <a:solidFill>
                  <a:srgbClr val="FFFFFF"/>
                </a:solidFill>
                <a:latin typeface="Century"/>
                <a:ea typeface="DejaVu Sans"/>
              </a:rPr>
              <a:t> rectangular</a:t>
            </a:r>
            <a:endParaRPr lang="es-CL" sz="3600" b="0" strike="noStrike" spc="-1" dirty="0">
              <a:latin typeface="Arial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7860371E-5995-4455-A5E0-B004944C58B8}"/>
              </a:ext>
            </a:extLst>
          </p:cNvPr>
          <p:cNvGrpSpPr/>
          <p:nvPr/>
        </p:nvGrpSpPr>
        <p:grpSpPr>
          <a:xfrm>
            <a:off x="10793325" y="1403565"/>
            <a:ext cx="1259405" cy="1298520"/>
            <a:chOff x="10485595" y="1896120"/>
            <a:chExt cx="1259405" cy="1298520"/>
          </a:xfrm>
        </p:grpSpPr>
        <p:sp>
          <p:nvSpPr>
            <p:cNvPr id="15" name="CustomShape 4">
              <a:extLst>
                <a:ext uri="{FF2B5EF4-FFF2-40B4-BE49-F238E27FC236}">
                  <a16:creationId xmlns:a16="http://schemas.microsoft.com/office/drawing/2014/main" id="{761D9A99-4463-4ABC-A605-56478E2FF5A6}"/>
                </a:ext>
              </a:extLst>
            </p:cNvPr>
            <p:cNvSpPr/>
            <p:nvPr/>
          </p:nvSpPr>
          <p:spPr>
            <a:xfrm flipV="1">
              <a:off x="10900080" y="2017080"/>
              <a:ext cx="360" cy="755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" name="CustomShape 5">
              <a:extLst>
                <a:ext uri="{FF2B5EF4-FFF2-40B4-BE49-F238E27FC236}">
                  <a16:creationId xmlns:a16="http://schemas.microsoft.com/office/drawing/2014/main" id="{4E307DC0-23BC-46DC-A0C3-51C235DCF679}"/>
                </a:ext>
              </a:extLst>
            </p:cNvPr>
            <p:cNvSpPr/>
            <p:nvPr/>
          </p:nvSpPr>
          <p:spPr>
            <a:xfrm rot="5400000" flipV="1">
              <a:off x="11266200" y="2400840"/>
              <a:ext cx="360" cy="719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17" name="Group 6">
              <a:extLst>
                <a:ext uri="{FF2B5EF4-FFF2-40B4-BE49-F238E27FC236}">
                  <a16:creationId xmlns:a16="http://schemas.microsoft.com/office/drawing/2014/main" id="{36A26EDB-A3E6-4B4F-A727-5C0DCD77EE80}"/>
                </a:ext>
              </a:extLst>
            </p:cNvPr>
            <p:cNvGrpSpPr/>
            <p:nvPr/>
          </p:nvGrpSpPr>
          <p:grpSpPr>
            <a:xfrm>
              <a:off x="10763100" y="2607585"/>
              <a:ext cx="287280" cy="287280"/>
              <a:chOff x="10763100" y="2607585"/>
              <a:chExt cx="287280" cy="287280"/>
            </a:xfrm>
          </p:grpSpPr>
          <p:sp>
            <p:nvSpPr>
              <p:cNvPr id="21" name="CustomShape 7">
                <a:extLst>
                  <a:ext uri="{FF2B5EF4-FFF2-40B4-BE49-F238E27FC236}">
                    <a16:creationId xmlns:a16="http://schemas.microsoft.com/office/drawing/2014/main" id="{F4EB66BB-F0CA-40E1-A756-72BF74EF2329}"/>
                  </a:ext>
                </a:extLst>
              </p:cNvPr>
              <p:cNvSpPr/>
              <p:nvPr/>
            </p:nvSpPr>
            <p:spPr>
              <a:xfrm>
                <a:off x="10763100" y="2607585"/>
                <a:ext cx="287280" cy="287280"/>
              </a:xfrm>
              <a:prstGeom prst="ellipse">
                <a:avLst/>
              </a:prstGeom>
              <a:solidFill>
                <a:schemeClr val="bg1"/>
              </a:solidFill>
              <a:ln w="381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22" name="CustomShape 8">
                <a:extLst>
                  <a:ext uri="{FF2B5EF4-FFF2-40B4-BE49-F238E27FC236}">
                    <a16:creationId xmlns:a16="http://schemas.microsoft.com/office/drawing/2014/main" id="{383B2B85-014B-47DA-A893-2E94993FC2E1}"/>
                  </a:ext>
                </a:extLst>
              </p:cNvPr>
              <p:cNvSpPr/>
              <p:nvPr/>
            </p:nvSpPr>
            <p:spPr>
              <a:xfrm>
                <a:off x="10859040" y="2700305"/>
                <a:ext cx="95400" cy="95400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18" name="CustomShape 9">
              <a:extLst>
                <a:ext uri="{FF2B5EF4-FFF2-40B4-BE49-F238E27FC236}">
                  <a16:creationId xmlns:a16="http://schemas.microsoft.com/office/drawing/2014/main" id="{D575E338-ADDE-422B-B14A-7F701FD15537}"/>
                </a:ext>
              </a:extLst>
            </p:cNvPr>
            <p:cNvSpPr/>
            <p:nvPr/>
          </p:nvSpPr>
          <p:spPr>
            <a:xfrm>
              <a:off x="11368800" y="2738880"/>
              <a:ext cx="376200" cy="455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</a:rPr>
                <a:t>x</a:t>
              </a:r>
              <a:endParaRPr kumimoji="0" lang="es-CL" sz="2400" b="0" i="0" u="none" strike="noStrike" kern="1200" cap="none" spc="-1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CustomShape 10">
              <a:extLst>
                <a:ext uri="{FF2B5EF4-FFF2-40B4-BE49-F238E27FC236}">
                  <a16:creationId xmlns:a16="http://schemas.microsoft.com/office/drawing/2014/main" id="{7F29E5BC-8AEE-441A-A9C9-643ED5C36F14}"/>
                </a:ext>
              </a:extLst>
            </p:cNvPr>
            <p:cNvSpPr/>
            <p:nvPr/>
          </p:nvSpPr>
          <p:spPr>
            <a:xfrm>
              <a:off x="10486080" y="1896120"/>
              <a:ext cx="377640" cy="455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</a:rPr>
                <a:t>y</a:t>
              </a:r>
              <a:endParaRPr kumimoji="0" lang="es-CL" sz="2400" b="0" i="0" u="none" strike="noStrike" kern="1200" cap="none" spc="-1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0" name="CustomShape 11">
              <a:extLst>
                <a:ext uri="{FF2B5EF4-FFF2-40B4-BE49-F238E27FC236}">
                  <a16:creationId xmlns:a16="http://schemas.microsoft.com/office/drawing/2014/main" id="{427C5436-E1ED-4FE1-A922-A2B5C5CBE93F}"/>
                </a:ext>
              </a:extLst>
            </p:cNvPr>
            <p:cNvSpPr/>
            <p:nvPr/>
          </p:nvSpPr>
          <p:spPr>
            <a:xfrm>
              <a:off x="10485595" y="2607585"/>
              <a:ext cx="356400" cy="455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</a:rPr>
                <a:t>z</a:t>
              </a:r>
              <a:endParaRPr kumimoji="0" lang="es-CL" sz="24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</p:grpSp>
      <p:pic>
        <p:nvPicPr>
          <p:cNvPr id="24" name="Imagen 1">
            <a:extLst>
              <a:ext uri="{FF2B5EF4-FFF2-40B4-BE49-F238E27FC236}">
                <a16:creationId xmlns:a16="http://schemas.microsoft.com/office/drawing/2014/main" id="{DEC8700D-B7E2-460E-87D5-E845587D126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7650692" y="2770390"/>
            <a:ext cx="3988800" cy="3809160"/>
          </a:xfrm>
          <a:prstGeom prst="rect">
            <a:avLst/>
          </a:prstGeom>
          <a:ln>
            <a:noFill/>
          </a:ln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0A1B2D35-A2BA-4D29-91F7-2AD2B737186B}"/>
              </a:ext>
            </a:extLst>
          </p:cNvPr>
          <p:cNvSpPr txBox="1"/>
          <p:nvPr/>
        </p:nvSpPr>
        <p:spPr>
          <a:xfrm>
            <a:off x="6728606" y="6569228"/>
            <a:ext cx="5387195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Agradecimientos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Sears,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Zemansky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, Young y Freedman, “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Física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s-C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Universitaria”, Vol. II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15AC211-061C-4502-BC40-377E4138A211}"/>
              </a:ext>
            </a:extLst>
          </p:cNvPr>
          <p:cNvSpPr txBox="1"/>
          <p:nvPr/>
        </p:nvSpPr>
        <p:spPr>
          <a:xfrm>
            <a:off x="9343540" y="2501313"/>
            <a:ext cx="15894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1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vista lateral:</a:t>
            </a:r>
            <a:endParaRPr kumimoji="0" lang="es-CL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CustomShape 2">
            <a:extLst>
              <a:ext uri="{FF2B5EF4-FFF2-40B4-BE49-F238E27FC236}">
                <a16:creationId xmlns:a16="http://schemas.microsoft.com/office/drawing/2014/main" id="{FEEB2FB2-5F06-524E-F389-DA7744294657}"/>
              </a:ext>
            </a:extLst>
          </p:cNvPr>
          <p:cNvSpPr/>
          <p:nvPr/>
        </p:nvSpPr>
        <p:spPr>
          <a:xfrm>
            <a:off x="139270" y="1251726"/>
            <a:ext cx="8775678" cy="175287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Un </a:t>
            </a:r>
            <a:r>
              <a:rPr kumimoji="0" lang="es-CL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loop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 rectangular se encuentra inmerso en una región con </a:t>
            </a: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campo magnético uniforme. 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Una corriente</a:t>
            </a:r>
            <a:r>
              <a:rPr kumimoji="0" lang="es-CL" sz="1800" b="0" i="1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 I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, circula a través del </a:t>
            </a:r>
            <a:r>
              <a:rPr kumimoji="0" lang="es-CL" sz="1800" b="0" i="1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loop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 rectangular, tal como se muestra en la figura.</a:t>
            </a: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457200" marR="0" lvl="0" indent="-4564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 Light"/>
              <a:buAutoNum type="alphaLcParenR"/>
              <a:tabLst/>
              <a:defRPr/>
            </a:pP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Determinen la fuerza sobre cada segmento (sobre cada lado)</a:t>
            </a: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457200" marR="0" lvl="0" indent="-4564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 Light"/>
              <a:buAutoNum type="alphaLcParenR"/>
              <a:tabLst/>
              <a:defRPr/>
            </a:pP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Determinen la fuerza total sobre el </a:t>
            </a:r>
            <a:r>
              <a:rPr kumimoji="0" lang="es-CL" sz="1800" b="0" i="1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loop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.</a:t>
            </a: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3">
            <a:extLst>
              <a:ext uri="{FF2B5EF4-FFF2-40B4-BE49-F238E27FC236}">
                <a16:creationId xmlns:a16="http://schemas.microsoft.com/office/drawing/2014/main" id="{7D0DB249-A730-4BF0-B6A0-D818C3166CF0}"/>
              </a:ext>
            </a:extLst>
          </p:cNvPr>
          <p:cNvGrpSpPr/>
          <p:nvPr/>
        </p:nvGrpSpPr>
        <p:grpSpPr>
          <a:xfrm>
            <a:off x="10793325" y="1403565"/>
            <a:ext cx="1259405" cy="1298520"/>
            <a:chOff x="10485595" y="1896120"/>
            <a:chExt cx="1259405" cy="1298520"/>
          </a:xfrm>
        </p:grpSpPr>
        <p:sp>
          <p:nvSpPr>
            <p:cNvPr id="17" name="CustomShape 4">
              <a:extLst>
                <a:ext uri="{FF2B5EF4-FFF2-40B4-BE49-F238E27FC236}">
                  <a16:creationId xmlns:a16="http://schemas.microsoft.com/office/drawing/2014/main" id="{61D74171-280A-4243-8F28-20A0C2756160}"/>
                </a:ext>
              </a:extLst>
            </p:cNvPr>
            <p:cNvSpPr/>
            <p:nvPr/>
          </p:nvSpPr>
          <p:spPr>
            <a:xfrm flipV="1">
              <a:off x="10900080" y="2017080"/>
              <a:ext cx="360" cy="755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" name="CustomShape 5">
              <a:extLst>
                <a:ext uri="{FF2B5EF4-FFF2-40B4-BE49-F238E27FC236}">
                  <a16:creationId xmlns:a16="http://schemas.microsoft.com/office/drawing/2014/main" id="{484BA3F5-BE68-4277-8E56-D6EC19168B3F}"/>
                </a:ext>
              </a:extLst>
            </p:cNvPr>
            <p:cNvSpPr/>
            <p:nvPr/>
          </p:nvSpPr>
          <p:spPr>
            <a:xfrm rot="5400000" flipV="1">
              <a:off x="11266200" y="2400840"/>
              <a:ext cx="360" cy="719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19" name="Group 6">
              <a:extLst>
                <a:ext uri="{FF2B5EF4-FFF2-40B4-BE49-F238E27FC236}">
                  <a16:creationId xmlns:a16="http://schemas.microsoft.com/office/drawing/2014/main" id="{3EB087D3-568E-4F2B-A072-BFA31B4B77BE}"/>
                </a:ext>
              </a:extLst>
            </p:cNvPr>
            <p:cNvGrpSpPr/>
            <p:nvPr/>
          </p:nvGrpSpPr>
          <p:grpSpPr>
            <a:xfrm>
              <a:off x="10763100" y="2607585"/>
              <a:ext cx="287280" cy="287280"/>
              <a:chOff x="10763100" y="2607585"/>
              <a:chExt cx="287280" cy="287280"/>
            </a:xfrm>
          </p:grpSpPr>
          <p:sp>
            <p:nvSpPr>
              <p:cNvPr id="23" name="CustomShape 7">
                <a:extLst>
                  <a:ext uri="{FF2B5EF4-FFF2-40B4-BE49-F238E27FC236}">
                    <a16:creationId xmlns:a16="http://schemas.microsoft.com/office/drawing/2014/main" id="{CBE824B2-E423-404C-9427-820F9D32F7A8}"/>
                  </a:ext>
                </a:extLst>
              </p:cNvPr>
              <p:cNvSpPr/>
              <p:nvPr/>
            </p:nvSpPr>
            <p:spPr>
              <a:xfrm>
                <a:off x="10763100" y="2607585"/>
                <a:ext cx="287280" cy="287280"/>
              </a:xfrm>
              <a:prstGeom prst="ellipse">
                <a:avLst/>
              </a:prstGeom>
              <a:solidFill>
                <a:schemeClr val="bg1"/>
              </a:solidFill>
              <a:ln w="381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24" name="CustomShape 8">
                <a:extLst>
                  <a:ext uri="{FF2B5EF4-FFF2-40B4-BE49-F238E27FC236}">
                    <a16:creationId xmlns:a16="http://schemas.microsoft.com/office/drawing/2014/main" id="{C2633040-D17C-4D35-A771-CA1E919F7B4B}"/>
                  </a:ext>
                </a:extLst>
              </p:cNvPr>
              <p:cNvSpPr/>
              <p:nvPr/>
            </p:nvSpPr>
            <p:spPr>
              <a:xfrm>
                <a:off x="10859040" y="2700305"/>
                <a:ext cx="95400" cy="95400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20" name="CustomShape 9">
              <a:extLst>
                <a:ext uri="{FF2B5EF4-FFF2-40B4-BE49-F238E27FC236}">
                  <a16:creationId xmlns:a16="http://schemas.microsoft.com/office/drawing/2014/main" id="{2F591913-A8BB-4154-8643-D1862ECD1CCA}"/>
                </a:ext>
              </a:extLst>
            </p:cNvPr>
            <p:cNvSpPr/>
            <p:nvPr/>
          </p:nvSpPr>
          <p:spPr>
            <a:xfrm>
              <a:off x="11368800" y="2738880"/>
              <a:ext cx="376200" cy="455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</a:rPr>
                <a:t>x</a:t>
              </a:r>
              <a:endParaRPr kumimoji="0" lang="es-CL" sz="2400" b="0" i="0" u="none" strike="noStrike" kern="1200" cap="none" spc="-1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1" name="CustomShape 10">
              <a:extLst>
                <a:ext uri="{FF2B5EF4-FFF2-40B4-BE49-F238E27FC236}">
                  <a16:creationId xmlns:a16="http://schemas.microsoft.com/office/drawing/2014/main" id="{B8CD0B5C-41D4-4355-8FE5-DDF19E80F7BA}"/>
                </a:ext>
              </a:extLst>
            </p:cNvPr>
            <p:cNvSpPr/>
            <p:nvPr/>
          </p:nvSpPr>
          <p:spPr>
            <a:xfrm>
              <a:off x="10486080" y="1896120"/>
              <a:ext cx="377640" cy="455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</a:rPr>
                <a:t>y</a:t>
              </a:r>
              <a:endParaRPr kumimoji="0" lang="es-CL" sz="2400" b="0" i="0" u="none" strike="noStrike" kern="1200" cap="none" spc="-1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2" name="CustomShape 11">
              <a:extLst>
                <a:ext uri="{FF2B5EF4-FFF2-40B4-BE49-F238E27FC236}">
                  <a16:creationId xmlns:a16="http://schemas.microsoft.com/office/drawing/2014/main" id="{F1625BE0-D7A4-4C58-AB69-909537277AAA}"/>
                </a:ext>
              </a:extLst>
            </p:cNvPr>
            <p:cNvSpPr/>
            <p:nvPr/>
          </p:nvSpPr>
          <p:spPr>
            <a:xfrm>
              <a:off x="10485595" y="2607585"/>
              <a:ext cx="356400" cy="455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</a:rPr>
                <a:t>z</a:t>
              </a:r>
              <a:endParaRPr kumimoji="0" lang="es-CL" sz="24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25" name="CustomShape 2">
            <a:extLst>
              <a:ext uri="{FF2B5EF4-FFF2-40B4-BE49-F238E27FC236}">
                <a16:creationId xmlns:a16="http://schemas.microsoft.com/office/drawing/2014/main" id="{B12E5E0D-7AEA-4C90-B908-A760995E47A4}"/>
              </a:ext>
            </a:extLst>
          </p:cNvPr>
          <p:cNvSpPr/>
          <p:nvPr/>
        </p:nvSpPr>
        <p:spPr>
          <a:xfrm>
            <a:off x="139270" y="1251726"/>
            <a:ext cx="8775678" cy="175287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Un </a:t>
            </a:r>
            <a:r>
              <a:rPr kumimoji="0" lang="es-CL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loop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 rectangular se encuentra inmerso en una región con </a:t>
            </a:r>
            <a:r>
              <a:rPr lang="es-CL" spc="-1" dirty="0">
                <a:solidFill>
                  <a:srgbClr val="000000"/>
                </a:solidFill>
                <a:latin typeface="Century"/>
                <a:ea typeface="DejaVu Sans"/>
              </a:rPr>
              <a:t>campo magnético uniforme. 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Una corriente</a:t>
            </a:r>
            <a:r>
              <a:rPr kumimoji="0" lang="es-CL" sz="1800" b="0" i="1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 I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, circula a través del </a:t>
            </a:r>
            <a:r>
              <a:rPr kumimoji="0" lang="es-CL" sz="1800" b="0" i="1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loop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 rectangular, tal como se muestra en la figura.</a:t>
            </a: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457200" marR="0" lvl="0" indent="-4564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 Light"/>
              <a:buAutoNum type="alphaLcParenR"/>
              <a:tabLst/>
              <a:defRPr/>
            </a:pP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Determinen la fuerza sobre cada segmento (sobre cada lado)</a:t>
            </a: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457200" marR="0" lvl="0" indent="-4564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 Light"/>
              <a:buAutoNum type="alphaLcParenR"/>
              <a:tabLst/>
              <a:defRPr/>
            </a:pP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Determinen la fuerza total sobre el </a:t>
            </a:r>
            <a:r>
              <a:rPr kumimoji="0" lang="es-CL" sz="1800" b="0" i="1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loop</a:t>
            </a:r>
            <a:r>
              <a:rPr kumimoji="0" lang="es-CL" sz="1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"/>
                <a:ea typeface="DejaVu Sans"/>
              </a:rPr>
              <a:t>.</a:t>
            </a:r>
            <a:endParaRPr kumimoji="0" lang="es-CL" sz="18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28" name="Imagen 1">
            <a:extLst>
              <a:ext uri="{FF2B5EF4-FFF2-40B4-BE49-F238E27FC236}">
                <a16:creationId xmlns:a16="http://schemas.microsoft.com/office/drawing/2014/main" id="{3D08144C-9F4B-4BE1-9F97-2A8D27F01CA0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7650692" y="2770390"/>
            <a:ext cx="3988800" cy="3809160"/>
          </a:xfrm>
          <a:prstGeom prst="rect">
            <a:avLst/>
          </a:prstGeom>
          <a:ln>
            <a:noFill/>
          </a:ln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B59F95B7-F8B1-4DD5-94E3-C9DCAB30ECFD}"/>
              </a:ext>
            </a:extLst>
          </p:cNvPr>
          <p:cNvSpPr txBox="1"/>
          <p:nvPr/>
        </p:nvSpPr>
        <p:spPr>
          <a:xfrm>
            <a:off x="6551982" y="6517463"/>
            <a:ext cx="558311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Agradecimientos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Sears,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Zemansky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Young y Freedman, “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Física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C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Universitaria”, Vol. II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98313AE8-8455-49DC-9D62-43671279A47D}"/>
              </a:ext>
            </a:extLst>
          </p:cNvPr>
          <p:cNvGrpSpPr/>
          <p:nvPr/>
        </p:nvGrpSpPr>
        <p:grpSpPr>
          <a:xfrm>
            <a:off x="5374950" y="3666950"/>
            <a:ext cx="2305050" cy="2106657"/>
            <a:chOff x="5345642" y="4246263"/>
            <a:chExt cx="2305050" cy="2106657"/>
          </a:xfrm>
        </p:grpSpPr>
        <p:grpSp>
          <p:nvGrpSpPr>
            <p:cNvPr id="6" name="Grupo 5">
              <a:extLst>
                <a:ext uri="{FF2B5EF4-FFF2-40B4-BE49-F238E27FC236}">
                  <a16:creationId xmlns:a16="http://schemas.microsoft.com/office/drawing/2014/main" id="{46B6C385-8A96-40E0-ABD4-521363708BEF}"/>
                </a:ext>
              </a:extLst>
            </p:cNvPr>
            <p:cNvGrpSpPr/>
            <p:nvPr/>
          </p:nvGrpSpPr>
          <p:grpSpPr>
            <a:xfrm>
              <a:off x="5345642" y="4259063"/>
              <a:ext cx="2305050" cy="2073857"/>
              <a:chOff x="5184124" y="4660663"/>
              <a:chExt cx="2305050" cy="2073857"/>
            </a:xfrm>
          </p:grpSpPr>
          <p:pic>
            <p:nvPicPr>
              <p:cNvPr id="4" name="Imagen 3">
                <a:extLst>
                  <a:ext uri="{FF2B5EF4-FFF2-40B4-BE49-F238E27FC236}">
                    <a16:creationId xmlns:a16="http://schemas.microsoft.com/office/drawing/2014/main" id="{BA312EFD-1855-4679-9CC6-ABE253798E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84124" y="4972395"/>
                <a:ext cx="2305050" cy="1762125"/>
              </a:xfrm>
              <a:prstGeom prst="rect">
                <a:avLst/>
              </a:prstGeom>
            </p:spPr>
          </p:pic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33F46901-01A3-42BE-9FE6-E4FF7EFFEC0F}"/>
                  </a:ext>
                </a:extLst>
              </p:cNvPr>
              <p:cNvSpPr txBox="1"/>
              <p:nvPr/>
            </p:nvSpPr>
            <p:spPr>
              <a:xfrm>
                <a:off x="5541921" y="4660663"/>
                <a:ext cx="1589457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600" b="1" i="1" u="none" strike="noStrike" kern="1200" cap="none" spc="-1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jaVu Sans"/>
                    <a:cs typeface="Times New Roman" panose="02020603050405020304" pitchFamily="18" charset="0"/>
                  </a:rPr>
                  <a:t>vista superior:</a:t>
                </a:r>
                <a:endParaRPr kumimoji="0" lang="es-CL" sz="16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5E599EB5-196D-44C8-99C5-ABA3D8EC0A7B}"/>
                </a:ext>
              </a:extLst>
            </p:cNvPr>
            <p:cNvSpPr/>
            <p:nvPr/>
          </p:nvSpPr>
          <p:spPr>
            <a:xfrm>
              <a:off x="5354515" y="4246263"/>
              <a:ext cx="2296177" cy="2106657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</p:grpSp>
      <p:pic>
        <p:nvPicPr>
          <p:cNvPr id="470" name="Picture 15"/>
          <p:cNvPicPr/>
          <p:nvPr/>
        </p:nvPicPr>
        <p:blipFill>
          <a:blip r:embed="rId4"/>
          <a:stretch/>
        </p:blipFill>
        <p:spPr>
          <a:xfrm>
            <a:off x="400782" y="3279958"/>
            <a:ext cx="3988800" cy="2634564"/>
          </a:xfrm>
          <a:prstGeom prst="rect">
            <a:avLst/>
          </a:prstGeom>
          <a:ln>
            <a:noFill/>
          </a:ln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759B710-906B-4446-8248-95607BA452EE}"/>
              </a:ext>
            </a:extLst>
          </p:cNvPr>
          <p:cNvSpPr txBox="1"/>
          <p:nvPr/>
        </p:nvSpPr>
        <p:spPr>
          <a:xfrm>
            <a:off x="400782" y="6225216"/>
            <a:ext cx="4664170" cy="52322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Pero la Fuerza Magnética 2 / Fuerza Magnética 4, ejerce Torque sobre el alambre 2 / el alambre </a:t>
            </a:r>
            <a:r>
              <a:rPr lang="es-MX" sz="1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kumimoji="0" lang="es-CL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5CA118C8-C488-4605-8F8D-8D5F31576758}"/>
              </a:ext>
            </a:extLst>
          </p:cNvPr>
          <p:cNvSpPr txBox="1"/>
          <p:nvPr/>
        </p:nvSpPr>
        <p:spPr>
          <a:xfrm>
            <a:off x="9343540" y="2501313"/>
            <a:ext cx="15894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1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vista lateral:</a:t>
            </a:r>
            <a:endParaRPr kumimoji="0" lang="es-CL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16FEFB7-5497-45DF-8408-4099079A4F1A}"/>
                  </a:ext>
                </a:extLst>
              </p:cNvPr>
              <p:cNvSpPr txBox="1"/>
              <p:nvPr/>
            </p:nvSpPr>
            <p:spPr>
              <a:xfrm>
                <a:off x="5119498" y="3067317"/>
                <a:ext cx="2795520" cy="523220"/>
              </a:xfrm>
              <a:prstGeom prst="rect">
                <a:avLst/>
              </a:prstGeom>
              <a:noFill/>
              <a:ln>
                <a:solidFill>
                  <a:srgbClr val="0000FF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MX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</a:t>
                </a:r>
                <a:r>
                  <a:rPr kumimoji="0" lang="es-MX" sz="1400" b="0" i="1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loop</a:t>
                </a:r>
                <a:r>
                  <a:rPr kumimoji="0" lang="es-MX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rectangular puede rotar en sentido horario con </a:t>
                </a:r>
                <a14:m>
                  <m:oMath xmlns:m="http://schemas.openxmlformats.org/officeDocument/2006/math">
                    <m:r>
                      <a:rPr kumimoji="0" lang="es-MX" sz="1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kumimoji="0" lang="es-C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constante.</a:t>
                </a: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16FEFB7-5497-45DF-8408-4099079A4F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9498" y="3067317"/>
                <a:ext cx="2795520" cy="523220"/>
              </a:xfrm>
              <a:prstGeom prst="rect">
                <a:avLst/>
              </a:prstGeom>
              <a:blipFill>
                <a:blip r:embed="rId5"/>
                <a:stretch>
                  <a:fillRect t="-1136" b="-10227"/>
                </a:stretch>
              </a:blipFill>
              <a:ln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43C631DB-56D0-4FC2-B06C-9C3D1FDC62E0}"/>
                  </a:ext>
                </a:extLst>
              </p:cNvPr>
              <p:cNvSpPr txBox="1"/>
              <p:nvPr/>
            </p:nvSpPr>
            <p:spPr>
              <a:xfrm>
                <a:off x="1945253" y="5516491"/>
                <a:ext cx="3268585" cy="47423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MX" sz="2200" b="0" i="1" spc="-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MX" sz="2200" b="0" i="1" spc="-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MX" sz="2200" i="1" spc="-1">
                              <a:latin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  <m:r>
                        <a:rPr lang="es-MX" sz="2200" b="0" i="1" spc="-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acc>
                      <m:r>
                        <a:rPr lang="es-MX" sz="2200" b="0" i="1" spc="-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s-MX" sz="2200" b="0" i="1" spc="-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MX" sz="2200" b="0" i="1" spc="-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sSub>
                        <m:sSubPr>
                          <m:ctrlP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MX" sz="2200" b="0" i="1" spc="-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MX" sz="2200" b="0" i="1" spc="-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𝜏</m:t>
                              </m:r>
                            </m:e>
                          </m:acc>
                        </m:e>
                        <m:sub>
                          <m: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𝑛𝑒𝑡𝑜</m:t>
                          </m:r>
                        </m:sub>
                      </m:sSub>
                      <m:r>
                        <a:rPr lang="es-MX" sz="2200" b="0" i="1" spc="-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MX" sz="2200" b="0" i="1" spc="-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e>
                      </m:acc>
                    </m:oMath>
                  </m:oMathPara>
                </a14:m>
                <a:endParaRPr lang="es-CL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43C631DB-56D0-4FC2-B06C-9C3D1FDC62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253" y="5516491"/>
                <a:ext cx="3268585" cy="4742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CustomShape 1">
            <a:extLst>
              <a:ext uri="{FF2B5EF4-FFF2-40B4-BE49-F238E27FC236}">
                <a16:creationId xmlns:a16="http://schemas.microsoft.com/office/drawing/2014/main" id="{730C4739-FF87-2D22-7EA4-6353EB6BC291}"/>
              </a:ext>
            </a:extLst>
          </p:cNvPr>
          <p:cNvSpPr/>
          <p:nvPr/>
        </p:nvSpPr>
        <p:spPr>
          <a:xfrm>
            <a:off x="0" y="123480"/>
            <a:ext cx="1219200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36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Ejercicio colaborativo: Fuerza sobre un </a:t>
            </a:r>
            <a:r>
              <a:rPr lang="es-CL" sz="3600" spc="-1" dirty="0" err="1">
                <a:solidFill>
                  <a:srgbClr val="FFFFFF"/>
                </a:solidFill>
                <a:latin typeface="Century"/>
                <a:ea typeface="DejaVu Sans"/>
              </a:rPr>
              <a:t>loop</a:t>
            </a:r>
            <a:r>
              <a:rPr lang="es-CL" sz="3600" spc="-1" dirty="0">
                <a:solidFill>
                  <a:srgbClr val="FFFFFF"/>
                </a:solidFill>
                <a:latin typeface="Century"/>
                <a:ea typeface="DejaVu Sans"/>
              </a:rPr>
              <a:t> rectangular</a:t>
            </a:r>
            <a:endParaRPr lang="es-CL" sz="36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CustomShape 2"/>
          <p:cNvSpPr/>
          <p:nvPr/>
        </p:nvSpPr>
        <p:spPr>
          <a:xfrm>
            <a:off x="437400" y="1584000"/>
            <a:ext cx="10119799" cy="4602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s-CL" sz="2400" b="0" strike="noStrike" spc="-1" dirty="0">
                <a:solidFill>
                  <a:srgbClr val="000000"/>
                </a:solidFill>
                <a:latin typeface="Century"/>
                <a:ea typeface="DejaVu Sans"/>
              </a:rPr>
              <a:t>Si el campo magnético es </a:t>
            </a:r>
            <a:r>
              <a:rPr lang="es-CL" sz="2400" b="1" strike="noStrike" spc="-1" dirty="0">
                <a:solidFill>
                  <a:srgbClr val="000000"/>
                </a:solidFill>
                <a:highlight>
                  <a:srgbClr val="FFFF00"/>
                </a:highlight>
                <a:latin typeface="Century"/>
                <a:ea typeface="DejaVu Sans"/>
              </a:rPr>
              <a:t>uniforme</a:t>
            </a:r>
            <a:r>
              <a:rPr lang="es-CL" sz="2400" b="0" strike="noStrike" spc="-1" dirty="0">
                <a:solidFill>
                  <a:srgbClr val="000000"/>
                </a:solidFill>
                <a:latin typeface="Century"/>
                <a:ea typeface="DejaVu Sans"/>
              </a:rPr>
              <a:t>, entonces en un circuito cerrado:</a:t>
            </a:r>
            <a:endParaRPr lang="es-CL" sz="2400" b="0" strike="noStrike" spc="-1" dirty="0">
              <a:latin typeface="Arial"/>
            </a:endParaRPr>
          </a:p>
        </p:txBody>
      </p:sp>
      <p:sp>
        <p:nvSpPr>
          <p:cNvPr id="474" name="CustomShape 3"/>
          <p:cNvSpPr/>
          <p:nvPr/>
        </p:nvSpPr>
        <p:spPr>
          <a:xfrm>
            <a:off x="695826" y="4968000"/>
            <a:ext cx="4818348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2400" b="0" strike="noStrike" spc="-1" dirty="0">
                <a:solidFill>
                  <a:srgbClr val="0000FF"/>
                </a:solidFill>
                <a:latin typeface="Century"/>
                <a:ea typeface="DejaVu Sans"/>
              </a:rPr>
              <a:t>La fuerza magnética total en un </a:t>
            </a:r>
            <a:endParaRPr lang="es-CL" sz="2400" b="0" strike="noStrike" spc="-1" dirty="0">
              <a:solidFill>
                <a:srgbClr val="0000FF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2400" b="0" strike="noStrike" spc="-1" dirty="0" err="1">
                <a:solidFill>
                  <a:srgbClr val="0000FF"/>
                </a:solidFill>
                <a:latin typeface="Century"/>
                <a:ea typeface="DejaVu Sans"/>
              </a:rPr>
              <a:t>loop</a:t>
            </a:r>
            <a:r>
              <a:rPr lang="es-CL" sz="2400" b="0" strike="noStrike" spc="-1" dirty="0">
                <a:solidFill>
                  <a:srgbClr val="0000FF"/>
                </a:solidFill>
                <a:latin typeface="Century"/>
                <a:ea typeface="DejaVu Sans"/>
              </a:rPr>
              <a:t> cerrado </a:t>
            </a:r>
            <a:r>
              <a:rPr lang="es-CL" sz="2400" b="0" strike="noStrike" spc="-1" dirty="0">
                <a:solidFill>
                  <a:srgbClr val="0000FF"/>
                </a:solidFill>
                <a:highlight>
                  <a:srgbClr val="FFFF00"/>
                </a:highlight>
                <a:latin typeface="Century"/>
                <a:ea typeface="DejaVu Sans"/>
              </a:rPr>
              <a:t>es cero.</a:t>
            </a:r>
            <a:endParaRPr lang="es-CL" sz="2400" b="0" strike="noStrike" spc="-1" dirty="0">
              <a:solidFill>
                <a:srgbClr val="0000FF"/>
              </a:solidFill>
              <a:highlight>
                <a:srgbClr val="FFFF00"/>
              </a:highlight>
              <a:latin typeface="Arial"/>
            </a:endParaRPr>
          </a:p>
        </p:txBody>
      </p:sp>
      <p:pic>
        <p:nvPicPr>
          <p:cNvPr id="475" name="Picture 8"/>
          <p:cNvPicPr/>
          <p:nvPr/>
        </p:nvPicPr>
        <p:blipFill>
          <a:blip r:embed="rId2"/>
          <a:stretch/>
        </p:blipFill>
        <p:spPr>
          <a:xfrm>
            <a:off x="1422360" y="2304720"/>
            <a:ext cx="3021840" cy="10152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1CCA87D8-0319-4397-830A-6F91BE71E8CA}"/>
              </a:ext>
            </a:extLst>
          </p:cNvPr>
          <p:cNvGrpSpPr/>
          <p:nvPr/>
        </p:nvGrpSpPr>
        <p:grpSpPr>
          <a:xfrm>
            <a:off x="7746840" y="3067560"/>
            <a:ext cx="3606120" cy="2832840"/>
            <a:chOff x="7746840" y="3067560"/>
            <a:chExt cx="3606120" cy="2832840"/>
          </a:xfrm>
        </p:grpSpPr>
        <p:pic>
          <p:nvPicPr>
            <p:cNvPr id="473" name="Picture 2"/>
            <p:cNvPicPr/>
            <p:nvPr/>
          </p:nvPicPr>
          <p:blipFill>
            <a:blip r:embed="rId3"/>
            <a:stretch/>
          </p:blipFill>
          <p:spPr>
            <a:xfrm>
              <a:off x="7746840" y="3067560"/>
              <a:ext cx="3606120" cy="28328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78" name="Imagen 477"/>
            <p:cNvPicPr/>
            <p:nvPr/>
          </p:nvPicPr>
          <p:blipFill>
            <a:blip r:embed="rId4"/>
            <a:stretch/>
          </p:blipFill>
          <p:spPr>
            <a:xfrm>
              <a:off x="7746840" y="4048740"/>
              <a:ext cx="380520" cy="393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</p:grpSp>
      <p:grpSp>
        <p:nvGrpSpPr>
          <p:cNvPr id="3" name="Grupo 2">
            <a:extLst>
              <a:ext uri="{FF2B5EF4-FFF2-40B4-BE49-F238E27FC236}">
                <a16:creationId xmlns:a16="http://schemas.microsoft.com/office/drawing/2014/main" id="{3105C1F1-9A4F-412A-80BA-34D6C6FF4767}"/>
              </a:ext>
            </a:extLst>
          </p:cNvPr>
          <p:cNvGrpSpPr/>
          <p:nvPr/>
        </p:nvGrpSpPr>
        <p:grpSpPr>
          <a:xfrm>
            <a:off x="1105560" y="3737880"/>
            <a:ext cx="3847320" cy="1015200"/>
            <a:chOff x="1105560" y="3737880"/>
            <a:chExt cx="3847320" cy="1015200"/>
          </a:xfrm>
        </p:grpSpPr>
        <p:pic>
          <p:nvPicPr>
            <p:cNvPr id="476" name="Picture 2"/>
            <p:cNvPicPr/>
            <p:nvPr/>
          </p:nvPicPr>
          <p:blipFill>
            <a:blip r:embed="rId5"/>
            <a:stretch/>
          </p:blipFill>
          <p:spPr>
            <a:xfrm>
              <a:off x="1105560" y="3737880"/>
              <a:ext cx="3847320" cy="10152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sp>
          <p:nvSpPr>
            <p:cNvPr id="477" name="CustomShape 4"/>
            <p:cNvSpPr/>
            <p:nvPr/>
          </p:nvSpPr>
          <p:spPr>
            <a:xfrm>
              <a:off x="2151360" y="4033800"/>
              <a:ext cx="300600" cy="333360"/>
            </a:xfrm>
            <a:prstGeom prst="ellipse">
              <a:avLst/>
            </a:prstGeom>
            <a:noFill/>
            <a:ln w="2844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ED330F23-BD87-4939-AD38-9BFC13B191F5}"/>
                </a:ext>
              </a:extLst>
            </p:cNvPr>
            <p:cNvCxnSpPr/>
            <p:nvPr/>
          </p:nvCxnSpPr>
          <p:spPr>
            <a:xfrm>
              <a:off x="4697903" y="3947747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ustomShape 1">
            <a:extLst>
              <a:ext uri="{FF2B5EF4-FFF2-40B4-BE49-F238E27FC236}">
                <a16:creationId xmlns:a16="http://schemas.microsoft.com/office/drawing/2014/main" id="{106DDCB7-C430-4CAC-9A50-2334333BCB42}"/>
              </a:ext>
            </a:extLst>
          </p:cNvPr>
          <p:cNvSpPr/>
          <p:nvPr/>
        </p:nvSpPr>
        <p:spPr>
          <a:xfrm>
            <a:off x="0" y="132120"/>
            <a:ext cx="1219200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en un circuito cerrado</a:t>
            </a:r>
            <a:endParaRPr lang="es-CL" sz="4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87D884-D09E-43DF-96C2-EEB1FC36DE6F}"/>
              </a:ext>
            </a:extLst>
          </p:cNvPr>
          <p:cNvSpPr txBox="1">
            <a:spLocks/>
          </p:cNvSpPr>
          <p:nvPr/>
        </p:nvSpPr>
        <p:spPr>
          <a:xfrm>
            <a:off x="0" y="123467"/>
            <a:ext cx="12192000" cy="108712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" panose="02040604050505020304" pitchFamily="18" charset="0"/>
                <a:ea typeface="+mj-ea"/>
                <a:cs typeface="+mj-cs"/>
              </a:rPr>
              <a:t>Pregunta conceptual: Fuerza sobre un alambre con corriente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EAD348D-4B78-45A4-84F5-E6B9428C64A8}"/>
              </a:ext>
            </a:extLst>
          </p:cNvPr>
          <p:cNvSpPr txBox="1"/>
          <p:nvPr/>
        </p:nvSpPr>
        <p:spPr>
          <a:xfrm>
            <a:off x="384296" y="1346319"/>
            <a:ext cx="11423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Una porción de alambre es expuesta a un campo </a:t>
            </a:r>
            <a:r>
              <a:rPr kumimoji="0" lang="es-CL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magnético uniforme.</a:t>
            </a:r>
            <a:r>
              <a:rPr kumimoji="0" lang="es-CL" sz="1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¿En cuál de los siguientes casos la fuerza sobre el </a:t>
            </a:r>
            <a:r>
              <a:rPr kumimoji="0" lang="es-CL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alambre con corriente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es mayor?</a:t>
            </a: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C28B4FEE-B8EB-6846-948C-755BCAE242F6}"/>
              </a:ext>
            </a:extLst>
          </p:cNvPr>
          <p:cNvGrpSpPr/>
          <p:nvPr/>
        </p:nvGrpSpPr>
        <p:grpSpPr>
          <a:xfrm>
            <a:off x="1243499" y="1992650"/>
            <a:ext cx="2568764" cy="2226802"/>
            <a:chOff x="2644282" y="2041578"/>
            <a:chExt cx="2568764" cy="2226802"/>
          </a:xfrm>
        </p:grpSpPr>
        <p:cxnSp>
          <p:nvCxnSpPr>
            <p:cNvPr id="15" name="14 Conector recto de flecha">
              <a:extLst>
                <a:ext uri="{FF2B5EF4-FFF2-40B4-BE49-F238E27FC236}">
                  <a16:creationId xmlns:a16="http://schemas.microsoft.com/office/drawing/2014/main" id="{D740B1EF-D725-334E-B1AB-CE160CEF1089}"/>
                </a:ext>
              </a:extLst>
            </p:cNvPr>
            <p:cNvCxnSpPr/>
            <p:nvPr/>
          </p:nvCxnSpPr>
          <p:spPr>
            <a:xfrm>
              <a:off x="2649766" y="397642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17" name="15 Conector recto de flecha">
              <a:extLst>
                <a:ext uri="{FF2B5EF4-FFF2-40B4-BE49-F238E27FC236}">
                  <a16:creationId xmlns:a16="http://schemas.microsoft.com/office/drawing/2014/main" id="{7D41DC44-E800-CF4D-8691-8A280AB33C8D}"/>
                </a:ext>
              </a:extLst>
            </p:cNvPr>
            <p:cNvCxnSpPr/>
            <p:nvPr/>
          </p:nvCxnSpPr>
          <p:spPr>
            <a:xfrm>
              <a:off x="2649766" y="413713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18" name="14 Conector recto de flecha">
              <a:extLst>
                <a:ext uri="{FF2B5EF4-FFF2-40B4-BE49-F238E27FC236}">
                  <a16:creationId xmlns:a16="http://schemas.microsoft.com/office/drawing/2014/main" id="{F8C98323-2AED-FF47-AC49-012ACB35FB87}"/>
                </a:ext>
              </a:extLst>
            </p:cNvPr>
            <p:cNvCxnSpPr/>
            <p:nvPr/>
          </p:nvCxnSpPr>
          <p:spPr>
            <a:xfrm>
              <a:off x="2649766" y="250580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19" name="15 Conector recto de flecha">
              <a:extLst>
                <a:ext uri="{FF2B5EF4-FFF2-40B4-BE49-F238E27FC236}">
                  <a16:creationId xmlns:a16="http://schemas.microsoft.com/office/drawing/2014/main" id="{E5835E7B-50E2-6341-A35F-E985DA37DE09}"/>
                </a:ext>
              </a:extLst>
            </p:cNvPr>
            <p:cNvCxnSpPr/>
            <p:nvPr/>
          </p:nvCxnSpPr>
          <p:spPr>
            <a:xfrm>
              <a:off x="2649766" y="2666520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0" name="16 Conector recto de flecha">
              <a:extLst>
                <a:ext uri="{FF2B5EF4-FFF2-40B4-BE49-F238E27FC236}">
                  <a16:creationId xmlns:a16="http://schemas.microsoft.com/office/drawing/2014/main" id="{59E38616-AC6D-E54E-8795-4AD2FDE799BE}"/>
                </a:ext>
              </a:extLst>
            </p:cNvPr>
            <p:cNvCxnSpPr/>
            <p:nvPr/>
          </p:nvCxnSpPr>
          <p:spPr>
            <a:xfrm>
              <a:off x="2649766" y="2839182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1" name="17 Conector recto de flecha">
              <a:extLst>
                <a:ext uri="{FF2B5EF4-FFF2-40B4-BE49-F238E27FC236}">
                  <a16:creationId xmlns:a16="http://schemas.microsoft.com/office/drawing/2014/main" id="{8535A031-49C0-7D4C-BF55-D10C3DC9DF15}"/>
                </a:ext>
              </a:extLst>
            </p:cNvPr>
            <p:cNvCxnSpPr/>
            <p:nvPr/>
          </p:nvCxnSpPr>
          <p:spPr>
            <a:xfrm>
              <a:off x="2659291" y="3813893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2" name="16 Conector recto de flecha">
              <a:extLst>
                <a:ext uri="{FF2B5EF4-FFF2-40B4-BE49-F238E27FC236}">
                  <a16:creationId xmlns:a16="http://schemas.microsoft.com/office/drawing/2014/main" id="{9870570A-5EF0-984E-96E4-231FDFD68473}"/>
                </a:ext>
              </a:extLst>
            </p:cNvPr>
            <p:cNvCxnSpPr/>
            <p:nvPr/>
          </p:nvCxnSpPr>
          <p:spPr>
            <a:xfrm>
              <a:off x="2644282" y="3008208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3" name="14 Conector recto de flecha">
              <a:extLst>
                <a:ext uri="{FF2B5EF4-FFF2-40B4-BE49-F238E27FC236}">
                  <a16:creationId xmlns:a16="http://schemas.microsoft.com/office/drawing/2014/main" id="{0B8763BA-7618-EE4B-8698-3E54FCC79B61}"/>
                </a:ext>
              </a:extLst>
            </p:cNvPr>
            <p:cNvCxnSpPr/>
            <p:nvPr/>
          </p:nvCxnSpPr>
          <p:spPr>
            <a:xfrm>
              <a:off x="2655250" y="316370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4" name="15 Conector recto de flecha">
              <a:extLst>
                <a:ext uri="{FF2B5EF4-FFF2-40B4-BE49-F238E27FC236}">
                  <a16:creationId xmlns:a16="http://schemas.microsoft.com/office/drawing/2014/main" id="{DF1C6815-B6AE-0C4E-A53A-0D306E0AAEB2}"/>
                </a:ext>
              </a:extLst>
            </p:cNvPr>
            <p:cNvCxnSpPr/>
            <p:nvPr/>
          </p:nvCxnSpPr>
          <p:spPr>
            <a:xfrm>
              <a:off x="2655250" y="331610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5" name="16 Conector recto de flecha">
              <a:extLst>
                <a:ext uri="{FF2B5EF4-FFF2-40B4-BE49-F238E27FC236}">
                  <a16:creationId xmlns:a16="http://schemas.microsoft.com/office/drawing/2014/main" id="{4F40460E-7AF6-214F-94E7-0CDF5E92824C}"/>
                </a:ext>
              </a:extLst>
            </p:cNvPr>
            <p:cNvCxnSpPr/>
            <p:nvPr/>
          </p:nvCxnSpPr>
          <p:spPr>
            <a:xfrm>
              <a:off x="2655250" y="3488768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6" name="16 Conector recto de flecha">
              <a:extLst>
                <a:ext uri="{FF2B5EF4-FFF2-40B4-BE49-F238E27FC236}">
                  <a16:creationId xmlns:a16="http://schemas.microsoft.com/office/drawing/2014/main" id="{4E184690-E785-1649-B496-51D03AF83133}"/>
                </a:ext>
              </a:extLst>
            </p:cNvPr>
            <p:cNvCxnSpPr/>
            <p:nvPr/>
          </p:nvCxnSpPr>
          <p:spPr>
            <a:xfrm>
              <a:off x="2649766" y="365779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97C84210-E486-5247-AF4D-36122D7006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4468093" y="3082711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28" name="Arc 27">
              <a:extLst>
                <a:ext uri="{FF2B5EF4-FFF2-40B4-BE49-F238E27FC236}">
                  <a16:creationId xmlns:a16="http://schemas.microsoft.com/office/drawing/2014/main" id="{49FDE768-66EF-D947-8019-33061DC9E779}"/>
                </a:ext>
              </a:extLst>
            </p:cNvPr>
            <p:cNvSpPr/>
            <p:nvPr/>
          </p:nvSpPr>
          <p:spPr>
            <a:xfrm rot="13138691">
              <a:off x="3392559" y="2201419"/>
              <a:ext cx="1820487" cy="2066961"/>
            </a:xfrm>
            <a:prstGeom prst="arc">
              <a:avLst>
                <a:gd name="adj1" fmla="val 16454897"/>
                <a:gd name="adj2" fmla="val 0"/>
              </a:avLst>
            </a:prstGeom>
            <a:ln w="63500">
              <a:solidFill>
                <a:srgbClr val="BA020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282EB18-A1AF-F84D-B9AC-28AD4033AB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43614" y="3226398"/>
              <a:ext cx="160958" cy="236703"/>
            </a:xfrm>
            <a:prstGeom prst="rect">
              <a:avLst/>
            </a:prstGeom>
          </p:spPr>
        </p:pic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AEB1472C-102C-B241-91F4-A2A68F1851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74886" y="3159457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E3AFF10-2FA4-B342-8C96-B8C7EBAFF2E5}"/>
                </a:ext>
              </a:extLst>
            </p:cNvPr>
            <p:cNvSpPr txBox="1"/>
            <p:nvPr/>
          </p:nvSpPr>
          <p:spPr>
            <a:xfrm>
              <a:off x="3658689" y="2041578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1.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5D68306A-EBAC-0041-BF43-5E04BB77A6E1}"/>
              </a:ext>
            </a:extLst>
          </p:cNvPr>
          <p:cNvGrpSpPr/>
          <p:nvPr/>
        </p:nvGrpSpPr>
        <p:grpSpPr>
          <a:xfrm>
            <a:off x="4416784" y="2007637"/>
            <a:ext cx="2506518" cy="2072069"/>
            <a:chOff x="5817567" y="2056565"/>
            <a:chExt cx="2506518" cy="2072069"/>
          </a:xfrm>
        </p:grpSpPr>
        <p:cxnSp>
          <p:nvCxnSpPr>
            <p:cNvPr id="31" name="14 Conector recto de flecha">
              <a:extLst>
                <a:ext uri="{FF2B5EF4-FFF2-40B4-BE49-F238E27FC236}">
                  <a16:creationId xmlns:a16="http://schemas.microsoft.com/office/drawing/2014/main" id="{5A8015AB-5AF9-5B47-B2F3-6E43C0C75961}"/>
                </a:ext>
              </a:extLst>
            </p:cNvPr>
            <p:cNvCxnSpPr/>
            <p:nvPr/>
          </p:nvCxnSpPr>
          <p:spPr>
            <a:xfrm>
              <a:off x="5823051" y="396792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2" name="15 Conector recto de flecha">
              <a:extLst>
                <a:ext uri="{FF2B5EF4-FFF2-40B4-BE49-F238E27FC236}">
                  <a16:creationId xmlns:a16="http://schemas.microsoft.com/office/drawing/2014/main" id="{B5BE52C5-6125-3B45-B833-3E0E8B45FF75}"/>
                </a:ext>
              </a:extLst>
            </p:cNvPr>
            <p:cNvCxnSpPr/>
            <p:nvPr/>
          </p:nvCxnSpPr>
          <p:spPr>
            <a:xfrm>
              <a:off x="5823051" y="412863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3" name="14 Conector recto de flecha">
              <a:extLst>
                <a:ext uri="{FF2B5EF4-FFF2-40B4-BE49-F238E27FC236}">
                  <a16:creationId xmlns:a16="http://schemas.microsoft.com/office/drawing/2014/main" id="{46097280-5F6E-9546-8B1A-C71506029A4C}"/>
                </a:ext>
              </a:extLst>
            </p:cNvPr>
            <p:cNvCxnSpPr/>
            <p:nvPr/>
          </p:nvCxnSpPr>
          <p:spPr>
            <a:xfrm>
              <a:off x="5823051" y="249730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4" name="15 Conector recto de flecha">
              <a:extLst>
                <a:ext uri="{FF2B5EF4-FFF2-40B4-BE49-F238E27FC236}">
                  <a16:creationId xmlns:a16="http://schemas.microsoft.com/office/drawing/2014/main" id="{ECB3DF3F-B13D-3F49-88EC-B8D7EAA95679}"/>
                </a:ext>
              </a:extLst>
            </p:cNvPr>
            <p:cNvCxnSpPr/>
            <p:nvPr/>
          </p:nvCxnSpPr>
          <p:spPr>
            <a:xfrm>
              <a:off x="5823051" y="265801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5" name="16 Conector recto de flecha">
              <a:extLst>
                <a:ext uri="{FF2B5EF4-FFF2-40B4-BE49-F238E27FC236}">
                  <a16:creationId xmlns:a16="http://schemas.microsoft.com/office/drawing/2014/main" id="{122B6BAF-C269-BD40-B44D-5F19C8CAF4FB}"/>
                </a:ext>
              </a:extLst>
            </p:cNvPr>
            <p:cNvCxnSpPr/>
            <p:nvPr/>
          </p:nvCxnSpPr>
          <p:spPr>
            <a:xfrm>
              <a:off x="5823051" y="2830679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6" name="17 Conector recto de flecha">
              <a:extLst>
                <a:ext uri="{FF2B5EF4-FFF2-40B4-BE49-F238E27FC236}">
                  <a16:creationId xmlns:a16="http://schemas.microsoft.com/office/drawing/2014/main" id="{2E744D8D-5687-054D-B178-D68FDF97ACDD}"/>
                </a:ext>
              </a:extLst>
            </p:cNvPr>
            <p:cNvCxnSpPr/>
            <p:nvPr/>
          </p:nvCxnSpPr>
          <p:spPr>
            <a:xfrm>
              <a:off x="5832576" y="3805390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7" name="16 Conector recto de flecha">
              <a:extLst>
                <a:ext uri="{FF2B5EF4-FFF2-40B4-BE49-F238E27FC236}">
                  <a16:creationId xmlns:a16="http://schemas.microsoft.com/office/drawing/2014/main" id="{194EBAE9-9F18-7C47-8166-73E72A5FE1D0}"/>
                </a:ext>
              </a:extLst>
            </p:cNvPr>
            <p:cNvCxnSpPr/>
            <p:nvPr/>
          </p:nvCxnSpPr>
          <p:spPr>
            <a:xfrm>
              <a:off x="5817567" y="299970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8" name="14 Conector recto de flecha">
              <a:extLst>
                <a:ext uri="{FF2B5EF4-FFF2-40B4-BE49-F238E27FC236}">
                  <a16:creationId xmlns:a16="http://schemas.microsoft.com/office/drawing/2014/main" id="{C36C302B-273B-0447-B9E0-3779A837B463}"/>
                </a:ext>
              </a:extLst>
            </p:cNvPr>
            <p:cNvCxnSpPr/>
            <p:nvPr/>
          </p:nvCxnSpPr>
          <p:spPr>
            <a:xfrm>
              <a:off x="5828535" y="315520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9" name="15 Conector recto de flecha">
              <a:extLst>
                <a:ext uri="{FF2B5EF4-FFF2-40B4-BE49-F238E27FC236}">
                  <a16:creationId xmlns:a16="http://schemas.microsoft.com/office/drawing/2014/main" id="{300F2B13-98E1-E949-937B-F96935ECF44A}"/>
                </a:ext>
              </a:extLst>
            </p:cNvPr>
            <p:cNvCxnSpPr/>
            <p:nvPr/>
          </p:nvCxnSpPr>
          <p:spPr>
            <a:xfrm>
              <a:off x="5828535" y="330760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0" name="16 Conector recto de flecha">
              <a:extLst>
                <a:ext uri="{FF2B5EF4-FFF2-40B4-BE49-F238E27FC236}">
                  <a16:creationId xmlns:a16="http://schemas.microsoft.com/office/drawing/2014/main" id="{9726238F-FBC4-1B4D-90D2-3CDEF54154B2}"/>
                </a:ext>
              </a:extLst>
            </p:cNvPr>
            <p:cNvCxnSpPr/>
            <p:nvPr/>
          </p:nvCxnSpPr>
          <p:spPr>
            <a:xfrm>
              <a:off x="5828535" y="348026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1" name="16 Conector recto de flecha">
              <a:extLst>
                <a:ext uri="{FF2B5EF4-FFF2-40B4-BE49-F238E27FC236}">
                  <a16:creationId xmlns:a16="http://schemas.microsoft.com/office/drawing/2014/main" id="{2A3170FE-D212-164D-AD93-2C3FFB0323F3}"/>
                </a:ext>
              </a:extLst>
            </p:cNvPr>
            <p:cNvCxnSpPr/>
            <p:nvPr/>
          </p:nvCxnSpPr>
          <p:spPr>
            <a:xfrm>
              <a:off x="5823051" y="364929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BF7266C8-4900-004F-9C91-B23CF9BA94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7641378" y="3074208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475FF518-9A30-5640-97CC-9ED84D936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41589" y="3217895"/>
              <a:ext cx="160958" cy="236703"/>
            </a:xfrm>
            <a:prstGeom prst="rect">
              <a:avLst/>
            </a:prstGeom>
          </p:spPr>
        </p:pic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0C38C35D-6741-0444-BEBF-51FE33B5E17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72861" y="3150954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5C5AB82-C3B9-3943-84B8-C53CAB6E656A}"/>
                </a:ext>
              </a:extLst>
            </p:cNvPr>
            <p:cNvCxnSpPr/>
            <p:nvPr/>
          </p:nvCxnSpPr>
          <p:spPr>
            <a:xfrm>
              <a:off x="6726412" y="2666520"/>
              <a:ext cx="0" cy="1309904"/>
            </a:xfrm>
            <a:prstGeom prst="line">
              <a:avLst/>
            </a:prstGeom>
            <a:ln w="63500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D0A757ED-D343-D940-A720-2BD65E9EAD24}"/>
                </a:ext>
              </a:extLst>
            </p:cNvPr>
            <p:cNvSpPr txBox="1"/>
            <p:nvPr/>
          </p:nvSpPr>
          <p:spPr>
            <a:xfrm>
              <a:off x="6758838" y="2056565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2.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A0D00A7-589F-C042-8045-CA17A16CD71B}"/>
              </a:ext>
            </a:extLst>
          </p:cNvPr>
          <p:cNvGrpSpPr/>
          <p:nvPr/>
        </p:nvGrpSpPr>
        <p:grpSpPr>
          <a:xfrm>
            <a:off x="1350081" y="4362914"/>
            <a:ext cx="2506518" cy="2113924"/>
            <a:chOff x="2750864" y="4411842"/>
            <a:chExt cx="2506518" cy="2113924"/>
          </a:xfrm>
        </p:grpSpPr>
        <p:cxnSp>
          <p:nvCxnSpPr>
            <p:cNvPr id="46" name="14 Conector recto de flecha">
              <a:extLst>
                <a:ext uri="{FF2B5EF4-FFF2-40B4-BE49-F238E27FC236}">
                  <a16:creationId xmlns:a16="http://schemas.microsoft.com/office/drawing/2014/main" id="{F790DD07-CA8C-B742-8CE0-A055EC64CB77}"/>
                </a:ext>
              </a:extLst>
            </p:cNvPr>
            <p:cNvCxnSpPr/>
            <p:nvPr/>
          </p:nvCxnSpPr>
          <p:spPr>
            <a:xfrm>
              <a:off x="2756348" y="636505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7" name="15 Conector recto de flecha">
              <a:extLst>
                <a:ext uri="{FF2B5EF4-FFF2-40B4-BE49-F238E27FC236}">
                  <a16:creationId xmlns:a16="http://schemas.microsoft.com/office/drawing/2014/main" id="{7846AC8B-D7B8-9848-90B4-4EDF13D13C25}"/>
                </a:ext>
              </a:extLst>
            </p:cNvPr>
            <p:cNvCxnSpPr/>
            <p:nvPr/>
          </p:nvCxnSpPr>
          <p:spPr>
            <a:xfrm>
              <a:off x="2756348" y="652576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8" name="14 Conector recto de flecha">
              <a:extLst>
                <a:ext uri="{FF2B5EF4-FFF2-40B4-BE49-F238E27FC236}">
                  <a16:creationId xmlns:a16="http://schemas.microsoft.com/office/drawing/2014/main" id="{A693CF5E-801C-2C40-908F-2C292153A437}"/>
                </a:ext>
              </a:extLst>
            </p:cNvPr>
            <p:cNvCxnSpPr/>
            <p:nvPr/>
          </p:nvCxnSpPr>
          <p:spPr>
            <a:xfrm>
              <a:off x="2756348" y="489443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9" name="15 Conector recto de flecha">
              <a:extLst>
                <a:ext uri="{FF2B5EF4-FFF2-40B4-BE49-F238E27FC236}">
                  <a16:creationId xmlns:a16="http://schemas.microsoft.com/office/drawing/2014/main" id="{91E4961F-E4F2-AB4E-B065-ECF8AB3A2E16}"/>
                </a:ext>
              </a:extLst>
            </p:cNvPr>
            <p:cNvCxnSpPr/>
            <p:nvPr/>
          </p:nvCxnSpPr>
          <p:spPr>
            <a:xfrm>
              <a:off x="2756348" y="5055149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0" name="16 Conector recto de flecha">
              <a:extLst>
                <a:ext uri="{FF2B5EF4-FFF2-40B4-BE49-F238E27FC236}">
                  <a16:creationId xmlns:a16="http://schemas.microsoft.com/office/drawing/2014/main" id="{DC6F1089-16CC-9D4C-A31B-244BE4DCD679}"/>
                </a:ext>
              </a:extLst>
            </p:cNvPr>
            <p:cNvCxnSpPr/>
            <p:nvPr/>
          </p:nvCxnSpPr>
          <p:spPr>
            <a:xfrm>
              <a:off x="2756348" y="522781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1" name="17 Conector recto de flecha">
              <a:extLst>
                <a:ext uri="{FF2B5EF4-FFF2-40B4-BE49-F238E27FC236}">
                  <a16:creationId xmlns:a16="http://schemas.microsoft.com/office/drawing/2014/main" id="{85223053-A1B6-444A-B035-D5D3DA63D889}"/>
                </a:ext>
              </a:extLst>
            </p:cNvPr>
            <p:cNvCxnSpPr/>
            <p:nvPr/>
          </p:nvCxnSpPr>
          <p:spPr>
            <a:xfrm>
              <a:off x="2765873" y="6202522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2" name="16 Conector recto de flecha">
              <a:extLst>
                <a:ext uri="{FF2B5EF4-FFF2-40B4-BE49-F238E27FC236}">
                  <a16:creationId xmlns:a16="http://schemas.microsoft.com/office/drawing/2014/main" id="{3EB6699D-8929-AB41-834A-4D60BA6D6664}"/>
                </a:ext>
              </a:extLst>
            </p:cNvPr>
            <p:cNvCxnSpPr/>
            <p:nvPr/>
          </p:nvCxnSpPr>
          <p:spPr>
            <a:xfrm>
              <a:off x="2750864" y="539683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3" name="14 Conector recto de flecha">
              <a:extLst>
                <a:ext uri="{FF2B5EF4-FFF2-40B4-BE49-F238E27FC236}">
                  <a16:creationId xmlns:a16="http://schemas.microsoft.com/office/drawing/2014/main" id="{C810E60E-6463-2A49-AA5A-DA86024EA867}"/>
                </a:ext>
              </a:extLst>
            </p:cNvPr>
            <p:cNvCxnSpPr/>
            <p:nvPr/>
          </p:nvCxnSpPr>
          <p:spPr>
            <a:xfrm>
              <a:off x="2761832" y="55523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4" name="15 Conector recto de flecha">
              <a:extLst>
                <a:ext uri="{FF2B5EF4-FFF2-40B4-BE49-F238E27FC236}">
                  <a16:creationId xmlns:a16="http://schemas.microsoft.com/office/drawing/2014/main" id="{D514788A-4B06-4447-89AB-3751070E3C45}"/>
                </a:ext>
              </a:extLst>
            </p:cNvPr>
            <p:cNvCxnSpPr/>
            <p:nvPr/>
          </p:nvCxnSpPr>
          <p:spPr>
            <a:xfrm>
              <a:off x="2761832" y="57047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5" name="16 Conector recto de flecha">
              <a:extLst>
                <a:ext uri="{FF2B5EF4-FFF2-40B4-BE49-F238E27FC236}">
                  <a16:creationId xmlns:a16="http://schemas.microsoft.com/office/drawing/2014/main" id="{4B4609B5-F7B2-5542-87D4-CCE8660EBDFD}"/>
                </a:ext>
              </a:extLst>
            </p:cNvPr>
            <p:cNvCxnSpPr/>
            <p:nvPr/>
          </p:nvCxnSpPr>
          <p:spPr>
            <a:xfrm>
              <a:off x="2761832" y="587739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6" name="16 Conector recto de flecha">
              <a:extLst>
                <a:ext uri="{FF2B5EF4-FFF2-40B4-BE49-F238E27FC236}">
                  <a16:creationId xmlns:a16="http://schemas.microsoft.com/office/drawing/2014/main" id="{D616A117-9938-7340-B4CD-07CACEA614EB}"/>
                </a:ext>
              </a:extLst>
            </p:cNvPr>
            <p:cNvCxnSpPr/>
            <p:nvPr/>
          </p:nvCxnSpPr>
          <p:spPr>
            <a:xfrm>
              <a:off x="2756348" y="604642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669D2D6-7FD6-AD4D-AE90-76BEE7587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4574675" y="5471340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D82ECF2E-2A45-0343-AFC1-FAE6A9F1EE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74886" y="5615027"/>
              <a:ext cx="160958" cy="236703"/>
            </a:xfrm>
            <a:prstGeom prst="rect">
              <a:avLst/>
            </a:prstGeom>
          </p:spPr>
        </p:pic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2C558B42-FCFD-7545-9B98-1AECD0590D0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06158" y="5548086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81274F67-2D1D-5546-90E8-66B69448F891}"/>
                </a:ext>
              </a:extLst>
            </p:cNvPr>
            <p:cNvSpPr/>
            <p:nvPr/>
          </p:nvSpPr>
          <p:spPr>
            <a:xfrm>
              <a:off x="2915553" y="5054528"/>
              <a:ext cx="906860" cy="1309163"/>
            </a:xfrm>
            <a:custGeom>
              <a:avLst/>
              <a:gdLst>
                <a:gd name="connsiteX0" fmla="*/ 4028 w 4028"/>
                <a:gd name="connsiteY0" fmla="*/ 0 h 1309163"/>
                <a:gd name="connsiteX1" fmla="*/ 0 w 4028"/>
                <a:gd name="connsiteY1" fmla="*/ 1309163 h 1309163"/>
                <a:gd name="connsiteX0" fmla="*/ 1234506 w 1234506"/>
                <a:gd name="connsiteY0" fmla="*/ 0 h 10000"/>
                <a:gd name="connsiteX1" fmla="*/ 1224506 w 1234506"/>
                <a:gd name="connsiteY1" fmla="*/ 10000 h 10000"/>
                <a:gd name="connsiteX0" fmla="*/ 2258600 w 2258600"/>
                <a:gd name="connsiteY0" fmla="*/ 0 h 10000"/>
                <a:gd name="connsiteX1" fmla="*/ 2248600 w 2258600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20258 w 2320258"/>
                <a:gd name="connsiteY0" fmla="*/ 0 h 10000"/>
                <a:gd name="connsiteX1" fmla="*/ 2310258 w 2320258"/>
                <a:gd name="connsiteY1" fmla="*/ 10000 h 10000"/>
                <a:gd name="connsiteX0" fmla="*/ 2281998 w 2281998"/>
                <a:gd name="connsiteY0" fmla="*/ 0 h 10000"/>
                <a:gd name="connsiteX1" fmla="*/ 2271998 w 2281998"/>
                <a:gd name="connsiteY1" fmla="*/ 10000 h 10000"/>
                <a:gd name="connsiteX0" fmla="*/ 2223448 w 2223448"/>
                <a:gd name="connsiteY0" fmla="*/ 0 h 10000"/>
                <a:gd name="connsiteX1" fmla="*/ 2213448 w 2223448"/>
                <a:gd name="connsiteY1" fmla="*/ 10000 h 10000"/>
                <a:gd name="connsiteX0" fmla="*/ 2296770 w 2296770"/>
                <a:gd name="connsiteY0" fmla="*/ 0 h 10000"/>
                <a:gd name="connsiteX1" fmla="*/ 2286770 w 2296770"/>
                <a:gd name="connsiteY1" fmla="*/ 10000 h 10000"/>
                <a:gd name="connsiteX0" fmla="*/ 2251390 w 2251390"/>
                <a:gd name="connsiteY0" fmla="*/ 0 h 10000"/>
                <a:gd name="connsiteX1" fmla="*/ 2241390 w 2251390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51390" h="10000">
                  <a:moveTo>
                    <a:pt x="2251390" y="0"/>
                  </a:moveTo>
                  <a:cubicBezTo>
                    <a:pt x="-732088" y="6441"/>
                    <a:pt x="-765422" y="3343"/>
                    <a:pt x="2241390" y="10000"/>
                  </a:cubicBezTo>
                </a:path>
              </a:pathLst>
            </a:custGeom>
            <a:noFill/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277A2B5C-B88F-AC40-9552-4C5C4FC2D91F}"/>
                </a:ext>
              </a:extLst>
            </p:cNvPr>
            <p:cNvSpPr txBox="1"/>
            <p:nvPr/>
          </p:nvSpPr>
          <p:spPr>
            <a:xfrm>
              <a:off x="3658689" y="4411842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3.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A16F51F5-B088-0943-88A7-6DF3CCEEFB95}"/>
              </a:ext>
            </a:extLst>
          </p:cNvPr>
          <p:cNvGrpSpPr/>
          <p:nvPr/>
        </p:nvGrpSpPr>
        <p:grpSpPr>
          <a:xfrm>
            <a:off x="4410276" y="4388518"/>
            <a:ext cx="2506518" cy="2088320"/>
            <a:chOff x="5811059" y="4437446"/>
            <a:chExt cx="2506518" cy="2088320"/>
          </a:xfrm>
        </p:grpSpPr>
        <p:cxnSp>
          <p:nvCxnSpPr>
            <p:cNvPr id="61" name="14 Conector recto de flecha">
              <a:extLst>
                <a:ext uri="{FF2B5EF4-FFF2-40B4-BE49-F238E27FC236}">
                  <a16:creationId xmlns:a16="http://schemas.microsoft.com/office/drawing/2014/main" id="{86F84EED-91E0-1441-A035-AEACE7BB2091}"/>
                </a:ext>
              </a:extLst>
            </p:cNvPr>
            <p:cNvCxnSpPr/>
            <p:nvPr/>
          </p:nvCxnSpPr>
          <p:spPr>
            <a:xfrm>
              <a:off x="5816543" y="636505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2" name="15 Conector recto de flecha">
              <a:extLst>
                <a:ext uri="{FF2B5EF4-FFF2-40B4-BE49-F238E27FC236}">
                  <a16:creationId xmlns:a16="http://schemas.microsoft.com/office/drawing/2014/main" id="{41B2D970-1935-AC46-A938-831B4144BA10}"/>
                </a:ext>
              </a:extLst>
            </p:cNvPr>
            <p:cNvCxnSpPr/>
            <p:nvPr/>
          </p:nvCxnSpPr>
          <p:spPr>
            <a:xfrm>
              <a:off x="5816543" y="652576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3" name="14 Conector recto de flecha">
              <a:extLst>
                <a:ext uri="{FF2B5EF4-FFF2-40B4-BE49-F238E27FC236}">
                  <a16:creationId xmlns:a16="http://schemas.microsoft.com/office/drawing/2014/main" id="{4A4DF951-28D8-F148-80ED-1FFB79938B8C}"/>
                </a:ext>
              </a:extLst>
            </p:cNvPr>
            <p:cNvCxnSpPr/>
            <p:nvPr/>
          </p:nvCxnSpPr>
          <p:spPr>
            <a:xfrm>
              <a:off x="5816543" y="489443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4" name="15 Conector recto de flecha">
              <a:extLst>
                <a:ext uri="{FF2B5EF4-FFF2-40B4-BE49-F238E27FC236}">
                  <a16:creationId xmlns:a16="http://schemas.microsoft.com/office/drawing/2014/main" id="{975F55EB-7120-2646-BFBC-F84DA0CB000F}"/>
                </a:ext>
              </a:extLst>
            </p:cNvPr>
            <p:cNvCxnSpPr/>
            <p:nvPr/>
          </p:nvCxnSpPr>
          <p:spPr>
            <a:xfrm>
              <a:off x="5816543" y="5055149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5" name="16 Conector recto de flecha">
              <a:extLst>
                <a:ext uri="{FF2B5EF4-FFF2-40B4-BE49-F238E27FC236}">
                  <a16:creationId xmlns:a16="http://schemas.microsoft.com/office/drawing/2014/main" id="{7496B9E8-B7F2-BF4A-A328-C719F7DC0CF4}"/>
                </a:ext>
              </a:extLst>
            </p:cNvPr>
            <p:cNvCxnSpPr/>
            <p:nvPr/>
          </p:nvCxnSpPr>
          <p:spPr>
            <a:xfrm>
              <a:off x="5816543" y="522781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6" name="17 Conector recto de flecha">
              <a:extLst>
                <a:ext uri="{FF2B5EF4-FFF2-40B4-BE49-F238E27FC236}">
                  <a16:creationId xmlns:a16="http://schemas.microsoft.com/office/drawing/2014/main" id="{9C76A09B-8271-1B43-8B2B-2A8B7E590305}"/>
                </a:ext>
              </a:extLst>
            </p:cNvPr>
            <p:cNvCxnSpPr/>
            <p:nvPr/>
          </p:nvCxnSpPr>
          <p:spPr>
            <a:xfrm>
              <a:off x="5826068" y="6202522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7" name="16 Conector recto de flecha">
              <a:extLst>
                <a:ext uri="{FF2B5EF4-FFF2-40B4-BE49-F238E27FC236}">
                  <a16:creationId xmlns:a16="http://schemas.microsoft.com/office/drawing/2014/main" id="{45B2566B-C9C8-FB4C-8F68-0D7AD3BD48C0}"/>
                </a:ext>
              </a:extLst>
            </p:cNvPr>
            <p:cNvCxnSpPr/>
            <p:nvPr/>
          </p:nvCxnSpPr>
          <p:spPr>
            <a:xfrm>
              <a:off x="5811059" y="539683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8" name="14 Conector recto de flecha">
              <a:extLst>
                <a:ext uri="{FF2B5EF4-FFF2-40B4-BE49-F238E27FC236}">
                  <a16:creationId xmlns:a16="http://schemas.microsoft.com/office/drawing/2014/main" id="{A282AD5F-1F0D-674B-9865-38DE656F5582}"/>
                </a:ext>
              </a:extLst>
            </p:cNvPr>
            <p:cNvCxnSpPr/>
            <p:nvPr/>
          </p:nvCxnSpPr>
          <p:spPr>
            <a:xfrm>
              <a:off x="5822027" y="55523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9" name="15 Conector recto de flecha">
              <a:extLst>
                <a:ext uri="{FF2B5EF4-FFF2-40B4-BE49-F238E27FC236}">
                  <a16:creationId xmlns:a16="http://schemas.microsoft.com/office/drawing/2014/main" id="{52D0D7FF-0FB0-7A4B-87BC-BB86B87A2DDC}"/>
                </a:ext>
              </a:extLst>
            </p:cNvPr>
            <p:cNvCxnSpPr/>
            <p:nvPr/>
          </p:nvCxnSpPr>
          <p:spPr>
            <a:xfrm>
              <a:off x="5822027" y="57047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70" name="16 Conector recto de flecha">
              <a:extLst>
                <a:ext uri="{FF2B5EF4-FFF2-40B4-BE49-F238E27FC236}">
                  <a16:creationId xmlns:a16="http://schemas.microsoft.com/office/drawing/2014/main" id="{FB616760-B68C-B84F-9924-5F8580E74592}"/>
                </a:ext>
              </a:extLst>
            </p:cNvPr>
            <p:cNvCxnSpPr/>
            <p:nvPr/>
          </p:nvCxnSpPr>
          <p:spPr>
            <a:xfrm>
              <a:off x="5822027" y="587739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71" name="16 Conector recto de flecha">
              <a:extLst>
                <a:ext uri="{FF2B5EF4-FFF2-40B4-BE49-F238E27FC236}">
                  <a16:creationId xmlns:a16="http://schemas.microsoft.com/office/drawing/2014/main" id="{67955BD2-CF3B-AA42-B391-35B6F72040B1}"/>
                </a:ext>
              </a:extLst>
            </p:cNvPr>
            <p:cNvCxnSpPr/>
            <p:nvPr/>
          </p:nvCxnSpPr>
          <p:spPr>
            <a:xfrm>
              <a:off x="5816543" y="604642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F4390326-C101-1043-A037-7B7730348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7634870" y="5471340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E677DEE9-8CEF-CA4E-A325-2D5BF1003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35081" y="5615027"/>
              <a:ext cx="160958" cy="236703"/>
            </a:xfrm>
            <a:prstGeom prst="rect">
              <a:avLst/>
            </a:prstGeom>
          </p:spPr>
        </p:pic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065AF445-F8BB-8E46-98B3-BA1B532538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6353" y="5548086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C1D2ABD5-EF43-C648-BA4D-14DB4FA451C9}"/>
                </a:ext>
              </a:extLst>
            </p:cNvPr>
            <p:cNvSpPr/>
            <p:nvPr/>
          </p:nvSpPr>
          <p:spPr>
            <a:xfrm>
              <a:off x="6542839" y="5054528"/>
              <a:ext cx="741487" cy="1309163"/>
            </a:xfrm>
            <a:custGeom>
              <a:avLst/>
              <a:gdLst>
                <a:gd name="connsiteX0" fmla="*/ 4028 w 4028"/>
                <a:gd name="connsiteY0" fmla="*/ 0 h 1309163"/>
                <a:gd name="connsiteX1" fmla="*/ 0 w 4028"/>
                <a:gd name="connsiteY1" fmla="*/ 1309163 h 1309163"/>
                <a:gd name="connsiteX0" fmla="*/ 1234506 w 1234506"/>
                <a:gd name="connsiteY0" fmla="*/ 0 h 10000"/>
                <a:gd name="connsiteX1" fmla="*/ 1224506 w 1234506"/>
                <a:gd name="connsiteY1" fmla="*/ 10000 h 10000"/>
                <a:gd name="connsiteX0" fmla="*/ 2258600 w 2258600"/>
                <a:gd name="connsiteY0" fmla="*/ 0 h 10000"/>
                <a:gd name="connsiteX1" fmla="*/ 2248600 w 2258600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20258 w 2320258"/>
                <a:gd name="connsiteY0" fmla="*/ 0 h 10000"/>
                <a:gd name="connsiteX1" fmla="*/ 2310258 w 2320258"/>
                <a:gd name="connsiteY1" fmla="*/ 10000 h 10000"/>
                <a:gd name="connsiteX0" fmla="*/ 2281998 w 2281998"/>
                <a:gd name="connsiteY0" fmla="*/ 0 h 10000"/>
                <a:gd name="connsiteX1" fmla="*/ 2271998 w 2281998"/>
                <a:gd name="connsiteY1" fmla="*/ 10000 h 10000"/>
                <a:gd name="connsiteX0" fmla="*/ 2223448 w 2223448"/>
                <a:gd name="connsiteY0" fmla="*/ 0 h 10000"/>
                <a:gd name="connsiteX1" fmla="*/ 2213448 w 2223448"/>
                <a:gd name="connsiteY1" fmla="*/ 10000 h 10000"/>
                <a:gd name="connsiteX0" fmla="*/ 2296770 w 2296770"/>
                <a:gd name="connsiteY0" fmla="*/ 0 h 10000"/>
                <a:gd name="connsiteX1" fmla="*/ 2286770 w 2296770"/>
                <a:gd name="connsiteY1" fmla="*/ 10000 h 10000"/>
                <a:gd name="connsiteX0" fmla="*/ 2251390 w 2251390"/>
                <a:gd name="connsiteY0" fmla="*/ 0 h 10000"/>
                <a:gd name="connsiteX1" fmla="*/ 2241390 w 2251390"/>
                <a:gd name="connsiteY1" fmla="*/ 10000 h 10000"/>
                <a:gd name="connsiteX0" fmla="*/ 843518 w 1840831"/>
                <a:gd name="connsiteY0" fmla="*/ 0 h 10000"/>
                <a:gd name="connsiteX1" fmla="*/ 833518 w 1840831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40831" h="10000">
                  <a:moveTo>
                    <a:pt x="843518" y="0"/>
                  </a:moveTo>
                  <a:cubicBezTo>
                    <a:pt x="4178366" y="6308"/>
                    <a:pt x="-2173294" y="3343"/>
                    <a:pt x="833518" y="10000"/>
                  </a:cubicBezTo>
                </a:path>
              </a:pathLst>
            </a:custGeom>
            <a:noFill/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A926F786-1EE8-9040-A35F-4962B33BBD2A}"/>
                </a:ext>
              </a:extLst>
            </p:cNvPr>
            <p:cNvSpPr txBox="1"/>
            <p:nvPr/>
          </p:nvSpPr>
          <p:spPr>
            <a:xfrm>
              <a:off x="6758838" y="4437446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4.</a:t>
              </a: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F5CABC1C-F17F-DC41-84C0-FF1DE8AD1088}"/>
              </a:ext>
            </a:extLst>
          </p:cNvPr>
          <p:cNvSpPr txBox="1"/>
          <p:nvPr/>
        </p:nvSpPr>
        <p:spPr>
          <a:xfrm>
            <a:off x="7273846" y="3070252"/>
            <a:ext cx="39597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1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3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4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 fuerza es la misma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endParaRPr kumimoji="0" lang="en-CL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endParaRPr kumimoji="0" lang="en-CL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751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78">
            <a:extLst>
              <a:ext uri="{FF2B5EF4-FFF2-40B4-BE49-F238E27FC236}">
                <a16:creationId xmlns:a16="http://schemas.microsoft.com/office/drawing/2014/main" id="{C28B4FEE-B8EB-6846-948C-755BCAE242F6}"/>
              </a:ext>
            </a:extLst>
          </p:cNvPr>
          <p:cNvGrpSpPr/>
          <p:nvPr/>
        </p:nvGrpSpPr>
        <p:grpSpPr>
          <a:xfrm>
            <a:off x="1243499" y="1992650"/>
            <a:ext cx="2568764" cy="2226802"/>
            <a:chOff x="2644282" y="2041578"/>
            <a:chExt cx="2568764" cy="2226802"/>
          </a:xfrm>
        </p:grpSpPr>
        <p:cxnSp>
          <p:nvCxnSpPr>
            <p:cNvPr id="15" name="14 Conector recto de flecha">
              <a:extLst>
                <a:ext uri="{FF2B5EF4-FFF2-40B4-BE49-F238E27FC236}">
                  <a16:creationId xmlns:a16="http://schemas.microsoft.com/office/drawing/2014/main" id="{D740B1EF-D725-334E-B1AB-CE160CEF1089}"/>
                </a:ext>
              </a:extLst>
            </p:cNvPr>
            <p:cNvCxnSpPr/>
            <p:nvPr/>
          </p:nvCxnSpPr>
          <p:spPr>
            <a:xfrm>
              <a:off x="2649766" y="397642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17" name="15 Conector recto de flecha">
              <a:extLst>
                <a:ext uri="{FF2B5EF4-FFF2-40B4-BE49-F238E27FC236}">
                  <a16:creationId xmlns:a16="http://schemas.microsoft.com/office/drawing/2014/main" id="{7D41DC44-E800-CF4D-8691-8A280AB33C8D}"/>
                </a:ext>
              </a:extLst>
            </p:cNvPr>
            <p:cNvCxnSpPr/>
            <p:nvPr/>
          </p:nvCxnSpPr>
          <p:spPr>
            <a:xfrm>
              <a:off x="2649766" y="413713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18" name="14 Conector recto de flecha">
              <a:extLst>
                <a:ext uri="{FF2B5EF4-FFF2-40B4-BE49-F238E27FC236}">
                  <a16:creationId xmlns:a16="http://schemas.microsoft.com/office/drawing/2014/main" id="{F8C98323-2AED-FF47-AC49-012ACB35FB87}"/>
                </a:ext>
              </a:extLst>
            </p:cNvPr>
            <p:cNvCxnSpPr/>
            <p:nvPr/>
          </p:nvCxnSpPr>
          <p:spPr>
            <a:xfrm>
              <a:off x="2649766" y="250580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19" name="15 Conector recto de flecha">
              <a:extLst>
                <a:ext uri="{FF2B5EF4-FFF2-40B4-BE49-F238E27FC236}">
                  <a16:creationId xmlns:a16="http://schemas.microsoft.com/office/drawing/2014/main" id="{E5835E7B-50E2-6341-A35F-E985DA37DE09}"/>
                </a:ext>
              </a:extLst>
            </p:cNvPr>
            <p:cNvCxnSpPr/>
            <p:nvPr/>
          </p:nvCxnSpPr>
          <p:spPr>
            <a:xfrm>
              <a:off x="2649766" y="2666520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0" name="16 Conector recto de flecha">
              <a:extLst>
                <a:ext uri="{FF2B5EF4-FFF2-40B4-BE49-F238E27FC236}">
                  <a16:creationId xmlns:a16="http://schemas.microsoft.com/office/drawing/2014/main" id="{59E38616-AC6D-E54E-8795-4AD2FDE799BE}"/>
                </a:ext>
              </a:extLst>
            </p:cNvPr>
            <p:cNvCxnSpPr/>
            <p:nvPr/>
          </p:nvCxnSpPr>
          <p:spPr>
            <a:xfrm>
              <a:off x="2649766" y="2839182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1" name="17 Conector recto de flecha">
              <a:extLst>
                <a:ext uri="{FF2B5EF4-FFF2-40B4-BE49-F238E27FC236}">
                  <a16:creationId xmlns:a16="http://schemas.microsoft.com/office/drawing/2014/main" id="{8535A031-49C0-7D4C-BF55-D10C3DC9DF15}"/>
                </a:ext>
              </a:extLst>
            </p:cNvPr>
            <p:cNvCxnSpPr/>
            <p:nvPr/>
          </p:nvCxnSpPr>
          <p:spPr>
            <a:xfrm>
              <a:off x="2659291" y="3813893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2" name="16 Conector recto de flecha">
              <a:extLst>
                <a:ext uri="{FF2B5EF4-FFF2-40B4-BE49-F238E27FC236}">
                  <a16:creationId xmlns:a16="http://schemas.microsoft.com/office/drawing/2014/main" id="{9870570A-5EF0-984E-96E4-231FDFD68473}"/>
                </a:ext>
              </a:extLst>
            </p:cNvPr>
            <p:cNvCxnSpPr/>
            <p:nvPr/>
          </p:nvCxnSpPr>
          <p:spPr>
            <a:xfrm>
              <a:off x="2644282" y="3008208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3" name="14 Conector recto de flecha">
              <a:extLst>
                <a:ext uri="{FF2B5EF4-FFF2-40B4-BE49-F238E27FC236}">
                  <a16:creationId xmlns:a16="http://schemas.microsoft.com/office/drawing/2014/main" id="{0B8763BA-7618-EE4B-8698-3E54FCC79B61}"/>
                </a:ext>
              </a:extLst>
            </p:cNvPr>
            <p:cNvCxnSpPr/>
            <p:nvPr/>
          </p:nvCxnSpPr>
          <p:spPr>
            <a:xfrm>
              <a:off x="2655250" y="316370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4" name="15 Conector recto de flecha">
              <a:extLst>
                <a:ext uri="{FF2B5EF4-FFF2-40B4-BE49-F238E27FC236}">
                  <a16:creationId xmlns:a16="http://schemas.microsoft.com/office/drawing/2014/main" id="{DF1C6815-B6AE-0C4E-A53A-0D306E0AAEB2}"/>
                </a:ext>
              </a:extLst>
            </p:cNvPr>
            <p:cNvCxnSpPr/>
            <p:nvPr/>
          </p:nvCxnSpPr>
          <p:spPr>
            <a:xfrm>
              <a:off x="2655250" y="331610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5" name="16 Conector recto de flecha">
              <a:extLst>
                <a:ext uri="{FF2B5EF4-FFF2-40B4-BE49-F238E27FC236}">
                  <a16:creationId xmlns:a16="http://schemas.microsoft.com/office/drawing/2014/main" id="{4F40460E-7AF6-214F-94E7-0CDF5E92824C}"/>
                </a:ext>
              </a:extLst>
            </p:cNvPr>
            <p:cNvCxnSpPr/>
            <p:nvPr/>
          </p:nvCxnSpPr>
          <p:spPr>
            <a:xfrm>
              <a:off x="2655250" y="3488768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26" name="16 Conector recto de flecha">
              <a:extLst>
                <a:ext uri="{FF2B5EF4-FFF2-40B4-BE49-F238E27FC236}">
                  <a16:creationId xmlns:a16="http://schemas.microsoft.com/office/drawing/2014/main" id="{4E184690-E785-1649-B496-51D03AF83133}"/>
                </a:ext>
              </a:extLst>
            </p:cNvPr>
            <p:cNvCxnSpPr/>
            <p:nvPr/>
          </p:nvCxnSpPr>
          <p:spPr>
            <a:xfrm>
              <a:off x="2649766" y="365779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97C84210-E486-5247-AF4D-36122D7006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4468093" y="3082711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28" name="Arc 27">
              <a:extLst>
                <a:ext uri="{FF2B5EF4-FFF2-40B4-BE49-F238E27FC236}">
                  <a16:creationId xmlns:a16="http://schemas.microsoft.com/office/drawing/2014/main" id="{49FDE768-66EF-D947-8019-33061DC9E779}"/>
                </a:ext>
              </a:extLst>
            </p:cNvPr>
            <p:cNvSpPr/>
            <p:nvPr/>
          </p:nvSpPr>
          <p:spPr>
            <a:xfrm rot="13138691">
              <a:off x="3392559" y="2201419"/>
              <a:ext cx="1820487" cy="2066961"/>
            </a:xfrm>
            <a:prstGeom prst="arc">
              <a:avLst>
                <a:gd name="adj1" fmla="val 16454897"/>
                <a:gd name="adj2" fmla="val 0"/>
              </a:avLst>
            </a:prstGeom>
            <a:ln w="63500">
              <a:solidFill>
                <a:srgbClr val="BA020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282EB18-A1AF-F84D-B9AC-28AD4033AB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43614" y="3226398"/>
              <a:ext cx="160958" cy="236703"/>
            </a:xfrm>
            <a:prstGeom prst="rect">
              <a:avLst/>
            </a:prstGeom>
          </p:spPr>
        </p:pic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AEB1472C-102C-B241-91F4-A2A68F1851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74886" y="3159457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E3AFF10-2FA4-B342-8C96-B8C7EBAFF2E5}"/>
                </a:ext>
              </a:extLst>
            </p:cNvPr>
            <p:cNvSpPr txBox="1"/>
            <p:nvPr/>
          </p:nvSpPr>
          <p:spPr>
            <a:xfrm>
              <a:off x="3658689" y="2041578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1.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5D68306A-EBAC-0041-BF43-5E04BB77A6E1}"/>
              </a:ext>
            </a:extLst>
          </p:cNvPr>
          <p:cNvGrpSpPr/>
          <p:nvPr/>
        </p:nvGrpSpPr>
        <p:grpSpPr>
          <a:xfrm>
            <a:off x="4416784" y="2007637"/>
            <a:ext cx="2506518" cy="2072069"/>
            <a:chOff x="5817567" y="2056565"/>
            <a:chExt cx="2506518" cy="2072069"/>
          </a:xfrm>
        </p:grpSpPr>
        <p:cxnSp>
          <p:nvCxnSpPr>
            <p:cNvPr id="31" name="14 Conector recto de flecha">
              <a:extLst>
                <a:ext uri="{FF2B5EF4-FFF2-40B4-BE49-F238E27FC236}">
                  <a16:creationId xmlns:a16="http://schemas.microsoft.com/office/drawing/2014/main" id="{5A8015AB-5AF9-5B47-B2F3-6E43C0C75961}"/>
                </a:ext>
              </a:extLst>
            </p:cNvPr>
            <p:cNvCxnSpPr/>
            <p:nvPr/>
          </p:nvCxnSpPr>
          <p:spPr>
            <a:xfrm>
              <a:off x="5823051" y="396792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2" name="15 Conector recto de flecha">
              <a:extLst>
                <a:ext uri="{FF2B5EF4-FFF2-40B4-BE49-F238E27FC236}">
                  <a16:creationId xmlns:a16="http://schemas.microsoft.com/office/drawing/2014/main" id="{B5BE52C5-6125-3B45-B833-3E0E8B45FF75}"/>
                </a:ext>
              </a:extLst>
            </p:cNvPr>
            <p:cNvCxnSpPr/>
            <p:nvPr/>
          </p:nvCxnSpPr>
          <p:spPr>
            <a:xfrm>
              <a:off x="5823051" y="412863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3" name="14 Conector recto de flecha">
              <a:extLst>
                <a:ext uri="{FF2B5EF4-FFF2-40B4-BE49-F238E27FC236}">
                  <a16:creationId xmlns:a16="http://schemas.microsoft.com/office/drawing/2014/main" id="{46097280-5F6E-9546-8B1A-C71506029A4C}"/>
                </a:ext>
              </a:extLst>
            </p:cNvPr>
            <p:cNvCxnSpPr/>
            <p:nvPr/>
          </p:nvCxnSpPr>
          <p:spPr>
            <a:xfrm>
              <a:off x="5823051" y="2497304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4" name="15 Conector recto de flecha">
              <a:extLst>
                <a:ext uri="{FF2B5EF4-FFF2-40B4-BE49-F238E27FC236}">
                  <a16:creationId xmlns:a16="http://schemas.microsoft.com/office/drawing/2014/main" id="{ECB3DF3F-B13D-3F49-88EC-B8D7EAA95679}"/>
                </a:ext>
              </a:extLst>
            </p:cNvPr>
            <p:cNvCxnSpPr/>
            <p:nvPr/>
          </p:nvCxnSpPr>
          <p:spPr>
            <a:xfrm>
              <a:off x="5823051" y="265801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5" name="16 Conector recto de flecha">
              <a:extLst>
                <a:ext uri="{FF2B5EF4-FFF2-40B4-BE49-F238E27FC236}">
                  <a16:creationId xmlns:a16="http://schemas.microsoft.com/office/drawing/2014/main" id="{122B6BAF-C269-BD40-B44D-5F19C8CAF4FB}"/>
                </a:ext>
              </a:extLst>
            </p:cNvPr>
            <p:cNvCxnSpPr/>
            <p:nvPr/>
          </p:nvCxnSpPr>
          <p:spPr>
            <a:xfrm>
              <a:off x="5823051" y="2830679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6" name="17 Conector recto de flecha">
              <a:extLst>
                <a:ext uri="{FF2B5EF4-FFF2-40B4-BE49-F238E27FC236}">
                  <a16:creationId xmlns:a16="http://schemas.microsoft.com/office/drawing/2014/main" id="{2E744D8D-5687-054D-B178-D68FDF97ACDD}"/>
                </a:ext>
              </a:extLst>
            </p:cNvPr>
            <p:cNvCxnSpPr/>
            <p:nvPr/>
          </p:nvCxnSpPr>
          <p:spPr>
            <a:xfrm>
              <a:off x="5832576" y="3805390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7" name="16 Conector recto de flecha">
              <a:extLst>
                <a:ext uri="{FF2B5EF4-FFF2-40B4-BE49-F238E27FC236}">
                  <a16:creationId xmlns:a16="http://schemas.microsoft.com/office/drawing/2014/main" id="{194EBAE9-9F18-7C47-8166-73E72A5FE1D0}"/>
                </a:ext>
              </a:extLst>
            </p:cNvPr>
            <p:cNvCxnSpPr/>
            <p:nvPr/>
          </p:nvCxnSpPr>
          <p:spPr>
            <a:xfrm>
              <a:off x="5817567" y="299970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8" name="14 Conector recto de flecha">
              <a:extLst>
                <a:ext uri="{FF2B5EF4-FFF2-40B4-BE49-F238E27FC236}">
                  <a16:creationId xmlns:a16="http://schemas.microsoft.com/office/drawing/2014/main" id="{C36C302B-273B-0447-B9E0-3779A837B463}"/>
                </a:ext>
              </a:extLst>
            </p:cNvPr>
            <p:cNvCxnSpPr/>
            <p:nvPr/>
          </p:nvCxnSpPr>
          <p:spPr>
            <a:xfrm>
              <a:off x="5828535" y="315520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39" name="15 Conector recto de flecha">
              <a:extLst>
                <a:ext uri="{FF2B5EF4-FFF2-40B4-BE49-F238E27FC236}">
                  <a16:creationId xmlns:a16="http://schemas.microsoft.com/office/drawing/2014/main" id="{300F2B13-98E1-E949-937B-F96935ECF44A}"/>
                </a:ext>
              </a:extLst>
            </p:cNvPr>
            <p:cNvCxnSpPr/>
            <p:nvPr/>
          </p:nvCxnSpPr>
          <p:spPr>
            <a:xfrm>
              <a:off x="5828535" y="330760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0" name="16 Conector recto de flecha">
              <a:extLst>
                <a:ext uri="{FF2B5EF4-FFF2-40B4-BE49-F238E27FC236}">
                  <a16:creationId xmlns:a16="http://schemas.microsoft.com/office/drawing/2014/main" id="{9726238F-FBC4-1B4D-90D2-3CDEF54154B2}"/>
                </a:ext>
              </a:extLst>
            </p:cNvPr>
            <p:cNvCxnSpPr/>
            <p:nvPr/>
          </p:nvCxnSpPr>
          <p:spPr>
            <a:xfrm>
              <a:off x="5828535" y="348026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1" name="16 Conector recto de flecha">
              <a:extLst>
                <a:ext uri="{FF2B5EF4-FFF2-40B4-BE49-F238E27FC236}">
                  <a16:creationId xmlns:a16="http://schemas.microsoft.com/office/drawing/2014/main" id="{2A3170FE-D212-164D-AD93-2C3FFB0323F3}"/>
                </a:ext>
              </a:extLst>
            </p:cNvPr>
            <p:cNvCxnSpPr/>
            <p:nvPr/>
          </p:nvCxnSpPr>
          <p:spPr>
            <a:xfrm>
              <a:off x="5823051" y="364929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BF7266C8-4900-004F-9C91-B23CF9BA94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7641378" y="3074208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475FF518-9A30-5640-97CC-9ED84D936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41589" y="3217895"/>
              <a:ext cx="160958" cy="236703"/>
            </a:xfrm>
            <a:prstGeom prst="rect">
              <a:avLst/>
            </a:prstGeom>
          </p:spPr>
        </p:pic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0C38C35D-6741-0444-BEBF-51FE33B5E17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72861" y="3150954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5C5AB82-C3B9-3943-84B8-C53CAB6E656A}"/>
                </a:ext>
              </a:extLst>
            </p:cNvPr>
            <p:cNvCxnSpPr/>
            <p:nvPr/>
          </p:nvCxnSpPr>
          <p:spPr>
            <a:xfrm>
              <a:off x="6726412" y="2666520"/>
              <a:ext cx="0" cy="1309904"/>
            </a:xfrm>
            <a:prstGeom prst="line">
              <a:avLst/>
            </a:prstGeom>
            <a:ln w="63500">
              <a:solidFill>
                <a:srgbClr val="C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D0A757ED-D343-D940-A720-2BD65E9EAD24}"/>
                </a:ext>
              </a:extLst>
            </p:cNvPr>
            <p:cNvSpPr txBox="1"/>
            <p:nvPr/>
          </p:nvSpPr>
          <p:spPr>
            <a:xfrm>
              <a:off x="6758838" y="2056565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2.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A0D00A7-589F-C042-8045-CA17A16CD71B}"/>
              </a:ext>
            </a:extLst>
          </p:cNvPr>
          <p:cNvGrpSpPr/>
          <p:nvPr/>
        </p:nvGrpSpPr>
        <p:grpSpPr>
          <a:xfrm>
            <a:off x="1350081" y="4362914"/>
            <a:ext cx="2506518" cy="2113924"/>
            <a:chOff x="2750864" y="4411842"/>
            <a:chExt cx="2506518" cy="2113924"/>
          </a:xfrm>
        </p:grpSpPr>
        <p:cxnSp>
          <p:nvCxnSpPr>
            <p:cNvPr id="46" name="14 Conector recto de flecha">
              <a:extLst>
                <a:ext uri="{FF2B5EF4-FFF2-40B4-BE49-F238E27FC236}">
                  <a16:creationId xmlns:a16="http://schemas.microsoft.com/office/drawing/2014/main" id="{F790DD07-CA8C-B742-8CE0-A055EC64CB77}"/>
                </a:ext>
              </a:extLst>
            </p:cNvPr>
            <p:cNvCxnSpPr/>
            <p:nvPr/>
          </p:nvCxnSpPr>
          <p:spPr>
            <a:xfrm>
              <a:off x="2756348" y="636505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7" name="15 Conector recto de flecha">
              <a:extLst>
                <a:ext uri="{FF2B5EF4-FFF2-40B4-BE49-F238E27FC236}">
                  <a16:creationId xmlns:a16="http://schemas.microsoft.com/office/drawing/2014/main" id="{7846AC8B-D7B8-9848-90B4-4EDF13D13C25}"/>
                </a:ext>
              </a:extLst>
            </p:cNvPr>
            <p:cNvCxnSpPr/>
            <p:nvPr/>
          </p:nvCxnSpPr>
          <p:spPr>
            <a:xfrm>
              <a:off x="2756348" y="652576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8" name="14 Conector recto de flecha">
              <a:extLst>
                <a:ext uri="{FF2B5EF4-FFF2-40B4-BE49-F238E27FC236}">
                  <a16:creationId xmlns:a16="http://schemas.microsoft.com/office/drawing/2014/main" id="{A693CF5E-801C-2C40-908F-2C292153A437}"/>
                </a:ext>
              </a:extLst>
            </p:cNvPr>
            <p:cNvCxnSpPr/>
            <p:nvPr/>
          </p:nvCxnSpPr>
          <p:spPr>
            <a:xfrm>
              <a:off x="2756348" y="489443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49" name="15 Conector recto de flecha">
              <a:extLst>
                <a:ext uri="{FF2B5EF4-FFF2-40B4-BE49-F238E27FC236}">
                  <a16:creationId xmlns:a16="http://schemas.microsoft.com/office/drawing/2014/main" id="{91E4961F-E4F2-AB4E-B065-ECF8AB3A2E16}"/>
                </a:ext>
              </a:extLst>
            </p:cNvPr>
            <p:cNvCxnSpPr/>
            <p:nvPr/>
          </p:nvCxnSpPr>
          <p:spPr>
            <a:xfrm>
              <a:off x="2756348" y="5055149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0" name="16 Conector recto de flecha">
              <a:extLst>
                <a:ext uri="{FF2B5EF4-FFF2-40B4-BE49-F238E27FC236}">
                  <a16:creationId xmlns:a16="http://schemas.microsoft.com/office/drawing/2014/main" id="{DC6F1089-16CC-9D4C-A31B-244BE4DCD679}"/>
                </a:ext>
              </a:extLst>
            </p:cNvPr>
            <p:cNvCxnSpPr/>
            <p:nvPr/>
          </p:nvCxnSpPr>
          <p:spPr>
            <a:xfrm>
              <a:off x="2756348" y="522781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1" name="17 Conector recto de flecha">
              <a:extLst>
                <a:ext uri="{FF2B5EF4-FFF2-40B4-BE49-F238E27FC236}">
                  <a16:creationId xmlns:a16="http://schemas.microsoft.com/office/drawing/2014/main" id="{85223053-A1B6-444A-B035-D5D3DA63D889}"/>
                </a:ext>
              </a:extLst>
            </p:cNvPr>
            <p:cNvCxnSpPr/>
            <p:nvPr/>
          </p:nvCxnSpPr>
          <p:spPr>
            <a:xfrm>
              <a:off x="2765873" y="6202522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2" name="16 Conector recto de flecha">
              <a:extLst>
                <a:ext uri="{FF2B5EF4-FFF2-40B4-BE49-F238E27FC236}">
                  <a16:creationId xmlns:a16="http://schemas.microsoft.com/office/drawing/2014/main" id="{3EB6699D-8929-AB41-834A-4D60BA6D6664}"/>
                </a:ext>
              </a:extLst>
            </p:cNvPr>
            <p:cNvCxnSpPr/>
            <p:nvPr/>
          </p:nvCxnSpPr>
          <p:spPr>
            <a:xfrm>
              <a:off x="2750864" y="539683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3" name="14 Conector recto de flecha">
              <a:extLst>
                <a:ext uri="{FF2B5EF4-FFF2-40B4-BE49-F238E27FC236}">
                  <a16:creationId xmlns:a16="http://schemas.microsoft.com/office/drawing/2014/main" id="{C810E60E-6463-2A49-AA5A-DA86024EA867}"/>
                </a:ext>
              </a:extLst>
            </p:cNvPr>
            <p:cNvCxnSpPr/>
            <p:nvPr/>
          </p:nvCxnSpPr>
          <p:spPr>
            <a:xfrm>
              <a:off x="2761832" y="55523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4" name="15 Conector recto de flecha">
              <a:extLst>
                <a:ext uri="{FF2B5EF4-FFF2-40B4-BE49-F238E27FC236}">
                  <a16:creationId xmlns:a16="http://schemas.microsoft.com/office/drawing/2014/main" id="{D514788A-4B06-4447-89AB-3751070E3C45}"/>
                </a:ext>
              </a:extLst>
            </p:cNvPr>
            <p:cNvCxnSpPr/>
            <p:nvPr/>
          </p:nvCxnSpPr>
          <p:spPr>
            <a:xfrm>
              <a:off x="2761832" y="57047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5" name="16 Conector recto de flecha">
              <a:extLst>
                <a:ext uri="{FF2B5EF4-FFF2-40B4-BE49-F238E27FC236}">
                  <a16:creationId xmlns:a16="http://schemas.microsoft.com/office/drawing/2014/main" id="{4B4609B5-F7B2-5542-87D4-CCE8660EBDFD}"/>
                </a:ext>
              </a:extLst>
            </p:cNvPr>
            <p:cNvCxnSpPr/>
            <p:nvPr/>
          </p:nvCxnSpPr>
          <p:spPr>
            <a:xfrm>
              <a:off x="2761832" y="587739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56" name="16 Conector recto de flecha">
              <a:extLst>
                <a:ext uri="{FF2B5EF4-FFF2-40B4-BE49-F238E27FC236}">
                  <a16:creationId xmlns:a16="http://schemas.microsoft.com/office/drawing/2014/main" id="{D616A117-9938-7340-B4CD-07CACEA614EB}"/>
                </a:ext>
              </a:extLst>
            </p:cNvPr>
            <p:cNvCxnSpPr/>
            <p:nvPr/>
          </p:nvCxnSpPr>
          <p:spPr>
            <a:xfrm>
              <a:off x="2756348" y="604642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669D2D6-7FD6-AD4D-AE90-76BEE7587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4574675" y="5471340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D82ECF2E-2A45-0343-AFC1-FAE6A9F1EE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74886" y="5615027"/>
              <a:ext cx="160958" cy="236703"/>
            </a:xfrm>
            <a:prstGeom prst="rect">
              <a:avLst/>
            </a:prstGeom>
          </p:spPr>
        </p:pic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2C558B42-FCFD-7545-9B98-1AECD0590D0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06158" y="5548086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81274F67-2D1D-5546-90E8-66B69448F891}"/>
                </a:ext>
              </a:extLst>
            </p:cNvPr>
            <p:cNvSpPr/>
            <p:nvPr/>
          </p:nvSpPr>
          <p:spPr>
            <a:xfrm>
              <a:off x="2915553" y="5054528"/>
              <a:ext cx="906860" cy="1309163"/>
            </a:xfrm>
            <a:custGeom>
              <a:avLst/>
              <a:gdLst>
                <a:gd name="connsiteX0" fmla="*/ 4028 w 4028"/>
                <a:gd name="connsiteY0" fmla="*/ 0 h 1309163"/>
                <a:gd name="connsiteX1" fmla="*/ 0 w 4028"/>
                <a:gd name="connsiteY1" fmla="*/ 1309163 h 1309163"/>
                <a:gd name="connsiteX0" fmla="*/ 1234506 w 1234506"/>
                <a:gd name="connsiteY0" fmla="*/ 0 h 10000"/>
                <a:gd name="connsiteX1" fmla="*/ 1224506 w 1234506"/>
                <a:gd name="connsiteY1" fmla="*/ 10000 h 10000"/>
                <a:gd name="connsiteX0" fmla="*/ 2258600 w 2258600"/>
                <a:gd name="connsiteY0" fmla="*/ 0 h 10000"/>
                <a:gd name="connsiteX1" fmla="*/ 2248600 w 2258600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20258 w 2320258"/>
                <a:gd name="connsiteY0" fmla="*/ 0 h 10000"/>
                <a:gd name="connsiteX1" fmla="*/ 2310258 w 2320258"/>
                <a:gd name="connsiteY1" fmla="*/ 10000 h 10000"/>
                <a:gd name="connsiteX0" fmla="*/ 2281998 w 2281998"/>
                <a:gd name="connsiteY0" fmla="*/ 0 h 10000"/>
                <a:gd name="connsiteX1" fmla="*/ 2271998 w 2281998"/>
                <a:gd name="connsiteY1" fmla="*/ 10000 h 10000"/>
                <a:gd name="connsiteX0" fmla="*/ 2223448 w 2223448"/>
                <a:gd name="connsiteY0" fmla="*/ 0 h 10000"/>
                <a:gd name="connsiteX1" fmla="*/ 2213448 w 2223448"/>
                <a:gd name="connsiteY1" fmla="*/ 10000 h 10000"/>
                <a:gd name="connsiteX0" fmla="*/ 2296770 w 2296770"/>
                <a:gd name="connsiteY0" fmla="*/ 0 h 10000"/>
                <a:gd name="connsiteX1" fmla="*/ 2286770 w 2296770"/>
                <a:gd name="connsiteY1" fmla="*/ 10000 h 10000"/>
                <a:gd name="connsiteX0" fmla="*/ 2251390 w 2251390"/>
                <a:gd name="connsiteY0" fmla="*/ 0 h 10000"/>
                <a:gd name="connsiteX1" fmla="*/ 2241390 w 2251390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51390" h="10000">
                  <a:moveTo>
                    <a:pt x="2251390" y="0"/>
                  </a:moveTo>
                  <a:cubicBezTo>
                    <a:pt x="-732088" y="6441"/>
                    <a:pt x="-765422" y="3343"/>
                    <a:pt x="2241390" y="10000"/>
                  </a:cubicBezTo>
                </a:path>
              </a:pathLst>
            </a:custGeom>
            <a:noFill/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277A2B5C-B88F-AC40-9552-4C5C4FC2D91F}"/>
                </a:ext>
              </a:extLst>
            </p:cNvPr>
            <p:cNvSpPr txBox="1"/>
            <p:nvPr/>
          </p:nvSpPr>
          <p:spPr>
            <a:xfrm>
              <a:off x="3658689" y="4411842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3.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A16F51F5-B088-0943-88A7-6DF3CCEEFB95}"/>
              </a:ext>
            </a:extLst>
          </p:cNvPr>
          <p:cNvGrpSpPr/>
          <p:nvPr/>
        </p:nvGrpSpPr>
        <p:grpSpPr>
          <a:xfrm>
            <a:off x="4410276" y="4388518"/>
            <a:ext cx="2506518" cy="2088320"/>
            <a:chOff x="5811059" y="4437446"/>
            <a:chExt cx="2506518" cy="2088320"/>
          </a:xfrm>
        </p:grpSpPr>
        <p:cxnSp>
          <p:nvCxnSpPr>
            <p:cNvPr id="61" name="14 Conector recto de flecha">
              <a:extLst>
                <a:ext uri="{FF2B5EF4-FFF2-40B4-BE49-F238E27FC236}">
                  <a16:creationId xmlns:a16="http://schemas.microsoft.com/office/drawing/2014/main" id="{86F84EED-91E0-1441-A035-AEACE7BB2091}"/>
                </a:ext>
              </a:extLst>
            </p:cNvPr>
            <p:cNvCxnSpPr/>
            <p:nvPr/>
          </p:nvCxnSpPr>
          <p:spPr>
            <a:xfrm>
              <a:off x="5816543" y="636505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2" name="15 Conector recto de flecha">
              <a:extLst>
                <a:ext uri="{FF2B5EF4-FFF2-40B4-BE49-F238E27FC236}">
                  <a16:creationId xmlns:a16="http://schemas.microsoft.com/office/drawing/2014/main" id="{41B2D970-1935-AC46-A938-831B4144BA10}"/>
                </a:ext>
              </a:extLst>
            </p:cNvPr>
            <p:cNvCxnSpPr/>
            <p:nvPr/>
          </p:nvCxnSpPr>
          <p:spPr>
            <a:xfrm>
              <a:off x="5816543" y="652576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3" name="14 Conector recto de flecha">
              <a:extLst>
                <a:ext uri="{FF2B5EF4-FFF2-40B4-BE49-F238E27FC236}">
                  <a16:creationId xmlns:a16="http://schemas.microsoft.com/office/drawing/2014/main" id="{4A4DF951-28D8-F148-80ED-1FFB79938B8C}"/>
                </a:ext>
              </a:extLst>
            </p:cNvPr>
            <p:cNvCxnSpPr/>
            <p:nvPr/>
          </p:nvCxnSpPr>
          <p:spPr>
            <a:xfrm>
              <a:off x="5816543" y="4894436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4" name="15 Conector recto de flecha">
              <a:extLst>
                <a:ext uri="{FF2B5EF4-FFF2-40B4-BE49-F238E27FC236}">
                  <a16:creationId xmlns:a16="http://schemas.microsoft.com/office/drawing/2014/main" id="{975F55EB-7120-2646-BFBC-F84DA0CB000F}"/>
                </a:ext>
              </a:extLst>
            </p:cNvPr>
            <p:cNvCxnSpPr/>
            <p:nvPr/>
          </p:nvCxnSpPr>
          <p:spPr>
            <a:xfrm>
              <a:off x="5816543" y="5055149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5" name="16 Conector recto de flecha">
              <a:extLst>
                <a:ext uri="{FF2B5EF4-FFF2-40B4-BE49-F238E27FC236}">
                  <a16:creationId xmlns:a16="http://schemas.microsoft.com/office/drawing/2014/main" id="{7496B9E8-B7F2-BF4A-A328-C719F7DC0CF4}"/>
                </a:ext>
              </a:extLst>
            </p:cNvPr>
            <p:cNvCxnSpPr/>
            <p:nvPr/>
          </p:nvCxnSpPr>
          <p:spPr>
            <a:xfrm>
              <a:off x="5816543" y="5227811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6" name="17 Conector recto de flecha">
              <a:extLst>
                <a:ext uri="{FF2B5EF4-FFF2-40B4-BE49-F238E27FC236}">
                  <a16:creationId xmlns:a16="http://schemas.microsoft.com/office/drawing/2014/main" id="{9C76A09B-8271-1B43-8B2B-2A8B7E590305}"/>
                </a:ext>
              </a:extLst>
            </p:cNvPr>
            <p:cNvCxnSpPr/>
            <p:nvPr/>
          </p:nvCxnSpPr>
          <p:spPr>
            <a:xfrm>
              <a:off x="5826068" y="6202522"/>
              <a:ext cx="2486025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7" name="16 Conector recto de flecha">
              <a:extLst>
                <a:ext uri="{FF2B5EF4-FFF2-40B4-BE49-F238E27FC236}">
                  <a16:creationId xmlns:a16="http://schemas.microsoft.com/office/drawing/2014/main" id="{45B2566B-C9C8-FB4C-8F68-0D7AD3BD48C0}"/>
                </a:ext>
              </a:extLst>
            </p:cNvPr>
            <p:cNvCxnSpPr/>
            <p:nvPr/>
          </p:nvCxnSpPr>
          <p:spPr>
            <a:xfrm>
              <a:off x="5811059" y="539683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8" name="14 Conector recto de flecha">
              <a:extLst>
                <a:ext uri="{FF2B5EF4-FFF2-40B4-BE49-F238E27FC236}">
                  <a16:creationId xmlns:a16="http://schemas.microsoft.com/office/drawing/2014/main" id="{A282AD5F-1F0D-674B-9865-38DE656F5582}"/>
                </a:ext>
              </a:extLst>
            </p:cNvPr>
            <p:cNvCxnSpPr/>
            <p:nvPr/>
          </p:nvCxnSpPr>
          <p:spPr>
            <a:xfrm>
              <a:off x="5822027" y="55523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69" name="15 Conector recto de flecha">
              <a:extLst>
                <a:ext uri="{FF2B5EF4-FFF2-40B4-BE49-F238E27FC236}">
                  <a16:creationId xmlns:a16="http://schemas.microsoft.com/office/drawing/2014/main" id="{52D0D7FF-0FB0-7A4B-87BC-BB86B87A2DDC}"/>
                </a:ext>
              </a:extLst>
            </p:cNvPr>
            <p:cNvCxnSpPr/>
            <p:nvPr/>
          </p:nvCxnSpPr>
          <p:spPr>
            <a:xfrm>
              <a:off x="5822027" y="5704735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70" name="16 Conector recto de flecha">
              <a:extLst>
                <a:ext uri="{FF2B5EF4-FFF2-40B4-BE49-F238E27FC236}">
                  <a16:creationId xmlns:a16="http://schemas.microsoft.com/office/drawing/2014/main" id="{FB616760-B68C-B84F-9924-5F8580E74592}"/>
                </a:ext>
              </a:extLst>
            </p:cNvPr>
            <p:cNvCxnSpPr/>
            <p:nvPr/>
          </p:nvCxnSpPr>
          <p:spPr>
            <a:xfrm>
              <a:off x="5822027" y="5877397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cxnSp>
          <p:nvCxnSpPr>
            <p:cNvPr id="71" name="16 Conector recto de flecha">
              <a:extLst>
                <a:ext uri="{FF2B5EF4-FFF2-40B4-BE49-F238E27FC236}">
                  <a16:creationId xmlns:a16="http://schemas.microsoft.com/office/drawing/2014/main" id="{67955BD2-CF3B-AA42-B391-35B6F72040B1}"/>
                </a:ext>
              </a:extLst>
            </p:cNvPr>
            <p:cNvCxnSpPr/>
            <p:nvPr/>
          </p:nvCxnSpPr>
          <p:spPr>
            <a:xfrm>
              <a:off x="5816543" y="6046423"/>
              <a:ext cx="2495550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alpha val="30000"/>
                </a:sysClr>
              </a:solidFill>
              <a:prstDash val="solid"/>
              <a:tailEnd type="triangle" w="lg" len="lg"/>
            </a:ln>
            <a:effectLst/>
          </p:spPr>
        </p:cxn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F4390326-C101-1043-A037-7B7730348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61000"/>
            </a:blip>
            <a:stretch>
              <a:fillRect/>
            </a:stretch>
          </p:blipFill>
          <p:spPr>
            <a:xfrm>
              <a:off x="7634870" y="5471340"/>
              <a:ext cx="355600" cy="457200"/>
            </a:xfrm>
            <a:prstGeom prst="rect">
              <a:avLst/>
            </a:prstGeom>
            <a:solidFill>
              <a:schemeClr val="bg1"/>
            </a:solidFill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E677DEE9-8CEF-CA4E-A325-2D5BF1003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35081" y="5615027"/>
              <a:ext cx="160958" cy="236703"/>
            </a:xfrm>
            <a:prstGeom prst="rect">
              <a:avLst/>
            </a:prstGeom>
          </p:spPr>
        </p:pic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065AF445-F8BB-8E46-98B3-BA1B532538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6353" y="5548086"/>
              <a:ext cx="0" cy="359245"/>
            </a:xfrm>
            <a:prstGeom prst="straightConnector1">
              <a:avLst/>
            </a:prstGeom>
            <a:ln w="25400">
              <a:solidFill>
                <a:srgbClr val="0000FF"/>
              </a:solidFill>
              <a:tailEnd type="stealth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C1D2ABD5-EF43-C648-BA4D-14DB4FA451C9}"/>
                </a:ext>
              </a:extLst>
            </p:cNvPr>
            <p:cNvSpPr/>
            <p:nvPr/>
          </p:nvSpPr>
          <p:spPr>
            <a:xfrm>
              <a:off x="6542839" y="5054528"/>
              <a:ext cx="741487" cy="1309163"/>
            </a:xfrm>
            <a:custGeom>
              <a:avLst/>
              <a:gdLst>
                <a:gd name="connsiteX0" fmla="*/ 4028 w 4028"/>
                <a:gd name="connsiteY0" fmla="*/ 0 h 1309163"/>
                <a:gd name="connsiteX1" fmla="*/ 0 w 4028"/>
                <a:gd name="connsiteY1" fmla="*/ 1309163 h 1309163"/>
                <a:gd name="connsiteX0" fmla="*/ 1234506 w 1234506"/>
                <a:gd name="connsiteY0" fmla="*/ 0 h 10000"/>
                <a:gd name="connsiteX1" fmla="*/ 1224506 w 1234506"/>
                <a:gd name="connsiteY1" fmla="*/ 10000 h 10000"/>
                <a:gd name="connsiteX0" fmla="*/ 2258600 w 2258600"/>
                <a:gd name="connsiteY0" fmla="*/ 0 h 10000"/>
                <a:gd name="connsiteX1" fmla="*/ 2248600 w 2258600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16604 w 2316604"/>
                <a:gd name="connsiteY0" fmla="*/ 0 h 10000"/>
                <a:gd name="connsiteX1" fmla="*/ 2306604 w 2316604"/>
                <a:gd name="connsiteY1" fmla="*/ 10000 h 10000"/>
                <a:gd name="connsiteX0" fmla="*/ 2320258 w 2320258"/>
                <a:gd name="connsiteY0" fmla="*/ 0 h 10000"/>
                <a:gd name="connsiteX1" fmla="*/ 2310258 w 2320258"/>
                <a:gd name="connsiteY1" fmla="*/ 10000 h 10000"/>
                <a:gd name="connsiteX0" fmla="*/ 2281998 w 2281998"/>
                <a:gd name="connsiteY0" fmla="*/ 0 h 10000"/>
                <a:gd name="connsiteX1" fmla="*/ 2271998 w 2281998"/>
                <a:gd name="connsiteY1" fmla="*/ 10000 h 10000"/>
                <a:gd name="connsiteX0" fmla="*/ 2223448 w 2223448"/>
                <a:gd name="connsiteY0" fmla="*/ 0 h 10000"/>
                <a:gd name="connsiteX1" fmla="*/ 2213448 w 2223448"/>
                <a:gd name="connsiteY1" fmla="*/ 10000 h 10000"/>
                <a:gd name="connsiteX0" fmla="*/ 2296770 w 2296770"/>
                <a:gd name="connsiteY0" fmla="*/ 0 h 10000"/>
                <a:gd name="connsiteX1" fmla="*/ 2286770 w 2296770"/>
                <a:gd name="connsiteY1" fmla="*/ 10000 h 10000"/>
                <a:gd name="connsiteX0" fmla="*/ 2251390 w 2251390"/>
                <a:gd name="connsiteY0" fmla="*/ 0 h 10000"/>
                <a:gd name="connsiteX1" fmla="*/ 2241390 w 2251390"/>
                <a:gd name="connsiteY1" fmla="*/ 10000 h 10000"/>
                <a:gd name="connsiteX0" fmla="*/ 843518 w 1840831"/>
                <a:gd name="connsiteY0" fmla="*/ 0 h 10000"/>
                <a:gd name="connsiteX1" fmla="*/ 833518 w 1840831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40831" h="10000">
                  <a:moveTo>
                    <a:pt x="843518" y="0"/>
                  </a:moveTo>
                  <a:cubicBezTo>
                    <a:pt x="4178366" y="6308"/>
                    <a:pt x="-2173294" y="3343"/>
                    <a:pt x="833518" y="10000"/>
                  </a:cubicBezTo>
                </a:path>
              </a:pathLst>
            </a:custGeom>
            <a:noFill/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A926F786-1EE8-9040-A35F-4962B33BBD2A}"/>
                </a:ext>
              </a:extLst>
            </p:cNvPr>
            <p:cNvSpPr txBox="1"/>
            <p:nvPr/>
          </p:nvSpPr>
          <p:spPr>
            <a:xfrm>
              <a:off x="6758838" y="4437446"/>
              <a:ext cx="7003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4.</a:t>
              </a: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F5CABC1C-F17F-DC41-84C0-FF1DE8AD1088}"/>
              </a:ext>
            </a:extLst>
          </p:cNvPr>
          <p:cNvSpPr txBox="1"/>
          <p:nvPr/>
        </p:nvSpPr>
        <p:spPr>
          <a:xfrm>
            <a:off x="7273846" y="3070252"/>
            <a:ext cx="39597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1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2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3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Caso 4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r>
              <a:rPr kumimoji="0" lang="en-CL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 fuerza es la misma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endParaRPr kumimoji="0" lang="en-CL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lphaUcPeriod"/>
              <a:tabLst/>
              <a:defRPr/>
            </a:pPr>
            <a:endParaRPr kumimoji="0" lang="en-CL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4" name="CuadroTexto 1">
            <a:extLst>
              <a:ext uri="{FF2B5EF4-FFF2-40B4-BE49-F238E27FC236}">
                <a16:creationId xmlns:a16="http://schemas.microsoft.com/office/drawing/2014/main" id="{0C8D6674-CBD1-3149-ACE7-234BB9C75942}"/>
              </a:ext>
            </a:extLst>
          </p:cNvPr>
          <p:cNvSpPr txBox="1"/>
          <p:nvPr/>
        </p:nvSpPr>
        <p:spPr>
          <a:xfrm>
            <a:off x="7169000" y="5483759"/>
            <a:ext cx="4909164" cy="1323439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2000" dirty="0">
                <a:solidFill>
                  <a:prstClr val="black"/>
                </a:solidFill>
                <a:latin typeface="Century" panose="02040604050505020304" pitchFamily="18" charset="0"/>
              </a:rPr>
              <a:t>Ya que</a:t>
            </a: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 el campo magnético es uniforme: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C601C600-09EB-0643-AB65-80376B4638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1141" y="6019638"/>
            <a:ext cx="2413000" cy="457200"/>
          </a:xfrm>
          <a:prstGeom prst="rect">
            <a:avLst/>
          </a:prstGeom>
          <a:ln>
            <a:noFill/>
          </a:ln>
        </p:spPr>
      </p:pic>
      <p:sp>
        <p:nvSpPr>
          <p:cNvPr id="87" name="CuadroTexto 86">
            <a:extLst>
              <a:ext uri="{FF2B5EF4-FFF2-40B4-BE49-F238E27FC236}">
                <a16:creationId xmlns:a16="http://schemas.microsoft.com/office/drawing/2014/main" id="{3666A8A0-135D-49DB-AFCF-1D45B49488DC}"/>
              </a:ext>
            </a:extLst>
          </p:cNvPr>
          <p:cNvSpPr txBox="1"/>
          <p:nvPr/>
        </p:nvSpPr>
        <p:spPr>
          <a:xfrm>
            <a:off x="384296" y="1346319"/>
            <a:ext cx="11423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Una porción de alambre es expuesta a un campo </a:t>
            </a:r>
            <a:r>
              <a:rPr kumimoji="0" lang="es-CL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magnético uniforme.</a:t>
            </a:r>
            <a:r>
              <a:rPr kumimoji="0" lang="es-CL" sz="1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¿En cuál de los siguientes casos la fuerza sobre el </a:t>
            </a:r>
            <a:r>
              <a:rPr kumimoji="0" lang="es-CL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alambre con corriente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es mayor?</a:t>
            </a:r>
          </a:p>
        </p:txBody>
      </p:sp>
      <p:sp>
        <p:nvSpPr>
          <p:cNvPr id="86" name="Título 1">
            <a:extLst>
              <a:ext uri="{FF2B5EF4-FFF2-40B4-BE49-F238E27FC236}">
                <a16:creationId xmlns:a16="http://schemas.microsoft.com/office/drawing/2014/main" id="{1B26DF88-60D1-CBEB-5BC3-15DCA2922469}"/>
              </a:ext>
            </a:extLst>
          </p:cNvPr>
          <p:cNvSpPr txBox="1">
            <a:spLocks/>
          </p:cNvSpPr>
          <p:nvPr/>
        </p:nvSpPr>
        <p:spPr>
          <a:xfrm>
            <a:off x="0" y="123467"/>
            <a:ext cx="12192000" cy="108712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" panose="02040604050505020304" pitchFamily="18" charset="0"/>
                <a:ea typeface="+mj-ea"/>
                <a:cs typeface="+mj-cs"/>
              </a:rPr>
              <a:t>Pregunta conceptual: Fuerza sobre un alambre con corriente</a:t>
            </a:r>
          </a:p>
        </p:txBody>
      </p:sp>
    </p:spTree>
    <p:extLst>
      <p:ext uri="{BB962C8B-B14F-4D97-AF65-F5344CB8AC3E}">
        <p14:creationId xmlns:p14="http://schemas.microsoft.com/office/powerpoint/2010/main" val="252396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78E1143-29C6-4C49-88B6-6D00E2BF07B1}"/>
              </a:ext>
            </a:extLst>
          </p:cNvPr>
          <p:cNvSpPr txBox="1"/>
          <p:nvPr/>
        </p:nvSpPr>
        <p:spPr>
          <a:xfrm>
            <a:off x="258068" y="1464739"/>
            <a:ext cx="9118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Si el campo magnético es </a:t>
            </a: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uniforme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, en un circuito cerrado….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EBA06AB-818F-4FA8-8BFB-965FB833F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07" y="2190700"/>
            <a:ext cx="2877088" cy="2260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1 Objeto">
            <a:extLst>
              <a:ext uri="{FF2B5EF4-FFF2-40B4-BE49-F238E27FC236}">
                <a16:creationId xmlns:a16="http://schemas.microsoft.com/office/drawing/2014/main" id="{FD811E9B-04DE-4563-BCB4-F852FB2A3B9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46020" y="3033308"/>
          <a:ext cx="277935" cy="287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03024" imgH="215713" progId="Equation.3">
                  <p:embed/>
                </p:oleObj>
              </mc:Choice>
              <mc:Fallback>
                <p:oleObj name="Equation" r:id="rId3" imgW="203024" imgH="215713" progId="Equation.3">
                  <p:embed/>
                  <p:pic>
                    <p:nvPicPr>
                      <p:cNvPr id="8" name="1 Objeto">
                        <a:extLst>
                          <a:ext uri="{FF2B5EF4-FFF2-40B4-BE49-F238E27FC236}">
                            <a16:creationId xmlns:a16="http://schemas.microsoft.com/office/drawing/2014/main" id="{FD811E9B-04DE-4563-BCB4-F852FB2A3B9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6020" y="3033308"/>
                        <a:ext cx="277935" cy="28758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B23DD257-C899-4032-94DC-3556CF9BD103}"/>
              </a:ext>
            </a:extLst>
          </p:cNvPr>
          <p:cNvSpPr txBox="1"/>
          <p:nvPr/>
        </p:nvSpPr>
        <p:spPr>
          <a:xfrm>
            <a:off x="545032" y="4924752"/>
            <a:ext cx="54528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…. la fuerza magnética total 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es cero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Esto significa que el objeto no se trasladará aceleradamente.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18BA06-095F-E946-98DD-93B9AB24A1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3609" y="2085094"/>
            <a:ext cx="3022600" cy="1016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157820-1034-AD42-B6DD-B84C58E9F10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8563" t="25414" r="7500" b="41779"/>
          <a:stretch/>
        </p:blipFill>
        <p:spPr>
          <a:xfrm>
            <a:off x="6425395" y="4690341"/>
            <a:ext cx="3284244" cy="183921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20BD96B-E130-CC4A-AC1D-7C288884B477}"/>
              </a:ext>
            </a:extLst>
          </p:cNvPr>
          <p:cNvSpPr/>
          <p:nvPr/>
        </p:nvSpPr>
        <p:spPr>
          <a:xfrm>
            <a:off x="6868852" y="6567508"/>
            <a:ext cx="25074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7"/>
              </a:rPr>
              <a:t>https://slideplayer.es/slide/9732678/</a:t>
            </a:r>
            <a:endParaRPr kumimoji="0" lang="en-C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C0373E5-0651-3443-8717-C5C622789F35}"/>
              </a:ext>
            </a:extLst>
          </p:cNvPr>
          <p:cNvSpPr/>
          <p:nvPr/>
        </p:nvSpPr>
        <p:spPr>
          <a:xfrm>
            <a:off x="7023955" y="4924752"/>
            <a:ext cx="422981" cy="36791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D9E5D9A0-7668-4D45-AACC-072AA459D40C}"/>
              </a:ext>
            </a:extLst>
          </p:cNvPr>
          <p:cNvGrpSpPr/>
          <p:nvPr/>
        </p:nvGrpSpPr>
        <p:grpSpPr>
          <a:xfrm>
            <a:off x="1000859" y="3676933"/>
            <a:ext cx="3848100" cy="1016000"/>
            <a:chOff x="1105544" y="3737930"/>
            <a:chExt cx="3848100" cy="1016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2F6C1BB-8B74-3E4E-8A37-15517D50E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05544" y="3737930"/>
              <a:ext cx="3848100" cy="101600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E66BC924-FE7B-CD4D-81EB-515EC4EB4D76}"/>
                </a:ext>
              </a:extLst>
            </p:cNvPr>
            <p:cNvSpPr/>
            <p:nvPr/>
          </p:nvSpPr>
          <p:spPr>
            <a:xfrm>
              <a:off x="2151531" y="4033663"/>
              <a:ext cx="301214" cy="333943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5" name="Conector recto de flecha 14">
              <a:extLst>
                <a:ext uri="{FF2B5EF4-FFF2-40B4-BE49-F238E27FC236}">
                  <a16:creationId xmlns:a16="http://schemas.microsoft.com/office/drawing/2014/main" id="{6F2C3996-65FC-42E5-AD90-EFF4F3871189}"/>
                </a:ext>
              </a:extLst>
            </p:cNvPr>
            <p:cNvCxnSpPr/>
            <p:nvPr/>
          </p:nvCxnSpPr>
          <p:spPr>
            <a:xfrm>
              <a:off x="4697903" y="3947747"/>
              <a:ext cx="254977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0">
                <a:extLst>
                  <a:ext uri="{FF2B5EF4-FFF2-40B4-BE49-F238E27FC236}">
                    <a16:creationId xmlns:a16="http://schemas.microsoft.com/office/drawing/2014/main" id="{27605CB5-77DB-42D8-AFC0-D17B1581A954}"/>
                  </a:ext>
                </a:extLst>
              </p:cNvPr>
              <p:cNvSpPr txBox="1"/>
              <p:nvPr/>
            </p:nvSpPr>
            <p:spPr>
              <a:xfrm>
                <a:off x="9376270" y="5909637"/>
                <a:ext cx="263478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s-CL" sz="2000" i="1" dirty="0">
                    <a:solidFill>
                      <a:srgbClr val="0000FF"/>
                    </a:solidFill>
                    <a:latin typeface="Century" panose="02040604050505020304" pitchFamily="18" charset="0"/>
                  </a:rPr>
                  <a:t>Pero sí</a:t>
                </a:r>
                <a:r>
                  <a:rPr kumimoji="0" lang="es-CL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Century" panose="02040604050505020304" pitchFamily="18" charset="0"/>
                    <a:ea typeface="+mn-ea"/>
                    <a:cs typeface="+mn-cs"/>
                  </a:rPr>
                  <a:t> puede rotar!! </a:t>
                </a:r>
                <a:r>
                  <a:rPr lang="es-CL" sz="2000" i="1" dirty="0">
                    <a:solidFill>
                      <a:srgbClr val="0000FF"/>
                    </a:solidFill>
                    <a:latin typeface="Century" panose="02040604050505020304" pitchFamily="18" charset="0"/>
                    <a:sym typeface="Wingdings" panose="05000000000000000000" pitchFamily="2" charset="2"/>
                  </a:rPr>
                  <a:t>(</a:t>
                </a:r>
                <a:r>
                  <a:rPr kumimoji="0" lang="es-CL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Century" panose="02040604050505020304" pitchFamily="18" charset="0"/>
                    <a:ea typeface="+mn-ea"/>
                    <a:cs typeface="+mn-cs"/>
                    <a:sym typeface="Wingdings" panose="05000000000000000000" pitchFamily="2" charset="2"/>
                  </a:rPr>
                  <a:t>con </a:t>
                </a:r>
                <a14:m>
                  <m:oMath xmlns:m="http://schemas.openxmlformats.org/officeDocument/2006/math">
                    <m:r>
                      <a:rPr kumimoji="0" lang="es-CL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𝜔</m:t>
                    </m:r>
                  </m:oMath>
                </a14:m>
                <a:r>
                  <a:rPr kumimoji="0" lang="es-CL" sz="20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Century" panose="02040604050505020304" pitchFamily="18" charset="0"/>
                    <a:ea typeface="+mn-ea"/>
                    <a:cs typeface="+mn-cs"/>
                  </a:rPr>
                  <a:t> constante)</a:t>
                </a:r>
              </a:p>
            </p:txBody>
          </p:sp>
        </mc:Choice>
        <mc:Fallback xmlns="">
          <p:sp>
            <p:nvSpPr>
              <p:cNvPr id="16" name="CuadroTexto 10">
                <a:extLst>
                  <a:ext uri="{FF2B5EF4-FFF2-40B4-BE49-F238E27FC236}">
                    <a16:creationId xmlns:a16="http://schemas.microsoft.com/office/drawing/2014/main" id="{27605CB5-77DB-42D8-AFC0-D17B1581A9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76270" y="5909637"/>
                <a:ext cx="2634786" cy="707886"/>
              </a:xfrm>
              <a:prstGeom prst="rect">
                <a:avLst/>
              </a:prstGeom>
              <a:blipFill>
                <a:blip r:embed="rId9"/>
                <a:stretch>
                  <a:fillRect l="-2315" t="-4274" r="-2778" b="-136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CustomShape 1">
            <a:extLst>
              <a:ext uri="{FF2B5EF4-FFF2-40B4-BE49-F238E27FC236}">
                <a16:creationId xmlns:a16="http://schemas.microsoft.com/office/drawing/2014/main" id="{89E64115-B0E6-4DC0-9672-CEB7D1E4D87A}"/>
              </a:ext>
            </a:extLst>
          </p:cNvPr>
          <p:cNvSpPr/>
          <p:nvPr/>
        </p:nvSpPr>
        <p:spPr>
          <a:xfrm>
            <a:off x="0" y="132120"/>
            <a:ext cx="12192000" cy="108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4400" b="0" strike="noStrike" spc="-1" dirty="0">
                <a:solidFill>
                  <a:srgbClr val="FFFFFF"/>
                </a:solidFill>
                <a:latin typeface="Century"/>
                <a:ea typeface="DejaVu Sans"/>
              </a:rPr>
              <a:t>Fuerza magnética en un circuito cerrado</a:t>
            </a:r>
            <a:endParaRPr lang="es-CL" sz="44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4540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CustomShape 1"/>
          <p:cNvSpPr/>
          <p:nvPr/>
        </p:nvSpPr>
        <p:spPr>
          <a:xfrm>
            <a:off x="837971" y="202020"/>
            <a:ext cx="10512791" cy="9603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8" tIns="44994" rIns="89988" bIns="44994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600" spc="-1" dirty="0">
                <a:solidFill>
                  <a:srgbClr val="FFFFFF"/>
                </a:solidFill>
                <a:latin typeface="Century" panose="02040604050505020304" pitchFamily="18" charset="0"/>
                <a:ea typeface="DejaVu Sans"/>
              </a:rPr>
              <a:t>Principio </a:t>
            </a:r>
            <a:r>
              <a:rPr lang="en-US" sz="4600" spc="-1" dirty="0" err="1">
                <a:solidFill>
                  <a:srgbClr val="FFFFFF"/>
                </a:solidFill>
                <a:latin typeface="Century" panose="02040604050505020304" pitchFamily="18" charset="0"/>
                <a:ea typeface="DejaVu Sans"/>
              </a:rPr>
              <a:t>básico</a:t>
            </a:r>
            <a:r>
              <a:rPr lang="en-US" sz="4600" spc="-1" dirty="0">
                <a:solidFill>
                  <a:srgbClr val="FFFFFF"/>
                </a:solidFill>
                <a:latin typeface="Century" panose="02040604050505020304" pitchFamily="18" charset="0"/>
                <a:ea typeface="DejaVu Sans"/>
              </a:rPr>
              <a:t> de un motor DC</a:t>
            </a:r>
            <a:endParaRPr lang="es-CL" sz="4600" spc="-1" dirty="0">
              <a:latin typeface="Century" panose="02040604050505020304" pitchFamily="18" charset="0"/>
            </a:endParaRPr>
          </a:p>
        </p:txBody>
      </p:sp>
      <p:sp>
        <p:nvSpPr>
          <p:cNvPr id="698" name="CustomShape 2"/>
          <p:cNvSpPr/>
          <p:nvPr/>
        </p:nvSpPr>
        <p:spPr>
          <a:xfrm>
            <a:off x="8610079" y="6356139"/>
            <a:ext cx="2740683" cy="36247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8" tIns="44994" rIns="89988" bIns="44994" anchor="ctr">
            <a:noAutofit/>
          </a:bodyPr>
          <a:lstStyle/>
          <a:p>
            <a:pPr algn="r">
              <a:lnSpc>
                <a:spcPct val="100000"/>
              </a:lnSpc>
            </a:pPr>
            <a:fld id="{2C61872D-E53C-4BC3-9429-101C3F1E4FC8}" type="slidenum">
              <a:rPr lang="en-US" sz="1200" spc="-1">
                <a:solidFill>
                  <a:srgbClr val="8B8B8B"/>
                </a:solidFill>
                <a:latin typeface="Calibri"/>
                <a:ea typeface="DejaVu Sans"/>
              </a:rPr>
              <a:t>18</a:t>
            </a:fld>
            <a:endParaRPr lang="es-CL" sz="1200" spc="-1">
              <a:latin typeface="Arial"/>
            </a:endParaRPr>
          </a:p>
        </p:txBody>
      </p:sp>
      <p:pic>
        <p:nvPicPr>
          <p:cNvPr id="699" name="Picture 2" descr="Image result for DC motor"/>
          <p:cNvPicPr/>
          <p:nvPr/>
        </p:nvPicPr>
        <p:blipFill>
          <a:blip r:embed="rId2"/>
          <a:stretch/>
        </p:blipFill>
        <p:spPr>
          <a:xfrm>
            <a:off x="93508" y="1956701"/>
            <a:ext cx="6092927" cy="4066031"/>
          </a:xfrm>
          <a:prstGeom prst="rect">
            <a:avLst/>
          </a:prstGeom>
          <a:ln>
            <a:noFill/>
          </a:ln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4431335F-E1FF-865B-E95B-DD5625A59BBC}"/>
              </a:ext>
            </a:extLst>
          </p:cNvPr>
          <p:cNvGrpSpPr/>
          <p:nvPr/>
        </p:nvGrpSpPr>
        <p:grpSpPr>
          <a:xfrm>
            <a:off x="6712281" y="1956701"/>
            <a:ext cx="5479719" cy="3841148"/>
            <a:chOff x="6712281" y="1838683"/>
            <a:chExt cx="5479719" cy="3841148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C0938ED1-53D3-9B36-F84B-D3A62C4998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12281" y="2382372"/>
              <a:ext cx="5479719" cy="3297459"/>
            </a:xfrm>
            <a:prstGeom prst="rect">
              <a:avLst/>
            </a:prstGeom>
          </p:spPr>
        </p:pic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04F919DB-CA5C-AE32-67E7-7A2AC46CF1EA}"/>
                </a:ext>
              </a:extLst>
            </p:cNvPr>
            <p:cNvSpPr txBox="1"/>
            <p:nvPr/>
          </p:nvSpPr>
          <p:spPr>
            <a:xfrm>
              <a:off x="7484664" y="1838683"/>
              <a:ext cx="36994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Galvanómetro de espira móvil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Motor De Juguete Para Experimentos, Educativo - S/ 12,00 en Mercado Libre">
            <a:extLst>
              <a:ext uri="{FF2B5EF4-FFF2-40B4-BE49-F238E27FC236}">
                <a16:creationId xmlns:a16="http://schemas.microsoft.com/office/drawing/2014/main" id="{A73D0210-DC12-4749-A1DA-235EBB363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741" y="1231123"/>
            <a:ext cx="2639539" cy="264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>
            <a:extLst>
              <a:ext uri="{FF2B5EF4-FFF2-40B4-BE49-F238E27FC236}">
                <a16:creationId xmlns:a16="http://schemas.microsoft.com/office/drawing/2014/main" id="{7B8DB597-7568-AB43-BED2-530CB7431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299" y="4014561"/>
            <a:ext cx="3608421" cy="27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>
            <a:extLst>
              <a:ext uri="{FF2B5EF4-FFF2-40B4-BE49-F238E27FC236}">
                <a16:creationId xmlns:a16="http://schemas.microsoft.com/office/drawing/2014/main" id="{6D66D959-8E22-A44D-AA39-E446B90CE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80" y="1583876"/>
            <a:ext cx="5495526" cy="458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E09D1C7-5B70-8349-9D6A-0A103C47EF4B}"/>
              </a:ext>
            </a:extLst>
          </p:cNvPr>
          <p:cNvSpPr/>
          <p:nvPr/>
        </p:nvSpPr>
        <p:spPr>
          <a:xfrm>
            <a:off x="1813270" y="6342753"/>
            <a:ext cx="3856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https://electricidadiptv.jimdofree.com/</a:t>
            </a:r>
          </a:p>
        </p:txBody>
      </p:sp>
      <p:sp>
        <p:nvSpPr>
          <p:cNvPr id="7" name="CustomShape 1">
            <a:extLst>
              <a:ext uri="{FF2B5EF4-FFF2-40B4-BE49-F238E27FC236}">
                <a16:creationId xmlns:a16="http://schemas.microsoft.com/office/drawing/2014/main" id="{8911367E-4CB3-48B0-9C28-61036F068739}"/>
              </a:ext>
            </a:extLst>
          </p:cNvPr>
          <p:cNvSpPr/>
          <p:nvPr/>
        </p:nvSpPr>
        <p:spPr>
          <a:xfrm>
            <a:off x="837971" y="202020"/>
            <a:ext cx="10512791" cy="9603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8" tIns="44994" rIns="89988" bIns="44994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600" spc="-1" dirty="0">
                <a:solidFill>
                  <a:srgbClr val="FFFFFF"/>
                </a:solidFill>
                <a:latin typeface="Century" panose="02040604050505020304" pitchFamily="18" charset="0"/>
                <a:ea typeface="DejaVu Sans"/>
              </a:rPr>
              <a:t>Principio </a:t>
            </a:r>
            <a:r>
              <a:rPr lang="en-US" sz="4600" spc="-1" dirty="0" err="1">
                <a:solidFill>
                  <a:srgbClr val="FFFFFF"/>
                </a:solidFill>
                <a:latin typeface="Century" panose="02040604050505020304" pitchFamily="18" charset="0"/>
                <a:ea typeface="DejaVu Sans"/>
              </a:rPr>
              <a:t>básico</a:t>
            </a:r>
            <a:r>
              <a:rPr lang="en-US" sz="4600" spc="-1" dirty="0">
                <a:solidFill>
                  <a:srgbClr val="FFFFFF"/>
                </a:solidFill>
                <a:latin typeface="Century" panose="02040604050505020304" pitchFamily="18" charset="0"/>
                <a:ea typeface="DejaVu Sans"/>
              </a:rPr>
              <a:t> de un motor DC</a:t>
            </a:r>
            <a:endParaRPr lang="es-CL" sz="4600" spc="-1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306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8723D796-0172-2745-8E6F-BFDE1A83202A}"/>
              </a:ext>
            </a:extLst>
          </p:cNvPr>
          <p:cNvSpPr txBox="1">
            <a:spLocks/>
          </p:cNvSpPr>
          <p:nvPr/>
        </p:nvSpPr>
        <p:spPr>
          <a:xfrm>
            <a:off x="1" y="132081"/>
            <a:ext cx="12191999" cy="108712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" panose="02040604050505020304" pitchFamily="18" charset="0"/>
                <a:ea typeface="+mj-ea"/>
                <a:cs typeface="+mj-cs"/>
              </a:rPr>
              <a:t>Principio básico de un motor de corriente directa (DC)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E6CB5A-9F04-7B4F-8242-8BFAC09BB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78" y="1340979"/>
            <a:ext cx="11696383" cy="501118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02EDC4B-EAEB-874C-AFAB-8EAB58EF20C8}"/>
              </a:ext>
            </a:extLst>
          </p:cNvPr>
          <p:cNvSpPr/>
          <p:nvPr/>
        </p:nvSpPr>
        <p:spPr>
          <a:xfrm>
            <a:off x="6257925" y="3517900"/>
            <a:ext cx="609600" cy="47625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23B56DB-8423-A942-885E-A895E38B0901}"/>
              </a:ext>
            </a:extLst>
          </p:cNvPr>
          <p:cNvSpPr/>
          <p:nvPr/>
        </p:nvSpPr>
        <p:spPr>
          <a:xfrm>
            <a:off x="6121869" y="3458703"/>
            <a:ext cx="196850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90AA9F7-C15B-2E44-BFC8-6327DB094429}"/>
              </a:ext>
            </a:extLst>
          </p:cNvPr>
          <p:cNvSpPr/>
          <p:nvPr/>
        </p:nvSpPr>
        <p:spPr>
          <a:xfrm>
            <a:off x="5864694" y="3260725"/>
            <a:ext cx="196850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6860A5A-EB55-F740-BE03-522FDD8CEE34}"/>
              </a:ext>
            </a:extLst>
          </p:cNvPr>
          <p:cNvSpPr/>
          <p:nvPr/>
        </p:nvSpPr>
        <p:spPr>
          <a:xfrm>
            <a:off x="9490544" y="3106278"/>
            <a:ext cx="297981" cy="2390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31F4B76-C574-4841-89C5-8119A9C9410E}"/>
              </a:ext>
            </a:extLst>
          </p:cNvPr>
          <p:cNvSpPr/>
          <p:nvPr/>
        </p:nvSpPr>
        <p:spPr>
          <a:xfrm>
            <a:off x="1858903" y="3410508"/>
            <a:ext cx="297981" cy="2390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F063959-C2D7-A64E-A143-9ECE1D32C46B}"/>
              </a:ext>
            </a:extLst>
          </p:cNvPr>
          <p:cNvSpPr/>
          <p:nvPr/>
        </p:nvSpPr>
        <p:spPr>
          <a:xfrm>
            <a:off x="1858903" y="3103894"/>
            <a:ext cx="297981" cy="2390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4E9835-7567-1246-9D3E-05AFB7CAD7D9}"/>
              </a:ext>
            </a:extLst>
          </p:cNvPr>
          <p:cNvSpPr/>
          <p:nvPr/>
        </p:nvSpPr>
        <p:spPr>
          <a:xfrm>
            <a:off x="1909703" y="3013970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1DED456-E483-6646-A2A2-F17C96C8B3AF}"/>
              </a:ext>
            </a:extLst>
          </p:cNvPr>
          <p:cNvSpPr/>
          <p:nvPr/>
        </p:nvSpPr>
        <p:spPr>
          <a:xfrm rot="1611332">
            <a:off x="1873954" y="3013927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346F668-225B-194C-88D5-6A8BA68331AE}"/>
              </a:ext>
            </a:extLst>
          </p:cNvPr>
          <p:cNvSpPr/>
          <p:nvPr/>
        </p:nvSpPr>
        <p:spPr>
          <a:xfrm rot="1611332">
            <a:off x="1864430" y="3165785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3B56CEC9-E45D-C049-98C8-0A1806930539}"/>
              </a:ext>
            </a:extLst>
          </p:cNvPr>
          <p:cNvSpPr/>
          <p:nvPr/>
        </p:nvSpPr>
        <p:spPr>
          <a:xfrm rot="1611332">
            <a:off x="1826329" y="3418086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070374E-A37C-3543-8134-E2B78CB2B94B}"/>
              </a:ext>
            </a:extLst>
          </p:cNvPr>
          <p:cNvSpPr/>
          <p:nvPr/>
        </p:nvSpPr>
        <p:spPr>
          <a:xfrm rot="1611332">
            <a:off x="1896011" y="3507523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52E3B005-D621-4A29-9AAF-541F724B1708}"/>
              </a:ext>
            </a:extLst>
          </p:cNvPr>
          <p:cNvSpPr txBox="1"/>
          <p:nvPr/>
        </p:nvSpPr>
        <p:spPr>
          <a:xfrm>
            <a:off x="154532" y="6419733"/>
            <a:ext cx="540220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Agradecimientos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Sears,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Zemansky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Young y Freedman, “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Física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s-C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Universitaria”, Vol. II</a:t>
            </a:r>
          </a:p>
        </p:txBody>
      </p:sp>
      <p:sp>
        <p:nvSpPr>
          <p:cNvPr id="21" name="Rounded Rectangle 15">
            <a:extLst>
              <a:ext uri="{FF2B5EF4-FFF2-40B4-BE49-F238E27FC236}">
                <a16:creationId xmlns:a16="http://schemas.microsoft.com/office/drawing/2014/main" id="{560EADB7-F535-43D0-BBD4-C59FFF9B903A}"/>
              </a:ext>
            </a:extLst>
          </p:cNvPr>
          <p:cNvSpPr/>
          <p:nvPr/>
        </p:nvSpPr>
        <p:spPr>
          <a:xfrm rot="1611332">
            <a:off x="9505595" y="3008423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17">
            <a:extLst>
              <a:ext uri="{FF2B5EF4-FFF2-40B4-BE49-F238E27FC236}">
                <a16:creationId xmlns:a16="http://schemas.microsoft.com/office/drawing/2014/main" id="{82FEB89F-92F4-4A5E-860F-C1B2956DDDDD}"/>
              </a:ext>
            </a:extLst>
          </p:cNvPr>
          <p:cNvSpPr/>
          <p:nvPr/>
        </p:nvSpPr>
        <p:spPr>
          <a:xfrm rot="1611332">
            <a:off x="9457970" y="3412582"/>
            <a:ext cx="65147" cy="17984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ounded Rectangle 10">
            <a:extLst>
              <a:ext uri="{FF2B5EF4-FFF2-40B4-BE49-F238E27FC236}">
                <a16:creationId xmlns:a16="http://schemas.microsoft.com/office/drawing/2014/main" id="{76A09337-5255-46D3-A8F3-6E4FE8A50CF9}"/>
              </a:ext>
            </a:extLst>
          </p:cNvPr>
          <p:cNvSpPr/>
          <p:nvPr/>
        </p:nvSpPr>
        <p:spPr>
          <a:xfrm>
            <a:off x="9497705" y="3429000"/>
            <a:ext cx="297981" cy="2390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EFECA35E-9D72-915A-8AD9-E1CDE23A4D66}"/>
              </a:ext>
            </a:extLst>
          </p:cNvPr>
          <p:cNvCxnSpPr>
            <a:cxnSpLocks/>
          </p:cNvCxnSpPr>
          <p:nvPr/>
        </p:nvCxnSpPr>
        <p:spPr>
          <a:xfrm flipV="1">
            <a:off x="2488223" y="2099533"/>
            <a:ext cx="0" cy="826477"/>
          </a:xfrm>
          <a:prstGeom prst="straightConnector1">
            <a:avLst/>
          </a:prstGeom>
          <a:ln w="38100">
            <a:solidFill>
              <a:srgbClr val="0000FF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226F3469-46D5-F7F5-B6E5-C1ABA2E5B499}"/>
                  </a:ext>
                </a:extLst>
              </p:cNvPr>
              <p:cNvSpPr txBox="1"/>
              <p:nvPr/>
            </p:nvSpPr>
            <p:spPr>
              <a:xfrm>
                <a:off x="2285219" y="1910449"/>
                <a:ext cx="20300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226F3469-46D5-F7F5-B6E5-C1ABA2E5B4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219" y="1910449"/>
                <a:ext cx="203004" cy="310598"/>
              </a:xfrm>
              <a:prstGeom prst="rect">
                <a:avLst/>
              </a:prstGeom>
              <a:blipFill>
                <a:blip r:embed="rId3"/>
                <a:stretch>
                  <a:fillRect l="-30303" t="-43137" r="-100000" b="-7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4A5CB8D2-E7E5-7AD2-DA41-B8BCCD7C7AA7}"/>
              </a:ext>
            </a:extLst>
          </p:cNvPr>
          <p:cNvCxnSpPr>
            <a:cxnSpLocks/>
          </p:cNvCxnSpPr>
          <p:nvPr/>
        </p:nvCxnSpPr>
        <p:spPr>
          <a:xfrm flipV="1">
            <a:off x="1387966" y="2909713"/>
            <a:ext cx="0" cy="826477"/>
          </a:xfrm>
          <a:prstGeom prst="straightConnector1">
            <a:avLst/>
          </a:prstGeom>
          <a:ln w="38100">
            <a:solidFill>
              <a:srgbClr val="0000FF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0F32B2AF-4ED2-3107-05EB-E03DF1869145}"/>
                  </a:ext>
                </a:extLst>
              </p:cNvPr>
              <p:cNvSpPr txBox="1"/>
              <p:nvPr/>
            </p:nvSpPr>
            <p:spPr>
              <a:xfrm>
                <a:off x="1446291" y="3502506"/>
                <a:ext cx="20300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0F32B2AF-4ED2-3107-05EB-E03DF18691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6291" y="3502506"/>
                <a:ext cx="203004" cy="310598"/>
              </a:xfrm>
              <a:prstGeom prst="rect">
                <a:avLst/>
              </a:prstGeom>
              <a:blipFill>
                <a:blip r:embed="rId4"/>
                <a:stretch>
                  <a:fillRect l="-26471" t="-45098" r="-97059" b="-58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D87F7E3C-632A-4173-C06D-8EC6A00CD5F7}"/>
              </a:ext>
            </a:extLst>
          </p:cNvPr>
          <p:cNvCxnSpPr>
            <a:cxnSpLocks/>
          </p:cNvCxnSpPr>
          <p:nvPr/>
        </p:nvCxnSpPr>
        <p:spPr>
          <a:xfrm flipV="1">
            <a:off x="10169178" y="2099533"/>
            <a:ext cx="0" cy="826477"/>
          </a:xfrm>
          <a:prstGeom prst="straightConnector1">
            <a:avLst/>
          </a:prstGeom>
          <a:ln w="38100">
            <a:solidFill>
              <a:srgbClr val="0000FF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018699B2-6CF8-05F6-82DD-880468F65458}"/>
                  </a:ext>
                </a:extLst>
              </p:cNvPr>
              <p:cNvSpPr txBox="1"/>
              <p:nvPr/>
            </p:nvSpPr>
            <p:spPr>
              <a:xfrm>
                <a:off x="9966174" y="1910449"/>
                <a:ext cx="20300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018699B2-6CF8-05F6-82DD-880468F654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66174" y="1910449"/>
                <a:ext cx="203004" cy="310598"/>
              </a:xfrm>
              <a:prstGeom prst="rect">
                <a:avLst/>
              </a:prstGeom>
              <a:blipFill>
                <a:blip r:embed="rId5"/>
                <a:stretch>
                  <a:fillRect l="-30303" t="-43137" r="-100000" b="-7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D4507633-41DC-9966-8416-0DF019CA1610}"/>
              </a:ext>
            </a:extLst>
          </p:cNvPr>
          <p:cNvCxnSpPr>
            <a:cxnSpLocks/>
          </p:cNvCxnSpPr>
          <p:nvPr/>
        </p:nvCxnSpPr>
        <p:spPr>
          <a:xfrm flipV="1">
            <a:off x="9000915" y="2909713"/>
            <a:ext cx="0" cy="826477"/>
          </a:xfrm>
          <a:prstGeom prst="straightConnector1">
            <a:avLst/>
          </a:prstGeom>
          <a:ln w="38100">
            <a:solidFill>
              <a:srgbClr val="0000FF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4666628A-C8D2-672C-9F3A-BB339CA89EF0}"/>
                  </a:ext>
                </a:extLst>
              </p:cNvPr>
              <p:cNvSpPr txBox="1"/>
              <p:nvPr/>
            </p:nvSpPr>
            <p:spPr>
              <a:xfrm>
                <a:off x="9059240" y="3502506"/>
                <a:ext cx="20300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4666628A-C8D2-672C-9F3A-BB339CA89E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59240" y="3502506"/>
                <a:ext cx="203004" cy="310598"/>
              </a:xfrm>
              <a:prstGeom prst="rect">
                <a:avLst/>
              </a:prstGeom>
              <a:blipFill>
                <a:blip r:embed="rId6"/>
                <a:stretch>
                  <a:fillRect l="-27273" t="-45098" r="-103030" b="-58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uadroTexto 2">
            <a:extLst>
              <a:ext uri="{FF2B5EF4-FFF2-40B4-BE49-F238E27FC236}">
                <a16:creationId xmlns:a16="http://schemas.microsoft.com/office/drawing/2014/main" id="{9716B68B-6A40-74A2-762A-E69D13079831}"/>
              </a:ext>
            </a:extLst>
          </p:cNvPr>
          <p:cNvSpPr txBox="1"/>
          <p:nvPr/>
        </p:nvSpPr>
        <p:spPr>
          <a:xfrm>
            <a:off x="1881407" y="5721641"/>
            <a:ext cx="2523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Incluir sistema de coordenadas!</a:t>
            </a:r>
          </a:p>
        </p:txBody>
      </p:sp>
      <p:grpSp>
        <p:nvGrpSpPr>
          <p:cNvPr id="30" name="Group 5">
            <a:extLst>
              <a:ext uri="{FF2B5EF4-FFF2-40B4-BE49-F238E27FC236}">
                <a16:creationId xmlns:a16="http://schemas.microsoft.com/office/drawing/2014/main" id="{74D80770-851F-0078-8FB5-46B9FC1E06E2}"/>
              </a:ext>
            </a:extLst>
          </p:cNvPr>
          <p:cNvGrpSpPr/>
          <p:nvPr/>
        </p:nvGrpSpPr>
        <p:grpSpPr>
          <a:xfrm>
            <a:off x="3325049" y="1270962"/>
            <a:ext cx="1236262" cy="1105584"/>
            <a:chOff x="10434057" y="1800066"/>
            <a:chExt cx="1416637" cy="1206479"/>
          </a:xfrm>
        </p:grpSpPr>
        <p:sp>
          <p:nvSpPr>
            <p:cNvPr id="31" name="CustomShape 6">
              <a:extLst>
                <a:ext uri="{FF2B5EF4-FFF2-40B4-BE49-F238E27FC236}">
                  <a16:creationId xmlns:a16="http://schemas.microsoft.com/office/drawing/2014/main" id="{CD7E2FC4-517E-29DD-1489-F8C59ECDA695}"/>
                </a:ext>
              </a:extLst>
            </p:cNvPr>
            <p:cNvSpPr/>
            <p:nvPr/>
          </p:nvSpPr>
          <p:spPr>
            <a:xfrm flipV="1">
              <a:off x="10900080" y="2015640"/>
              <a:ext cx="360" cy="7538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2" name="CustomShape 7">
              <a:extLst>
                <a:ext uri="{FF2B5EF4-FFF2-40B4-BE49-F238E27FC236}">
                  <a16:creationId xmlns:a16="http://schemas.microsoft.com/office/drawing/2014/main" id="{2BD51C05-A6CB-42B7-53E4-A0A8E161576E}"/>
                </a:ext>
              </a:extLst>
            </p:cNvPr>
            <p:cNvSpPr/>
            <p:nvPr/>
          </p:nvSpPr>
          <p:spPr>
            <a:xfrm rot="5400000" flipV="1">
              <a:off x="11265480" y="2398680"/>
              <a:ext cx="360" cy="7178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60">
              <a:solidFill>
                <a:schemeClr val="tx1"/>
              </a:solidFill>
              <a:round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33" name="Group 8">
              <a:extLst>
                <a:ext uri="{FF2B5EF4-FFF2-40B4-BE49-F238E27FC236}">
                  <a16:creationId xmlns:a16="http://schemas.microsoft.com/office/drawing/2014/main" id="{1EBB8F28-3F85-FBD5-0D34-C766B1E5B983}"/>
                </a:ext>
              </a:extLst>
            </p:cNvPr>
            <p:cNvGrpSpPr/>
            <p:nvPr/>
          </p:nvGrpSpPr>
          <p:grpSpPr>
            <a:xfrm>
              <a:off x="10762197" y="2607120"/>
              <a:ext cx="285840" cy="285840"/>
              <a:chOff x="10762197" y="2607120"/>
              <a:chExt cx="285840" cy="285840"/>
            </a:xfrm>
          </p:grpSpPr>
          <p:sp>
            <p:nvSpPr>
              <p:cNvPr id="37" name="CustomShape 9">
                <a:extLst>
                  <a:ext uri="{FF2B5EF4-FFF2-40B4-BE49-F238E27FC236}">
                    <a16:creationId xmlns:a16="http://schemas.microsoft.com/office/drawing/2014/main" id="{8BEAF30F-2692-830F-2716-3E93812FE329}"/>
                  </a:ext>
                </a:extLst>
              </p:cNvPr>
              <p:cNvSpPr/>
              <p:nvPr/>
            </p:nvSpPr>
            <p:spPr>
              <a:xfrm>
                <a:off x="10762197" y="2607120"/>
                <a:ext cx="285840" cy="285840"/>
              </a:xfrm>
              <a:prstGeom prst="ellipse">
                <a:avLst/>
              </a:prstGeom>
              <a:solidFill>
                <a:schemeClr val="bg1"/>
              </a:solidFill>
              <a:ln w="381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38" name="CustomShape 10">
                <a:extLst>
                  <a:ext uri="{FF2B5EF4-FFF2-40B4-BE49-F238E27FC236}">
                    <a16:creationId xmlns:a16="http://schemas.microsoft.com/office/drawing/2014/main" id="{F92A68F1-D071-E7C8-DB54-EDDCC9FC3BA7}"/>
                  </a:ext>
                </a:extLst>
              </p:cNvPr>
              <p:cNvSpPr/>
              <p:nvPr/>
            </p:nvSpPr>
            <p:spPr>
              <a:xfrm>
                <a:off x="10858677" y="2710439"/>
                <a:ext cx="93960" cy="93960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34" name="CustomShape 11">
              <a:extLst>
                <a:ext uri="{FF2B5EF4-FFF2-40B4-BE49-F238E27FC236}">
                  <a16:creationId xmlns:a16="http://schemas.microsoft.com/office/drawing/2014/main" id="{2120DF33-BA55-D11E-9031-D4733984C7DE}"/>
                </a:ext>
              </a:extLst>
            </p:cNvPr>
            <p:cNvSpPr/>
            <p:nvPr/>
          </p:nvSpPr>
          <p:spPr>
            <a:xfrm>
              <a:off x="11515176" y="2480335"/>
              <a:ext cx="335518" cy="460211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89988" tIns="44994" rIns="89988" bIns="44994">
              <a:spAutoFit/>
            </a:bodyPr>
            <a:lstStyle/>
            <a:p>
              <a:pPr marL="0" marR="0" lvl="0" indent="0" algn="l" defTabSz="9143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  <a:cs typeface="+mn-cs"/>
                </a:rPr>
                <a:t>x</a:t>
              </a:r>
              <a:endParaRPr kumimoji="0" lang="es-CL" sz="24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5" name="CustomShape 12">
              <a:extLst>
                <a:ext uri="{FF2B5EF4-FFF2-40B4-BE49-F238E27FC236}">
                  <a16:creationId xmlns:a16="http://schemas.microsoft.com/office/drawing/2014/main" id="{34FA7C67-92D2-D46B-B218-045A2C274B77}"/>
                </a:ext>
              </a:extLst>
            </p:cNvPr>
            <p:cNvSpPr/>
            <p:nvPr/>
          </p:nvSpPr>
          <p:spPr>
            <a:xfrm>
              <a:off x="10505526" y="1800066"/>
              <a:ext cx="353151" cy="4602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89988" tIns="44994" rIns="89988" bIns="44994">
              <a:spAutoFit/>
            </a:bodyPr>
            <a:lstStyle/>
            <a:p>
              <a:pPr marL="0" marR="0" lvl="0" indent="0" algn="l" defTabSz="9143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  <a:cs typeface="+mn-cs"/>
                </a:rPr>
                <a:t>y</a:t>
              </a:r>
              <a:endParaRPr kumimoji="0" lang="es-CL" sz="24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CustomShape 13">
              <a:extLst>
                <a:ext uri="{FF2B5EF4-FFF2-40B4-BE49-F238E27FC236}">
                  <a16:creationId xmlns:a16="http://schemas.microsoft.com/office/drawing/2014/main" id="{446C8BDF-B72E-ABAD-C476-9245ED576B4A}"/>
                </a:ext>
              </a:extLst>
            </p:cNvPr>
            <p:cNvSpPr/>
            <p:nvPr/>
          </p:nvSpPr>
          <p:spPr>
            <a:xfrm>
              <a:off x="10434057" y="2546334"/>
              <a:ext cx="335518" cy="460211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89988" tIns="44994" rIns="89988" bIns="44994">
              <a:spAutoFit/>
            </a:bodyPr>
            <a:lstStyle/>
            <a:p>
              <a:pPr marL="0" marR="0" lvl="0" indent="0" algn="l" defTabSz="9143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ook Antiqua"/>
                  <a:ea typeface="DejaVu Sans"/>
                  <a:cs typeface="+mn-cs"/>
                </a:rPr>
                <a:t>z</a:t>
              </a:r>
              <a:endParaRPr kumimoji="0" lang="es-CL" sz="24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1683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8FBECF-E1F3-4FCD-8220-CAD5065F7F5A}"/>
              </a:ext>
            </a:extLst>
          </p:cNvPr>
          <p:cNvSpPr txBox="1">
            <a:spLocks/>
          </p:cNvSpPr>
          <p:nvPr/>
        </p:nvSpPr>
        <p:spPr>
          <a:xfrm>
            <a:off x="131885" y="132510"/>
            <a:ext cx="11913577" cy="1086978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09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Resumen Fuerza Magnética: cargas vs corrientes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A9CAE3-F9A0-B147-877F-6543C44A2C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560"/>
          <a:stretch/>
        </p:blipFill>
        <p:spPr>
          <a:xfrm>
            <a:off x="1073461" y="3892627"/>
            <a:ext cx="1650976" cy="25375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D91521-C9D0-944E-BB44-3A5B8B3B22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087"/>
          <a:stretch/>
        </p:blipFill>
        <p:spPr>
          <a:xfrm>
            <a:off x="7052193" y="1689109"/>
            <a:ext cx="2751760" cy="20574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40FCBD0-7883-FE4B-BEC0-64C9D372BD5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86"/>
          <a:stretch/>
        </p:blipFill>
        <p:spPr>
          <a:xfrm>
            <a:off x="581631" y="1706256"/>
            <a:ext cx="1854976" cy="20402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91E1B8-D0E5-5946-ABE7-D449C8F3CE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08"/>
          <a:stretch/>
        </p:blipFill>
        <p:spPr>
          <a:xfrm>
            <a:off x="2387606" y="3892625"/>
            <a:ext cx="2525926" cy="25375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70E240-2241-C74F-BFC5-3526B54E3C0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47"/>
          <a:stretch/>
        </p:blipFill>
        <p:spPr>
          <a:xfrm>
            <a:off x="2301945" y="1706255"/>
            <a:ext cx="3218661" cy="204029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2D8FBC-F89D-B646-AD10-7C2DFF2F7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18" r="-452"/>
          <a:stretch/>
        </p:blipFill>
        <p:spPr>
          <a:xfrm>
            <a:off x="8927992" y="1689108"/>
            <a:ext cx="2169570" cy="2057443"/>
          </a:xfrm>
          <a:prstGeom prst="rect">
            <a:avLst/>
          </a:prstGeom>
        </p:spPr>
      </p:pic>
      <p:sp>
        <p:nvSpPr>
          <p:cNvPr id="16" name="CuadroTexto 2">
            <a:extLst>
              <a:ext uri="{FF2B5EF4-FFF2-40B4-BE49-F238E27FC236}">
                <a16:creationId xmlns:a16="http://schemas.microsoft.com/office/drawing/2014/main" id="{ED91F184-3EF1-A445-B728-BFA367EE0A88}"/>
              </a:ext>
            </a:extLst>
          </p:cNvPr>
          <p:cNvSpPr txBox="1"/>
          <p:nvPr/>
        </p:nvSpPr>
        <p:spPr>
          <a:xfrm>
            <a:off x="1617385" y="1227503"/>
            <a:ext cx="9992986" cy="461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entury" panose="02040604050505020304" pitchFamily="18" charset="0"/>
              </a:rPr>
              <a:t>Fuerza sobre cargas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</a:rPr>
              <a:t>                     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entury" panose="02040604050505020304" pitchFamily="18" charset="0"/>
              </a:rPr>
              <a:t>Fuerza sobre alambres con corriente</a:t>
            </a:r>
          </a:p>
        </p:txBody>
      </p:sp>
      <p:sp>
        <p:nvSpPr>
          <p:cNvPr id="17" name="CuadroTexto 2">
            <a:extLst>
              <a:ext uri="{FF2B5EF4-FFF2-40B4-BE49-F238E27FC236}">
                <a16:creationId xmlns:a16="http://schemas.microsoft.com/office/drawing/2014/main" id="{420CE667-CF81-C641-81A7-A43EA9300EB5}"/>
              </a:ext>
            </a:extLst>
          </p:cNvPr>
          <p:cNvSpPr txBox="1"/>
          <p:nvPr/>
        </p:nvSpPr>
        <p:spPr>
          <a:xfrm>
            <a:off x="1109642" y="5011138"/>
            <a:ext cx="1332688" cy="523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" panose="02040604050505020304" pitchFamily="18" charset="0"/>
              </a:rPr>
              <a:t>R</a:t>
            </a: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" panose="02040604050505020304" pitchFamily="18" charset="0"/>
              </a:rPr>
              <a:t> = Radio de la órbita</a:t>
            </a:r>
          </a:p>
        </p:txBody>
      </p:sp>
      <p:sp>
        <p:nvSpPr>
          <p:cNvPr id="18" name="CuadroTexto 2">
            <a:extLst>
              <a:ext uri="{FF2B5EF4-FFF2-40B4-BE49-F238E27FC236}">
                <a16:creationId xmlns:a16="http://schemas.microsoft.com/office/drawing/2014/main" id="{BA4F1641-F0BA-024F-9424-316201E273E3}"/>
              </a:ext>
            </a:extLst>
          </p:cNvPr>
          <p:cNvSpPr txBox="1"/>
          <p:nvPr/>
        </p:nvSpPr>
        <p:spPr>
          <a:xfrm>
            <a:off x="7761729" y="3900419"/>
            <a:ext cx="1332688" cy="307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</a:rPr>
              <a:t>Motor DC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6899C04-CD7D-4A62-93A8-28CB81ABE669}"/>
              </a:ext>
            </a:extLst>
          </p:cNvPr>
          <p:cNvSpPr txBox="1"/>
          <p:nvPr/>
        </p:nvSpPr>
        <p:spPr>
          <a:xfrm>
            <a:off x="2970801" y="6515744"/>
            <a:ext cx="6250397" cy="3077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Agradecimientos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Sears,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Zemansky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, Young y Freedman, “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Física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Universitaria”, Vol. II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D1C5AD8E-F2CA-4279-B0E5-CD7836D4E3A9}"/>
              </a:ext>
            </a:extLst>
          </p:cNvPr>
          <p:cNvGrpSpPr/>
          <p:nvPr/>
        </p:nvGrpSpPr>
        <p:grpSpPr>
          <a:xfrm>
            <a:off x="7751414" y="3814814"/>
            <a:ext cx="2924351" cy="2392651"/>
            <a:chOff x="7751414" y="3814814"/>
            <a:chExt cx="2924351" cy="239265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FD4CCF0-F66A-1E48-990A-277C4759CD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1414" y="3814814"/>
              <a:ext cx="2924351" cy="2392651"/>
            </a:xfrm>
            <a:prstGeom prst="rect">
              <a:avLst/>
            </a:prstGeom>
          </p:spPr>
        </p:pic>
        <p:sp>
          <p:nvSpPr>
            <p:cNvPr id="20" name="Rounded Rectangle 11">
              <a:extLst>
                <a:ext uri="{FF2B5EF4-FFF2-40B4-BE49-F238E27FC236}">
                  <a16:creationId xmlns:a16="http://schemas.microsoft.com/office/drawing/2014/main" id="{FFC9142C-C9A9-401A-8592-5FF78A0ADF31}"/>
                </a:ext>
              </a:extLst>
            </p:cNvPr>
            <p:cNvSpPr/>
            <p:nvPr/>
          </p:nvSpPr>
          <p:spPr>
            <a:xfrm>
              <a:off x="9201682" y="4837072"/>
              <a:ext cx="82996" cy="22462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11">
              <a:extLst>
                <a:ext uri="{FF2B5EF4-FFF2-40B4-BE49-F238E27FC236}">
                  <a16:creationId xmlns:a16="http://schemas.microsoft.com/office/drawing/2014/main" id="{8D6A3EB7-6FCD-414C-A6C8-7B1943CFE0C1}"/>
                </a:ext>
              </a:extLst>
            </p:cNvPr>
            <p:cNvSpPr/>
            <p:nvPr/>
          </p:nvSpPr>
          <p:spPr>
            <a:xfrm>
              <a:off x="9201681" y="5129961"/>
              <a:ext cx="206088" cy="171801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6060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12195</TotalTime>
  <Words>695</Words>
  <Application>Microsoft Macintosh PowerPoint</Application>
  <PresentationFormat>Panorámica</PresentationFormat>
  <Paragraphs>110</Paragraphs>
  <Slides>21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6" baseType="lpstr">
      <vt:lpstr>Arial</vt:lpstr>
      <vt:lpstr>Book Antiqua</vt:lpstr>
      <vt:lpstr>Calibri</vt:lpstr>
      <vt:lpstr>Calibri Light</vt:lpstr>
      <vt:lpstr>Cambria Math</vt:lpstr>
      <vt:lpstr>Century</vt:lpstr>
      <vt:lpstr>Symbol</vt:lpstr>
      <vt:lpstr>Times New Roman</vt:lpstr>
      <vt:lpstr>Wingdings</vt:lpstr>
      <vt:lpstr>Office Theme</vt:lpstr>
      <vt:lpstr>Office Theme</vt:lpstr>
      <vt:lpstr>1_Office Theme</vt:lpstr>
      <vt:lpstr>Tema de Office</vt:lpstr>
      <vt:lpstr>4_Office Theme</vt:lpstr>
      <vt:lpstr>Equation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Ley de Gauss</dc:title>
  <dc:subject/>
  <dc:creator/>
  <cp:keywords/>
  <dc:description/>
  <cp:lastModifiedBy>Hector Jaime</cp:lastModifiedBy>
  <cp:revision>546</cp:revision>
  <cp:lastPrinted>2022-06-13T16:24:51Z</cp:lastPrinted>
  <dcterms:created xsi:type="dcterms:W3CDTF">2019-04-02T12:40:21Z</dcterms:created>
  <dcterms:modified xsi:type="dcterms:W3CDTF">2024-06-03T11:56:06Z</dcterms:modified>
  <cp:category/>
  <dc:language>es-CL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2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Panorámica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34</vt:i4>
  </property>
</Properties>
</file>