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9" name="8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05/06/2024</a:t>
            </a:fld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596" y="214291"/>
            <a:ext cx="8029604" cy="500065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122" name="Picture 2" descr="https://escuelanaval.cl/wp-content/uploads/2024/03/M1C_9551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14356"/>
            <a:ext cx="7786722" cy="519114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6000768"/>
            <a:ext cx="2643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Curso: 1H</a:t>
            </a:r>
          </a:p>
          <a:p>
            <a:r>
              <a:rPr lang="es-CL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</a:t>
            </a:r>
            <a:r>
              <a:rPr lang="es-CL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ombre: Marco Aragón</a:t>
            </a:r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4100" name="Picture 4" descr="https://escuelanaval.cl/wp-content/uploads/2024/03/TIN_8633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4714873" cy="3143248"/>
          </a:xfrm>
          <a:prstGeom prst="rect">
            <a:avLst/>
          </a:prstGeom>
          <a:noFill/>
        </p:spPr>
      </p:pic>
      <p:pic>
        <p:nvPicPr>
          <p:cNvPr id="4106" name="Picture 10" descr="https://escuelanaval.cl/wp-content/uploads/2024/03/TIN_87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3643313"/>
            <a:ext cx="5572132" cy="3214687"/>
          </a:xfrm>
          <a:prstGeom prst="rect">
            <a:avLst/>
          </a:prstGeom>
          <a:noFill/>
        </p:spPr>
      </p:pic>
      <p:pic>
        <p:nvPicPr>
          <p:cNvPr id="4108" name="Picture 12" descr="https://escuelanaval.cl/wp-content/uploads/2024/02/NVL_5828-300x2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0"/>
            <a:ext cx="4429124" cy="2714620"/>
          </a:xfrm>
          <a:prstGeom prst="rect">
            <a:avLst/>
          </a:prstGeom>
          <a:noFill/>
        </p:spPr>
      </p:pic>
      <p:pic>
        <p:nvPicPr>
          <p:cNvPr id="4112" name="Picture 16" descr="https://escuelanaval.cl/wp-content/uploads/2024/02/NVL_560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143248"/>
            <a:ext cx="4214810" cy="3714752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4857752" y="2786058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00" dirty="0" smtClean="0">
                <a:latin typeface="Arial" pitchFamily="34" charset="0"/>
                <a:cs typeface="Arial" pitchFamily="34" charset="0"/>
              </a:rPr>
              <a:t>Nombre: </a:t>
            </a:r>
            <a:r>
              <a:rPr lang="es-CL" sz="10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es-CL" sz="1000" dirty="0" smtClean="0">
                <a:latin typeface="Arial" pitchFamily="34" charset="0"/>
                <a:cs typeface="Arial" pitchFamily="34" charset="0"/>
              </a:rPr>
              <a:t>arco Aragón</a:t>
            </a:r>
          </a:p>
          <a:p>
            <a:r>
              <a:rPr lang="es-CL" sz="1000" dirty="0" smtClean="0">
                <a:latin typeface="Arial" pitchFamily="34" charset="0"/>
                <a:cs typeface="Arial" pitchFamily="34" charset="0"/>
              </a:rPr>
              <a:t>Curso:1H</a:t>
            </a:r>
          </a:p>
          <a:p>
            <a:r>
              <a:rPr lang="es-CL" sz="1000" dirty="0" smtClean="0">
                <a:latin typeface="Arial" pitchFamily="34" charset="0"/>
                <a:cs typeface="Arial" pitchFamily="34" charset="0"/>
              </a:rPr>
              <a:t>Fecha de nacimiento: 02/09/2003</a:t>
            </a:r>
          </a:p>
          <a:p>
            <a:r>
              <a:rPr lang="es-CL" sz="1000" dirty="0" smtClean="0">
                <a:latin typeface="Arial" pitchFamily="34" charset="0"/>
                <a:cs typeface="Arial" pitchFamily="34" charset="0"/>
              </a:rPr>
              <a:t>Lugar de nacimiento: </a:t>
            </a:r>
            <a:r>
              <a:rPr lang="es-CL" sz="1000" dirty="0" err="1" smtClean="0">
                <a:latin typeface="Arial" pitchFamily="34" charset="0"/>
                <a:cs typeface="Arial" pitchFamily="34" charset="0"/>
              </a:rPr>
              <a:t>Quillota</a:t>
            </a:r>
            <a:endParaRPr lang="es-CL" sz="1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es-CL" dirty="0" smtClean="0"/>
              <a:t>Una forma de vivir la vida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s-CL" dirty="0"/>
          </a:p>
        </p:txBody>
      </p:sp>
      <p:pic>
        <p:nvPicPr>
          <p:cNvPr id="3074" name="Picture 2" descr="https://escuelanaval.cl/wp-content/uploads/2024/02/NVL_49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1947"/>
            <a:ext cx="8143900" cy="5436053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dirty="0" smtClean="0"/>
              <a:t>Es querer las cosas  y hacerlas posibles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584775"/>
          </a:xfrm>
        </p:spPr>
        <p:txBody>
          <a:bodyPr>
            <a:normAutofit/>
          </a:bodyPr>
          <a:lstStyle/>
          <a:p>
            <a:endParaRPr lang="es-CL" dirty="0"/>
          </a:p>
        </p:txBody>
      </p:sp>
      <p:pic>
        <p:nvPicPr>
          <p:cNvPr id="2050" name="Picture 2" descr="https://escuelanaval.cl/wp-content/uploads/2024/02/NVL_50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9144000" cy="5357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dirty="0" smtClean="0"/>
              <a:t>Esta es mi vida en la escuela naval y </a:t>
            </a:r>
            <a:r>
              <a:rPr lang="es-CL" dirty="0" err="1" smtClean="0"/>
              <a:t>todavia</a:t>
            </a:r>
            <a:r>
              <a:rPr lang="es-CL" dirty="0" smtClean="0"/>
              <a:t> no termina.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026" name="Picture 2" descr="https://escuelanaval.cl/wp-content/uploads/2023/03/c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421484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643042" y="5929330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BRAVO ZULU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ción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undición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undició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13</TotalTime>
  <Words>55</Words>
  <PresentationFormat>Presentación en pantalla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Fundición</vt:lpstr>
      <vt:lpstr>Yo en la escuela naval</vt:lpstr>
      <vt:lpstr>Diapositiva 2</vt:lpstr>
      <vt:lpstr>Una forma de vivir la vida</vt:lpstr>
      <vt:lpstr>Es querer las cosas  y hacerlas posibles</vt:lpstr>
      <vt:lpstr>Esta es mi vida en la escuela naval y todavia no termina.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3</cp:revision>
  <dcterms:created xsi:type="dcterms:W3CDTF">2024-06-05T15:34:13Z</dcterms:created>
  <dcterms:modified xsi:type="dcterms:W3CDTF">2024-06-05T15:58:02Z</dcterms:modified>
</cp:coreProperties>
</file>