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69" r:id="rId2"/>
    <p:sldId id="265" r:id="rId3"/>
    <p:sldId id="263" r:id="rId4"/>
    <p:sldId id="256" r:id="rId5"/>
    <p:sldId id="264" r:id="rId6"/>
    <p:sldId id="270" r:id="rId7"/>
    <p:sldId id="274" r:id="rId8"/>
    <p:sldId id="275" r:id="rId9"/>
    <p:sldId id="271" r:id="rId10"/>
    <p:sldId id="272" r:id="rId11"/>
    <p:sldId id="273" r:id="rId12"/>
    <p:sldId id="259" r:id="rId13"/>
    <p:sldId id="278" r:id="rId14"/>
    <p:sldId id="266" r:id="rId15"/>
    <p:sldId id="267" r:id="rId16"/>
    <p:sldId id="260" r:id="rId17"/>
    <p:sldId id="276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>
        <p:scale>
          <a:sx n="100" d="100"/>
          <a:sy n="100" d="100"/>
        </p:scale>
        <p:origin x="-516" y="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318409-1347-475E-92F3-2BB4F9360309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C943FFE7-D259-42A2-8F49-B8EC328DA2DF}">
      <dgm:prSet phldrT="[Texto]"/>
      <dgm:spPr/>
      <dgm:t>
        <a:bodyPr/>
        <a:lstStyle/>
        <a:p>
          <a:r>
            <a:rPr lang="es-CL" dirty="0" smtClean="0"/>
            <a:t>METODO</a:t>
          </a:r>
          <a:endParaRPr lang="es-ES" dirty="0"/>
        </a:p>
      </dgm:t>
    </dgm:pt>
    <dgm:pt modelId="{3663FD5B-9059-4371-BC31-C0D5E44E8D87}" type="parTrans" cxnId="{418FB181-A3D1-47E3-8B07-3FE2ACB7A61B}">
      <dgm:prSet/>
      <dgm:spPr/>
      <dgm:t>
        <a:bodyPr/>
        <a:lstStyle/>
        <a:p>
          <a:endParaRPr lang="es-ES"/>
        </a:p>
      </dgm:t>
    </dgm:pt>
    <dgm:pt modelId="{34D57E8F-8290-4774-BA04-0938D7D727AF}" type="sibTrans" cxnId="{418FB181-A3D1-47E3-8B07-3FE2ACB7A61B}">
      <dgm:prSet/>
      <dgm:spPr/>
      <dgm:t>
        <a:bodyPr/>
        <a:lstStyle/>
        <a:p>
          <a:endParaRPr lang="es-ES"/>
        </a:p>
      </dgm:t>
    </dgm:pt>
    <dgm:pt modelId="{FA35B862-6273-4028-8EE8-E0A38C70BC6C}">
      <dgm:prSet phldrT="[Texto]"/>
      <dgm:spPr/>
      <dgm:t>
        <a:bodyPr/>
        <a:lstStyle/>
        <a:p>
          <a:r>
            <a:rPr lang="es-CL" dirty="0" smtClean="0"/>
            <a:t>¿QUE SE PIDE?</a:t>
          </a:r>
          <a:endParaRPr lang="es-ES" dirty="0"/>
        </a:p>
      </dgm:t>
    </dgm:pt>
    <dgm:pt modelId="{69C9A5D2-A741-42AD-B7BC-7F82DB406573}" type="parTrans" cxnId="{B635C944-99B0-46E5-BCD1-72C67892A2FB}">
      <dgm:prSet/>
      <dgm:spPr/>
      <dgm:t>
        <a:bodyPr/>
        <a:lstStyle/>
        <a:p>
          <a:endParaRPr lang="es-ES"/>
        </a:p>
      </dgm:t>
    </dgm:pt>
    <dgm:pt modelId="{0C214043-BC6D-434D-AF6D-89483D4A1EF9}" type="sibTrans" cxnId="{B635C944-99B0-46E5-BCD1-72C67892A2FB}">
      <dgm:prSet/>
      <dgm:spPr/>
      <dgm:t>
        <a:bodyPr/>
        <a:lstStyle/>
        <a:p>
          <a:endParaRPr lang="es-ES"/>
        </a:p>
      </dgm:t>
    </dgm:pt>
    <dgm:pt modelId="{9150AD8D-E847-4756-BA3A-A2E028B3913B}">
      <dgm:prSet phldrT="[Texto]"/>
      <dgm:spPr/>
      <dgm:t>
        <a:bodyPr/>
        <a:lstStyle/>
        <a:p>
          <a:r>
            <a:rPr lang="es-CL" dirty="0" smtClean="0"/>
            <a:t>DATOS</a:t>
          </a:r>
          <a:endParaRPr lang="es-ES" dirty="0"/>
        </a:p>
      </dgm:t>
    </dgm:pt>
    <dgm:pt modelId="{EE79ED99-FF10-4B0E-879B-E67FD31F7E44}" type="parTrans" cxnId="{05743272-6D68-49C8-88FD-0F7514116236}">
      <dgm:prSet/>
      <dgm:spPr/>
      <dgm:t>
        <a:bodyPr/>
        <a:lstStyle/>
        <a:p>
          <a:endParaRPr lang="es-ES"/>
        </a:p>
      </dgm:t>
    </dgm:pt>
    <dgm:pt modelId="{A45EC661-3222-4285-830B-B2ED8C889AAF}" type="sibTrans" cxnId="{05743272-6D68-49C8-88FD-0F7514116236}">
      <dgm:prSet/>
      <dgm:spPr/>
      <dgm:t>
        <a:bodyPr/>
        <a:lstStyle/>
        <a:p>
          <a:endParaRPr lang="es-ES"/>
        </a:p>
      </dgm:t>
    </dgm:pt>
    <dgm:pt modelId="{565438B5-C072-4B8D-92F6-BB4F537D5780}">
      <dgm:prSet phldrT="[Texto]"/>
      <dgm:spPr/>
      <dgm:t>
        <a:bodyPr/>
        <a:lstStyle/>
        <a:p>
          <a:r>
            <a:rPr lang="es-CL" dirty="0" smtClean="0"/>
            <a:t>¿EXISTE RELACION ENTRE DATOS Y LO QUE SE PIDE?</a:t>
          </a:r>
          <a:endParaRPr lang="es-ES" dirty="0"/>
        </a:p>
      </dgm:t>
    </dgm:pt>
    <dgm:pt modelId="{4FF797CD-C86E-4DD8-9DA7-E41271D40115}" type="parTrans" cxnId="{B58F8A0F-1F6A-4AE3-85B9-6A900158D099}">
      <dgm:prSet/>
      <dgm:spPr/>
      <dgm:t>
        <a:bodyPr/>
        <a:lstStyle/>
        <a:p>
          <a:endParaRPr lang="es-ES"/>
        </a:p>
      </dgm:t>
    </dgm:pt>
    <dgm:pt modelId="{B26DFC6E-3026-46F7-9D01-DD2309909BD1}" type="sibTrans" cxnId="{B58F8A0F-1F6A-4AE3-85B9-6A900158D099}">
      <dgm:prSet/>
      <dgm:spPr/>
      <dgm:t>
        <a:bodyPr/>
        <a:lstStyle/>
        <a:p>
          <a:endParaRPr lang="es-ES"/>
        </a:p>
      </dgm:t>
    </dgm:pt>
    <dgm:pt modelId="{495D306D-52E2-44EC-A4D6-32C13603960C}">
      <dgm:prSet/>
      <dgm:spPr/>
      <dgm:t>
        <a:bodyPr/>
        <a:lstStyle/>
        <a:p>
          <a:r>
            <a:rPr lang="es-CL" dirty="0" smtClean="0"/>
            <a:t>RESOLUCION</a:t>
          </a:r>
          <a:endParaRPr lang="es-ES" dirty="0"/>
        </a:p>
      </dgm:t>
    </dgm:pt>
    <dgm:pt modelId="{D2656EE1-8344-4067-B1DF-B85121782AB1}" type="parTrans" cxnId="{07C907C2-6D35-4093-9399-90DBD3B930F0}">
      <dgm:prSet/>
      <dgm:spPr/>
    </dgm:pt>
    <dgm:pt modelId="{53BFB576-A3E0-4443-9DBF-050E36CFF616}" type="sibTrans" cxnId="{07C907C2-6D35-4093-9399-90DBD3B930F0}">
      <dgm:prSet/>
      <dgm:spPr/>
    </dgm:pt>
    <dgm:pt modelId="{A7DFF6E4-EC32-4C6E-8416-1F4936897FDF}" type="pres">
      <dgm:prSet presAssocID="{7A318409-1347-475E-92F3-2BB4F936030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9D93A8C-55C2-4FD5-9C09-1D2C00E82A2A}" type="pres">
      <dgm:prSet presAssocID="{7A318409-1347-475E-92F3-2BB4F9360309}" presName="matrix" presStyleCnt="0"/>
      <dgm:spPr/>
    </dgm:pt>
    <dgm:pt modelId="{E8A1DC0E-611E-4E60-A660-94B4702C5BEA}" type="pres">
      <dgm:prSet presAssocID="{7A318409-1347-475E-92F3-2BB4F9360309}" presName="tile1" presStyleLbl="node1" presStyleIdx="0" presStyleCnt="4" custLinFactNeighborX="-3126" custLinFactNeighborY="1562"/>
      <dgm:spPr/>
      <dgm:t>
        <a:bodyPr/>
        <a:lstStyle/>
        <a:p>
          <a:endParaRPr lang="es-ES"/>
        </a:p>
      </dgm:t>
    </dgm:pt>
    <dgm:pt modelId="{ED2E6794-BA1E-4541-911A-D88487337683}" type="pres">
      <dgm:prSet presAssocID="{7A318409-1347-475E-92F3-2BB4F936030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5E5410-79A8-4C05-A612-F60324BAC9EA}" type="pres">
      <dgm:prSet presAssocID="{7A318409-1347-475E-92F3-2BB4F9360309}" presName="tile2" presStyleLbl="node1" presStyleIdx="1" presStyleCnt="4" custLinFactNeighborY="1562"/>
      <dgm:spPr/>
      <dgm:t>
        <a:bodyPr/>
        <a:lstStyle/>
        <a:p>
          <a:endParaRPr lang="es-ES"/>
        </a:p>
      </dgm:t>
    </dgm:pt>
    <dgm:pt modelId="{584F3B15-5F5B-4C53-9B30-936A9A224789}" type="pres">
      <dgm:prSet presAssocID="{7A318409-1347-475E-92F3-2BB4F936030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B9E776-FA97-48BC-B168-E1B34ACB36D6}" type="pres">
      <dgm:prSet presAssocID="{7A318409-1347-475E-92F3-2BB4F9360309}" presName="tile3" presStyleLbl="node1" presStyleIdx="2" presStyleCnt="4" custLinFactNeighborX="-782"/>
      <dgm:spPr/>
      <dgm:t>
        <a:bodyPr/>
        <a:lstStyle/>
        <a:p>
          <a:endParaRPr lang="es-ES"/>
        </a:p>
      </dgm:t>
    </dgm:pt>
    <dgm:pt modelId="{69ABE080-68DF-4FED-8030-D5B503562696}" type="pres">
      <dgm:prSet presAssocID="{7A318409-1347-475E-92F3-2BB4F936030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5DEB3CF-1CFA-4881-BC45-2349DD0888FC}" type="pres">
      <dgm:prSet presAssocID="{7A318409-1347-475E-92F3-2BB4F9360309}" presName="tile4" presStyleLbl="node1" presStyleIdx="3" presStyleCnt="4" custLinFactNeighborY="0"/>
      <dgm:spPr/>
      <dgm:t>
        <a:bodyPr/>
        <a:lstStyle/>
        <a:p>
          <a:endParaRPr lang="es-ES"/>
        </a:p>
      </dgm:t>
    </dgm:pt>
    <dgm:pt modelId="{D6413210-77B2-4307-B1BE-096B993E51D4}" type="pres">
      <dgm:prSet presAssocID="{7A318409-1347-475E-92F3-2BB4F936030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D06629E-FEBD-455B-9D54-4FEE87610C6E}" type="pres">
      <dgm:prSet presAssocID="{7A318409-1347-475E-92F3-2BB4F9360309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B5216C7F-A54A-4EDC-B4B9-FD974DC279F9}" type="presOf" srcId="{565438B5-C072-4B8D-92F6-BB4F537D5780}" destId="{55B9E776-FA97-48BC-B168-E1B34ACB36D6}" srcOrd="0" destOrd="0" presId="urn:microsoft.com/office/officeart/2005/8/layout/matrix1"/>
    <dgm:cxn modelId="{1AE41D24-C8DD-424A-9666-0F048AC81170}" type="presOf" srcId="{7A318409-1347-475E-92F3-2BB4F9360309}" destId="{A7DFF6E4-EC32-4C6E-8416-1F4936897FDF}" srcOrd="0" destOrd="0" presId="urn:microsoft.com/office/officeart/2005/8/layout/matrix1"/>
    <dgm:cxn modelId="{B58F8A0F-1F6A-4AE3-85B9-6A900158D099}" srcId="{C943FFE7-D259-42A2-8F49-B8EC328DA2DF}" destId="{565438B5-C072-4B8D-92F6-BB4F537D5780}" srcOrd="2" destOrd="0" parTransId="{4FF797CD-C86E-4DD8-9DA7-E41271D40115}" sibTransId="{B26DFC6E-3026-46F7-9D01-DD2309909BD1}"/>
    <dgm:cxn modelId="{07C907C2-6D35-4093-9399-90DBD3B930F0}" srcId="{C943FFE7-D259-42A2-8F49-B8EC328DA2DF}" destId="{495D306D-52E2-44EC-A4D6-32C13603960C}" srcOrd="3" destOrd="0" parTransId="{D2656EE1-8344-4067-B1DF-B85121782AB1}" sibTransId="{53BFB576-A3E0-4443-9DBF-050E36CFF616}"/>
    <dgm:cxn modelId="{60CC0996-B217-492A-8EF9-70DE44D3D83F}" type="presOf" srcId="{C943FFE7-D259-42A2-8F49-B8EC328DA2DF}" destId="{9D06629E-FEBD-455B-9D54-4FEE87610C6E}" srcOrd="0" destOrd="0" presId="urn:microsoft.com/office/officeart/2005/8/layout/matrix1"/>
    <dgm:cxn modelId="{D1D82A72-A7B9-4191-8917-C860B39C114F}" type="presOf" srcId="{FA35B862-6273-4028-8EE8-E0A38C70BC6C}" destId="{ED2E6794-BA1E-4541-911A-D88487337683}" srcOrd="1" destOrd="0" presId="urn:microsoft.com/office/officeart/2005/8/layout/matrix1"/>
    <dgm:cxn modelId="{B729C376-88A1-440E-A093-0FEC02973290}" type="presOf" srcId="{495D306D-52E2-44EC-A4D6-32C13603960C}" destId="{65DEB3CF-1CFA-4881-BC45-2349DD0888FC}" srcOrd="0" destOrd="0" presId="urn:microsoft.com/office/officeart/2005/8/layout/matrix1"/>
    <dgm:cxn modelId="{B38B08E5-C6DE-4F02-A656-9CE4B7109577}" type="presOf" srcId="{9150AD8D-E847-4756-BA3A-A2E028B3913B}" destId="{265E5410-79A8-4C05-A612-F60324BAC9EA}" srcOrd="0" destOrd="0" presId="urn:microsoft.com/office/officeart/2005/8/layout/matrix1"/>
    <dgm:cxn modelId="{3C0485A6-116F-4A70-B285-7BAB1774BB91}" type="presOf" srcId="{9150AD8D-E847-4756-BA3A-A2E028B3913B}" destId="{584F3B15-5F5B-4C53-9B30-936A9A224789}" srcOrd="1" destOrd="0" presId="urn:microsoft.com/office/officeart/2005/8/layout/matrix1"/>
    <dgm:cxn modelId="{B635C944-99B0-46E5-BCD1-72C67892A2FB}" srcId="{C943FFE7-D259-42A2-8F49-B8EC328DA2DF}" destId="{FA35B862-6273-4028-8EE8-E0A38C70BC6C}" srcOrd="0" destOrd="0" parTransId="{69C9A5D2-A741-42AD-B7BC-7F82DB406573}" sibTransId="{0C214043-BC6D-434D-AF6D-89483D4A1EF9}"/>
    <dgm:cxn modelId="{0143D620-8DE1-4436-A4B8-60F69481785F}" type="presOf" srcId="{565438B5-C072-4B8D-92F6-BB4F537D5780}" destId="{69ABE080-68DF-4FED-8030-D5B503562696}" srcOrd="1" destOrd="0" presId="urn:microsoft.com/office/officeart/2005/8/layout/matrix1"/>
    <dgm:cxn modelId="{05743272-6D68-49C8-88FD-0F7514116236}" srcId="{C943FFE7-D259-42A2-8F49-B8EC328DA2DF}" destId="{9150AD8D-E847-4756-BA3A-A2E028B3913B}" srcOrd="1" destOrd="0" parTransId="{EE79ED99-FF10-4B0E-879B-E67FD31F7E44}" sibTransId="{A45EC661-3222-4285-830B-B2ED8C889AAF}"/>
    <dgm:cxn modelId="{66253540-995F-4C5D-92A5-64F39955E0C3}" type="presOf" srcId="{495D306D-52E2-44EC-A4D6-32C13603960C}" destId="{D6413210-77B2-4307-B1BE-096B993E51D4}" srcOrd="1" destOrd="0" presId="urn:microsoft.com/office/officeart/2005/8/layout/matrix1"/>
    <dgm:cxn modelId="{5E3BB8AD-2F7E-404C-B652-B0644CB27886}" type="presOf" srcId="{FA35B862-6273-4028-8EE8-E0A38C70BC6C}" destId="{E8A1DC0E-611E-4E60-A660-94B4702C5BEA}" srcOrd="0" destOrd="0" presId="urn:microsoft.com/office/officeart/2005/8/layout/matrix1"/>
    <dgm:cxn modelId="{418FB181-A3D1-47E3-8B07-3FE2ACB7A61B}" srcId="{7A318409-1347-475E-92F3-2BB4F9360309}" destId="{C943FFE7-D259-42A2-8F49-B8EC328DA2DF}" srcOrd="0" destOrd="0" parTransId="{3663FD5B-9059-4371-BC31-C0D5E44E8D87}" sibTransId="{34D57E8F-8290-4774-BA04-0938D7D727AF}"/>
    <dgm:cxn modelId="{020CD703-22F0-4373-AF08-55ED6E64BF18}" type="presParOf" srcId="{A7DFF6E4-EC32-4C6E-8416-1F4936897FDF}" destId="{C9D93A8C-55C2-4FD5-9C09-1D2C00E82A2A}" srcOrd="0" destOrd="0" presId="urn:microsoft.com/office/officeart/2005/8/layout/matrix1"/>
    <dgm:cxn modelId="{4D1C3F25-3E6D-4D02-B1A8-457FB599099B}" type="presParOf" srcId="{C9D93A8C-55C2-4FD5-9C09-1D2C00E82A2A}" destId="{E8A1DC0E-611E-4E60-A660-94B4702C5BEA}" srcOrd="0" destOrd="0" presId="urn:microsoft.com/office/officeart/2005/8/layout/matrix1"/>
    <dgm:cxn modelId="{62FAF06C-17B0-4391-B56F-633D153E964C}" type="presParOf" srcId="{C9D93A8C-55C2-4FD5-9C09-1D2C00E82A2A}" destId="{ED2E6794-BA1E-4541-911A-D88487337683}" srcOrd="1" destOrd="0" presId="urn:microsoft.com/office/officeart/2005/8/layout/matrix1"/>
    <dgm:cxn modelId="{92F35FA6-1D4B-44D0-8D37-39D4B720871A}" type="presParOf" srcId="{C9D93A8C-55C2-4FD5-9C09-1D2C00E82A2A}" destId="{265E5410-79A8-4C05-A612-F60324BAC9EA}" srcOrd="2" destOrd="0" presId="urn:microsoft.com/office/officeart/2005/8/layout/matrix1"/>
    <dgm:cxn modelId="{5FB1A439-2DA1-4AA6-8038-AAFF2209D815}" type="presParOf" srcId="{C9D93A8C-55C2-4FD5-9C09-1D2C00E82A2A}" destId="{584F3B15-5F5B-4C53-9B30-936A9A224789}" srcOrd="3" destOrd="0" presId="urn:microsoft.com/office/officeart/2005/8/layout/matrix1"/>
    <dgm:cxn modelId="{846D1059-2365-457A-B970-4DD732D78A18}" type="presParOf" srcId="{C9D93A8C-55C2-4FD5-9C09-1D2C00E82A2A}" destId="{55B9E776-FA97-48BC-B168-E1B34ACB36D6}" srcOrd="4" destOrd="0" presId="urn:microsoft.com/office/officeart/2005/8/layout/matrix1"/>
    <dgm:cxn modelId="{E8270B4A-6653-4A2C-BD07-8AFB57ED9F19}" type="presParOf" srcId="{C9D93A8C-55C2-4FD5-9C09-1D2C00E82A2A}" destId="{69ABE080-68DF-4FED-8030-D5B503562696}" srcOrd="5" destOrd="0" presId="urn:microsoft.com/office/officeart/2005/8/layout/matrix1"/>
    <dgm:cxn modelId="{A3F4FD48-DAC0-480C-8EFA-6BACB56427E2}" type="presParOf" srcId="{C9D93A8C-55C2-4FD5-9C09-1D2C00E82A2A}" destId="{65DEB3CF-1CFA-4881-BC45-2349DD0888FC}" srcOrd="6" destOrd="0" presId="urn:microsoft.com/office/officeart/2005/8/layout/matrix1"/>
    <dgm:cxn modelId="{6815924C-A5CB-460D-9440-44BE73D4E1A8}" type="presParOf" srcId="{C9D93A8C-55C2-4FD5-9C09-1D2C00E82A2A}" destId="{D6413210-77B2-4307-B1BE-096B993E51D4}" srcOrd="7" destOrd="0" presId="urn:microsoft.com/office/officeart/2005/8/layout/matrix1"/>
    <dgm:cxn modelId="{110CE1D7-2E2A-4F03-BDB8-ED404365720A}" type="presParOf" srcId="{A7DFF6E4-EC32-4C6E-8416-1F4936897FDF}" destId="{9D06629E-FEBD-455B-9D54-4FEE87610C6E}" srcOrd="1" destOrd="0" presId="urn:microsoft.com/office/officeart/2005/8/layout/matrix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982908-B05E-4012-8808-20A94F591534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E573EBB6-1B99-4871-9034-839FAF4C97A9}">
      <dgm:prSet phldrT="[Texto]"/>
      <dgm:spPr/>
      <dgm:t>
        <a:bodyPr/>
        <a:lstStyle/>
        <a:p>
          <a:r>
            <a:rPr lang="es-CL" dirty="0" smtClean="0"/>
            <a:t>SITUACION</a:t>
          </a:r>
          <a:endParaRPr lang="es-ES" dirty="0"/>
        </a:p>
      </dgm:t>
    </dgm:pt>
    <dgm:pt modelId="{2ABFC0F9-9121-4125-A2BC-1F73B81B91E9}" type="parTrans" cxnId="{E755D100-FC0F-4792-945C-53D51E2A1BB0}">
      <dgm:prSet/>
      <dgm:spPr/>
      <dgm:t>
        <a:bodyPr/>
        <a:lstStyle/>
        <a:p>
          <a:endParaRPr lang="es-ES"/>
        </a:p>
      </dgm:t>
    </dgm:pt>
    <dgm:pt modelId="{2BF3A6D1-F303-4D6F-968E-300181333772}" type="sibTrans" cxnId="{E755D100-FC0F-4792-945C-53D51E2A1BB0}">
      <dgm:prSet/>
      <dgm:spPr/>
      <dgm:t>
        <a:bodyPr/>
        <a:lstStyle/>
        <a:p>
          <a:endParaRPr lang="es-ES"/>
        </a:p>
      </dgm:t>
    </dgm:pt>
    <dgm:pt modelId="{2A4A7F18-BEFA-47C9-BE10-C8638539A3A7}">
      <dgm:prSet phldrT="[Texto]"/>
      <dgm:spPr/>
      <dgm:t>
        <a:bodyPr/>
        <a:lstStyle/>
        <a:p>
          <a:r>
            <a:rPr lang="es-CL" dirty="0" smtClean="0"/>
            <a:t>CONTEXTO</a:t>
          </a:r>
          <a:endParaRPr lang="es-ES" dirty="0"/>
        </a:p>
      </dgm:t>
    </dgm:pt>
    <dgm:pt modelId="{1A65B672-F80D-412E-B5B7-E9596BF51475}" type="parTrans" cxnId="{680BE063-D33E-4A05-9915-3A0030D58407}">
      <dgm:prSet/>
      <dgm:spPr/>
      <dgm:t>
        <a:bodyPr/>
        <a:lstStyle/>
        <a:p>
          <a:endParaRPr lang="es-ES"/>
        </a:p>
      </dgm:t>
    </dgm:pt>
    <dgm:pt modelId="{9FBD66D8-7E37-4195-9A30-6603114BD5A2}" type="sibTrans" cxnId="{680BE063-D33E-4A05-9915-3A0030D58407}">
      <dgm:prSet/>
      <dgm:spPr/>
      <dgm:t>
        <a:bodyPr/>
        <a:lstStyle/>
        <a:p>
          <a:endParaRPr lang="es-ES"/>
        </a:p>
      </dgm:t>
    </dgm:pt>
    <dgm:pt modelId="{9CD81A65-BBB3-4F2B-AF68-3EE20B95C199}">
      <dgm:prSet phldrT="[Texto]"/>
      <dgm:spPr/>
      <dgm:t>
        <a:bodyPr/>
        <a:lstStyle/>
        <a:p>
          <a:r>
            <a:rPr lang="es-CL" dirty="0" smtClean="0"/>
            <a:t>INFORMACION</a:t>
          </a:r>
          <a:endParaRPr lang="es-ES" dirty="0"/>
        </a:p>
      </dgm:t>
    </dgm:pt>
    <dgm:pt modelId="{C161C90A-E531-4C55-801D-97965B6198DB}" type="parTrans" cxnId="{70F1591B-E584-4763-BF45-336FCCB64BAD}">
      <dgm:prSet/>
      <dgm:spPr/>
      <dgm:t>
        <a:bodyPr/>
        <a:lstStyle/>
        <a:p>
          <a:endParaRPr lang="es-ES"/>
        </a:p>
      </dgm:t>
    </dgm:pt>
    <dgm:pt modelId="{586E4AFD-1B95-4451-9C11-844ECB6E48A0}" type="sibTrans" cxnId="{70F1591B-E584-4763-BF45-336FCCB64BAD}">
      <dgm:prSet/>
      <dgm:spPr/>
      <dgm:t>
        <a:bodyPr/>
        <a:lstStyle/>
        <a:p>
          <a:endParaRPr lang="es-ES"/>
        </a:p>
      </dgm:t>
    </dgm:pt>
    <dgm:pt modelId="{64E87550-80C6-4947-BC59-263A9618BA6E}">
      <dgm:prSet phldrT="[Texto]"/>
      <dgm:spPr/>
      <dgm:t>
        <a:bodyPr/>
        <a:lstStyle/>
        <a:p>
          <a:r>
            <a:rPr lang="es-CL" dirty="0" smtClean="0"/>
            <a:t>RELACION </a:t>
          </a:r>
          <a:endParaRPr lang="es-ES" dirty="0"/>
        </a:p>
      </dgm:t>
    </dgm:pt>
    <dgm:pt modelId="{2BE3EEE7-E9C5-4CA0-B7C3-00FCCA95C5D5}" type="parTrans" cxnId="{1B9470F1-580F-4EF5-AEFC-3FBD61990638}">
      <dgm:prSet/>
      <dgm:spPr/>
      <dgm:t>
        <a:bodyPr/>
        <a:lstStyle/>
        <a:p>
          <a:endParaRPr lang="es-ES"/>
        </a:p>
      </dgm:t>
    </dgm:pt>
    <dgm:pt modelId="{3BD6F684-63D5-47AD-AED4-4A4D896031C5}" type="sibTrans" cxnId="{1B9470F1-580F-4EF5-AEFC-3FBD61990638}">
      <dgm:prSet/>
      <dgm:spPr/>
      <dgm:t>
        <a:bodyPr/>
        <a:lstStyle/>
        <a:p>
          <a:endParaRPr lang="es-ES"/>
        </a:p>
      </dgm:t>
    </dgm:pt>
    <dgm:pt modelId="{D5038B57-597E-42C6-9469-B045F4601AB1}">
      <dgm:prSet phldrT="[Texto]"/>
      <dgm:spPr/>
      <dgm:t>
        <a:bodyPr/>
        <a:lstStyle/>
        <a:p>
          <a:r>
            <a:rPr lang="es-CL" dirty="0" smtClean="0"/>
            <a:t>SOLUCION</a:t>
          </a:r>
          <a:endParaRPr lang="es-ES" dirty="0"/>
        </a:p>
      </dgm:t>
    </dgm:pt>
    <dgm:pt modelId="{6B0BAA09-482E-4C21-A5CE-F51F24D123E2}" type="parTrans" cxnId="{CC75CDFA-CE9C-4CD3-A5B4-FA363D74C6ED}">
      <dgm:prSet/>
      <dgm:spPr/>
      <dgm:t>
        <a:bodyPr/>
        <a:lstStyle/>
        <a:p>
          <a:endParaRPr lang="es-ES"/>
        </a:p>
      </dgm:t>
    </dgm:pt>
    <dgm:pt modelId="{2714F1FE-3516-4C29-87C8-C190D3BEE975}" type="sibTrans" cxnId="{CC75CDFA-CE9C-4CD3-A5B4-FA363D74C6ED}">
      <dgm:prSet/>
      <dgm:spPr/>
      <dgm:t>
        <a:bodyPr/>
        <a:lstStyle/>
        <a:p>
          <a:endParaRPr lang="es-ES"/>
        </a:p>
      </dgm:t>
    </dgm:pt>
    <dgm:pt modelId="{86C7A820-8C3A-4675-AA9C-BAD724CEFF48}" type="pres">
      <dgm:prSet presAssocID="{3D982908-B05E-4012-8808-20A94F59153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0DF3D55-8CF0-418B-82E5-98CBD378DCAE}" type="pres">
      <dgm:prSet presAssocID="{E573EBB6-1B99-4871-9034-839FAF4C97A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1E27B5-532A-4143-9B0E-200C9B698225}" type="pres">
      <dgm:prSet presAssocID="{2BF3A6D1-F303-4D6F-968E-300181333772}" presName="sibTrans" presStyleLbl="sibTrans2D1" presStyleIdx="0" presStyleCnt="5"/>
      <dgm:spPr/>
      <dgm:t>
        <a:bodyPr/>
        <a:lstStyle/>
        <a:p>
          <a:endParaRPr lang="es-ES"/>
        </a:p>
      </dgm:t>
    </dgm:pt>
    <dgm:pt modelId="{FFC48155-B883-4CFC-80F7-01E2AAAB0B52}" type="pres">
      <dgm:prSet presAssocID="{2BF3A6D1-F303-4D6F-968E-300181333772}" presName="connectorText" presStyleLbl="sibTrans2D1" presStyleIdx="0" presStyleCnt="5"/>
      <dgm:spPr/>
      <dgm:t>
        <a:bodyPr/>
        <a:lstStyle/>
        <a:p>
          <a:endParaRPr lang="es-ES"/>
        </a:p>
      </dgm:t>
    </dgm:pt>
    <dgm:pt modelId="{4402781A-8D96-4386-B213-5A7ADA5E9C6D}" type="pres">
      <dgm:prSet presAssocID="{2A4A7F18-BEFA-47C9-BE10-C8638539A3A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681A679-D539-4743-AC7C-B246BC8F6797}" type="pres">
      <dgm:prSet presAssocID="{9FBD66D8-7E37-4195-9A30-6603114BD5A2}" presName="sibTrans" presStyleLbl="sibTrans2D1" presStyleIdx="1" presStyleCnt="5"/>
      <dgm:spPr/>
      <dgm:t>
        <a:bodyPr/>
        <a:lstStyle/>
        <a:p>
          <a:endParaRPr lang="es-ES"/>
        </a:p>
      </dgm:t>
    </dgm:pt>
    <dgm:pt modelId="{BC55E3B6-8CC1-4B28-9022-11C323F6F071}" type="pres">
      <dgm:prSet presAssocID="{9FBD66D8-7E37-4195-9A30-6603114BD5A2}" presName="connectorText" presStyleLbl="sibTrans2D1" presStyleIdx="1" presStyleCnt="5"/>
      <dgm:spPr/>
      <dgm:t>
        <a:bodyPr/>
        <a:lstStyle/>
        <a:p>
          <a:endParaRPr lang="es-ES"/>
        </a:p>
      </dgm:t>
    </dgm:pt>
    <dgm:pt modelId="{7E153CB1-6BB3-4C86-A0FC-0B5213175A4E}" type="pres">
      <dgm:prSet presAssocID="{9CD81A65-BBB3-4F2B-AF68-3EE20B95C19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D3EB6B3-2AC5-4D24-903D-3A6B47A26614}" type="pres">
      <dgm:prSet presAssocID="{586E4AFD-1B95-4451-9C11-844ECB6E48A0}" presName="sibTrans" presStyleLbl="sibTrans2D1" presStyleIdx="2" presStyleCnt="5"/>
      <dgm:spPr/>
      <dgm:t>
        <a:bodyPr/>
        <a:lstStyle/>
        <a:p>
          <a:endParaRPr lang="es-ES"/>
        </a:p>
      </dgm:t>
    </dgm:pt>
    <dgm:pt modelId="{0DC0FBBD-BE03-401C-9C57-29681C3EC5C6}" type="pres">
      <dgm:prSet presAssocID="{586E4AFD-1B95-4451-9C11-844ECB6E48A0}" presName="connectorText" presStyleLbl="sibTrans2D1" presStyleIdx="2" presStyleCnt="5"/>
      <dgm:spPr/>
      <dgm:t>
        <a:bodyPr/>
        <a:lstStyle/>
        <a:p>
          <a:endParaRPr lang="es-ES"/>
        </a:p>
      </dgm:t>
    </dgm:pt>
    <dgm:pt modelId="{9BCAB7EA-CEDC-453C-B614-937E37D3F524}" type="pres">
      <dgm:prSet presAssocID="{64E87550-80C6-4947-BC59-263A9618BA6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98E8D4-3671-40D3-B65F-305E60D515FB}" type="pres">
      <dgm:prSet presAssocID="{3BD6F684-63D5-47AD-AED4-4A4D896031C5}" presName="sibTrans" presStyleLbl="sibTrans2D1" presStyleIdx="3" presStyleCnt="5"/>
      <dgm:spPr/>
      <dgm:t>
        <a:bodyPr/>
        <a:lstStyle/>
        <a:p>
          <a:endParaRPr lang="es-ES"/>
        </a:p>
      </dgm:t>
    </dgm:pt>
    <dgm:pt modelId="{FA0AF1C1-B998-49B2-8880-702F1B97A6C3}" type="pres">
      <dgm:prSet presAssocID="{3BD6F684-63D5-47AD-AED4-4A4D896031C5}" presName="connectorText" presStyleLbl="sibTrans2D1" presStyleIdx="3" presStyleCnt="5"/>
      <dgm:spPr/>
      <dgm:t>
        <a:bodyPr/>
        <a:lstStyle/>
        <a:p>
          <a:endParaRPr lang="es-ES"/>
        </a:p>
      </dgm:t>
    </dgm:pt>
    <dgm:pt modelId="{0063D220-34BA-4B18-864A-85D35C5334DF}" type="pres">
      <dgm:prSet presAssocID="{D5038B57-597E-42C6-9469-B045F4601AB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C47F53F-F0FE-452D-96D8-C2589B1ECC76}" type="pres">
      <dgm:prSet presAssocID="{2714F1FE-3516-4C29-87C8-C190D3BEE975}" presName="sibTrans" presStyleLbl="sibTrans2D1" presStyleIdx="4" presStyleCnt="5"/>
      <dgm:spPr/>
      <dgm:t>
        <a:bodyPr/>
        <a:lstStyle/>
        <a:p>
          <a:endParaRPr lang="es-ES"/>
        </a:p>
      </dgm:t>
    </dgm:pt>
    <dgm:pt modelId="{91D6E60B-5A01-4D35-8946-9375259172C3}" type="pres">
      <dgm:prSet presAssocID="{2714F1FE-3516-4C29-87C8-C190D3BEE975}" presName="connectorText" presStyleLbl="sibTrans2D1" presStyleIdx="4" presStyleCnt="5"/>
      <dgm:spPr/>
      <dgm:t>
        <a:bodyPr/>
        <a:lstStyle/>
        <a:p>
          <a:endParaRPr lang="es-ES"/>
        </a:p>
      </dgm:t>
    </dgm:pt>
  </dgm:ptLst>
  <dgm:cxnLst>
    <dgm:cxn modelId="{D3B3D9D3-4C40-4955-97C7-6E4C93A85379}" type="presOf" srcId="{2BF3A6D1-F303-4D6F-968E-300181333772}" destId="{FFC48155-B883-4CFC-80F7-01E2AAAB0B52}" srcOrd="1" destOrd="0" presId="urn:microsoft.com/office/officeart/2005/8/layout/cycle2"/>
    <dgm:cxn modelId="{2F87B7C5-0D2A-4CCA-A4FC-20BFAB138D44}" type="presOf" srcId="{64E87550-80C6-4947-BC59-263A9618BA6E}" destId="{9BCAB7EA-CEDC-453C-B614-937E37D3F524}" srcOrd="0" destOrd="0" presId="urn:microsoft.com/office/officeart/2005/8/layout/cycle2"/>
    <dgm:cxn modelId="{CC75CDFA-CE9C-4CD3-A5B4-FA363D74C6ED}" srcId="{3D982908-B05E-4012-8808-20A94F591534}" destId="{D5038B57-597E-42C6-9469-B045F4601AB1}" srcOrd="4" destOrd="0" parTransId="{6B0BAA09-482E-4C21-A5CE-F51F24D123E2}" sibTransId="{2714F1FE-3516-4C29-87C8-C190D3BEE975}"/>
    <dgm:cxn modelId="{A01200C3-1461-451D-96EC-34FECF3C04F6}" type="presOf" srcId="{2A4A7F18-BEFA-47C9-BE10-C8638539A3A7}" destId="{4402781A-8D96-4386-B213-5A7ADA5E9C6D}" srcOrd="0" destOrd="0" presId="urn:microsoft.com/office/officeart/2005/8/layout/cycle2"/>
    <dgm:cxn modelId="{1D975CA7-8E38-41DD-8E59-FEE0EB6D2228}" type="presOf" srcId="{3BD6F684-63D5-47AD-AED4-4A4D896031C5}" destId="{C398E8D4-3671-40D3-B65F-305E60D515FB}" srcOrd="0" destOrd="0" presId="urn:microsoft.com/office/officeart/2005/8/layout/cycle2"/>
    <dgm:cxn modelId="{4DA7BE96-F107-4368-AF55-E124584F7ACA}" type="presOf" srcId="{2BF3A6D1-F303-4D6F-968E-300181333772}" destId="{4A1E27B5-532A-4143-9B0E-200C9B698225}" srcOrd="0" destOrd="0" presId="urn:microsoft.com/office/officeart/2005/8/layout/cycle2"/>
    <dgm:cxn modelId="{E755D100-FC0F-4792-945C-53D51E2A1BB0}" srcId="{3D982908-B05E-4012-8808-20A94F591534}" destId="{E573EBB6-1B99-4871-9034-839FAF4C97A9}" srcOrd="0" destOrd="0" parTransId="{2ABFC0F9-9121-4125-A2BC-1F73B81B91E9}" sibTransId="{2BF3A6D1-F303-4D6F-968E-300181333772}"/>
    <dgm:cxn modelId="{680BE063-D33E-4A05-9915-3A0030D58407}" srcId="{3D982908-B05E-4012-8808-20A94F591534}" destId="{2A4A7F18-BEFA-47C9-BE10-C8638539A3A7}" srcOrd="1" destOrd="0" parTransId="{1A65B672-F80D-412E-B5B7-E9596BF51475}" sibTransId="{9FBD66D8-7E37-4195-9A30-6603114BD5A2}"/>
    <dgm:cxn modelId="{B0A43A1B-8CAD-4463-B402-90E526D7DB59}" type="presOf" srcId="{E573EBB6-1B99-4871-9034-839FAF4C97A9}" destId="{50DF3D55-8CF0-418B-82E5-98CBD378DCAE}" srcOrd="0" destOrd="0" presId="urn:microsoft.com/office/officeart/2005/8/layout/cycle2"/>
    <dgm:cxn modelId="{A27977D3-626E-4362-8BEF-390B69C28E7E}" type="presOf" srcId="{2714F1FE-3516-4C29-87C8-C190D3BEE975}" destId="{91D6E60B-5A01-4D35-8946-9375259172C3}" srcOrd="1" destOrd="0" presId="urn:microsoft.com/office/officeart/2005/8/layout/cycle2"/>
    <dgm:cxn modelId="{204C7345-8B4C-45E7-A635-76DF9739480E}" type="presOf" srcId="{2714F1FE-3516-4C29-87C8-C190D3BEE975}" destId="{9C47F53F-F0FE-452D-96D8-C2589B1ECC76}" srcOrd="0" destOrd="0" presId="urn:microsoft.com/office/officeart/2005/8/layout/cycle2"/>
    <dgm:cxn modelId="{21EEDF9D-FA25-400D-8471-21B4FBF98072}" type="presOf" srcId="{9FBD66D8-7E37-4195-9A30-6603114BD5A2}" destId="{F681A679-D539-4743-AC7C-B246BC8F6797}" srcOrd="0" destOrd="0" presId="urn:microsoft.com/office/officeart/2005/8/layout/cycle2"/>
    <dgm:cxn modelId="{FE1003EB-E8F6-47B9-8231-C0B34F851709}" type="presOf" srcId="{9FBD66D8-7E37-4195-9A30-6603114BD5A2}" destId="{BC55E3B6-8CC1-4B28-9022-11C323F6F071}" srcOrd="1" destOrd="0" presId="urn:microsoft.com/office/officeart/2005/8/layout/cycle2"/>
    <dgm:cxn modelId="{5E2AD874-C234-41A7-866A-190901504B48}" type="presOf" srcId="{D5038B57-597E-42C6-9469-B045F4601AB1}" destId="{0063D220-34BA-4B18-864A-85D35C5334DF}" srcOrd="0" destOrd="0" presId="urn:microsoft.com/office/officeart/2005/8/layout/cycle2"/>
    <dgm:cxn modelId="{0B1DE3D8-2FE5-4024-9E36-CAFF38819914}" type="presOf" srcId="{3BD6F684-63D5-47AD-AED4-4A4D896031C5}" destId="{FA0AF1C1-B998-49B2-8880-702F1B97A6C3}" srcOrd="1" destOrd="0" presId="urn:microsoft.com/office/officeart/2005/8/layout/cycle2"/>
    <dgm:cxn modelId="{1B9470F1-580F-4EF5-AEFC-3FBD61990638}" srcId="{3D982908-B05E-4012-8808-20A94F591534}" destId="{64E87550-80C6-4947-BC59-263A9618BA6E}" srcOrd="3" destOrd="0" parTransId="{2BE3EEE7-E9C5-4CA0-B7C3-00FCCA95C5D5}" sibTransId="{3BD6F684-63D5-47AD-AED4-4A4D896031C5}"/>
    <dgm:cxn modelId="{4FE6066A-CD7A-4273-83D5-63F1E96F01BB}" type="presOf" srcId="{586E4AFD-1B95-4451-9C11-844ECB6E48A0}" destId="{9D3EB6B3-2AC5-4D24-903D-3A6B47A26614}" srcOrd="0" destOrd="0" presId="urn:microsoft.com/office/officeart/2005/8/layout/cycle2"/>
    <dgm:cxn modelId="{3AA245D8-1EB0-40CD-B6DC-2A174136A442}" type="presOf" srcId="{3D982908-B05E-4012-8808-20A94F591534}" destId="{86C7A820-8C3A-4675-AA9C-BAD724CEFF48}" srcOrd="0" destOrd="0" presId="urn:microsoft.com/office/officeart/2005/8/layout/cycle2"/>
    <dgm:cxn modelId="{70F1591B-E584-4763-BF45-336FCCB64BAD}" srcId="{3D982908-B05E-4012-8808-20A94F591534}" destId="{9CD81A65-BBB3-4F2B-AF68-3EE20B95C199}" srcOrd="2" destOrd="0" parTransId="{C161C90A-E531-4C55-801D-97965B6198DB}" sibTransId="{586E4AFD-1B95-4451-9C11-844ECB6E48A0}"/>
    <dgm:cxn modelId="{84B3762C-7A40-44D4-871D-6BEED3A9B3C4}" type="presOf" srcId="{586E4AFD-1B95-4451-9C11-844ECB6E48A0}" destId="{0DC0FBBD-BE03-401C-9C57-29681C3EC5C6}" srcOrd="1" destOrd="0" presId="urn:microsoft.com/office/officeart/2005/8/layout/cycle2"/>
    <dgm:cxn modelId="{A49D8422-10ED-40B0-9DEC-D73E504E8914}" type="presOf" srcId="{9CD81A65-BBB3-4F2B-AF68-3EE20B95C199}" destId="{7E153CB1-6BB3-4C86-A0FC-0B5213175A4E}" srcOrd="0" destOrd="0" presId="urn:microsoft.com/office/officeart/2005/8/layout/cycle2"/>
    <dgm:cxn modelId="{22448CBB-782D-46AF-874B-19A05A98D165}" type="presParOf" srcId="{86C7A820-8C3A-4675-AA9C-BAD724CEFF48}" destId="{50DF3D55-8CF0-418B-82E5-98CBD378DCAE}" srcOrd="0" destOrd="0" presId="urn:microsoft.com/office/officeart/2005/8/layout/cycle2"/>
    <dgm:cxn modelId="{4EADF450-4ABF-45E8-BCAE-D47CC348D91B}" type="presParOf" srcId="{86C7A820-8C3A-4675-AA9C-BAD724CEFF48}" destId="{4A1E27B5-532A-4143-9B0E-200C9B698225}" srcOrd="1" destOrd="0" presId="urn:microsoft.com/office/officeart/2005/8/layout/cycle2"/>
    <dgm:cxn modelId="{E9B449BC-3234-464E-ADF8-67B7547F1B76}" type="presParOf" srcId="{4A1E27B5-532A-4143-9B0E-200C9B698225}" destId="{FFC48155-B883-4CFC-80F7-01E2AAAB0B52}" srcOrd="0" destOrd="0" presId="urn:microsoft.com/office/officeart/2005/8/layout/cycle2"/>
    <dgm:cxn modelId="{FED1E876-146A-4899-8E58-62537E97E046}" type="presParOf" srcId="{86C7A820-8C3A-4675-AA9C-BAD724CEFF48}" destId="{4402781A-8D96-4386-B213-5A7ADA5E9C6D}" srcOrd="2" destOrd="0" presId="urn:microsoft.com/office/officeart/2005/8/layout/cycle2"/>
    <dgm:cxn modelId="{D00B3899-1B21-4968-9484-8D607D3945F9}" type="presParOf" srcId="{86C7A820-8C3A-4675-AA9C-BAD724CEFF48}" destId="{F681A679-D539-4743-AC7C-B246BC8F6797}" srcOrd="3" destOrd="0" presId="urn:microsoft.com/office/officeart/2005/8/layout/cycle2"/>
    <dgm:cxn modelId="{AC82B0CA-ADF1-4935-AA02-0D09219C3B56}" type="presParOf" srcId="{F681A679-D539-4743-AC7C-B246BC8F6797}" destId="{BC55E3B6-8CC1-4B28-9022-11C323F6F071}" srcOrd="0" destOrd="0" presId="urn:microsoft.com/office/officeart/2005/8/layout/cycle2"/>
    <dgm:cxn modelId="{F0F6D9A4-D801-40CE-A04E-186F74D54C30}" type="presParOf" srcId="{86C7A820-8C3A-4675-AA9C-BAD724CEFF48}" destId="{7E153CB1-6BB3-4C86-A0FC-0B5213175A4E}" srcOrd="4" destOrd="0" presId="urn:microsoft.com/office/officeart/2005/8/layout/cycle2"/>
    <dgm:cxn modelId="{9A446CE4-2DCC-4000-83E6-EA2268643303}" type="presParOf" srcId="{86C7A820-8C3A-4675-AA9C-BAD724CEFF48}" destId="{9D3EB6B3-2AC5-4D24-903D-3A6B47A26614}" srcOrd="5" destOrd="0" presId="urn:microsoft.com/office/officeart/2005/8/layout/cycle2"/>
    <dgm:cxn modelId="{A8CB7465-EBDA-4A34-B70C-B56FE8516F0F}" type="presParOf" srcId="{9D3EB6B3-2AC5-4D24-903D-3A6B47A26614}" destId="{0DC0FBBD-BE03-401C-9C57-29681C3EC5C6}" srcOrd="0" destOrd="0" presId="urn:microsoft.com/office/officeart/2005/8/layout/cycle2"/>
    <dgm:cxn modelId="{C7EB47EC-9F3F-4FA2-94DD-78CB77F3F1AF}" type="presParOf" srcId="{86C7A820-8C3A-4675-AA9C-BAD724CEFF48}" destId="{9BCAB7EA-CEDC-453C-B614-937E37D3F524}" srcOrd="6" destOrd="0" presId="urn:microsoft.com/office/officeart/2005/8/layout/cycle2"/>
    <dgm:cxn modelId="{B0971901-C9A5-4A74-A9D1-7694B8682E06}" type="presParOf" srcId="{86C7A820-8C3A-4675-AA9C-BAD724CEFF48}" destId="{C398E8D4-3671-40D3-B65F-305E60D515FB}" srcOrd="7" destOrd="0" presId="urn:microsoft.com/office/officeart/2005/8/layout/cycle2"/>
    <dgm:cxn modelId="{A09AE952-9CBA-45A8-9CE5-B611C38838BA}" type="presParOf" srcId="{C398E8D4-3671-40D3-B65F-305E60D515FB}" destId="{FA0AF1C1-B998-49B2-8880-702F1B97A6C3}" srcOrd="0" destOrd="0" presId="urn:microsoft.com/office/officeart/2005/8/layout/cycle2"/>
    <dgm:cxn modelId="{833C4261-83BC-4DF7-BDE5-E30482EAFBE6}" type="presParOf" srcId="{86C7A820-8C3A-4675-AA9C-BAD724CEFF48}" destId="{0063D220-34BA-4B18-864A-85D35C5334DF}" srcOrd="8" destOrd="0" presId="urn:microsoft.com/office/officeart/2005/8/layout/cycle2"/>
    <dgm:cxn modelId="{D876DC90-2861-4A97-919A-D7D99E40FBD7}" type="presParOf" srcId="{86C7A820-8C3A-4675-AA9C-BAD724CEFF48}" destId="{9C47F53F-F0FE-452D-96D8-C2589B1ECC76}" srcOrd="9" destOrd="0" presId="urn:microsoft.com/office/officeart/2005/8/layout/cycle2"/>
    <dgm:cxn modelId="{F85A4717-94A3-4452-BB0A-915581E8CB78}" type="presParOf" srcId="{9C47F53F-F0FE-452D-96D8-C2589B1ECC76}" destId="{91D6E60B-5A01-4D35-8946-9375259172C3}" srcOrd="0" destOrd="0" presId="urn:microsoft.com/office/officeart/2005/8/layout/cycle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982908-B05E-4012-8808-20A94F591534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E573EBB6-1B99-4871-9034-839FAF4C97A9}">
      <dgm:prSet phldrT="[Texto]"/>
      <dgm:spPr/>
      <dgm:t>
        <a:bodyPr/>
        <a:lstStyle/>
        <a:p>
          <a:r>
            <a:rPr lang="es-CL" dirty="0" smtClean="0"/>
            <a:t>SITUACION</a:t>
          </a:r>
          <a:endParaRPr lang="es-ES" dirty="0"/>
        </a:p>
      </dgm:t>
    </dgm:pt>
    <dgm:pt modelId="{2ABFC0F9-9121-4125-A2BC-1F73B81B91E9}" type="parTrans" cxnId="{E755D100-FC0F-4792-945C-53D51E2A1BB0}">
      <dgm:prSet/>
      <dgm:spPr/>
      <dgm:t>
        <a:bodyPr/>
        <a:lstStyle/>
        <a:p>
          <a:endParaRPr lang="es-ES"/>
        </a:p>
      </dgm:t>
    </dgm:pt>
    <dgm:pt modelId="{2BF3A6D1-F303-4D6F-968E-300181333772}" type="sibTrans" cxnId="{E755D100-FC0F-4792-945C-53D51E2A1BB0}">
      <dgm:prSet/>
      <dgm:spPr/>
      <dgm:t>
        <a:bodyPr/>
        <a:lstStyle/>
        <a:p>
          <a:endParaRPr lang="es-ES"/>
        </a:p>
      </dgm:t>
    </dgm:pt>
    <dgm:pt modelId="{2A4A7F18-BEFA-47C9-BE10-C8638539A3A7}">
      <dgm:prSet phldrT="[Texto]"/>
      <dgm:spPr/>
      <dgm:t>
        <a:bodyPr/>
        <a:lstStyle/>
        <a:p>
          <a:r>
            <a:rPr lang="es-CL" dirty="0" smtClean="0"/>
            <a:t>CONTEXTO</a:t>
          </a:r>
          <a:endParaRPr lang="es-ES" dirty="0"/>
        </a:p>
      </dgm:t>
    </dgm:pt>
    <dgm:pt modelId="{1A65B672-F80D-412E-B5B7-E9596BF51475}" type="parTrans" cxnId="{680BE063-D33E-4A05-9915-3A0030D58407}">
      <dgm:prSet/>
      <dgm:spPr/>
      <dgm:t>
        <a:bodyPr/>
        <a:lstStyle/>
        <a:p>
          <a:endParaRPr lang="es-ES"/>
        </a:p>
      </dgm:t>
    </dgm:pt>
    <dgm:pt modelId="{9FBD66D8-7E37-4195-9A30-6603114BD5A2}" type="sibTrans" cxnId="{680BE063-D33E-4A05-9915-3A0030D58407}">
      <dgm:prSet/>
      <dgm:spPr/>
      <dgm:t>
        <a:bodyPr/>
        <a:lstStyle/>
        <a:p>
          <a:endParaRPr lang="es-ES"/>
        </a:p>
      </dgm:t>
    </dgm:pt>
    <dgm:pt modelId="{9CD81A65-BBB3-4F2B-AF68-3EE20B95C199}">
      <dgm:prSet phldrT="[Texto]"/>
      <dgm:spPr/>
      <dgm:t>
        <a:bodyPr/>
        <a:lstStyle/>
        <a:p>
          <a:r>
            <a:rPr lang="es-CL" dirty="0" smtClean="0"/>
            <a:t>INFORMACION</a:t>
          </a:r>
          <a:endParaRPr lang="es-ES" dirty="0"/>
        </a:p>
      </dgm:t>
    </dgm:pt>
    <dgm:pt modelId="{C161C90A-E531-4C55-801D-97965B6198DB}" type="parTrans" cxnId="{70F1591B-E584-4763-BF45-336FCCB64BAD}">
      <dgm:prSet/>
      <dgm:spPr/>
      <dgm:t>
        <a:bodyPr/>
        <a:lstStyle/>
        <a:p>
          <a:endParaRPr lang="es-ES"/>
        </a:p>
      </dgm:t>
    </dgm:pt>
    <dgm:pt modelId="{586E4AFD-1B95-4451-9C11-844ECB6E48A0}" type="sibTrans" cxnId="{70F1591B-E584-4763-BF45-336FCCB64BAD}">
      <dgm:prSet/>
      <dgm:spPr/>
      <dgm:t>
        <a:bodyPr/>
        <a:lstStyle/>
        <a:p>
          <a:endParaRPr lang="es-ES"/>
        </a:p>
      </dgm:t>
    </dgm:pt>
    <dgm:pt modelId="{64E87550-80C6-4947-BC59-263A9618BA6E}">
      <dgm:prSet phldrT="[Texto]"/>
      <dgm:spPr/>
      <dgm:t>
        <a:bodyPr/>
        <a:lstStyle/>
        <a:p>
          <a:r>
            <a:rPr lang="es-CL" dirty="0" smtClean="0"/>
            <a:t>RELACION </a:t>
          </a:r>
          <a:endParaRPr lang="es-ES" dirty="0"/>
        </a:p>
      </dgm:t>
    </dgm:pt>
    <dgm:pt modelId="{2BE3EEE7-E9C5-4CA0-B7C3-00FCCA95C5D5}" type="parTrans" cxnId="{1B9470F1-580F-4EF5-AEFC-3FBD61990638}">
      <dgm:prSet/>
      <dgm:spPr/>
      <dgm:t>
        <a:bodyPr/>
        <a:lstStyle/>
        <a:p>
          <a:endParaRPr lang="es-ES"/>
        </a:p>
      </dgm:t>
    </dgm:pt>
    <dgm:pt modelId="{3BD6F684-63D5-47AD-AED4-4A4D896031C5}" type="sibTrans" cxnId="{1B9470F1-580F-4EF5-AEFC-3FBD61990638}">
      <dgm:prSet/>
      <dgm:spPr/>
      <dgm:t>
        <a:bodyPr/>
        <a:lstStyle/>
        <a:p>
          <a:endParaRPr lang="es-ES"/>
        </a:p>
      </dgm:t>
    </dgm:pt>
    <dgm:pt modelId="{D5038B57-597E-42C6-9469-B045F4601AB1}">
      <dgm:prSet phldrT="[Texto]"/>
      <dgm:spPr/>
      <dgm:t>
        <a:bodyPr/>
        <a:lstStyle/>
        <a:p>
          <a:r>
            <a:rPr lang="es-CL" dirty="0" smtClean="0"/>
            <a:t>SOLUCION</a:t>
          </a:r>
          <a:endParaRPr lang="es-ES" dirty="0"/>
        </a:p>
      </dgm:t>
    </dgm:pt>
    <dgm:pt modelId="{6B0BAA09-482E-4C21-A5CE-F51F24D123E2}" type="parTrans" cxnId="{CC75CDFA-CE9C-4CD3-A5B4-FA363D74C6ED}">
      <dgm:prSet/>
      <dgm:spPr/>
      <dgm:t>
        <a:bodyPr/>
        <a:lstStyle/>
        <a:p>
          <a:endParaRPr lang="es-ES"/>
        </a:p>
      </dgm:t>
    </dgm:pt>
    <dgm:pt modelId="{2714F1FE-3516-4C29-87C8-C190D3BEE975}" type="sibTrans" cxnId="{CC75CDFA-CE9C-4CD3-A5B4-FA363D74C6ED}">
      <dgm:prSet/>
      <dgm:spPr/>
      <dgm:t>
        <a:bodyPr/>
        <a:lstStyle/>
        <a:p>
          <a:endParaRPr lang="es-ES"/>
        </a:p>
      </dgm:t>
    </dgm:pt>
    <dgm:pt modelId="{86C7A820-8C3A-4675-AA9C-BAD724CEFF48}" type="pres">
      <dgm:prSet presAssocID="{3D982908-B05E-4012-8808-20A94F59153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0DF3D55-8CF0-418B-82E5-98CBD378DCAE}" type="pres">
      <dgm:prSet presAssocID="{E573EBB6-1B99-4871-9034-839FAF4C97A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1E27B5-532A-4143-9B0E-200C9B698225}" type="pres">
      <dgm:prSet presAssocID="{2BF3A6D1-F303-4D6F-968E-300181333772}" presName="sibTrans" presStyleLbl="sibTrans2D1" presStyleIdx="0" presStyleCnt="5"/>
      <dgm:spPr/>
      <dgm:t>
        <a:bodyPr/>
        <a:lstStyle/>
        <a:p>
          <a:endParaRPr lang="es-ES"/>
        </a:p>
      </dgm:t>
    </dgm:pt>
    <dgm:pt modelId="{FFC48155-B883-4CFC-80F7-01E2AAAB0B52}" type="pres">
      <dgm:prSet presAssocID="{2BF3A6D1-F303-4D6F-968E-300181333772}" presName="connectorText" presStyleLbl="sibTrans2D1" presStyleIdx="0" presStyleCnt="5"/>
      <dgm:spPr/>
      <dgm:t>
        <a:bodyPr/>
        <a:lstStyle/>
        <a:p>
          <a:endParaRPr lang="es-ES"/>
        </a:p>
      </dgm:t>
    </dgm:pt>
    <dgm:pt modelId="{4402781A-8D96-4386-B213-5A7ADA5E9C6D}" type="pres">
      <dgm:prSet presAssocID="{2A4A7F18-BEFA-47C9-BE10-C8638539A3A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681A679-D539-4743-AC7C-B246BC8F6797}" type="pres">
      <dgm:prSet presAssocID="{9FBD66D8-7E37-4195-9A30-6603114BD5A2}" presName="sibTrans" presStyleLbl="sibTrans2D1" presStyleIdx="1" presStyleCnt="5"/>
      <dgm:spPr/>
      <dgm:t>
        <a:bodyPr/>
        <a:lstStyle/>
        <a:p>
          <a:endParaRPr lang="es-ES"/>
        </a:p>
      </dgm:t>
    </dgm:pt>
    <dgm:pt modelId="{BC55E3B6-8CC1-4B28-9022-11C323F6F071}" type="pres">
      <dgm:prSet presAssocID="{9FBD66D8-7E37-4195-9A30-6603114BD5A2}" presName="connectorText" presStyleLbl="sibTrans2D1" presStyleIdx="1" presStyleCnt="5"/>
      <dgm:spPr/>
      <dgm:t>
        <a:bodyPr/>
        <a:lstStyle/>
        <a:p>
          <a:endParaRPr lang="es-ES"/>
        </a:p>
      </dgm:t>
    </dgm:pt>
    <dgm:pt modelId="{7E153CB1-6BB3-4C86-A0FC-0B5213175A4E}" type="pres">
      <dgm:prSet presAssocID="{9CD81A65-BBB3-4F2B-AF68-3EE20B95C19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D3EB6B3-2AC5-4D24-903D-3A6B47A26614}" type="pres">
      <dgm:prSet presAssocID="{586E4AFD-1B95-4451-9C11-844ECB6E48A0}" presName="sibTrans" presStyleLbl="sibTrans2D1" presStyleIdx="2" presStyleCnt="5"/>
      <dgm:spPr/>
      <dgm:t>
        <a:bodyPr/>
        <a:lstStyle/>
        <a:p>
          <a:endParaRPr lang="es-ES"/>
        </a:p>
      </dgm:t>
    </dgm:pt>
    <dgm:pt modelId="{0DC0FBBD-BE03-401C-9C57-29681C3EC5C6}" type="pres">
      <dgm:prSet presAssocID="{586E4AFD-1B95-4451-9C11-844ECB6E48A0}" presName="connectorText" presStyleLbl="sibTrans2D1" presStyleIdx="2" presStyleCnt="5"/>
      <dgm:spPr/>
      <dgm:t>
        <a:bodyPr/>
        <a:lstStyle/>
        <a:p>
          <a:endParaRPr lang="es-ES"/>
        </a:p>
      </dgm:t>
    </dgm:pt>
    <dgm:pt modelId="{9BCAB7EA-CEDC-453C-B614-937E37D3F524}" type="pres">
      <dgm:prSet presAssocID="{64E87550-80C6-4947-BC59-263A9618BA6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98E8D4-3671-40D3-B65F-305E60D515FB}" type="pres">
      <dgm:prSet presAssocID="{3BD6F684-63D5-47AD-AED4-4A4D896031C5}" presName="sibTrans" presStyleLbl="sibTrans2D1" presStyleIdx="3" presStyleCnt="5"/>
      <dgm:spPr/>
      <dgm:t>
        <a:bodyPr/>
        <a:lstStyle/>
        <a:p>
          <a:endParaRPr lang="es-ES"/>
        </a:p>
      </dgm:t>
    </dgm:pt>
    <dgm:pt modelId="{FA0AF1C1-B998-49B2-8880-702F1B97A6C3}" type="pres">
      <dgm:prSet presAssocID="{3BD6F684-63D5-47AD-AED4-4A4D896031C5}" presName="connectorText" presStyleLbl="sibTrans2D1" presStyleIdx="3" presStyleCnt="5"/>
      <dgm:spPr/>
      <dgm:t>
        <a:bodyPr/>
        <a:lstStyle/>
        <a:p>
          <a:endParaRPr lang="es-ES"/>
        </a:p>
      </dgm:t>
    </dgm:pt>
    <dgm:pt modelId="{0063D220-34BA-4B18-864A-85D35C5334DF}" type="pres">
      <dgm:prSet presAssocID="{D5038B57-597E-42C6-9469-B045F4601AB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C47F53F-F0FE-452D-96D8-C2589B1ECC76}" type="pres">
      <dgm:prSet presAssocID="{2714F1FE-3516-4C29-87C8-C190D3BEE975}" presName="sibTrans" presStyleLbl="sibTrans2D1" presStyleIdx="4" presStyleCnt="5"/>
      <dgm:spPr/>
      <dgm:t>
        <a:bodyPr/>
        <a:lstStyle/>
        <a:p>
          <a:endParaRPr lang="es-ES"/>
        </a:p>
      </dgm:t>
    </dgm:pt>
    <dgm:pt modelId="{91D6E60B-5A01-4D35-8946-9375259172C3}" type="pres">
      <dgm:prSet presAssocID="{2714F1FE-3516-4C29-87C8-C190D3BEE975}" presName="connectorText" presStyleLbl="sibTrans2D1" presStyleIdx="4" presStyleCnt="5"/>
      <dgm:spPr/>
      <dgm:t>
        <a:bodyPr/>
        <a:lstStyle/>
        <a:p>
          <a:endParaRPr lang="es-ES"/>
        </a:p>
      </dgm:t>
    </dgm:pt>
  </dgm:ptLst>
  <dgm:cxnLst>
    <dgm:cxn modelId="{E55D2668-726B-4E39-8C14-EC8DF78375AC}" type="presOf" srcId="{9FBD66D8-7E37-4195-9A30-6603114BD5A2}" destId="{BC55E3B6-8CC1-4B28-9022-11C323F6F071}" srcOrd="1" destOrd="0" presId="urn:microsoft.com/office/officeart/2005/8/layout/cycle2"/>
    <dgm:cxn modelId="{9E883A68-D7EA-414E-8AB6-EA9C7713CAAA}" type="presOf" srcId="{2714F1FE-3516-4C29-87C8-C190D3BEE975}" destId="{91D6E60B-5A01-4D35-8946-9375259172C3}" srcOrd="1" destOrd="0" presId="urn:microsoft.com/office/officeart/2005/8/layout/cycle2"/>
    <dgm:cxn modelId="{709A02D8-1442-495B-9DB3-CF03A0AE76E8}" type="presOf" srcId="{2BF3A6D1-F303-4D6F-968E-300181333772}" destId="{FFC48155-B883-4CFC-80F7-01E2AAAB0B52}" srcOrd="1" destOrd="0" presId="urn:microsoft.com/office/officeart/2005/8/layout/cycle2"/>
    <dgm:cxn modelId="{CC75CDFA-CE9C-4CD3-A5B4-FA363D74C6ED}" srcId="{3D982908-B05E-4012-8808-20A94F591534}" destId="{D5038B57-597E-42C6-9469-B045F4601AB1}" srcOrd="4" destOrd="0" parTransId="{6B0BAA09-482E-4C21-A5CE-F51F24D123E2}" sibTransId="{2714F1FE-3516-4C29-87C8-C190D3BEE975}"/>
    <dgm:cxn modelId="{C435083B-72EF-403B-9509-AEB48E57854B}" type="presOf" srcId="{3BD6F684-63D5-47AD-AED4-4A4D896031C5}" destId="{FA0AF1C1-B998-49B2-8880-702F1B97A6C3}" srcOrd="1" destOrd="0" presId="urn:microsoft.com/office/officeart/2005/8/layout/cycle2"/>
    <dgm:cxn modelId="{8E1923AD-D87C-4194-8618-8DE62877E055}" type="presOf" srcId="{9CD81A65-BBB3-4F2B-AF68-3EE20B95C199}" destId="{7E153CB1-6BB3-4C86-A0FC-0B5213175A4E}" srcOrd="0" destOrd="0" presId="urn:microsoft.com/office/officeart/2005/8/layout/cycle2"/>
    <dgm:cxn modelId="{A018689D-09BB-48DC-9E63-0744C16BE154}" type="presOf" srcId="{9FBD66D8-7E37-4195-9A30-6603114BD5A2}" destId="{F681A679-D539-4743-AC7C-B246BC8F6797}" srcOrd="0" destOrd="0" presId="urn:microsoft.com/office/officeart/2005/8/layout/cycle2"/>
    <dgm:cxn modelId="{DAB4D532-A46F-4EA4-87AA-26DEC91B7CEC}" type="presOf" srcId="{3D982908-B05E-4012-8808-20A94F591534}" destId="{86C7A820-8C3A-4675-AA9C-BAD724CEFF48}" srcOrd="0" destOrd="0" presId="urn:microsoft.com/office/officeart/2005/8/layout/cycle2"/>
    <dgm:cxn modelId="{C026160C-03B5-4BA6-BB1B-9F1C1FAD288A}" type="presOf" srcId="{2A4A7F18-BEFA-47C9-BE10-C8638539A3A7}" destId="{4402781A-8D96-4386-B213-5A7ADA5E9C6D}" srcOrd="0" destOrd="0" presId="urn:microsoft.com/office/officeart/2005/8/layout/cycle2"/>
    <dgm:cxn modelId="{BBCC7F9D-5EC4-4A39-B140-31E0FAB070BE}" type="presOf" srcId="{2714F1FE-3516-4C29-87C8-C190D3BEE975}" destId="{9C47F53F-F0FE-452D-96D8-C2589B1ECC76}" srcOrd="0" destOrd="0" presId="urn:microsoft.com/office/officeart/2005/8/layout/cycle2"/>
    <dgm:cxn modelId="{E755D100-FC0F-4792-945C-53D51E2A1BB0}" srcId="{3D982908-B05E-4012-8808-20A94F591534}" destId="{E573EBB6-1B99-4871-9034-839FAF4C97A9}" srcOrd="0" destOrd="0" parTransId="{2ABFC0F9-9121-4125-A2BC-1F73B81B91E9}" sibTransId="{2BF3A6D1-F303-4D6F-968E-300181333772}"/>
    <dgm:cxn modelId="{B1561448-C8E0-43B3-BBB3-8411D16BAE57}" type="presOf" srcId="{64E87550-80C6-4947-BC59-263A9618BA6E}" destId="{9BCAB7EA-CEDC-453C-B614-937E37D3F524}" srcOrd="0" destOrd="0" presId="urn:microsoft.com/office/officeart/2005/8/layout/cycle2"/>
    <dgm:cxn modelId="{680BE063-D33E-4A05-9915-3A0030D58407}" srcId="{3D982908-B05E-4012-8808-20A94F591534}" destId="{2A4A7F18-BEFA-47C9-BE10-C8638539A3A7}" srcOrd="1" destOrd="0" parTransId="{1A65B672-F80D-412E-B5B7-E9596BF51475}" sibTransId="{9FBD66D8-7E37-4195-9A30-6603114BD5A2}"/>
    <dgm:cxn modelId="{7726489B-A5B1-423C-A420-C989196018DD}" type="presOf" srcId="{586E4AFD-1B95-4451-9C11-844ECB6E48A0}" destId="{0DC0FBBD-BE03-401C-9C57-29681C3EC5C6}" srcOrd="1" destOrd="0" presId="urn:microsoft.com/office/officeart/2005/8/layout/cycle2"/>
    <dgm:cxn modelId="{302A8082-3224-4C34-8CC5-84A949A2310E}" type="presOf" srcId="{D5038B57-597E-42C6-9469-B045F4601AB1}" destId="{0063D220-34BA-4B18-864A-85D35C5334DF}" srcOrd="0" destOrd="0" presId="urn:microsoft.com/office/officeart/2005/8/layout/cycle2"/>
    <dgm:cxn modelId="{00B71E27-C32D-45FE-BF00-CC0F98D95F75}" type="presOf" srcId="{3BD6F684-63D5-47AD-AED4-4A4D896031C5}" destId="{C398E8D4-3671-40D3-B65F-305E60D515FB}" srcOrd="0" destOrd="0" presId="urn:microsoft.com/office/officeart/2005/8/layout/cycle2"/>
    <dgm:cxn modelId="{CD218E3E-B7F1-49B7-AFCB-7E0820C5E073}" type="presOf" srcId="{E573EBB6-1B99-4871-9034-839FAF4C97A9}" destId="{50DF3D55-8CF0-418B-82E5-98CBD378DCAE}" srcOrd="0" destOrd="0" presId="urn:microsoft.com/office/officeart/2005/8/layout/cycle2"/>
    <dgm:cxn modelId="{1B9470F1-580F-4EF5-AEFC-3FBD61990638}" srcId="{3D982908-B05E-4012-8808-20A94F591534}" destId="{64E87550-80C6-4947-BC59-263A9618BA6E}" srcOrd="3" destOrd="0" parTransId="{2BE3EEE7-E9C5-4CA0-B7C3-00FCCA95C5D5}" sibTransId="{3BD6F684-63D5-47AD-AED4-4A4D896031C5}"/>
    <dgm:cxn modelId="{DF8F58B9-FB1C-4827-B930-9CB5735C9639}" type="presOf" srcId="{2BF3A6D1-F303-4D6F-968E-300181333772}" destId="{4A1E27B5-532A-4143-9B0E-200C9B698225}" srcOrd="0" destOrd="0" presId="urn:microsoft.com/office/officeart/2005/8/layout/cycle2"/>
    <dgm:cxn modelId="{70F1591B-E584-4763-BF45-336FCCB64BAD}" srcId="{3D982908-B05E-4012-8808-20A94F591534}" destId="{9CD81A65-BBB3-4F2B-AF68-3EE20B95C199}" srcOrd="2" destOrd="0" parTransId="{C161C90A-E531-4C55-801D-97965B6198DB}" sibTransId="{586E4AFD-1B95-4451-9C11-844ECB6E48A0}"/>
    <dgm:cxn modelId="{3F1E67CF-7F1A-484A-9A69-553081572D3E}" type="presOf" srcId="{586E4AFD-1B95-4451-9C11-844ECB6E48A0}" destId="{9D3EB6B3-2AC5-4D24-903D-3A6B47A26614}" srcOrd="0" destOrd="0" presId="urn:microsoft.com/office/officeart/2005/8/layout/cycle2"/>
    <dgm:cxn modelId="{6B4F6218-9AC9-4AC4-B6BD-C029D42B6540}" type="presParOf" srcId="{86C7A820-8C3A-4675-AA9C-BAD724CEFF48}" destId="{50DF3D55-8CF0-418B-82E5-98CBD378DCAE}" srcOrd="0" destOrd="0" presId="urn:microsoft.com/office/officeart/2005/8/layout/cycle2"/>
    <dgm:cxn modelId="{B0CD4110-1624-4E2C-BC32-5B5591568A0A}" type="presParOf" srcId="{86C7A820-8C3A-4675-AA9C-BAD724CEFF48}" destId="{4A1E27B5-532A-4143-9B0E-200C9B698225}" srcOrd="1" destOrd="0" presId="urn:microsoft.com/office/officeart/2005/8/layout/cycle2"/>
    <dgm:cxn modelId="{5EDC7B54-9E92-49DC-BA87-EECD29258A71}" type="presParOf" srcId="{4A1E27B5-532A-4143-9B0E-200C9B698225}" destId="{FFC48155-B883-4CFC-80F7-01E2AAAB0B52}" srcOrd="0" destOrd="0" presId="urn:microsoft.com/office/officeart/2005/8/layout/cycle2"/>
    <dgm:cxn modelId="{AC30D03E-45D5-4893-89CF-F3FB20FDACD0}" type="presParOf" srcId="{86C7A820-8C3A-4675-AA9C-BAD724CEFF48}" destId="{4402781A-8D96-4386-B213-5A7ADA5E9C6D}" srcOrd="2" destOrd="0" presId="urn:microsoft.com/office/officeart/2005/8/layout/cycle2"/>
    <dgm:cxn modelId="{A488739A-D9EF-49C5-B0B3-7C31BA9EA4BA}" type="presParOf" srcId="{86C7A820-8C3A-4675-AA9C-BAD724CEFF48}" destId="{F681A679-D539-4743-AC7C-B246BC8F6797}" srcOrd="3" destOrd="0" presId="urn:microsoft.com/office/officeart/2005/8/layout/cycle2"/>
    <dgm:cxn modelId="{9ACF7CEE-923E-4E86-8F99-9752137714AC}" type="presParOf" srcId="{F681A679-D539-4743-AC7C-B246BC8F6797}" destId="{BC55E3B6-8CC1-4B28-9022-11C323F6F071}" srcOrd="0" destOrd="0" presId="urn:microsoft.com/office/officeart/2005/8/layout/cycle2"/>
    <dgm:cxn modelId="{648895C3-4AEE-41A7-AE68-2E6851FDA5C2}" type="presParOf" srcId="{86C7A820-8C3A-4675-AA9C-BAD724CEFF48}" destId="{7E153CB1-6BB3-4C86-A0FC-0B5213175A4E}" srcOrd="4" destOrd="0" presId="urn:microsoft.com/office/officeart/2005/8/layout/cycle2"/>
    <dgm:cxn modelId="{35DF7CB9-1C71-4180-92CC-14A9EE2C4F5C}" type="presParOf" srcId="{86C7A820-8C3A-4675-AA9C-BAD724CEFF48}" destId="{9D3EB6B3-2AC5-4D24-903D-3A6B47A26614}" srcOrd="5" destOrd="0" presId="urn:microsoft.com/office/officeart/2005/8/layout/cycle2"/>
    <dgm:cxn modelId="{B8BE1A8C-9010-448A-9B8A-F44684047EAA}" type="presParOf" srcId="{9D3EB6B3-2AC5-4D24-903D-3A6B47A26614}" destId="{0DC0FBBD-BE03-401C-9C57-29681C3EC5C6}" srcOrd="0" destOrd="0" presId="urn:microsoft.com/office/officeart/2005/8/layout/cycle2"/>
    <dgm:cxn modelId="{F71F190D-D328-469E-B2A7-B9D3D5EC73B3}" type="presParOf" srcId="{86C7A820-8C3A-4675-AA9C-BAD724CEFF48}" destId="{9BCAB7EA-CEDC-453C-B614-937E37D3F524}" srcOrd="6" destOrd="0" presId="urn:microsoft.com/office/officeart/2005/8/layout/cycle2"/>
    <dgm:cxn modelId="{842C3C91-EBD8-4DBD-8ECA-660E0462B3F6}" type="presParOf" srcId="{86C7A820-8C3A-4675-AA9C-BAD724CEFF48}" destId="{C398E8D4-3671-40D3-B65F-305E60D515FB}" srcOrd="7" destOrd="0" presId="urn:microsoft.com/office/officeart/2005/8/layout/cycle2"/>
    <dgm:cxn modelId="{56770D15-2938-4CF7-996F-A6479B5AD7C3}" type="presParOf" srcId="{C398E8D4-3671-40D3-B65F-305E60D515FB}" destId="{FA0AF1C1-B998-49B2-8880-702F1B97A6C3}" srcOrd="0" destOrd="0" presId="urn:microsoft.com/office/officeart/2005/8/layout/cycle2"/>
    <dgm:cxn modelId="{6177ED77-48AB-47B1-ACC5-39BB447AF654}" type="presParOf" srcId="{86C7A820-8C3A-4675-AA9C-BAD724CEFF48}" destId="{0063D220-34BA-4B18-864A-85D35C5334DF}" srcOrd="8" destOrd="0" presId="urn:microsoft.com/office/officeart/2005/8/layout/cycle2"/>
    <dgm:cxn modelId="{8849819A-9553-4045-8F5F-792C0893A21D}" type="presParOf" srcId="{86C7A820-8C3A-4675-AA9C-BAD724CEFF48}" destId="{9C47F53F-F0FE-452D-96D8-C2589B1ECC76}" srcOrd="9" destOrd="0" presId="urn:microsoft.com/office/officeart/2005/8/layout/cycle2"/>
    <dgm:cxn modelId="{CD7975F9-D44E-4F84-8CE4-B464B4C686D2}" type="presParOf" srcId="{9C47F53F-F0FE-452D-96D8-C2589B1ECC76}" destId="{91D6E60B-5A01-4D35-8946-9375259172C3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39818-54FA-410F-ACB6-6DF92CB5496A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2CF1A2-D806-468D-AF02-38BDE5BDE0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A912FAA-6838-4686-828D-0AFA78C28F83}" type="datetimeFigureOut">
              <a:rPr lang="es-ES" smtClean="0"/>
              <a:pPr/>
              <a:t>12/07/2020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472FF9B-15F3-4383-BBFB-F71CC05843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resp%20disco%20externo\documentos\fundamentos%20de%20ingenieria\fragata%20navegando.avi" TargetMode="Externa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Samuel\Desktop\curso%20PUCV\USS%20Independence%20(Littoral%20Combat%20Ship)%20%20LCS-2.mp4" TargetMode="Externa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OpmFnf_DZk" TargetMode="External"/><Relationship Id="rId2" Type="http://schemas.openxmlformats.org/officeDocument/2006/relationships/hyperlink" Target="https://www.youtube.com/results?search_query=uss+independence+littoral+combat+ship+lcs-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285728"/>
            <a:ext cx="457200" cy="457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14480" y="2071678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FACULTAD DE CIENCIAS BASICAS </a:t>
            </a:r>
            <a:endParaRPr lang="es-E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643042" y="3214686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CATEDRA DE MODELAMIENTO DE SISTEMAS</a:t>
            </a:r>
            <a:endParaRPr lang="es-ES" sz="2400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1571604" y="4286256"/>
            <a:ext cx="6357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ASIGNATURA : MODELAMIENTO DE SISTEMAS 1 </a:t>
            </a:r>
            <a:endParaRPr lang="es-E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43042" y="928670"/>
            <a:ext cx="6429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>
                <a:latin typeface="Arial" pitchFamily="34" charset="0"/>
                <a:cs typeface="Arial" pitchFamily="34" charset="0"/>
              </a:rPr>
              <a:t>ESCUELA NAVAL ARTURO PRAT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85918" y="5357826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SEGUNDO </a:t>
            </a:r>
            <a:r>
              <a:rPr lang="es-CL" sz="2400" b="1" dirty="0" smtClean="0">
                <a:latin typeface="Arial" pitchFamily="34" charset="0"/>
                <a:cs typeface="Arial" pitchFamily="34" charset="0"/>
              </a:rPr>
              <a:t>SEMESTRE </a:t>
            </a:r>
            <a:r>
              <a:rPr lang="es-CL" sz="2400" b="1" dirty="0" smtClean="0">
                <a:latin typeface="Arial" pitchFamily="34" charset="0"/>
                <a:cs typeface="Arial" pitchFamily="34" charset="0"/>
              </a:rPr>
              <a:t>2020</a:t>
            </a:r>
            <a:endParaRPr lang="es-E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14348" y="2500306"/>
            <a:ext cx="7467600" cy="3545018"/>
          </a:xfrm>
        </p:spPr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RESOLUCION DE PROBLEMAS</a:t>
            </a:r>
          </a:p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PROPORCIONES Y PORCENTAJES</a:t>
            </a:r>
          </a:p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MODELOS MATEMATICOS BASICOS</a:t>
            </a:r>
          </a:p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DIAGRAMAS DE FLUJO</a:t>
            </a:r>
          </a:p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MODELOS IMPLEMENTADOS EN EXCEL</a:t>
            </a:r>
            <a:endParaRPr lang="es-E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7158" y="10001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s-CL" sz="3200" b="1" dirty="0" smtClean="0">
                <a:latin typeface="Arial" pitchFamily="34" charset="0"/>
                <a:cs typeface="Arial" pitchFamily="34" charset="0"/>
              </a:rPr>
              <a:t>ASIGNATURA</a:t>
            </a:r>
            <a:br>
              <a:rPr lang="es-CL" sz="3200" b="1" dirty="0" smtClean="0">
                <a:latin typeface="Arial" pitchFamily="34" charset="0"/>
                <a:cs typeface="Arial" pitchFamily="34" charset="0"/>
              </a:rPr>
            </a:br>
            <a:r>
              <a:rPr lang="es-CL" sz="3200" b="1" dirty="0" smtClean="0">
                <a:latin typeface="Arial" pitchFamily="34" charset="0"/>
                <a:cs typeface="Arial" pitchFamily="34" charset="0"/>
              </a:rPr>
              <a:t>MODELAMIENTO DE SISTEMAS 1</a:t>
            </a:r>
            <a:endParaRPr lang="es-E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285728"/>
            <a:ext cx="457200" cy="457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57290" y="5429264"/>
            <a:ext cx="6357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 smtClean="0">
                <a:latin typeface="Arial" pitchFamily="34" charset="0"/>
                <a:cs typeface="Arial" pitchFamily="34" charset="0"/>
              </a:rPr>
              <a:t>PROFESOR: SAMUEL VARELA C.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071810"/>
            <a:ext cx="7467600" cy="3402142"/>
          </a:xfrm>
        </p:spPr>
        <p:txBody>
          <a:bodyPr/>
          <a:lstStyle/>
          <a:p>
            <a:endParaRPr lang="es-CL" dirty="0" smtClean="0"/>
          </a:p>
          <a:p>
            <a:pPr algn="ctr"/>
            <a:r>
              <a:rPr lang="es-CL" dirty="0" smtClean="0">
                <a:latin typeface="Arial" pitchFamily="34" charset="0"/>
                <a:cs typeface="Arial" pitchFamily="34" charset="0"/>
              </a:rPr>
              <a:t>METODO DE LOS CUATRO CUADRANTES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4348" y="1214422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METODOS PARA RESOLUCION DE PROBLEMAS</a:t>
            </a:r>
            <a:endParaRPr lang="es-E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428604"/>
            <a:ext cx="457200" cy="457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42976" y="4500570"/>
            <a:ext cx="671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>
                <a:latin typeface="Arial" pitchFamily="34" charset="0"/>
                <a:cs typeface="Arial" pitchFamily="34" charset="0"/>
              </a:rPr>
              <a:t>Una forma de resolver problemas es utilizar este método creado por el profesor para entender el contexto, revisar los datos y comprender lo que se solicita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142976" y="2143116"/>
            <a:ext cx="735811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Relacionar variables básicas de un problema de tipo matemático utilizando el método de los cuatro cuadrantes para resolver situaciones reales del ámbito naval.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9586" y="428604"/>
            <a:ext cx="457200" cy="4572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071670" y="857232"/>
            <a:ext cx="49292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>
                <a:latin typeface="Arial" pitchFamily="34" charset="0"/>
                <a:cs typeface="Arial" pitchFamily="34" charset="0"/>
              </a:rPr>
              <a:t>RESULTADO DEL APRENDIZAJE</a:t>
            </a:r>
            <a:endParaRPr lang="es-ES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b="1" dirty="0" smtClean="0"/>
              <a:t>METODO DE LOS CUATRO CUADRANTES</a:t>
            </a:r>
            <a:br>
              <a:rPr lang="es-CL" b="1" dirty="0" smtClean="0"/>
            </a:br>
            <a:endParaRPr lang="es-ES" b="1" dirty="0"/>
          </a:p>
        </p:txBody>
      </p:sp>
      <p:graphicFrame>
        <p:nvGraphicFramePr>
          <p:cNvPr id="8" name="7 Diagrama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48" y="500042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D06629E-FEBD-455B-9D54-4FEE87610C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graphicEl>
                                              <a:dgm id="{9D06629E-FEBD-455B-9D54-4FEE87610C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8A1DC0E-611E-4E60-A660-94B4702C5B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graphicEl>
                                              <a:dgm id="{E8A1DC0E-611E-4E60-A660-94B4702C5B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65E5410-79A8-4C05-A612-F60324BAC9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graphicEl>
                                              <a:dgm id="{265E5410-79A8-4C05-A612-F60324BAC9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5B9E776-FA97-48BC-B168-E1B34ACB36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graphicEl>
                                              <a:dgm id="{55B9E776-FA97-48BC-B168-E1B34ACB36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5DEB3CF-1CFA-4881-BC45-2349DD0888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graphicEl>
                                              <a:dgm id="{65DEB3CF-1CFA-4881-BC45-2349DD0888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3143248"/>
            <a:ext cx="8229600" cy="2864043"/>
          </a:xfrm>
        </p:spPr>
        <p:txBody>
          <a:bodyPr>
            <a:normAutofit/>
          </a:bodyPr>
          <a:lstStyle/>
          <a:p>
            <a:pPr algn="just"/>
            <a:r>
              <a:rPr lang="es-CL" sz="3600" dirty="0" smtClean="0">
                <a:latin typeface="Arial" pitchFamily="34" charset="0"/>
                <a:cs typeface="Arial" pitchFamily="34" charset="0"/>
              </a:rPr>
              <a:t>A continuación veamos como se identifican los que elementos que componen los hechos que se relatan en una situación a resolver</a:t>
            </a:r>
            <a:endParaRPr lang="es-E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¿ COMO APLICAMOS EL MÉTODO?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500042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500042"/>
            <a:ext cx="457200" cy="457200"/>
          </a:xfrm>
          <a:prstGeom prst="rect">
            <a:avLst/>
          </a:prstGeom>
          <a:noFill/>
        </p:spPr>
      </p:pic>
      <p:graphicFrame>
        <p:nvGraphicFramePr>
          <p:cNvPr id="3" name="2 Diagrama"/>
          <p:cNvGraphicFramePr/>
          <p:nvPr/>
        </p:nvGraphicFramePr>
        <p:xfrm>
          <a:off x="1285852" y="1214422"/>
          <a:ext cx="664373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0DF3D55-8CF0-418B-82E5-98CBD378DC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graphicEl>
                                              <a:dgm id="{50DF3D55-8CF0-418B-82E5-98CBD378DC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A1E27B5-532A-4143-9B0E-200C9B6982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graphicEl>
                                              <a:dgm id="{4A1E27B5-532A-4143-9B0E-200C9B6982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402781A-8D96-4386-B213-5A7ADA5E9C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graphicEl>
                                              <a:dgm id="{4402781A-8D96-4386-B213-5A7ADA5E9C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81A679-D539-4743-AC7C-B246BC8F67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graphicEl>
                                              <a:dgm id="{F681A679-D539-4743-AC7C-B246BC8F67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E153CB1-6BB3-4C86-A0FC-0B5213175A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graphicEl>
                                              <a:dgm id="{7E153CB1-6BB3-4C86-A0FC-0B5213175A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D3EB6B3-2AC5-4D24-903D-3A6B47A266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graphicEl>
                                              <a:dgm id="{9D3EB6B3-2AC5-4D24-903D-3A6B47A266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BCAB7EA-CEDC-453C-B614-937E37D3F5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graphicEl>
                                              <a:dgm id="{9BCAB7EA-CEDC-453C-B614-937E37D3F5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398E8D4-3671-40D3-B65F-305E60D515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graphicEl>
                                              <a:dgm id="{C398E8D4-3671-40D3-B65F-305E60D515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063D220-34BA-4B18-864A-85D35C5334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graphicEl>
                                              <a:dgm id="{0063D220-34BA-4B18-864A-85D35C5334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C47F53F-F0FE-452D-96D8-C2589B1ECC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graphicEl>
                                              <a:dgm id="{9C47F53F-F0FE-452D-96D8-C2589B1ECC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Diagrama"/>
          <p:cNvGraphicFramePr/>
          <p:nvPr/>
        </p:nvGraphicFramePr>
        <p:xfrm>
          <a:off x="1071538" y="1571612"/>
          <a:ext cx="5572164" cy="314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4572000" y="214290"/>
            <a:ext cx="16430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dirty="0" smtClean="0">
                <a:latin typeface="Arial" pitchFamily="34" charset="0"/>
                <a:cs typeface="Arial" pitchFamily="34" charset="0"/>
              </a:rPr>
              <a:t>SITUACION: </a:t>
            </a:r>
            <a:r>
              <a:rPr lang="es-CL" dirty="0" smtClean="0">
                <a:latin typeface="Arial" pitchFamily="34" charset="0"/>
                <a:cs typeface="Arial" pitchFamily="34" charset="0"/>
              </a:rPr>
              <a:t>CONTENIDO DONDE SE RELATA UN HECHO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58016" y="1714488"/>
            <a:ext cx="15001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dirty="0" smtClean="0">
                <a:latin typeface="Arial" pitchFamily="34" charset="0"/>
                <a:cs typeface="Arial" pitchFamily="34" charset="0"/>
              </a:rPr>
              <a:t>CONTEXTO:</a:t>
            </a:r>
            <a:r>
              <a:rPr lang="es-CL" dirty="0" smtClean="0">
                <a:latin typeface="Arial" pitchFamily="34" charset="0"/>
                <a:cs typeface="Arial" pitchFamily="34" charset="0"/>
              </a:rPr>
              <a:t> LUGAR, HORA, CONDICION CLIMATICA DONDE SE SITUA EL HECHO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000760" y="4857760"/>
            <a:ext cx="2000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INFORMACION</a:t>
            </a:r>
            <a:r>
              <a:rPr lang="es-CL" dirty="0" smtClean="0"/>
              <a:t>: DATOS Y CONDICIONES ENUNCIADOS EN EL HECHO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714481" y="5214950"/>
            <a:ext cx="250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dirty="0" smtClean="0"/>
              <a:t>RELACION</a:t>
            </a:r>
            <a:r>
              <a:rPr lang="es-CL" dirty="0" smtClean="0"/>
              <a:t>: ¿EXISTE ALGUN NEXO  ENTRE  EL HECHO Y LO QUE SE DESEA SABER?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2071678"/>
            <a:ext cx="1714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EXISTE SOLUCION  SOLO SI HAY RELACION ENTRE LOS DATOS Y LO QUE SE PIDE</a:t>
            </a:r>
            <a:endParaRPr lang="es-ES" dirty="0"/>
          </a:p>
        </p:txBody>
      </p:sp>
      <p:sp>
        <p:nvSpPr>
          <p:cNvPr id="10" name="9 Flecha derecha"/>
          <p:cNvSpPr/>
          <p:nvPr/>
        </p:nvSpPr>
        <p:spPr>
          <a:xfrm>
            <a:off x="3286116" y="5714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48" y="500042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1142976" y="1357298"/>
            <a:ext cx="7586658" cy="1143000"/>
          </a:xfrm>
        </p:spPr>
        <p:txBody>
          <a:bodyPr>
            <a:normAutofit/>
          </a:bodyPr>
          <a:lstStyle/>
          <a:p>
            <a:r>
              <a:rPr lang="es-CL" sz="3200" dirty="0" smtClean="0">
                <a:latin typeface="Arial" pitchFamily="34" charset="0"/>
                <a:cs typeface="Arial" pitchFamily="34" charset="0"/>
              </a:rPr>
              <a:t>¡</a:t>
            </a:r>
            <a:r>
              <a:rPr lang="es-CL" sz="3200" dirty="0" smtClean="0">
                <a:effectLst/>
                <a:latin typeface="Arial" pitchFamily="34" charset="0"/>
                <a:cs typeface="Arial" pitchFamily="34" charset="0"/>
              </a:rPr>
              <a:t>Vamos!     </a:t>
            </a:r>
            <a:endParaRPr lang="es-ES" sz="32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3429000"/>
            <a:ext cx="79798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ATENTOS A LAS CONDICIONES QUE SE PRESENTAN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857620" y="5143512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 smtClean="0">
                <a:latin typeface="Arial" pitchFamily="34" charset="0"/>
                <a:cs typeface="Arial" pitchFamily="34" charset="0"/>
              </a:rPr>
              <a:t>¡ </a:t>
            </a:r>
            <a:r>
              <a:rPr lang="es-CL" sz="3600" b="1" dirty="0" smtClean="0">
                <a:latin typeface="Arial" pitchFamily="34" charset="0"/>
                <a:cs typeface="Arial" pitchFamily="34" charset="0"/>
              </a:rPr>
              <a:t>Comencemos !</a:t>
            </a:r>
            <a:endParaRPr lang="es-E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500042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74361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pic>
        <p:nvPicPr>
          <p:cNvPr id="4" name="fragata navegando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71604" y="1428737"/>
            <a:ext cx="6572296" cy="3857652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500042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3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14414" y="5500702"/>
            <a:ext cx="7262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 MAR RIZADA, MAREJADILLA O MAR GRUESA?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1357298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 smtClean="0">
                <a:latin typeface="Arial" pitchFamily="34" charset="0"/>
                <a:cs typeface="Arial" pitchFamily="34" charset="0"/>
              </a:rPr>
              <a:t>¿QUE NOS GUSTARÍA SABER DE LA NAVEGACIÓN DEL BUQUE?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472" y="2428868"/>
            <a:ext cx="821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¿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PODEMOS RELACIONAR LA VELOCIDAD CON EL CONSUMO DE COMBUSTIBLE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357290" y="3571876"/>
            <a:ext cx="68009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400" dirty="0" smtClean="0">
                <a:latin typeface="Arial" pitchFamily="34" charset="0"/>
                <a:cs typeface="Arial" pitchFamily="34" charset="0"/>
              </a:rPr>
              <a:t>¿QUE PAPEL JUEGA LA CORRIENTE MARINA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14546" y="4500570"/>
            <a:ext cx="5021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¿QUE PAPEL JUEGA EL VIENTO?</a:t>
            </a:r>
            <a:endParaRPr lang="es-E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500042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28728" y="428604"/>
            <a:ext cx="6700830" cy="1470025"/>
          </a:xfrm>
        </p:spPr>
        <p:txBody>
          <a:bodyPr/>
          <a:lstStyle/>
          <a:p>
            <a:pPr algn="ctr"/>
            <a:r>
              <a:rPr lang="es-CL" dirty="0" smtClean="0"/>
              <a:t>AUTOEVALUACION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28662" y="2000240"/>
            <a:ext cx="7500990" cy="2852742"/>
          </a:xfrm>
        </p:spPr>
        <p:txBody>
          <a:bodyPr>
            <a:noAutofit/>
          </a:bodyPr>
          <a:lstStyle/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SI DESEO CALCULAR EL RENDIMIENTO DEL BUQUE BAJO LAS CONDICIONES DESCRITAS</a:t>
            </a:r>
          </a:p>
          <a:p>
            <a:pPr algn="ctr"/>
            <a:endParaRPr lang="es-CL" sz="24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s-CL" sz="24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¿NECESITO EL VALOR DEL VIENTO?</a:t>
            </a:r>
          </a:p>
          <a:p>
            <a:pPr algn="ctr"/>
            <a:endParaRPr lang="es-CL" sz="24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¿NECESITO EL VALOR DE LA CORRIENTE MARINA?</a:t>
            </a:r>
          </a:p>
          <a:p>
            <a:pPr algn="ctr"/>
            <a:endParaRPr lang="es-CL" sz="24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¿NECESITO CONOCER EL TIPO DE CONDICIÓN MARINA?</a:t>
            </a:r>
            <a:endParaRPr lang="es-E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9586" y="428604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124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L" sz="2800" b="1" dirty="0" smtClean="0">
                <a:latin typeface="Arial" pitchFamily="34" charset="0"/>
                <a:cs typeface="Arial" pitchFamily="34" charset="0"/>
              </a:rPr>
              <a:t>REVISAR EL VIDEO A CONTINUACION</a:t>
            </a:r>
            <a:endParaRPr lang="es-E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USS Independence (Littoral Combat Ship)  LCS-2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00166" y="1428736"/>
            <a:ext cx="6096000" cy="340995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00042"/>
            <a:ext cx="457200" cy="4572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428728" y="5357826"/>
            <a:ext cx="6429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 smtClean="0">
                <a:latin typeface="Arial" pitchFamily="34" charset="0"/>
                <a:cs typeface="Arial" pitchFamily="34" charset="0"/>
              </a:rPr>
              <a:t>CONSIDERANDO EL VIDEO EN LA PROXIMA CLASE VAMOS A RELACIONAR LOS DATOS CON MODELOS MATEMATICOS 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3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71604" y="1643050"/>
            <a:ext cx="6429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 smtClean="0">
                <a:latin typeface="Arial" pitchFamily="34" charset="0"/>
                <a:cs typeface="Arial" pitchFamily="34" charset="0"/>
              </a:rPr>
              <a:t>TAREA PROXIMA CLASE</a:t>
            </a:r>
            <a:endParaRPr lang="es-E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571604" y="2285992"/>
            <a:ext cx="70009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>
                <a:latin typeface="Arial" pitchFamily="34" charset="0"/>
                <a:cs typeface="Arial" pitchFamily="34" charset="0"/>
              </a:rPr>
              <a:t>CONSIDERANDO LO VISTO EN EL VIDEO</a:t>
            </a:r>
          </a:p>
          <a:p>
            <a:pPr algn="just"/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400" b="1" dirty="0" smtClean="0">
                <a:latin typeface="Arial" pitchFamily="34" charset="0"/>
                <a:cs typeface="Arial" pitchFamily="34" charset="0"/>
              </a:rPr>
              <a:t>¿QUE </a:t>
            </a:r>
            <a:r>
              <a:rPr lang="es-CL" sz="2400" b="1" dirty="0" smtClean="0">
                <a:latin typeface="Arial" pitchFamily="34" charset="0"/>
                <a:cs typeface="Arial" pitchFamily="34" charset="0"/>
              </a:rPr>
              <a:t>RELACIONES MATEMATICAS PODEMOS PLANTEAR PARA </a:t>
            </a:r>
            <a:r>
              <a:rPr lang="es-CL" sz="2400" b="1" dirty="0" smtClean="0">
                <a:latin typeface="Arial" pitchFamily="34" charset="0"/>
                <a:cs typeface="Arial" pitchFamily="34" charset="0"/>
              </a:rPr>
              <a:t>LA TRAYECTORIA Y CONSUMO DE </a:t>
            </a:r>
            <a:r>
              <a:rPr lang="es-CL" sz="2400" b="1" dirty="0" smtClean="0">
                <a:latin typeface="Arial" pitchFamily="34" charset="0"/>
                <a:cs typeface="Arial" pitchFamily="34" charset="0"/>
              </a:rPr>
              <a:t>COMBUSTIBLE?</a:t>
            </a:r>
            <a:endParaRPr lang="es-CL" sz="24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428604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14414" y="642918"/>
            <a:ext cx="7172332" cy="1894362"/>
          </a:xfrm>
        </p:spPr>
        <p:txBody>
          <a:bodyPr/>
          <a:lstStyle/>
          <a:p>
            <a:pPr algn="ctr"/>
            <a:r>
              <a:rPr lang="es-CL" dirty="0" smtClean="0"/>
              <a:t>REFLEXION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00100" y="2857496"/>
            <a:ext cx="7572428" cy="221457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s-CL" sz="2400" dirty="0" smtClean="0">
                <a:latin typeface="Arial" pitchFamily="34" charset="0"/>
                <a:cs typeface="Arial" pitchFamily="34" charset="0"/>
              </a:rPr>
              <a:t>¿</a:t>
            </a:r>
            <a:r>
              <a:rPr lang="es-CL" sz="2600" b="1" dirty="0" smtClean="0">
                <a:latin typeface="Arial" pitchFamily="34" charset="0"/>
                <a:cs typeface="Arial" pitchFamily="34" charset="0"/>
              </a:rPr>
              <a:t>QUE APRENDÍ EN ESTA CLASE?</a:t>
            </a:r>
          </a:p>
          <a:p>
            <a:pPr algn="ctr"/>
            <a:endParaRPr lang="es-CL" sz="26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sz="2600" b="1" dirty="0" smtClean="0">
                <a:latin typeface="Arial" pitchFamily="34" charset="0"/>
                <a:cs typeface="Arial" pitchFamily="34" charset="0"/>
              </a:rPr>
              <a:t>¿TENGO DUDAS RESPECTO A LA MATERIA PASADA?</a:t>
            </a:r>
          </a:p>
          <a:p>
            <a:pPr algn="ctr"/>
            <a:endParaRPr lang="es-CL" sz="26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sz="2600" b="1" dirty="0" smtClean="0">
                <a:latin typeface="Arial" pitchFamily="34" charset="0"/>
                <a:cs typeface="Arial" pitchFamily="34" charset="0"/>
              </a:rPr>
              <a:t>VOY A PREGUNTAR AL PROFESOR MIS DUDAS</a:t>
            </a:r>
          </a:p>
          <a:p>
            <a:pPr algn="ctr"/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s-CL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48" y="285728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>
                <a:hlinkClick r:id="rId2"/>
              </a:rPr>
              <a:t>https://www.youtube.com/results?search_query=uss+independence+littoral+combat+ship+lcs-2</a:t>
            </a:r>
            <a:endParaRPr lang="es-ES" dirty="0" smtClean="0"/>
          </a:p>
          <a:p>
            <a:endParaRPr lang="es-CL" dirty="0" smtClean="0"/>
          </a:p>
          <a:p>
            <a:r>
              <a:rPr lang="es-ES" dirty="0" smtClean="0">
                <a:hlinkClick r:id="rId3"/>
              </a:rPr>
              <a:t>https://www.youtube.com/watch?v=KOpmFnf_DZk</a:t>
            </a:r>
            <a:endParaRPr lang="es-ES" dirty="0" smtClean="0"/>
          </a:p>
          <a:p>
            <a:endParaRPr lang="es-CL" dirty="0" smtClean="0"/>
          </a:p>
          <a:p>
            <a:r>
              <a:rPr lang="es-CL" dirty="0" smtClean="0"/>
              <a:t>Libro de álgebra de BALDOR</a:t>
            </a:r>
            <a:endParaRPr lang="es-CL" dirty="0" smtClean="0"/>
          </a:p>
          <a:p>
            <a:endParaRPr lang="es-ES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BIBLIOGRAFIA</a:t>
            </a:r>
            <a:endParaRPr lang="es-ES" dirty="0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747</TotalTime>
  <Words>403</Words>
  <Application>Microsoft Office PowerPoint</Application>
  <PresentationFormat>Presentación en pantalla (4:3)</PresentationFormat>
  <Paragraphs>76</Paragraphs>
  <Slides>17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Concurrencia</vt:lpstr>
      <vt:lpstr>Diapositiva 1</vt:lpstr>
      <vt:lpstr>ASIGNATURA MODELAMIENTO DE SISTEMAS 1</vt:lpstr>
      <vt:lpstr>METODOS PARA RESOLUCION DE PROBLEMAS</vt:lpstr>
      <vt:lpstr>Diapositiva 4</vt:lpstr>
      <vt:lpstr>METODO DE LOS CUATRO CUADRANTES </vt:lpstr>
      <vt:lpstr>¿ COMO APLICAMOS EL MÉTODO?</vt:lpstr>
      <vt:lpstr>Diapositiva 7</vt:lpstr>
      <vt:lpstr>Diapositiva 8</vt:lpstr>
      <vt:lpstr>¡Vamos!     </vt:lpstr>
      <vt:lpstr>Diapositiva 10</vt:lpstr>
      <vt:lpstr>Diapositiva 11</vt:lpstr>
      <vt:lpstr>AUTOEVALUACION</vt:lpstr>
      <vt:lpstr>Diapositiva 13</vt:lpstr>
      <vt:lpstr>REVISAR EL VIDEO A CONTINUACION</vt:lpstr>
      <vt:lpstr>Diapositiva 15</vt:lpstr>
      <vt:lpstr>REFLEXION</vt:lpstr>
      <vt:lpstr>BIBLIOGRAFIA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INTRODUCCION</dc:title>
  <dc:creator>Usuario de Windows</dc:creator>
  <cp:lastModifiedBy>Usuario de Windows</cp:lastModifiedBy>
  <cp:revision>76</cp:revision>
  <dcterms:created xsi:type="dcterms:W3CDTF">2020-03-11T14:38:04Z</dcterms:created>
  <dcterms:modified xsi:type="dcterms:W3CDTF">2020-07-12T17:18:57Z</dcterms:modified>
</cp:coreProperties>
</file>