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42"/>
    <p:restoredTop sz="93588"/>
  </p:normalViewPr>
  <p:slideViewPr>
    <p:cSldViewPr snapToGrid="0" snapToObjects="1">
      <p:cViewPr varScale="1">
        <p:scale>
          <a:sx n="92" d="100"/>
          <a:sy n="92" d="100"/>
        </p:scale>
        <p:origin x="77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674C09-200E-8F40-868E-860D9029C2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6DFC8E9-E87F-7A49-AA7E-5F0A8AF86B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028908-DF27-1340-975C-C40B4373A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22C39-B88C-1044-94DC-0EEA26D7E83C}" type="datetimeFigureOut">
              <a:rPr lang="en-US" smtClean="0"/>
              <a:t>10/5/18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1C1042D-4625-5441-AF13-197CA2100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E56011-3C6A-AC45-B204-1C890F061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F10FD-B600-D74F-887D-31B8676B877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841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85D373-B9A5-F345-B6C3-BA4C2B251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7D8D01C-014C-CD46-B9FC-6A77C064C4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7B3FEB6-C3EF-AE4F-AAF3-0ABDA31A9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22C39-B88C-1044-94DC-0EEA26D7E83C}" type="datetimeFigureOut">
              <a:rPr lang="en-US" smtClean="0"/>
              <a:t>10/5/18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1AC293F-4EDA-CF45-A542-FE99E5A76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70943F-44F6-F242-9AFE-B5C10142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F10FD-B600-D74F-887D-31B8676B877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561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039A45-780F-E346-86A9-FB9B21797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8A5D02-527E-2A48-9F28-8FEC8D894E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6A9F6B4-CEFA-BA47-B31F-A00211FAF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22C39-B88C-1044-94DC-0EEA26D7E83C}" type="datetimeFigureOut">
              <a:rPr lang="en-US" smtClean="0"/>
              <a:t>10/5/18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3BE7BA1-7990-3043-B489-FF8F1FE3E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D27B9CE-1F4C-514E-91E7-C9A4B5035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F10FD-B600-D74F-887D-31B8676B877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826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784E18-3BA2-E54D-80A8-DEB335F25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E087415-E755-E040-B764-2CF4476256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n-U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E6E3DB4-38CE-2D41-8E73-67469D2562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n-U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718AA2F-4F25-ED4F-9BD4-9FA0E81C2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22C39-B88C-1044-94DC-0EEA26D7E83C}" type="datetimeFigureOut">
              <a:rPr lang="en-US" smtClean="0"/>
              <a:t>10/5/18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02D8E7E-F894-DB44-9936-8F15B4B82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AA48873-CB99-F045-BB7D-5C1F7A547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F10FD-B600-D74F-887D-31B8676B877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74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202416-1F18-FB4B-8D6F-3903DE83C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DB76E46-FB48-234C-81E8-47D189C9AF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n-U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195E7ED-E57B-3141-BBA7-AF84C2B7CC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n-US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954206E-4713-9141-A2DA-E072CAD4B1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n-US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507222F-7590-AE42-8337-A033FD8E56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n-US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C57A789-0262-A848-841B-B455AFAC2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22C39-B88C-1044-94DC-0EEA26D7E83C}" type="datetimeFigureOut">
              <a:rPr lang="en-US" smtClean="0"/>
              <a:t>10/5/18</a:t>
            </a:fld>
            <a:endParaRPr lang="en-U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D7980D6-1B69-0D4E-B8DC-BDED9D0C2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8BF3A42-7E60-9444-9805-D04015368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F10FD-B600-D74F-887D-31B8676B877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726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111AE5-B52A-1C47-871E-C59B2CC1B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BF71B2A-C046-AE47-AD99-FFD24717D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22C39-B88C-1044-94DC-0EEA26D7E83C}" type="datetimeFigureOut">
              <a:rPr lang="en-US" smtClean="0"/>
              <a:t>10/5/18</a:t>
            </a:fld>
            <a:endParaRPr lang="en-U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42BB7C2-A6ED-0243-A960-E8196B943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69F2763-2DE6-D24E-84B2-A12BFF1BF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F10FD-B600-D74F-887D-31B8676B877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065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FBEBF44-687C-6C4D-B9AE-88F1398CE3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22C39-B88C-1044-94DC-0EEA26D7E83C}" type="datetimeFigureOut">
              <a:rPr lang="en-US" smtClean="0"/>
              <a:t>10/5/18</a:t>
            </a:fld>
            <a:endParaRPr lang="en-U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E1FAF4F-AD35-714C-B72E-90A8FFC16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1F90FFF-4B4F-3C47-A86D-351066C8D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F10FD-B600-D74F-887D-31B8676B877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73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A52012-4672-234A-80F6-39B8683E5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DD2DB91-6F95-1443-B8A0-605090ADB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n-U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C1A11AC-012D-CF49-8E17-20C2EB56BF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n-U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1C39B9B-5EEA-7F43-805C-B1FC21351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22C39-B88C-1044-94DC-0EEA26D7E83C}" type="datetimeFigureOut">
              <a:rPr lang="en-US" smtClean="0"/>
              <a:t>10/5/18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F3679B9-E14A-FB40-A569-F49E46EAA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936EBFA-8322-0A41-93AF-05F96A30E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F10FD-B600-D74F-887D-31B8676B877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110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22337E-1D87-B543-9AF8-15843814D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79FCA81-92E6-6B43-AC1F-75405CE193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D89FBC4-29FC-154C-979F-E8F44EC324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n-U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518E226-1A52-984E-B918-6982E6917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22C39-B88C-1044-94DC-0EEA26D7E83C}" type="datetimeFigureOut">
              <a:rPr lang="en-US" smtClean="0"/>
              <a:t>10/5/18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2B8DA58-92AB-9F4C-8CCD-BDD3C158E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938EFF8-414F-D748-88F3-942C32F00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F10FD-B600-D74F-887D-31B8676B877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765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B3575C-7C0E-A247-B7E6-AE6470585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95C267C-DF4D-F740-A37A-1DCAA54B34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1D331C0-FBB2-A145-90C9-A3B32371D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22C39-B88C-1044-94DC-0EEA26D7E83C}" type="datetimeFigureOut">
              <a:rPr lang="en-US" smtClean="0"/>
              <a:t>10/5/18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3A912B3-F0EF-1A41-8C46-15EF88D5E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3EF6B6E-76CF-774C-B0AE-0DCAD73ED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F10FD-B600-D74F-887D-31B8676B877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667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C5FC42A-A42F-9A47-8E17-363BDF69C3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B4641E8-D453-5A4C-8F57-163D42E94C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AD681D-988B-8141-8516-26BCC97C7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22C39-B88C-1044-94DC-0EEA26D7E83C}" type="datetimeFigureOut">
              <a:rPr lang="en-US" smtClean="0"/>
              <a:t>10/5/18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3B52E97-85B4-0F48-942E-B6B05148E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D5D05C-82AB-7240-9516-168DC2CEF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F10FD-B600-D74F-887D-31B8676B877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071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1DDCF17-4D41-E042-8F88-E8F0DED78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D9FD4E2-82FA-4448-8204-4024D4E4A1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6E524BB-05B5-094F-9CA5-74E54DE0BF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22C39-B88C-1044-94DC-0EEA26D7E83C}" type="datetimeFigureOut">
              <a:rPr lang="en-US" smtClean="0"/>
              <a:t>10/5/18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6EF0809-89EE-0A4D-8CB8-7AC3C637CD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4C030F2-16EF-F142-B06F-6CD6A402CA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F10FD-B600-D74F-887D-31B8676B877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658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tif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36315B-BB04-B04C-984C-818ABA5F931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/>
              <a:t>Física moderna parte II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927CF33-C938-C143-B8CB-31115CBF24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926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D8E54E-894E-6E4B-A79E-1E2423CCD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Dificultades de la física clásica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CF3D8BB-AB7A-394E-800F-BE5040D85F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/>
              <a:t>Radiación de cuerpo negro</a:t>
            </a:r>
          </a:p>
          <a:p>
            <a:r>
              <a:rPr lang="es-ES_tradnl" dirty="0"/>
              <a:t>Efecto fotoeléctrico</a:t>
            </a:r>
          </a:p>
          <a:p>
            <a:r>
              <a:rPr lang="es-ES_tradnl" dirty="0"/>
              <a:t>Espectros atómicos</a:t>
            </a:r>
          </a:p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556130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C34CCD-45A2-5143-ACD1-2037F5D64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Radiación de cuerpo negro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BF6D46F-8549-1242-B12F-DB7B250FAC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690688"/>
            <a:ext cx="5329178" cy="316917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B723342-32D4-6948-B7A0-C06EE87EE7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3259" y="5080001"/>
            <a:ext cx="1984439" cy="1490133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2CECBD2-1744-5146-8EF7-9790B173D3E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6616" y="1354403"/>
            <a:ext cx="5787946" cy="3841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81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844B1B6-BC42-BB44-AA7F-269C7C4BBF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00" y="122767"/>
            <a:ext cx="6350000" cy="48514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50DF2FD-BA4F-634B-80F8-7F2D6E8BC7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0200" y="2548467"/>
            <a:ext cx="4968114" cy="320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169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C787C7-EAC9-D244-A62A-B917C4988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Efecto fotoeléctrico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927E405-6246-2945-BF83-4E31BA4575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133" y="1932325"/>
            <a:ext cx="8128000" cy="183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362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1E4DE8B-0E70-6040-9740-1A9FBB9EF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017" y="357716"/>
            <a:ext cx="6032500" cy="37719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AC3D490-6DA3-D54E-AE2C-FAA9FD5467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7867" y="567266"/>
            <a:ext cx="4758266" cy="35687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22C4736-0D6C-2A4B-BBB3-37688EEC0F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5333" y="4265084"/>
            <a:ext cx="30480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6707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546140-933D-B647-AF97-0202CED21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Espectros atómicos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F54CB88-1123-6946-B9F4-B46D3FDA86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1566333"/>
            <a:ext cx="6604000" cy="29464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A83A6FD-1B14-6E45-B105-08989F99B2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2383" y="2114550"/>
            <a:ext cx="3721100" cy="252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012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F3C163-CCD2-B44D-9DA5-8B43673A7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El átomo de Bohr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0DA6A43-CADC-4240-93C5-73C8D28234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933" y="1690688"/>
            <a:ext cx="4230486" cy="4385734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085AF41-E999-3643-B04B-840353262C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5371" y="3169708"/>
            <a:ext cx="5221361" cy="3325283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274F5AA6-D612-8146-B444-813671EC2B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1800" y="205316"/>
            <a:ext cx="3302000" cy="245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3228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736E40-4DD8-D644-A4E2-A891C9784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Ondas de materia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3E3BBF6-C756-AF4F-9CF7-53E7FBF4347F}"/>
              </a:ext>
            </a:extLst>
          </p:cNvPr>
          <p:cNvSpPr/>
          <p:nvPr/>
        </p:nvSpPr>
        <p:spPr>
          <a:xfrm>
            <a:off x="643466" y="181763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CL" b="0" i="0" dirty="0">
                <a:solidFill>
                  <a:srgbClr val="000000"/>
                </a:solidFill>
                <a:effectLst/>
                <a:latin typeface="helvetica" pitchFamily="2" charset="0"/>
              </a:rPr>
              <a:t>Bohr postuló la existencia de las órbitas estables, debido a que no pudo proporcionar alguna razón para explicarlas, ni tampoco la condición de selección de las mismas. </a:t>
            </a:r>
            <a:br>
              <a:rPr lang="es-CL" dirty="0"/>
            </a:br>
            <a:r>
              <a:rPr lang="es-CL" b="0" i="0" dirty="0">
                <a:solidFill>
                  <a:srgbClr val="000000"/>
                </a:solidFill>
                <a:effectLst/>
                <a:latin typeface="helvetica" pitchFamily="2" charset="0"/>
              </a:rPr>
              <a:t> Fue </a:t>
            </a:r>
            <a:r>
              <a:rPr lang="es-CL" b="1" i="0" dirty="0">
                <a:solidFill>
                  <a:srgbClr val="000000"/>
                </a:solidFill>
                <a:effectLst/>
                <a:latin typeface="helvetica" pitchFamily="2" charset="0"/>
              </a:rPr>
              <a:t>Louis De Broglie</a:t>
            </a:r>
            <a:r>
              <a:rPr lang="es-CL" b="0" i="0" dirty="0">
                <a:solidFill>
                  <a:srgbClr val="000000"/>
                </a:solidFill>
                <a:effectLst/>
                <a:latin typeface="helvetica" pitchFamily="2" charset="0"/>
              </a:rPr>
              <a:t>, quién justificó la relación encontrada por Bohr para la selección de las órbitas estables; introduciendo la naturaleza ondulatoria de los electrones.</a:t>
            </a:r>
            <a:endParaRPr lang="es-ES_tradn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C72B720-99A0-CE41-B8D9-E941FBDD72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9667" y="582662"/>
            <a:ext cx="2794000" cy="35433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BDF06DB-2487-9247-9057-F5EDA72980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217" y="4252912"/>
            <a:ext cx="5422900" cy="22606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5573519-39A3-B244-A1A5-28BD560A30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9750" y="4343499"/>
            <a:ext cx="3289300" cy="246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1082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1C6D3CE-308D-7546-B07E-F306EFAEB1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33" y="235421"/>
            <a:ext cx="6048655" cy="4116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118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ED84984-CAA0-7A48-A0FE-6648F20643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0" y="472017"/>
            <a:ext cx="3492500" cy="23241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F45E58A-0F12-B54C-951E-50DD6E6E58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3999" y="524934"/>
            <a:ext cx="5122333" cy="2960708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665D0CA-C302-E643-BF29-4A9E9667A3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8716" y="3485642"/>
            <a:ext cx="5165818" cy="289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7867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6E19330-74B8-EA4F-A8BC-60EFF1E1A1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599" y="651933"/>
            <a:ext cx="5731933" cy="573193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EACA9B2E-44FC-EE4A-A229-832B67D09B0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0266" y="1769533"/>
            <a:ext cx="5401734" cy="270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7188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241F1B-212E-D34F-887A-C3208C472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Temas de investigación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5085788-4E98-0E40-8BCF-68CEB2CE12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ES_tradnl" dirty="0"/>
              <a:t>Efecto fotoeléctrico</a:t>
            </a:r>
          </a:p>
          <a:p>
            <a:r>
              <a:rPr lang="es-ES_tradnl" dirty="0"/>
              <a:t>Radiación de cuerpo negro</a:t>
            </a:r>
          </a:p>
          <a:p>
            <a:r>
              <a:rPr lang="es-ES_tradnl" dirty="0"/>
              <a:t>Modelos atómicos</a:t>
            </a:r>
          </a:p>
          <a:p>
            <a:r>
              <a:rPr lang="es-ES_tradnl" dirty="0"/>
              <a:t>Espectros de emisión </a:t>
            </a:r>
          </a:p>
          <a:p>
            <a:r>
              <a:rPr lang="es-ES_tradnl" dirty="0"/>
              <a:t>Principio de incertidumbre de </a:t>
            </a:r>
            <a:r>
              <a:rPr lang="es-ES_tradnl" dirty="0" err="1"/>
              <a:t>Heisenberg</a:t>
            </a:r>
            <a:endParaRPr lang="es-ES_tradnl" dirty="0"/>
          </a:p>
          <a:p>
            <a:r>
              <a:rPr lang="es-ES_tradnl" dirty="0" err="1"/>
              <a:t>Schrodinger</a:t>
            </a:r>
            <a:endParaRPr lang="es-ES_tradnl" dirty="0"/>
          </a:p>
          <a:p>
            <a:r>
              <a:rPr lang="es-ES_tradnl" dirty="0"/>
              <a:t>La tabla periódica </a:t>
            </a:r>
          </a:p>
          <a:p>
            <a:r>
              <a:rPr lang="es-ES_tradnl" dirty="0"/>
              <a:t>El laser</a:t>
            </a:r>
          </a:p>
          <a:p>
            <a:r>
              <a:rPr lang="es-ES_tradnl" dirty="0"/>
              <a:t>Relatividad de Einstein</a:t>
            </a:r>
          </a:p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pPr marL="0" indent="0">
              <a:buNone/>
            </a:pPr>
            <a:endParaRPr lang="es-ES_tradnl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2DDE884-2E3A-5247-8EB4-AE65B249CDE3}"/>
              </a:ext>
            </a:extLst>
          </p:cNvPr>
          <p:cNvSpPr txBox="1"/>
          <p:nvPr/>
        </p:nvSpPr>
        <p:spPr>
          <a:xfrm>
            <a:off x="8566266" y="4244109"/>
            <a:ext cx="25938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6600" b="1" dirty="0"/>
              <a:t>Poster</a:t>
            </a:r>
          </a:p>
        </p:txBody>
      </p:sp>
    </p:spTree>
    <p:extLst>
      <p:ext uri="{BB962C8B-B14F-4D97-AF65-F5344CB8AC3E}">
        <p14:creationId xmlns:p14="http://schemas.microsoft.com/office/powerpoint/2010/main" val="311538678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91</Words>
  <Application>Microsoft Macintosh PowerPoint</Application>
  <PresentationFormat>Panorámica</PresentationFormat>
  <Paragraphs>25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helvetica</vt:lpstr>
      <vt:lpstr>Tema de Office</vt:lpstr>
      <vt:lpstr>Física moderna parte II</vt:lpstr>
      <vt:lpstr>Dificultades de la física clásica</vt:lpstr>
      <vt:lpstr>Radiación de cuerpo negro</vt:lpstr>
      <vt:lpstr>Presentación de PowerPoint</vt:lpstr>
      <vt:lpstr>Efecto fotoeléctrico</vt:lpstr>
      <vt:lpstr>Presentación de PowerPoint</vt:lpstr>
      <vt:lpstr>Espectros atómicos</vt:lpstr>
      <vt:lpstr>El átomo de Bohr</vt:lpstr>
      <vt:lpstr>Ondas de materia</vt:lpstr>
      <vt:lpstr>Presentación de PowerPoint</vt:lpstr>
      <vt:lpstr>Presentación de PowerPoint</vt:lpstr>
      <vt:lpstr>Presentación de PowerPoint</vt:lpstr>
      <vt:lpstr>Temas de investigación</vt:lpstr>
    </vt:vector>
  </TitlesOfParts>
  <Company/>
  <LinksUpToDate>false</LinksUpToDate>
  <SharedDoc>false</SharedDoc>
  <HyperlinksChanged>false</HyperlinksChanged>
  <AppVersion>16.0015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Física moderna parte II</dc:title>
  <dc:creator>Microsoft Office User</dc:creator>
  <cp:lastModifiedBy>Microsoft Office User</cp:lastModifiedBy>
  <cp:revision>11</cp:revision>
  <dcterms:created xsi:type="dcterms:W3CDTF">2018-10-05T03:11:02Z</dcterms:created>
  <dcterms:modified xsi:type="dcterms:W3CDTF">2018-10-05T04:50:23Z</dcterms:modified>
</cp:coreProperties>
</file>