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717" autoAdjust="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Título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Elipse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00B6-EDF9-44EA-B6DC-84F01B1563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558508-9FF1-4D2B-9E52-8811CE9BF9EE}" type="slidenum">
              <a:rPr lang="es-CL" smtClean="0"/>
              <a:t>‹Nº›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34200B6-EDF9-44EA-B6DC-84F01B1563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C558508-9FF1-4D2B-9E52-8811CE9BF9EE}" type="slidenum">
              <a:rPr lang="es-CL" smtClean="0"/>
              <a:t>‹Nº›</a:t>
            </a:fld>
            <a:endParaRPr lang="es-CL"/>
          </a:p>
        </p:txBody>
      </p:sp>
      <p:sp>
        <p:nvSpPr>
          <p:cNvPr id="16" name="15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00B6-EDF9-44EA-B6DC-84F01B1563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58508-9FF1-4D2B-9E52-8811CE9BF9EE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7" name="6 Conector recto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00B6-EDF9-44EA-B6DC-84F01B1563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58508-9FF1-4D2B-9E52-8811CE9BF9EE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58508-9FF1-4D2B-9E52-8811CE9BF9E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00B6-EDF9-44EA-B6DC-84F01B1563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2" name="31 Marcador de contenido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4" name="33 Marcador de contenido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10" name="9 Conector recto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00B6-EDF9-44EA-B6DC-84F01B1563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58508-9FF1-4D2B-9E52-8811CE9BF9EE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00B6-EDF9-44EA-B6DC-84F01B1563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58508-9FF1-4D2B-9E52-8811CE9BF9E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Marcador de contenido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1" name="30 Título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34200B6-EDF9-44EA-B6DC-84F01B1563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C558508-9FF1-4D2B-9E52-8811CE9BF9EE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00B6-EDF9-44EA-B6DC-84F01B1563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558508-9FF1-4D2B-9E52-8811CE9BF9EE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00B6-EDF9-44EA-B6DC-84F01B1563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58508-9FF1-4D2B-9E52-8811CE9BF9E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00B6-EDF9-44EA-B6DC-84F01B1563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58508-9FF1-4D2B-9E52-8811CE9BF9E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34200B6-EDF9-44EA-B6DC-84F01B15631B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C558508-9FF1-4D2B-9E52-8811CE9BF9EE}" type="slidenum">
              <a:rPr lang="es-CL" smtClean="0"/>
              <a:t>‹Nº›</a:t>
            </a:fld>
            <a:endParaRPr lang="es-CL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just"/>
            <a:r>
              <a:rPr lang="es-CL" dirty="0" smtClean="0"/>
              <a:t>Andrés Parra Luengo</a:t>
            </a:r>
          </a:p>
          <a:p>
            <a:pPr algn="just"/>
            <a:r>
              <a:rPr lang="es-CL" dirty="0" smtClean="0"/>
              <a:t>1-Hotel</a:t>
            </a:r>
          </a:p>
          <a:p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just"/>
            <a:r>
              <a:rPr lang="es-CL" dirty="0" smtClean="0"/>
              <a:t>Yo en la escuela naval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FOTO-LAUTARO-FÚTBOL-04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571612"/>
            <a:ext cx="6096000" cy="4572000"/>
          </a:xfrm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s-CL" dirty="0" smtClean="0"/>
              <a:t>Lautaro de futbol </a:t>
            </a:r>
            <a:endParaRPr lang="es-C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FOTO-VISITA-DIRSOMAR-DIRINMAR-RECLUTAS-2022-28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3000" y="1524000"/>
            <a:ext cx="6858000" cy="4572000"/>
          </a:xfrm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s-CL" dirty="0" smtClean="0"/>
              <a:t>Visita DIRSOMAR</a:t>
            </a:r>
            <a:endParaRPr lang="es-C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l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l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37</TotalTime>
  <Words>14</Words>
  <Application>Microsoft Office PowerPoint</Application>
  <PresentationFormat>Presentación en pantalla (4:3)</PresentationFormat>
  <Paragraphs>5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Papel</vt:lpstr>
      <vt:lpstr>Yo en la escuela naval</vt:lpstr>
      <vt:lpstr>Lautaro de futbol </vt:lpstr>
      <vt:lpstr>Visita DIRSOMAR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User</dc:creator>
  <cp:lastModifiedBy>User</cp:lastModifiedBy>
  <cp:revision>4</cp:revision>
  <dcterms:created xsi:type="dcterms:W3CDTF">2022-06-03T12:18:36Z</dcterms:created>
  <dcterms:modified xsi:type="dcterms:W3CDTF">2022-06-03T12:55:59Z</dcterms:modified>
</cp:coreProperties>
</file>