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24" r:id="rId2"/>
    <p:sldId id="425" r:id="rId3"/>
    <p:sldId id="461" r:id="rId4"/>
    <p:sldId id="426" r:id="rId5"/>
    <p:sldId id="462" r:id="rId6"/>
    <p:sldId id="447" r:id="rId7"/>
    <p:sldId id="480" r:id="rId8"/>
    <p:sldId id="465" r:id="rId9"/>
    <p:sldId id="482" r:id="rId10"/>
    <p:sldId id="483" r:id="rId11"/>
    <p:sldId id="481" r:id="rId12"/>
    <p:sldId id="464" r:id="rId13"/>
    <p:sldId id="466" r:id="rId14"/>
    <p:sldId id="467" r:id="rId15"/>
    <p:sldId id="468" r:id="rId16"/>
    <p:sldId id="469" r:id="rId17"/>
    <p:sldId id="485" r:id="rId18"/>
    <p:sldId id="486" r:id="rId19"/>
    <p:sldId id="487" r:id="rId20"/>
    <p:sldId id="488" r:id="rId21"/>
    <p:sldId id="489" r:id="rId22"/>
    <p:sldId id="490" r:id="rId23"/>
    <p:sldId id="484" r:id="rId24"/>
    <p:sldId id="473" r:id="rId25"/>
    <p:sldId id="472" r:id="rId26"/>
    <p:sldId id="474" r:id="rId27"/>
    <p:sldId id="470" r:id="rId28"/>
    <p:sldId id="471" r:id="rId29"/>
    <p:sldId id="476" r:id="rId30"/>
    <p:sldId id="477" r:id="rId31"/>
    <p:sldId id="475" r:id="rId32"/>
    <p:sldId id="478" r:id="rId33"/>
    <p:sldId id="479" r:id="rId34"/>
    <p:sldId id="43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PS S-2" initials="C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2F88"/>
    <a:srgbClr val="FF0000"/>
    <a:srgbClr val="272E87"/>
    <a:srgbClr val="9FF4B7"/>
    <a:srgbClr val="8DD6F7"/>
    <a:srgbClr val="EFE74E"/>
    <a:srgbClr val="E958E9"/>
    <a:srgbClr val="EE8285"/>
    <a:srgbClr val="00B050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0" autoAdjust="0"/>
    <p:restoredTop sz="95310" autoAdjust="0"/>
  </p:normalViewPr>
  <p:slideViewPr>
    <p:cSldViewPr snapToGrid="0">
      <p:cViewPr varScale="1">
        <p:scale>
          <a:sx n="70" d="100"/>
          <a:sy n="70" d="100"/>
        </p:scale>
        <p:origin x="1109" y="278"/>
      </p:cViewPr>
      <p:guideLst/>
    </p:cSldViewPr>
  </p:slideViewPr>
  <p:notesTextViewPr>
    <p:cViewPr>
      <p:scale>
        <a:sx n="215" d="100"/>
        <a:sy n="21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CAD1A-13E0-4F3F-87BD-A82DBACD1CE1}" type="doc">
      <dgm:prSet loTypeId="urn:microsoft.com/office/officeart/2005/8/layout/radial4" loCatId="relationship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7379669-F41C-4CF4-ADAD-8FCB965FC9F0}">
      <dgm:prSet phldrT="[文本]" custT="1"/>
      <dgm:spPr>
        <a:xfrm>
          <a:off x="2410151" y="2421483"/>
          <a:ext cx="1588409" cy="1588409"/>
        </a:xfrm>
        <a:solidFill>
          <a:schemeClr val="bg2">
            <a:lumMod val="50000"/>
          </a:schemeClr>
        </a:solidFill>
      </dgm:spPr>
      <dgm:t>
        <a:bodyPr/>
        <a:lstStyle/>
        <a:p>
          <a:r>
            <a:rPr lang="es-MX" altLang="zh-CN" sz="1400" b="1" dirty="0">
              <a:solidFill>
                <a:sysClr val="window" lastClr="FFFFFF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Plataforma de C2</a:t>
          </a:r>
          <a:endParaRPr lang="zh-CN" altLang="en-US" sz="1400" b="1" dirty="0">
            <a:solidFill>
              <a:sysClr val="window" lastClr="FFFFFF"/>
            </a:solidFill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C01EC3AB-BBDA-487E-B934-77152383C9F4}" type="parTrans" cxnId="{F2BAACC0-6BB7-421A-BA94-C59106286009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3A1F868E-86A4-4E40-A165-6F7ABE0405C0}" type="sibTrans" cxnId="{F2BAACC0-6BB7-421A-BA94-C59106286009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3C54D111-3B81-4703-A783-267AEF41F3AA}">
      <dgm:prSet phldrT="[文本]" custT="1"/>
      <dgm:spPr>
        <a:xfrm>
          <a:off x="1745" y="2770933"/>
          <a:ext cx="1111886" cy="889509"/>
        </a:xfrm>
      </dgm:spPr>
      <dgm:t>
        <a:bodyPr/>
        <a:lstStyle/>
        <a:p>
          <a:r>
            <a:rPr lang="es-MX" altLang="zh-CN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Comms o instalar redes requeridas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937729A4-D9E1-4B75-BD1D-AA9E3A881D51}" type="parTrans" cxnId="{AFAC7250-618C-4ED7-AB4F-B47C93D55B03}">
      <dgm:prSet/>
      <dgm:spPr>
        <a:xfrm rot="10800000">
          <a:off x="557688" y="2989340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5B9E4440-F3C4-4D5E-AC64-EEA31E574F34}" type="sibTrans" cxnId="{AFAC7250-618C-4ED7-AB4F-B47C93D55B03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E504B8C8-D572-4C18-9C42-E37366153547}">
      <dgm:prSet phldrT="[文本]" custT="1"/>
      <dgm:spPr>
        <a:xfrm>
          <a:off x="356331" y="1447600"/>
          <a:ext cx="1111886" cy="889509"/>
        </a:xfrm>
      </dgm:spPr>
      <dgm:t>
        <a:bodyPr/>
        <a:lstStyle/>
        <a:p>
          <a:r>
            <a:rPr lang="es-MX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Data Links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C4FFF673-9D2E-49FB-B8CD-159AA7C56908}" type="parTrans" cxnId="{FE0A9CE4-FCCB-44D8-A8CA-C5231E9350FC}">
      <dgm:prSet/>
      <dgm:spPr>
        <a:xfrm rot="12600000">
          <a:off x="795008" y="2103650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D75F9F47-316F-4165-943F-49CE492BC602}" type="sibTrans" cxnId="{FE0A9CE4-FCCB-44D8-A8CA-C5231E9350FC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F0E4F97F-3E89-4570-B0CF-148B6A06D215}">
      <dgm:prSet phldrT="[文本]" custT="1"/>
      <dgm:spPr>
        <a:xfrm>
          <a:off x="1325079" y="478853"/>
          <a:ext cx="1111886" cy="889509"/>
        </a:xfrm>
      </dgm:spPr>
      <dgm:t>
        <a:bodyPr/>
        <a:lstStyle/>
        <a:p>
          <a:r>
            <a:rPr lang="es-MX" altLang="zh-CN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Control aéreo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4271616D-DE52-4049-AE48-3E4614EDAC86}" type="parTrans" cxnId="{A41546DA-86EF-4421-A87F-1DA83650A828}">
      <dgm:prSet/>
      <dgm:spPr>
        <a:xfrm rot="14400000">
          <a:off x="1443378" y="1455281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D070E4E9-9317-4642-A578-DA3F94C38D79}" type="sibTrans" cxnId="{A41546DA-86EF-4421-A87F-1DA83650A828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9F2859CF-DA95-474F-AE0E-9B0426CC8D7F}">
      <dgm:prSet phldrT="[文本]" custT="1"/>
      <dgm:spPr>
        <a:xfrm>
          <a:off x="2648412" y="124266"/>
          <a:ext cx="1111886" cy="889509"/>
        </a:xfrm>
      </dgm:spPr>
      <dgm:t>
        <a:bodyPr/>
        <a:lstStyle/>
        <a:p>
          <a:r>
            <a:rPr lang="es-MX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redes informáticas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A15219F7-4AFF-4DAC-B683-9FD64231403A}" type="parTrans" cxnId="{1662AA96-4466-4ACD-8D2A-9B064F5B69C1}">
      <dgm:prSet/>
      <dgm:spPr>
        <a:xfrm rot="16200000">
          <a:off x="2329067" y="1217961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9287B5B5-8FE2-4F97-846F-E8FCAFB18673}" type="sibTrans" cxnId="{1662AA96-4466-4ACD-8D2A-9B064F5B69C1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7E068F0E-254F-40F4-A231-D37CBF57E78A}">
      <dgm:prSet phldrT="[文本]" custT="1"/>
      <dgm:spPr>
        <a:xfrm>
          <a:off x="3971746" y="478853"/>
          <a:ext cx="1111886" cy="889509"/>
        </a:xfrm>
      </dgm:spPr>
      <dgm:t>
        <a:bodyPr/>
        <a:lstStyle/>
        <a:p>
          <a:r>
            <a:rPr lang="es-MX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Salas de Planificación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EDD2F7E7-7163-45F6-89AB-B962891A0814}" type="parTrans" cxnId="{08216BCF-AB59-4614-8928-1FE58E76B840}">
      <dgm:prSet/>
      <dgm:spPr>
        <a:xfrm rot="18000000">
          <a:off x="3214756" y="1455281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FA6D92A1-4C8F-4EF0-BC4E-7EDD92B83770}" type="sibTrans" cxnId="{08216BCF-AB59-4614-8928-1FE58E76B840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9B0667CF-2554-4C70-9686-877CC0BE64CE}">
      <dgm:prSet phldrT="[文本]" custT="1"/>
      <dgm:spPr>
        <a:xfrm>
          <a:off x="4940493" y="1447600"/>
          <a:ext cx="1111886" cy="889509"/>
        </a:xfrm>
      </dgm:spPr>
      <dgm:t>
        <a:bodyPr/>
        <a:lstStyle/>
        <a:p>
          <a:r>
            <a:rPr lang="es-MX" altLang="zh-CN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</a:t>
          </a:r>
          <a:r>
            <a:rPr lang="es-MX" altLang="zh-CN" sz="1100" b="1" baseline="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 VCO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A1CF58AE-5921-4717-B0E4-C83637C04AA1}" type="parTrans" cxnId="{2C2A3A9B-CD17-4DD8-8B8C-22DB673C86EF}">
      <dgm:prSet/>
      <dgm:spPr>
        <a:xfrm rot="19800000">
          <a:off x="3863126" y="2103650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C32142DA-92F1-4991-A13F-F5A664C90579}" type="sibTrans" cxnId="{2C2A3A9B-CD17-4DD8-8B8C-22DB673C86EF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4BD6424A-39F4-4748-9E34-96143148BD37}">
      <dgm:prSet phldrT="[文本]" custT="1"/>
      <dgm:spPr>
        <a:xfrm>
          <a:off x="5295079" y="2770933"/>
          <a:ext cx="1111886" cy="889509"/>
        </a:xfrm>
      </dgm:spPr>
      <dgm:t>
        <a:bodyPr/>
        <a:lstStyle/>
        <a:p>
          <a:r>
            <a:rPr lang="es-MX" sz="1100" b="1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Habitabilidad ATF y LF</a:t>
          </a:r>
          <a:endParaRPr lang="zh-CN" altLang="en-US" sz="1100" b="1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348C0CD6-3341-40C5-855E-C2E6B6DCAA79}" type="parTrans" cxnId="{5E2EEF88-2DD1-4A54-AC56-B5E8DDA4FC42}">
      <dgm:prSet/>
      <dgm:spPr>
        <a:xfrm>
          <a:off x="4100446" y="2989340"/>
          <a:ext cx="1750576" cy="452696"/>
        </a:xfrm>
      </dgm:spPr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AB99CDDC-9AA0-479E-B32E-77D4C6283C3C}" type="sibTrans" cxnId="{5E2EEF88-2DD1-4A54-AC56-B5E8DDA4FC42}">
      <dgm:prSet/>
      <dgm:spPr/>
      <dgm:t>
        <a:bodyPr/>
        <a:lstStyle/>
        <a:p>
          <a:endParaRPr lang="zh-CN" altLang="en-US" sz="1100" b="1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gm:t>
    </dgm:pt>
    <dgm:pt modelId="{C5F9E084-3AE6-4A1C-93C2-3DA157303DDB}" type="pres">
      <dgm:prSet presAssocID="{818CAD1A-13E0-4F3F-87BD-A82DBACD1CE1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A0FD9EF-9B77-44D7-94E1-5720F79BD140}" type="pres">
      <dgm:prSet presAssocID="{27379669-F41C-4CF4-ADAD-8FCB965FC9F0}" presName="centerShape" presStyleLbl="node0" presStyleIdx="0" presStyleCnt="1"/>
      <dgm:spPr>
        <a:prstGeom prst="ellipse">
          <a:avLst/>
        </a:prstGeom>
      </dgm:spPr>
    </dgm:pt>
    <dgm:pt modelId="{9B23686A-3BF8-4FDA-A103-ABBA6D193203}" type="pres">
      <dgm:prSet presAssocID="{937729A4-D9E1-4B75-BD1D-AA9E3A881D51}" presName="parTrans" presStyleLbl="bgSibTrans2D1" presStyleIdx="0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F4044308-19DB-4175-9494-FADEA42A82DB}" type="pres">
      <dgm:prSet presAssocID="{3C54D111-3B81-4703-A783-267AEF41F3AA}" presName="node" presStyleLbl="node1" presStyleIdx="0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8C8BA28D-AEA5-46C9-925E-77B64DA18980}" type="pres">
      <dgm:prSet presAssocID="{C4FFF673-9D2E-49FB-B8CD-159AA7C56908}" presName="parTrans" presStyleLbl="bgSibTrans2D1" presStyleIdx="1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B88D02EC-3284-4240-AD75-7C88AF8BBD4F}" type="pres">
      <dgm:prSet presAssocID="{E504B8C8-D572-4C18-9C42-E37366153547}" presName="node" presStyleLbl="node1" presStyleIdx="1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B65A2054-D081-4950-8B4F-48CE0BD67EBF}" type="pres">
      <dgm:prSet presAssocID="{4271616D-DE52-4049-AE48-3E4614EDAC86}" presName="parTrans" presStyleLbl="bgSibTrans2D1" presStyleIdx="2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63143155-2B4F-478C-B11D-02827E9B730E}" type="pres">
      <dgm:prSet presAssocID="{F0E4F97F-3E89-4570-B0CF-148B6A06D215}" presName="node" presStyleLbl="node1" presStyleIdx="2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BC37E36B-B6EB-4BA8-AFB4-1ECACD3F3DCD}" type="pres">
      <dgm:prSet presAssocID="{A15219F7-4AFF-4DAC-B683-9FD64231403A}" presName="parTrans" presStyleLbl="bgSibTrans2D1" presStyleIdx="3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089DB7C1-6666-4573-BA47-281CC4662F09}" type="pres">
      <dgm:prSet presAssocID="{9F2859CF-DA95-474F-AE0E-9B0426CC8D7F}" presName="node" presStyleLbl="node1" presStyleIdx="3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9F58775A-813D-4C50-B0B1-A7EF7AB9C39A}" type="pres">
      <dgm:prSet presAssocID="{EDD2F7E7-7163-45F6-89AB-B962891A0814}" presName="parTrans" presStyleLbl="bgSibTrans2D1" presStyleIdx="4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C549750B-92ED-4D1D-91DB-0A2C32D383DA}" type="pres">
      <dgm:prSet presAssocID="{7E068F0E-254F-40F4-A231-D37CBF57E78A}" presName="node" presStyleLbl="node1" presStyleIdx="4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ED9E1B14-34B9-4592-9B46-0CF68A1D65FB}" type="pres">
      <dgm:prSet presAssocID="{A1CF58AE-5921-4717-B0E4-C83637C04AA1}" presName="parTrans" presStyleLbl="bgSibTrans2D1" presStyleIdx="5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2614F0A8-7B7B-4637-B2B4-8E9FB8059081}" type="pres">
      <dgm:prSet presAssocID="{9B0667CF-2554-4C70-9686-877CC0BE64CE}" presName="node" presStyleLbl="node1" presStyleIdx="5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  <dgm:pt modelId="{E90456C6-EEB7-4341-ADA1-52E8025FD168}" type="pres">
      <dgm:prSet presAssocID="{348C0CD6-3341-40C5-855E-C2E6B6DCAA79}" presName="parTrans" presStyleLbl="bgSibTrans2D1" presStyleIdx="6" presStyleCnt="7"/>
      <dgm:spPr>
        <a:prstGeom prst="leftArrow">
          <a:avLst>
            <a:gd name="adj1" fmla="val 60000"/>
            <a:gd name="adj2" fmla="val 50000"/>
          </a:avLst>
        </a:prstGeom>
      </dgm:spPr>
    </dgm:pt>
    <dgm:pt modelId="{BE14226F-707E-41F4-BE36-AD116A39639F}" type="pres">
      <dgm:prSet presAssocID="{4BD6424A-39F4-4748-9E34-96143148BD37}" presName="node" presStyleLbl="node1" presStyleIdx="6" presStyleCnt="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</dgm:pt>
  </dgm:ptLst>
  <dgm:cxnLst>
    <dgm:cxn modelId="{C2DE6116-C47A-4BFB-BCA2-B0A81A210B53}" type="presOf" srcId="{818CAD1A-13E0-4F3F-87BD-A82DBACD1CE1}" destId="{C5F9E084-3AE6-4A1C-93C2-3DA157303DDB}" srcOrd="0" destOrd="0" presId="urn:microsoft.com/office/officeart/2005/8/layout/radial4"/>
    <dgm:cxn modelId="{C1648633-33B8-45D5-9FF8-0BD6DB332AAA}" type="presOf" srcId="{9B0667CF-2554-4C70-9686-877CC0BE64CE}" destId="{2614F0A8-7B7B-4637-B2B4-8E9FB8059081}" srcOrd="0" destOrd="0" presId="urn:microsoft.com/office/officeart/2005/8/layout/radial4"/>
    <dgm:cxn modelId="{ACF4CB3B-1DA6-4279-8D97-293BC1041C2B}" type="presOf" srcId="{A15219F7-4AFF-4DAC-B683-9FD64231403A}" destId="{BC37E36B-B6EB-4BA8-AFB4-1ECACD3F3DCD}" srcOrd="0" destOrd="0" presId="urn:microsoft.com/office/officeart/2005/8/layout/radial4"/>
    <dgm:cxn modelId="{3AD59142-C8FB-452C-9FF9-DE143819E651}" type="presOf" srcId="{7E068F0E-254F-40F4-A231-D37CBF57E78A}" destId="{C549750B-92ED-4D1D-91DB-0A2C32D383DA}" srcOrd="0" destOrd="0" presId="urn:microsoft.com/office/officeart/2005/8/layout/radial4"/>
    <dgm:cxn modelId="{35840E6C-8157-43FA-90CC-A901ABDEDDDB}" type="presOf" srcId="{A1CF58AE-5921-4717-B0E4-C83637C04AA1}" destId="{ED9E1B14-34B9-4592-9B46-0CF68A1D65FB}" srcOrd="0" destOrd="0" presId="urn:microsoft.com/office/officeart/2005/8/layout/radial4"/>
    <dgm:cxn modelId="{AFAC7250-618C-4ED7-AB4F-B47C93D55B03}" srcId="{27379669-F41C-4CF4-ADAD-8FCB965FC9F0}" destId="{3C54D111-3B81-4703-A783-267AEF41F3AA}" srcOrd="0" destOrd="0" parTransId="{937729A4-D9E1-4B75-BD1D-AA9E3A881D51}" sibTransId="{5B9E4440-F3C4-4D5E-AC64-EEA31E574F34}"/>
    <dgm:cxn modelId="{C3500F5A-B3DD-4994-A5D3-8E62D5ECAB99}" type="presOf" srcId="{348C0CD6-3341-40C5-855E-C2E6B6DCAA79}" destId="{E90456C6-EEB7-4341-ADA1-52E8025FD168}" srcOrd="0" destOrd="0" presId="urn:microsoft.com/office/officeart/2005/8/layout/radial4"/>
    <dgm:cxn modelId="{4B4A2587-BC87-4010-8A39-BC9B4AEE1AF3}" type="presOf" srcId="{E504B8C8-D572-4C18-9C42-E37366153547}" destId="{B88D02EC-3284-4240-AD75-7C88AF8BBD4F}" srcOrd="0" destOrd="0" presId="urn:microsoft.com/office/officeart/2005/8/layout/radial4"/>
    <dgm:cxn modelId="{5E2EEF88-2DD1-4A54-AC56-B5E8DDA4FC42}" srcId="{27379669-F41C-4CF4-ADAD-8FCB965FC9F0}" destId="{4BD6424A-39F4-4748-9E34-96143148BD37}" srcOrd="6" destOrd="0" parTransId="{348C0CD6-3341-40C5-855E-C2E6B6DCAA79}" sibTransId="{AB99CDDC-9AA0-479E-B32E-77D4C6283C3C}"/>
    <dgm:cxn modelId="{4B911089-646A-4E94-9F4A-CB09D196BD74}" type="presOf" srcId="{F0E4F97F-3E89-4570-B0CF-148B6A06D215}" destId="{63143155-2B4F-478C-B11D-02827E9B730E}" srcOrd="0" destOrd="0" presId="urn:microsoft.com/office/officeart/2005/8/layout/radial4"/>
    <dgm:cxn modelId="{E3A2418A-6C0B-4ACC-AEAA-E529422ABFBB}" type="presOf" srcId="{27379669-F41C-4CF4-ADAD-8FCB965FC9F0}" destId="{AA0FD9EF-9B77-44D7-94E1-5720F79BD140}" srcOrd="0" destOrd="0" presId="urn:microsoft.com/office/officeart/2005/8/layout/radial4"/>
    <dgm:cxn modelId="{3ABB888E-98ED-4964-98C7-76EEBEAA3D65}" type="presOf" srcId="{4BD6424A-39F4-4748-9E34-96143148BD37}" destId="{BE14226F-707E-41F4-BE36-AD116A39639F}" srcOrd="0" destOrd="0" presId="urn:microsoft.com/office/officeart/2005/8/layout/radial4"/>
    <dgm:cxn modelId="{F190B38E-28D9-4A4E-8566-6B5E07959E98}" type="presOf" srcId="{4271616D-DE52-4049-AE48-3E4614EDAC86}" destId="{B65A2054-D081-4950-8B4F-48CE0BD67EBF}" srcOrd="0" destOrd="0" presId="urn:microsoft.com/office/officeart/2005/8/layout/radial4"/>
    <dgm:cxn modelId="{1662AA96-4466-4ACD-8D2A-9B064F5B69C1}" srcId="{27379669-F41C-4CF4-ADAD-8FCB965FC9F0}" destId="{9F2859CF-DA95-474F-AE0E-9B0426CC8D7F}" srcOrd="3" destOrd="0" parTransId="{A15219F7-4AFF-4DAC-B683-9FD64231403A}" sibTransId="{9287B5B5-8FE2-4F97-846F-E8FCAFB18673}"/>
    <dgm:cxn modelId="{2C2A3A9B-CD17-4DD8-8B8C-22DB673C86EF}" srcId="{27379669-F41C-4CF4-ADAD-8FCB965FC9F0}" destId="{9B0667CF-2554-4C70-9686-877CC0BE64CE}" srcOrd="5" destOrd="0" parTransId="{A1CF58AE-5921-4717-B0E4-C83637C04AA1}" sibTransId="{C32142DA-92F1-4991-A13F-F5A664C90579}"/>
    <dgm:cxn modelId="{C408FD9B-EA75-4CAB-8D0E-3F4FD02A85C7}" type="presOf" srcId="{C4FFF673-9D2E-49FB-B8CD-159AA7C56908}" destId="{8C8BA28D-AEA5-46C9-925E-77B64DA18980}" srcOrd="0" destOrd="0" presId="urn:microsoft.com/office/officeart/2005/8/layout/radial4"/>
    <dgm:cxn modelId="{A77899A3-27F9-4B27-A8D7-D5775EB951F2}" type="presOf" srcId="{EDD2F7E7-7163-45F6-89AB-B962891A0814}" destId="{9F58775A-813D-4C50-B0B1-A7EF7AB9C39A}" srcOrd="0" destOrd="0" presId="urn:microsoft.com/office/officeart/2005/8/layout/radial4"/>
    <dgm:cxn modelId="{7F1EEDBC-ADFF-4FE9-B658-D7B7A29A292F}" type="presOf" srcId="{937729A4-D9E1-4B75-BD1D-AA9E3A881D51}" destId="{9B23686A-3BF8-4FDA-A103-ABBA6D193203}" srcOrd="0" destOrd="0" presId="urn:microsoft.com/office/officeart/2005/8/layout/radial4"/>
    <dgm:cxn modelId="{F2BAACC0-6BB7-421A-BA94-C59106286009}" srcId="{818CAD1A-13E0-4F3F-87BD-A82DBACD1CE1}" destId="{27379669-F41C-4CF4-ADAD-8FCB965FC9F0}" srcOrd="0" destOrd="0" parTransId="{C01EC3AB-BBDA-487E-B934-77152383C9F4}" sibTransId="{3A1F868E-86A4-4E40-A165-6F7ABE0405C0}"/>
    <dgm:cxn modelId="{08216BCF-AB59-4614-8928-1FE58E76B840}" srcId="{27379669-F41C-4CF4-ADAD-8FCB965FC9F0}" destId="{7E068F0E-254F-40F4-A231-D37CBF57E78A}" srcOrd="4" destOrd="0" parTransId="{EDD2F7E7-7163-45F6-89AB-B962891A0814}" sibTransId="{FA6D92A1-4C8F-4EF0-BC4E-7EDD92B83770}"/>
    <dgm:cxn modelId="{45AE47D2-A0BD-4F52-ADFA-474591FFF67C}" type="presOf" srcId="{3C54D111-3B81-4703-A783-267AEF41F3AA}" destId="{F4044308-19DB-4175-9494-FADEA42A82DB}" srcOrd="0" destOrd="0" presId="urn:microsoft.com/office/officeart/2005/8/layout/radial4"/>
    <dgm:cxn modelId="{A41546DA-86EF-4421-A87F-1DA83650A828}" srcId="{27379669-F41C-4CF4-ADAD-8FCB965FC9F0}" destId="{F0E4F97F-3E89-4570-B0CF-148B6A06D215}" srcOrd="2" destOrd="0" parTransId="{4271616D-DE52-4049-AE48-3E4614EDAC86}" sibTransId="{D070E4E9-9317-4642-A578-DA3F94C38D79}"/>
    <dgm:cxn modelId="{FE0A9CE4-FCCB-44D8-A8CA-C5231E9350FC}" srcId="{27379669-F41C-4CF4-ADAD-8FCB965FC9F0}" destId="{E504B8C8-D572-4C18-9C42-E37366153547}" srcOrd="1" destOrd="0" parTransId="{C4FFF673-9D2E-49FB-B8CD-159AA7C56908}" sibTransId="{D75F9F47-316F-4165-943F-49CE492BC602}"/>
    <dgm:cxn modelId="{CDF751EC-AE81-49B9-A805-7A8612FF903F}" type="presOf" srcId="{9F2859CF-DA95-474F-AE0E-9B0426CC8D7F}" destId="{089DB7C1-6666-4573-BA47-281CC4662F09}" srcOrd="0" destOrd="0" presId="urn:microsoft.com/office/officeart/2005/8/layout/radial4"/>
    <dgm:cxn modelId="{0DCA8787-B93E-45D6-81D9-BB1B8EE99124}" type="presParOf" srcId="{C5F9E084-3AE6-4A1C-93C2-3DA157303DDB}" destId="{AA0FD9EF-9B77-44D7-94E1-5720F79BD140}" srcOrd="0" destOrd="0" presId="urn:microsoft.com/office/officeart/2005/8/layout/radial4"/>
    <dgm:cxn modelId="{2FA9AC89-B9D6-47CB-8357-6E2EE4B41DB0}" type="presParOf" srcId="{C5F9E084-3AE6-4A1C-93C2-3DA157303DDB}" destId="{9B23686A-3BF8-4FDA-A103-ABBA6D193203}" srcOrd="1" destOrd="0" presId="urn:microsoft.com/office/officeart/2005/8/layout/radial4"/>
    <dgm:cxn modelId="{5E15E7EE-628C-4673-92FA-E58AF2B0865B}" type="presParOf" srcId="{C5F9E084-3AE6-4A1C-93C2-3DA157303DDB}" destId="{F4044308-19DB-4175-9494-FADEA42A82DB}" srcOrd="2" destOrd="0" presId="urn:microsoft.com/office/officeart/2005/8/layout/radial4"/>
    <dgm:cxn modelId="{E6FE13F1-AF3E-4FB4-B373-45941FDAB5B6}" type="presParOf" srcId="{C5F9E084-3AE6-4A1C-93C2-3DA157303DDB}" destId="{8C8BA28D-AEA5-46C9-925E-77B64DA18980}" srcOrd="3" destOrd="0" presId="urn:microsoft.com/office/officeart/2005/8/layout/radial4"/>
    <dgm:cxn modelId="{59340747-B4D3-4EE6-A00B-28428AE9ACD5}" type="presParOf" srcId="{C5F9E084-3AE6-4A1C-93C2-3DA157303DDB}" destId="{B88D02EC-3284-4240-AD75-7C88AF8BBD4F}" srcOrd="4" destOrd="0" presId="urn:microsoft.com/office/officeart/2005/8/layout/radial4"/>
    <dgm:cxn modelId="{0D1637E5-02E5-4DC0-9255-545EC6AA8F4F}" type="presParOf" srcId="{C5F9E084-3AE6-4A1C-93C2-3DA157303DDB}" destId="{B65A2054-D081-4950-8B4F-48CE0BD67EBF}" srcOrd="5" destOrd="0" presId="urn:microsoft.com/office/officeart/2005/8/layout/radial4"/>
    <dgm:cxn modelId="{7DC480C9-E5C8-40CB-8CCD-70AC1050F3D5}" type="presParOf" srcId="{C5F9E084-3AE6-4A1C-93C2-3DA157303DDB}" destId="{63143155-2B4F-478C-B11D-02827E9B730E}" srcOrd="6" destOrd="0" presId="urn:microsoft.com/office/officeart/2005/8/layout/radial4"/>
    <dgm:cxn modelId="{5F6E92D0-F027-45FD-BE4B-121B4341157E}" type="presParOf" srcId="{C5F9E084-3AE6-4A1C-93C2-3DA157303DDB}" destId="{BC37E36B-B6EB-4BA8-AFB4-1ECACD3F3DCD}" srcOrd="7" destOrd="0" presId="urn:microsoft.com/office/officeart/2005/8/layout/radial4"/>
    <dgm:cxn modelId="{2D51F462-2571-4824-85BE-576737E6FFED}" type="presParOf" srcId="{C5F9E084-3AE6-4A1C-93C2-3DA157303DDB}" destId="{089DB7C1-6666-4573-BA47-281CC4662F09}" srcOrd="8" destOrd="0" presId="urn:microsoft.com/office/officeart/2005/8/layout/radial4"/>
    <dgm:cxn modelId="{5691B4DA-A647-4A7C-AB10-2FB5546B3068}" type="presParOf" srcId="{C5F9E084-3AE6-4A1C-93C2-3DA157303DDB}" destId="{9F58775A-813D-4C50-B0B1-A7EF7AB9C39A}" srcOrd="9" destOrd="0" presId="urn:microsoft.com/office/officeart/2005/8/layout/radial4"/>
    <dgm:cxn modelId="{DD6129B3-FFD7-4E64-BC92-92E1DBC5ACC4}" type="presParOf" srcId="{C5F9E084-3AE6-4A1C-93C2-3DA157303DDB}" destId="{C549750B-92ED-4D1D-91DB-0A2C32D383DA}" srcOrd="10" destOrd="0" presId="urn:microsoft.com/office/officeart/2005/8/layout/radial4"/>
    <dgm:cxn modelId="{CADFAF2B-4440-4883-A190-44396FA5BADC}" type="presParOf" srcId="{C5F9E084-3AE6-4A1C-93C2-3DA157303DDB}" destId="{ED9E1B14-34B9-4592-9B46-0CF68A1D65FB}" srcOrd="11" destOrd="0" presId="urn:microsoft.com/office/officeart/2005/8/layout/radial4"/>
    <dgm:cxn modelId="{04F789F2-8FF1-4E96-B7E5-B41CE71660C4}" type="presParOf" srcId="{C5F9E084-3AE6-4A1C-93C2-3DA157303DDB}" destId="{2614F0A8-7B7B-4637-B2B4-8E9FB8059081}" srcOrd="12" destOrd="0" presId="urn:microsoft.com/office/officeart/2005/8/layout/radial4"/>
    <dgm:cxn modelId="{6E578E3C-B199-41C0-9C46-EE71EFDB147F}" type="presParOf" srcId="{C5F9E084-3AE6-4A1C-93C2-3DA157303DDB}" destId="{E90456C6-EEB7-4341-ADA1-52E8025FD168}" srcOrd="13" destOrd="0" presId="urn:microsoft.com/office/officeart/2005/8/layout/radial4"/>
    <dgm:cxn modelId="{E25B200E-77D1-499F-82FE-14B3CDA1B9B8}" type="presParOf" srcId="{C5F9E084-3AE6-4A1C-93C2-3DA157303DDB}" destId="{BE14226F-707E-41F4-BE36-AD116A39639F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0FD9EF-9B77-44D7-94E1-5720F79BD140}">
      <dsp:nvSpPr>
        <dsp:cNvPr id="0" name=""/>
        <dsp:cNvSpPr/>
      </dsp:nvSpPr>
      <dsp:spPr>
        <a:xfrm>
          <a:off x="2612478" y="2716237"/>
          <a:ext cx="1721753" cy="1721753"/>
        </a:xfrm>
        <a:prstGeom prst="ellipse">
          <a:avLst/>
        </a:prstGeom>
        <a:solidFill>
          <a:schemeClr val="bg2">
            <a:lumMod val="5000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zh-CN" sz="1400" b="1" kern="1200" dirty="0">
              <a:solidFill>
                <a:sysClr val="window" lastClr="FFFFFF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Plataforma de C2</a:t>
          </a:r>
          <a:endParaRPr lang="zh-CN" altLang="en-US" sz="1400" b="1" kern="1200" dirty="0">
            <a:solidFill>
              <a:sysClr val="window" lastClr="FFFFFF"/>
            </a:solidFill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2864623" y="2968382"/>
        <a:ext cx="1217463" cy="1217463"/>
      </dsp:txXfrm>
    </dsp:sp>
    <dsp:sp modelId="{9B23686A-3BF8-4FDA-A103-ABBA6D193203}">
      <dsp:nvSpPr>
        <dsp:cNvPr id="0" name=""/>
        <dsp:cNvSpPr/>
      </dsp:nvSpPr>
      <dsp:spPr>
        <a:xfrm rot="10800000">
          <a:off x="604505" y="3331764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4044308-19DB-4175-9494-FADEA42A82DB}">
      <dsp:nvSpPr>
        <dsp:cNvPr id="0" name=""/>
        <dsp:cNvSpPr/>
      </dsp:nvSpPr>
      <dsp:spPr>
        <a:xfrm>
          <a:off x="1892" y="3095023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zh-CN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Comms o instalar redes requeridas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30132" y="3123263"/>
        <a:ext cx="1148747" cy="907701"/>
      </dsp:txXfrm>
    </dsp:sp>
    <dsp:sp modelId="{8C8BA28D-AEA5-46C9-925E-77B64DA18980}">
      <dsp:nvSpPr>
        <dsp:cNvPr id="0" name=""/>
        <dsp:cNvSpPr/>
      </dsp:nvSpPr>
      <dsp:spPr>
        <a:xfrm rot="12600000">
          <a:off x="861748" y="2371722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88D02EC-3284-4240-AD75-7C88AF8BBD4F}">
      <dsp:nvSpPr>
        <dsp:cNvPr id="0" name=""/>
        <dsp:cNvSpPr/>
      </dsp:nvSpPr>
      <dsp:spPr>
        <a:xfrm>
          <a:off x="386245" y="1660598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Data Links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414485" y="1688838"/>
        <a:ext cx="1148747" cy="907701"/>
      </dsp:txXfrm>
    </dsp:sp>
    <dsp:sp modelId="{B65A2054-D081-4950-8B4F-48CE0BD67EBF}">
      <dsp:nvSpPr>
        <dsp:cNvPr id="0" name=""/>
        <dsp:cNvSpPr/>
      </dsp:nvSpPr>
      <dsp:spPr>
        <a:xfrm rot="14400000">
          <a:off x="1564547" y="1668924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3143155-2B4F-478C-B11D-02827E9B730E}">
      <dsp:nvSpPr>
        <dsp:cNvPr id="0" name=""/>
        <dsp:cNvSpPr/>
      </dsp:nvSpPr>
      <dsp:spPr>
        <a:xfrm>
          <a:off x="1436317" y="610526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zh-CN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Control aéreo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1464557" y="638766"/>
        <a:ext cx="1148747" cy="907701"/>
      </dsp:txXfrm>
    </dsp:sp>
    <dsp:sp modelId="{BC37E36B-B6EB-4BA8-AFB4-1ECACD3F3DCD}">
      <dsp:nvSpPr>
        <dsp:cNvPr id="0" name=""/>
        <dsp:cNvSpPr/>
      </dsp:nvSpPr>
      <dsp:spPr>
        <a:xfrm rot="16200000">
          <a:off x="2524588" y="1411681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89DB7C1-6666-4573-BA47-281CC4662F09}">
      <dsp:nvSpPr>
        <dsp:cNvPr id="0" name=""/>
        <dsp:cNvSpPr/>
      </dsp:nvSpPr>
      <dsp:spPr>
        <a:xfrm>
          <a:off x="2870741" y="226173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 redes informáticas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2898981" y="254413"/>
        <a:ext cx="1148747" cy="907701"/>
      </dsp:txXfrm>
    </dsp:sp>
    <dsp:sp modelId="{9F58775A-813D-4C50-B0B1-A7EF7AB9C39A}">
      <dsp:nvSpPr>
        <dsp:cNvPr id="0" name=""/>
        <dsp:cNvSpPr/>
      </dsp:nvSpPr>
      <dsp:spPr>
        <a:xfrm rot="18000000">
          <a:off x="3484629" y="1668924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549750B-92ED-4D1D-91DB-0A2C32D383DA}">
      <dsp:nvSpPr>
        <dsp:cNvPr id="0" name=""/>
        <dsp:cNvSpPr/>
      </dsp:nvSpPr>
      <dsp:spPr>
        <a:xfrm>
          <a:off x="4305166" y="610526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Salas de Planificación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4333406" y="638766"/>
        <a:ext cx="1148747" cy="907701"/>
      </dsp:txXfrm>
    </dsp:sp>
    <dsp:sp modelId="{ED9E1B14-34B9-4592-9B46-0CF68A1D65FB}">
      <dsp:nvSpPr>
        <dsp:cNvPr id="0" name=""/>
        <dsp:cNvSpPr/>
      </dsp:nvSpPr>
      <dsp:spPr>
        <a:xfrm rot="19800000">
          <a:off x="4187428" y="2371722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14F0A8-7B7B-4637-B2B4-8E9FB8059081}">
      <dsp:nvSpPr>
        <dsp:cNvPr id="0" name=""/>
        <dsp:cNvSpPr/>
      </dsp:nvSpPr>
      <dsp:spPr>
        <a:xfrm>
          <a:off x="5355238" y="1660598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altLang="zh-CN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Capacidad</a:t>
          </a:r>
          <a:r>
            <a:rPr lang="es-MX" altLang="zh-CN" sz="1100" b="1" kern="1200" baseline="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 VCO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5383478" y="1688838"/>
        <a:ext cx="1148747" cy="907701"/>
      </dsp:txXfrm>
    </dsp:sp>
    <dsp:sp modelId="{E90456C6-EEB7-4341-ADA1-52E8025FD168}">
      <dsp:nvSpPr>
        <dsp:cNvPr id="0" name=""/>
        <dsp:cNvSpPr/>
      </dsp:nvSpPr>
      <dsp:spPr>
        <a:xfrm>
          <a:off x="4444670" y="3331764"/>
          <a:ext cx="1897534" cy="49069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E14226F-707E-41F4-BE36-AD116A39639F}">
      <dsp:nvSpPr>
        <dsp:cNvPr id="0" name=""/>
        <dsp:cNvSpPr/>
      </dsp:nvSpPr>
      <dsp:spPr>
        <a:xfrm>
          <a:off x="5739591" y="3095023"/>
          <a:ext cx="1205227" cy="96418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100" b="1" kern="1200" dirty="0"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rPr>
            <a:t>Habitabilidad ATF y LF</a:t>
          </a:r>
          <a:endParaRPr lang="zh-CN" altLang="en-US" sz="1100" b="1" kern="1200" dirty="0">
            <a:latin typeface="Arial" panose="020B0604020202020204" pitchFamily="34" charset="0"/>
            <a:ea typeface="微软雅黑" pitchFamily="34" charset="-122"/>
            <a:cs typeface="Arial" panose="020B0604020202020204" pitchFamily="34" charset="0"/>
          </a:endParaRPr>
        </a:p>
      </dsp:txBody>
      <dsp:txXfrm>
        <a:off x="5767831" y="3123263"/>
        <a:ext cx="1148747" cy="907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978BB-6475-4785-99B2-6718BA78468F}" type="datetimeFigureOut">
              <a:rPr lang="en-US" smtClean="0"/>
              <a:t>10/29/2025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887431-D09C-4921-8093-01F4B289B87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037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132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1625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259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Diferencias</a:t>
            </a:r>
            <a:r>
              <a:rPr lang="es-MX" baseline="0" dirty="0"/>
              <a:t> con las comunicaciones civiles. Que se persigue.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87431-D09C-4921-8093-01F4B289B87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013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951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7429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2247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017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011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57639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7683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04967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2241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66228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21600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5335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481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0537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2788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66717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04153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41546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56843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9828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977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17519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7978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222482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07715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500" dirty="0">
                <a:solidFill>
                  <a:prstClr val="black"/>
                </a:solidFill>
              </a:rPr>
              <a:t>Aquello que no se debe dejar de considerar para llevar a cabo un curso de acción militar.</a:t>
            </a:r>
          </a:p>
          <a:p>
            <a:pPr marL="349415" indent="-349415" algn="just" defTabSz="93177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ES" sz="2900" dirty="0"/>
              <a:t>Exigencias operacionales (ofensivas, defensivas, de movimiento, de apoyo, logísticas y de información)</a:t>
            </a:r>
            <a:endParaRPr lang="es-ES" sz="2500" dirty="0">
              <a:solidFill>
                <a:prstClr val="black"/>
              </a:solidFill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77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A9D1F2-C23D-4841-932A-54C1B337768F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77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77162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55655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CustomShape 3"/>
          <p:cNvSpPr/>
          <p:nvPr userDrawn="1"/>
        </p:nvSpPr>
        <p:spPr bwMode="auto">
          <a:xfrm>
            <a:off x="930859" y="643141"/>
            <a:ext cx="10310969" cy="3188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  <a:round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3547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2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044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5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59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00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28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1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AF2D42-37E6-49E9-8861-0C0DAA45F4A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043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857F00A9-BB68-4F4A-A2E3-E8E5A4E6C243}" type="datetime1">
              <a:rPr lang="es-CL" smtClean="0"/>
              <a:t>29-10-2025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s-CL"/>
              <a:t>CEM 2018 - Sesión Opsnav 1-01, actividades y funciones operacionales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4179F2-6894-426C-B30D-B84248D4E9A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07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grpSp>
        <p:nvGrpSpPr>
          <p:cNvPr id="7" name="Grupo 6"/>
          <p:cNvGrpSpPr/>
          <p:nvPr userDrawn="1"/>
        </p:nvGrpSpPr>
        <p:grpSpPr>
          <a:xfrm>
            <a:off x="0" y="6341695"/>
            <a:ext cx="12192001" cy="504162"/>
            <a:chOff x="-1" y="6353838"/>
            <a:chExt cx="12192001" cy="504162"/>
          </a:xfrm>
        </p:grpSpPr>
        <p:sp>
          <p:nvSpPr>
            <p:cNvPr id="8" name="CustomShape 37"/>
            <p:cNvSpPr/>
            <p:nvPr/>
          </p:nvSpPr>
          <p:spPr bwMode="auto">
            <a:xfrm>
              <a:off x="0" y="6399558"/>
              <a:ext cx="12192000" cy="458442"/>
            </a:xfrm>
            <a:prstGeom prst="rect">
              <a:avLst/>
            </a:prstGeom>
            <a:solidFill>
              <a:srgbClr val="011893"/>
            </a:solidFill>
            <a:ln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120000" tIns="60000" rIns="120000" bIns="60000" anchor="ctr"/>
            <a:lstStyle/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 A T R I O T I S M O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>
                <a:defRPr/>
              </a:pPr>
              <a:r>
                <a:rPr lang="es-CL" sz="1200" b="1" spc="-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HONOR	    	LEALTAD		         VALENTÍA	         INTEGRIDAD		  DEBER</a:t>
              </a:r>
              <a:endParaRPr lang="es-CL" sz="1200" b="1" spc="-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CustomShape 3"/>
            <p:cNvSpPr/>
            <p:nvPr/>
          </p:nvSpPr>
          <p:spPr bwMode="auto">
            <a:xfrm flipV="1">
              <a:off x="-1" y="6353838"/>
              <a:ext cx="12192001" cy="45720"/>
            </a:xfrm>
            <a:prstGeom prst="flowChartAlternateProcess">
              <a:avLst/>
            </a:prstGeom>
            <a:solidFill>
              <a:srgbClr val="957001"/>
            </a:solidFill>
            <a:ln>
              <a:solidFill>
                <a:schemeClr val="accent4"/>
              </a:solidFill>
              <a:round/>
            </a:ln>
            <a:scene3d>
              <a:camera prst="orthographicFront"/>
              <a:lightRig rig="threePt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10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9296400" y="638378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60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hyperlink" Target="El%20di&#225;logo%20grabado%20que%20complica%20a%20los%20infantes%20de%20marina%20_%2024%20Horas%20TVN%20Chile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2376474" y="2348338"/>
            <a:ext cx="7743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ASIGNATURA: COMUNICACIONES</a:t>
            </a:r>
            <a:r>
              <a:rPr lang="es-MX" dirty="0"/>
              <a:t> </a:t>
            </a:r>
            <a:endParaRPr lang="es-CL" dirty="0"/>
          </a:p>
        </p:txBody>
      </p:sp>
      <p:sp>
        <p:nvSpPr>
          <p:cNvPr id="16" name="CuadroTexto 15"/>
          <p:cNvSpPr txBox="1"/>
          <p:nvPr/>
        </p:nvSpPr>
        <p:spPr>
          <a:xfrm>
            <a:off x="5501631" y="5274766"/>
            <a:ext cx="63886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PROFESOR MILITAR:      RENATO CORTÉS RODRÍGUEZ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		    CAPITÁN DE CORBETA IM OM</a:t>
            </a:r>
          </a:p>
          <a:p>
            <a:pPr algn="ctr"/>
            <a:r>
              <a:rPr lang="es-MX" sz="1400" b="1" dirty="0">
                <a:latin typeface="Arial" panose="020B0604020202020204" pitchFamily="34" charset="0"/>
                <a:cs typeface="Arial" panose="020B0604020202020204" pitchFamily="34" charset="0"/>
              </a:rPr>
              <a:t>		                   OFICIAL MANDO Y CONTROL BAE (G6)</a:t>
            </a:r>
            <a:endParaRPr lang="es-CL" sz="1400" b="1" dirty="0"/>
          </a:p>
        </p:txBody>
      </p:sp>
    </p:spTree>
    <p:extLst>
      <p:ext uri="{BB962C8B-B14F-4D97-AF65-F5344CB8AC3E}">
        <p14:creationId xmlns:p14="http://schemas.microsoft.com/office/powerpoint/2010/main" val="101807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70457" y="1032613"/>
            <a:ext cx="10777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U.T. Nº 4 		REDES DE COMUNICACIONES.</a:t>
            </a:r>
            <a:endParaRPr lang="es-CL" dirty="0"/>
          </a:p>
        </p:txBody>
      </p:sp>
      <p:sp>
        <p:nvSpPr>
          <p:cNvPr id="7" name="CuadroTexto 6"/>
          <p:cNvSpPr txBox="1"/>
          <p:nvPr/>
        </p:nvSpPr>
        <p:spPr>
          <a:xfrm>
            <a:off x="384518" y="1865097"/>
            <a:ext cx="1142296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Objetivos:	</a:t>
            </a:r>
          </a:p>
          <a:p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Reconocer los significados de los términos empleados en las redes de comunicaciones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Seleccionar los conceptos e ideas más relevantes de las redes de comunicaciones.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MX" sz="3600" dirty="0">
                <a:latin typeface="Arial" panose="020B0604020202020204" pitchFamily="34" charset="0"/>
                <a:cs typeface="Arial" panose="020B0604020202020204" pitchFamily="34" charset="0"/>
              </a:rPr>
              <a:t>Interpretar la información entregada por las redes de comunicaciones alámbricas e inalámbricas</a:t>
            </a:r>
          </a:p>
          <a:p>
            <a:pPr algn="ctr"/>
            <a:r>
              <a:rPr lang="es-MX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28421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96010" y="1016775"/>
            <a:ext cx="11422966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MX" altLang="es-CL" sz="3600" b="1" dirty="0"/>
              <a:t>CONTENIDOS:</a:t>
            </a:r>
          </a:p>
          <a:p>
            <a:pPr algn="just">
              <a:spcBef>
                <a:spcPct val="50000"/>
              </a:spcBef>
              <a:defRPr/>
            </a:pPr>
            <a:r>
              <a:rPr lang="es-MX" altLang="es-CL" sz="2000" b="1" dirty="0"/>
              <a:t>1.-	Red de Comunicaciones Inalámbricas.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Organización del sistema de telecomunicaciones en la Armada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Descripción del sistema de comunicaciones en las Unidades IM.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Tipos de red.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Obligaciones de la estación controladora de red.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Cuadro de redes, características y frecuencias.</a:t>
            </a:r>
          </a:p>
          <a:p>
            <a:pPr algn="just">
              <a:spcBef>
                <a:spcPct val="50000"/>
              </a:spcBef>
              <a:defRPr/>
            </a:pPr>
            <a:endParaRPr lang="es-MX" altLang="es-CL" dirty="0"/>
          </a:p>
          <a:p>
            <a:pPr algn="just">
              <a:spcBef>
                <a:spcPct val="50000"/>
              </a:spcBef>
              <a:defRPr/>
            </a:pPr>
            <a:r>
              <a:rPr lang="es-MX" altLang="es-CL" sz="2000" b="1" dirty="0"/>
              <a:t>2.-	Red de Comunicaciones Alámbricas.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Ventajas y desventajas.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Clasificación de los Circuitos Telefónicos.</a:t>
            </a:r>
          </a:p>
          <a:p>
            <a:pPr marL="571500" indent="-571500" algn="just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s-MX" altLang="es-CL" dirty="0"/>
              <a:t>Documento a emplear para el registro y control de un Sistema Telefónico.</a:t>
            </a:r>
          </a:p>
          <a:p>
            <a:pPr algn="ctr"/>
            <a:r>
              <a:rPr lang="es-MX" dirty="0"/>
              <a:t>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2005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pic>
        <p:nvPicPr>
          <p:cNvPr id="1026" name="Picture 2" descr="Imagen foto_0000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991" y="1638255"/>
            <a:ext cx="3182677" cy="440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845748" y="1105309"/>
            <a:ext cx="5884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/>
              <a:t>Dirección de Telecomunicaciones e Informática de la Armada</a:t>
            </a:r>
            <a:endParaRPr lang="es-CL" dirty="0"/>
          </a:p>
        </p:txBody>
      </p:sp>
      <p:pic>
        <p:nvPicPr>
          <p:cNvPr id="8" name="Picture 2" descr="http://directelinf.armada.cl/new_dtcia/images/stories/directelinf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642" y="2032901"/>
            <a:ext cx="5745162" cy="38306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662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0" y="3020561"/>
            <a:ext cx="38896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Organización del Sistema de Comunicaciones en la Armada (SITACH)</a:t>
            </a:r>
            <a:endParaRPr lang="es-CL" b="1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95188" y="939273"/>
            <a:ext cx="8644411" cy="53562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3C5BF4-653C-CE37-0B8C-3ED1A4DF131D}"/>
              </a:ext>
            </a:extLst>
          </p:cNvPr>
          <p:cNvSpPr txBox="1"/>
          <p:nvPr/>
        </p:nvSpPr>
        <p:spPr>
          <a:xfrm>
            <a:off x="5840730" y="4419600"/>
            <a:ext cx="107823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SUBTELMONT</a:t>
            </a:r>
            <a:endParaRPr lang="es-CL" sz="1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B375CA0-499B-224C-0AC4-FA3CACCD8FED}"/>
              </a:ext>
            </a:extLst>
          </p:cNvPr>
          <p:cNvCxnSpPr/>
          <p:nvPr/>
        </p:nvCxnSpPr>
        <p:spPr>
          <a:xfrm>
            <a:off x="5242560" y="4542710"/>
            <a:ext cx="541020" cy="0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ángulo 6">
            <a:extLst>
              <a:ext uri="{FF2B5EF4-FFF2-40B4-BE49-F238E27FC236}">
                <a16:creationId xmlns:a16="http://schemas.microsoft.com/office/drawing/2014/main" id="{FB16575F-CC17-9710-4ACD-98A8B00A6751}"/>
              </a:ext>
            </a:extLst>
          </p:cNvPr>
          <p:cNvSpPr/>
          <p:nvPr/>
        </p:nvSpPr>
        <p:spPr>
          <a:xfrm>
            <a:off x="0" y="4665821"/>
            <a:ext cx="33951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Puerto Mont cuenta ahora con un Subcentro de Telecomunicaciones Navales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36488120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23" name="3 Imagen" descr="SITACH_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5"/>
          <a:stretch>
            <a:fillRect/>
          </a:stretch>
        </p:blipFill>
        <p:spPr bwMode="auto">
          <a:xfrm>
            <a:off x="714233" y="1462604"/>
            <a:ext cx="10681648" cy="4815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714233" y="1002624"/>
            <a:ext cx="6996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Organización del Sistema de Comunicaciones en la Armada (SITACH)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886938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F2D42-37E6-49E9-8861-0C0DAA45F4A8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94169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9669" y="1101402"/>
            <a:ext cx="3425591" cy="492792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RED NAVAL FIJA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Centros, </a:t>
            </a:r>
            <a:r>
              <a:rPr lang="es-MX" sz="1600" b="1" dirty="0" err="1">
                <a:solidFill>
                  <a:schemeClr val="tx1"/>
                </a:solidFill>
                <a:latin typeface="Agency FB" panose="020B0503020202020204" pitchFamily="34" charset="0"/>
              </a:rPr>
              <a:t>Subcentros</a:t>
            </a: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 y </a:t>
            </a:r>
            <a:r>
              <a:rPr lang="es-MX" sz="1600" b="1" dirty="0" err="1">
                <a:solidFill>
                  <a:schemeClr val="tx1"/>
                </a:solidFill>
                <a:latin typeface="Agency FB" panose="020B0503020202020204" pitchFamily="34" charset="0"/>
              </a:rPr>
              <a:t>Radioestaciones</a:t>
            </a: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  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Puestos de Mando y Control.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Reparticiones Navales (Incluye Extranjero).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Unidades en Puerto (Conectados a la red).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Soporte: Red WAN Armada (IP)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SERVICIOS: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Telefonía Armada y Pública.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Intranet Armada (aplicaciones varias) e Internet.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Correo Electrónico Armada y Civil.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Manejo de Mensajería y Documentos Navales.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Video.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Panorama.</a:t>
            </a:r>
            <a:endParaRPr lang="es-CL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07229" y="1101402"/>
            <a:ext cx="1207772" cy="492792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HF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VHF MARÍTIMO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UHF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SATCOM COMERCIAL</a:t>
            </a:r>
          </a:p>
          <a:p>
            <a:pPr algn="ctr"/>
            <a:endParaRPr lang="es-MX" sz="1200" b="1" dirty="0">
              <a:solidFill>
                <a:schemeClr val="tx1"/>
              </a:solidFill>
              <a:latin typeface="Agency FB" panose="020B0503020202020204" pitchFamily="34" charset="0"/>
            </a:endParaRPr>
          </a:p>
        </p:txBody>
      </p:sp>
      <p:cxnSp>
        <p:nvCxnSpPr>
          <p:cNvPr id="7" name="Conector recto de flecha 6"/>
          <p:cNvCxnSpPr/>
          <p:nvPr/>
        </p:nvCxnSpPr>
        <p:spPr>
          <a:xfrm flipV="1">
            <a:off x="3819088" y="1876076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3819088" y="2818122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V="1">
            <a:off x="3819088" y="3820977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V="1">
            <a:off x="3790623" y="4980995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Rectángulo 13"/>
          <p:cNvSpPr/>
          <p:nvPr/>
        </p:nvSpPr>
        <p:spPr>
          <a:xfrm>
            <a:off x="6443030" y="1101402"/>
            <a:ext cx="5447218" cy="511366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RED NAVAL MÓVIL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Buques y Submarinos navegando o a la gira en cualquier parte del mundo.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Aeronaves en operaciones navales.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Unidades IM desplegadas.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FF.EE. desplegadas.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MX" sz="1600" b="1" dirty="0">
                <a:solidFill>
                  <a:schemeClr val="tx1"/>
                </a:solidFill>
                <a:latin typeface="Agency FB" panose="020B0503020202020204" pitchFamily="34" charset="0"/>
              </a:rPr>
              <a:t>Soporte: HF, VHF, UHF, SATCOM</a:t>
            </a: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ctr"/>
            <a:endParaRPr lang="es-MX" sz="1600" b="1" dirty="0">
              <a:solidFill>
                <a:schemeClr val="tx1"/>
              </a:solidFill>
              <a:latin typeface="Agency FB" panose="020B0503020202020204" pitchFamily="34" charset="0"/>
            </a:endParaRPr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5786016" y="1857020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Conector recto de flecha 15"/>
          <p:cNvCxnSpPr/>
          <p:nvPr/>
        </p:nvCxnSpPr>
        <p:spPr>
          <a:xfrm flipV="1">
            <a:off x="5786016" y="2799066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/>
          <p:nvPr/>
        </p:nvCxnSpPr>
        <p:spPr>
          <a:xfrm flipV="1">
            <a:off x="5786016" y="3801921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V="1">
            <a:off x="5757551" y="4961939"/>
            <a:ext cx="581243" cy="7666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Tabla 18"/>
          <p:cNvGraphicFramePr>
            <a:graphicFrameLocks noGrp="1"/>
          </p:cNvGraphicFramePr>
          <p:nvPr/>
        </p:nvGraphicFramePr>
        <p:xfrm>
          <a:off x="6672261" y="3620292"/>
          <a:ext cx="5100640" cy="2537619"/>
        </p:xfrm>
        <a:graphic>
          <a:graphicData uri="http://schemas.openxmlformats.org/drawingml/2006/table">
            <a:tbl>
              <a:tblPr/>
              <a:tblGrid>
                <a:gridCol w="1479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4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3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31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47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931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327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8829"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SERVICIOS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HF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VHF 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MIL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VHF 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AER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VHF</a:t>
                      </a:r>
                      <a:b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</a:br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MAR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UHF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SATCOM</a:t>
                      </a:r>
                      <a:b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</a:br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COMERCIAL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TELEFONÍA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INTRANET AR.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INTERNET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MENSAJERÍA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DOCUMENTOS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CHAT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EMAIL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VIDEO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PANORAMA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879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FONÍA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X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b="1" i="1" u="none" strike="noStrike" dirty="0">
                          <a:solidFill>
                            <a:srgbClr val="000000"/>
                          </a:solidFill>
                          <a:effectLst/>
                          <a:latin typeface="Bahnschrift Condensed" panose="020B0502040204020203" pitchFamily="34" charset="0"/>
                        </a:rPr>
                        <a:t>-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7778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3074" name="Picture 2" descr="Redes Informatica: Tipos de redd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929" y="1282889"/>
            <a:ext cx="8639033" cy="471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00251" y="1378424"/>
            <a:ext cx="2095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509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00251" y="1378424"/>
            <a:ext cx="2095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4074" y="1873385"/>
            <a:ext cx="7608166" cy="380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98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00251" y="1378424"/>
            <a:ext cx="20956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sz="20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1345" y="1132763"/>
            <a:ext cx="7060446" cy="3971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119" y="2217685"/>
            <a:ext cx="4280822" cy="398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44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07678" y="2893874"/>
            <a:ext cx="2169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RED NAVAL FIJA</a:t>
            </a:r>
          </a:p>
          <a:p>
            <a:r>
              <a:rPr lang="es-MX" b="1" dirty="0"/>
              <a:t>              SITACH</a:t>
            </a:r>
            <a:endParaRPr lang="es-CL" b="1" dirty="0"/>
          </a:p>
        </p:txBody>
      </p:sp>
      <p:grpSp>
        <p:nvGrpSpPr>
          <p:cNvPr id="1078" name="Grupo 1077"/>
          <p:cNvGrpSpPr/>
          <p:nvPr/>
        </p:nvGrpSpPr>
        <p:grpSpPr>
          <a:xfrm>
            <a:off x="2568078" y="1060418"/>
            <a:ext cx="8404723" cy="5202219"/>
            <a:chOff x="220663" y="838200"/>
            <a:chExt cx="8847137" cy="5465763"/>
          </a:xfrm>
        </p:grpSpPr>
        <p:sp>
          <p:nvSpPr>
            <p:cNvPr id="1079" name="Line 2"/>
            <p:cNvSpPr>
              <a:spLocks noChangeShapeType="1"/>
            </p:cNvSpPr>
            <p:nvPr/>
          </p:nvSpPr>
          <p:spPr bwMode="auto">
            <a:xfrm flipV="1">
              <a:off x="7840663" y="3581400"/>
              <a:ext cx="7937" cy="838200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80" name="Line 3"/>
            <p:cNvSpPr>
              <a:spLocks noChangeShapeType="1"/>
            </p:cNvSpPr>
            <p:nvPr/>
          </p:nvSpPr>
          <p:spPr bwMode="auto">
            <a:xfrm flipV="1">
              <a:off x="7848600" y="1981200"/>
              <a:ext cx="76200" cy="83820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grpSp>
          <p:nvGrpSpPr>
            <p:cNvPr id="1081" name="Group 4"/>
            <p:cNvGrpSpPr>
              <a:grpSpLocks/>
            </p:cNvGrpSpPr>
            <p:nvPr/>
          </p:nvGrpSpPr>
          <p:grpSpPr bwMode="auto">
            <a:xfrm>
              <a:off x="1516063" y="1112838"/>
              <a:ext cx="598487" cy="639762"/>
              <a:chOff x="1202" y="346"/>
              <a:chExt cx="453" cy="544"/>
            </a:xfrm>
            <a:solidFill>
              <a:srgbClr val="3333FF"/>
            </a:solidFill>
          </p:grpSpPr>
          <p:sp>
            <p:nvSpPr>
              <p:cNvPr id="1105" name="Line 5"/>
              <p:cNvSpPr>
                <a:spLocks noChangeShapeType="1"/>
              </p:cNvSpPr>
              <p:nvPr/>
            </p:nvSpPr>
            <p:spPr bwMode="auto">
              <a:xfrm flipH="1" flipV="1">
                <a:off x="1202" y="346"/>
                <a:ext cx="453" cy="181"/>
              </a:xfrm>
              <a:prstGeom prst="line">
                <a:avLst/>
              </a:prstGeom>
              <a:grp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s-ES" b="1">
                  <a:solidFill>
                    <a:srgbClr val="FFFF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106" name="Line 6"/>
              <p:cNvSpPr>
                <a:spLocks noChangeShapeType="1"/>
              </p:cNvSpPr>
              <p:nvPr/>
            </p:nvSpPr>
            <p:spPr bwMode="auto">
              <a:xfrm flipH="1">
                <a:off x="1202" y="709"/>
                <a:ext cx="409" cy="181"/>
              </a:xfrm>
              <a:prstGeom prst="line">
                <a:avLst/>
              </a:prstGeom>
              <a:grp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>
                  <a:defRPr/>
                </a:pPr>
                <a:endParaRPr lang="es-ES" b="1">
                  <a:solidFill>
                    <a:srgbClr val="FFFF00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82" name="Line 7"/>
            <p:cNvSpPr>
              <a:spLocks noChangeShapeType="1"/>
            </p:cNvSpPr>
            <p:nvPr/>
          </p:nvSpPr>
          <p:spPr bwMode="auto">
            <a:xfrm flipH="1" flipV="1">
              <a:off x="2125663" y="3581400"/>
              <a:ext cx="914400" cy="609600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83" name="Line 8"/>
            <p:cNvSpPr>
              <a:spLocks noChangeShapeType="1"/>
            </p:cNvSpPr>
            <p:nvPr/>
          </p:nvSpPr>
          <p:spPr bwMode="auto">
            <a:xfrm flipV="1">
              <a:off x="3878263" y="3505200"/>
              <a:ext cx="7937" cy="838200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84" name="Line 9"/>
            <p:cNvSpPr>
              <a:spLocks noChangeShapeType="1"/>
            </p:cNvSpPr>
            <p:nvPr/>
          </p:nvSpPr>
          <p:spPr bwMode="auto">
            <a:xfrm flipH="1" flipV="1">
              <a:off x="3344863" y="1843088"/>
              <a:ext cx="419100" cy="74771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85" name="Text Box 11"/>
            <p:cNvSpPr txBox="1">
              <a:spLocks noChangeArrowheads="1"/>
            </p:cNvSpPr>
            <p:nvPr/>
          </p:nvSpPr>
          <p:spPr bwMode="auto">
            <a:xfrm>
              <a:off x="969963" y="4149725"/>
              <a:ext cx="7489825" cy="52387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sz="2800" b="1"/>
                <a:t>RED WAN ARMADA</a:t>
              </a:r>
            </a:p>
          </p:txBody>
        </p:sp>
        <p:sp>
          <p:nvSpPr>
            <p:cNvPr id="1086" name="AutoShape 17"/>
            <p:cNvSpPr>
              <a:spLocks noChangeArrowheads="1"/>
            </p:cNvSpPr>
            <p:nvPr/>
          </p:nvSpPr>
          <p:spPr bwMode="auto">
            <a:xfrm>
              <a:off x="285750" y="2452688"/>
              <a:ext cx="2727326" cy="1281112"/>
            </a:xfrm>
            <a:prstGeom prst="star16">
              <a:avLst>
                <a:gd name="adj" fmla="val 38023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 dirty="0">
                  <a:solidFill>
                    <a:srgbClr val="FFFF00"/>
                  </a:solidFill>
                </a:rPr>
                <a:t>RED TELEFÓNICA</a:t>
              </a:r>
            </a:p>
          </p:txBody>
        </p:sp>
        <p:sp>
          <p:nvSpPr>
            <p:cNvPr id="1087" name="AutoShape 18">
              <a:hlinkClick r:id="rId4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928938" y="2286000"/>
              <a:ext cx="2211388" cy="1281113"/>
            </a:xfrm>
            <a:prstGeom prst="star16">
              <a:avLst>
                <a:gd name="adj" fmla="val 38023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 dirty="0">
                  <a:solidFill>
                    <a:srgbClr val="FFFF00"/>
                  </a:solidFill>
                </a:rPr>
                <a:t>RED DE DATOS</a:t>
              </a:r>
            </a:p>
          </p:txBody>
        </p:sp>
        <p:sp>
          <p:nvSpPr>
            <p:cNvPr id="1088" name="AutoShape 19"/>
            <p:cNvSpPr>
              <a:spLocks noChangeArrowheads="1"/>
            </p:cNvSpPr>
            <p:nvPr/>
          </p:nvSpPr>
          <p:spPr bwMode="auto">
            <a:xfrm>
              <a:off x="6545263" y="2452688"/>
              <a:ext cx="2217737" cy="1281112"/>
            </a:xfrm>
            <a:prstGeom prst="star16">
              <a:avLst>
                <a:gd name="adj" fmla="val 38023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>
                  <a:solidFill>
                    <a:srgbClr val="FFFF00"/>
                  </a:solidFill>
                </a:rPr>
                <a:t>INTRANET</a:t>
              </a:r>
            </a:p>
          </p:txBody>
        </p:sp>
        <p:sp>
          <p:nvSpPr>
            <p:cNvPr id="1089" name="AutoShape 20"/>
            <p:cNvSpPr>
              <a:spLocks noChangeArrowheads="1"/>
            </p:cNvSpPr>
            <p:nvPr/>
          </p:nvSpPr>
          <p:spPr bwMode="auto">
            <a:xfrm>
              <a:off x="1820863" y="908050"/>
              <a:ext cx="2159000" cy="1219200"/>
            </a:xfrm>
            <a:prstGeom prst="irregularSeal1">
              <a:avLst/>
            </a:prstGeom>
            <a:solidFill>
              <a:srgbClr val="3333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 dirty="0">
                  <a:solidFill>
                    <a:srgbClr val="FFFF00"/>
                  </a:solidFill>
                </a:rPr>
                <a:t>TRÁFICO DE </a:t>
              </a:r>
            </a:p>
            <a:p>
              <a:pPr eaLnBrk="1" hangingPunct="1"/>
              <a:r>
                <a:rPr lang="es-ES" sz="1400" b="1" dirty="0">
                  <a:solidFill>
                    <a:srgbClr val="FFFF00"/>
                  </a:solidFill>
                </a:rPr>
                <a:t>MENSAJES</a:t>
              </a:r>
            </a:p>
          </p:txBody>
        </p:sp>
        <p:sp>
          <p:nvSpPr>
            <p:cNvPr id="1090" name="AutoShape 21"/>
            <p:cNvSpPr>
              <a:spLocks noChangeArrowheads="1"/>
            </p:cNvSpPr>
            <p:nvPr/>
          </p:nvSpPr>
          <p:spPr bwMode="auto">
            <a:xfrm>
              <a:off x="220663" y="838200"/>
              <a:ext cx="1319212" cy="427038"/>
            </a:xfrm>
            <a:prstGeom prst="roundRect">
              <a:avLst>
                <a:gd name="adj" fmla="val 16667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>
                  <a:solidFill>
                    <a:srgbClr val="FFFF00"/>
                  </a:solidFill>
                </a:rPr>
                <a:t>RED MOVIL</a:t>
              </a:r>
            </a:p>
          </p:txBody>
        </p:sp>
        <p:sp>
          <p:nvSpPr>
            <p:cNvPr id="1091" name="AutoShape 22"/>
            <p:cNvSpPr>
              <a:spLocks noChangeArrowheads="1"/>
            </p:cNvSpPr>
            <p:nvPr/>
          </p:nvSpPr>
          <p:spPr bwMode="auto">
            <a:xfrm>
              <a:off x="233363" y="1630363"/>
              <a:ext cx="1377950" cy="427037"/>
            </a:xfrm>
            <a:prstGeom prst="roundRect">
              <a:avLst>
                <a:gd name="adj" fmla="val 16667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>
                  <a:solidFill>
                    <a:srgbClr val="FFFF00"/>
                  </a:solidFill>
                </a:rPr>
                <a:t>MISIONES </a:t>
              </a:r>
            </a:p>
            <a:p>
              <a:pPr eaLnBrk="1" hangingPunct="1"/>
              <a:r>
                <a:rPr lang="es-ES" sz="1400" b="1">
                  <a:solidFill>
                    <a:srgbClr val="FFFF00"/>
                  </a:solidFill>
                </a:rPr>
                <a:t>EXTRANJERO</a:t>
              </a:r>
            </a:p>
          </p:txBody>
        </p:sp>
        <p:sp>
          <p:nvSpPr>
            <p:cNvPr id="1092" name="AutoShape 23"/>
            <p:cNvSpPr>
              <a:spLocks noChangeArrowheads="1"/>
            </p:cNvSpPr>
            <p:nvPr/>
          </p:nvSpPr>
          <p:spPr bwMode="auto">
            <a:xfrm>
              <a:off x="7315200" y="990600"/>
              <a:ext cx="1752600" cy="976313"/>
            </a:xfrm>
            <a:prstGeom prst="star16">
              <a:avLst>
                <a:gd name="adj" fmla="val 38023"/>
              </a:avLst>
            </a:prstGeom>
            <a:solidFill>
              <a:srgbClr val="3333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ES" sz="1400" b="1">
                  <a:solidFill>
                    <a:srgbClr val="FFFF00"/>
                  </a:solidFill>
                </a:rPr>
                <a:t>INTERNET</a:t>
              </a:r>
            </a:p>
          </p:txBody>
        </p:sp>
        <p:sp>
          <p:nvSpPr>
            <p:cNvPr id="1093" name="Firewall"/>
            <p:cNvSpPr>
              <a:spLocks noEditPoints="1" noChangeArrowheads="1"/>
            </p:cNvSpPr>
            <p:nvPr/>
          </p:nvSpPr>
          <p:spPr bwMode="auto">
            <a:xfrm>
              <a:off x="2935288" y="4724400"/>
              <a:ext cx="838200" cy="914400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761 w 21600"/>
                <a:gd name="T25" fmla="*/ 22454 h 21600"/>
                <a:gd name="T26" fmla="*/ 21069 w 21600"/>
                <a:gd name="T27" fmla="*/ 32282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extrusionOk="0">
                  <a:moveTo>
                    <a:pt x="540" y="4628"/>
                  </a:moveTo>
                  <a:lnTo>
                    <a:pt x="0" y="4628"/>
                  </a:lnTo>
                  <a:lnTo>
                    <a:pt x="0" y="0"/>
                  </a:lnTo>
                  <a:lnTo>
                    <a:pt x="21600" y="0"/>
                  </a:lnTo>
                  <a:lnTo>
                    <a:pt x="21600" y="4628"/>
                  </a:lnTo>
                  <a:lnTo>
                    <a:pt x="21060" y="4628"/>
                  </a:lnTo>
                  <a:lnTo>
                    <a:pt x="21060" y="21600"/>
                  </a:lnTo>
                  <a:lnTo>
                    <a:pt x="540" y="21600"/>
                  </a:lnTo>
                  <a:lnTo>
                    <a:pt x="540" y="4628"/>
                  </a:lnTo>
                  <a:close/>
                </a:path>
                <a:path w="21600" h="21600" extrusionOk="0">
                  <a:moveTo>
                    <a:pt x="540" y="4628"/>
                  </a:moveTo>
                  <a:lnTo>
                    <a:pt x="540" y="6171"/>
                  </a:lnTo>
                  <a:lnTo>
                    <a:pt x="2700" y="6171"/>
                  </a:lnTo>
                  <a:lnTo>
                    <a:pt x="2700" y="4628"/>
                  </a:lnTo>
                  <a:lnTo>
                    <a:pt x="540" y="4628"/>
                  </a:lnTo>
                  <a:close/>
                </a:path>
                <a:path w="21600" h="21600" extrusionOk="0">
                  <a:moveTo>
                    <a:pt x="2700" y="4628"/>
                  </a:moveTo>
                  <a:lnTo>
                    <a:pt x="2700" y="6171"/>
                  </a:lnTo>
                  <a:lnTo>
                    <a:pt x="4860" y="6171"/>
                  </a:lnTo>
                  <a:lnTo>
                    <a:pt x="4860" y="4628"/>
                  </a:lnTo>
                  <a:lnTo>
                    <a:pt x="2700" y="4628"/>
                  </a:lnTo>
                  <a:close/>
                </a:path>
                <a:path w="21600" h="21600" extrusionOk="0">
                  <a:moveTo>
                    <a:pt x="4860" y="4628"/>
                  </a:moveTo>
                  <a:lnTo>
                    <a:pt x="4860" y="6171"/>
                  </a:lnTo>
                  <a:lnTo>
                    <a:pt x="7020" y="6171"/>
                  </a:lnTo>
                  <a:lnTo>
                    <a:pt x="7020" y="4628"/>
                  </a:lnTo>
                  <a:lnTo>
                    <a:pt x="4860" y="4628"/>
                  </a:lnTo>
                  <a:close/>
                </a:path>
                <a:path w="21600" h="21600" extrusionOk="0">
                  <a:moveTo>
                    <a:pt x="7020" y="4628"/>
                  </a:moveTo>
                  <a:lnTo>
                    <a:pt x="7020" y="6171"/>
                  </a:lnTo>
                  <a:lnTo>
                    <a:pt x="9180" y="6171"/>
                  </a:lnTo>
                  <a:lnTo>
                    <a:pt x="9180" y="4628"/>
                  </a:lnTo>
                  <a:lnTo>
                    <a:pt x="7020" y="4628"/>
                  </a:lnTo>
                  <a:close/>
                </a:path>
                <a:path w="21600" h="21600" extrusionOk="0">
                  <a:moveTo>
                    <a:pt x="9180" y="4628"/>
                  </a:moveTo>
                  <a:lnTo>
                    <a:pt x="9180" y="6171"/>
                  </a:lnTo>
                  <a:lnTo>
                    <a:pt x="11340" y="6171"/>
                  </a:lnTo>
                  <a:lnTo>
                    <a:pt x="11340" y="4628"/>
                  </a:lnTo>
                  <a:lnTo>
                    <a:pt x="9180" y="4628"/>
                  </a:lnTo>
                  <a:close/>
                </a:path>
                <a:path w="21600" h="21600" extrusionOk="0">
                  <a:moveTo>
                    <a:pt x="11340" y="4628"/>
                  </a:moveTo>
                  <a:lnTo>
                    <a:pt x="11340" y="6171"/>
                  </a:lnTo>
                  <a:lnTo>
                    <a:pt x="13500" y="6171"/>
                  </a:lnTo>
                  <a:lnTo>
                    <a:pt x="13500" y="4628"/>
                  </a:lnTo>
                  <a:lnTo>
                    <a:pt x="11340" y="4628"/>
                  </a:lnTo>
                  <a:close/>
                </a:path>
                <a:path w="21600" h="21600" extrusionOk="0">
                  <a:moveTo>
                    <a:pt x="13500" y="4628"/>
                  </a:moveTo>
                  <a:lnTo>
                    <a:pt x="13500" y="6171"/>
                  </a:lnTo>
                  <a:lnTo>
                    <a:pt x="15660" y="6171"/>
                  </a:lnTo>
                  <a:lnTo>
                    <a:pt x="15660" y="4628"/>
                  </a:lnTo>
                  <a:lnTo>
                    <a:pt x="13500" y="4628"/>
                  </a:lnTo>
                  <a:close/>
                </a:path>
                <a:path w="21600" h="21600" extrusionOk="0">
                  <a:moveTo>
                    <a:pt x="15660" y="4628"/>
                  </a:moveTo>
                  <a:lnTo>
                    <a:pt x="15660" y="6171"/>
                  </a:lnTo>
                  <a:lnTo>
                    <a:pt x="17820" y="6171"/>
                  </a:lnTo>
                  <a:lnTo>
                    <a:pt x="17820" y="4628"/>
                  </a:lnTo>
                  <a:lnTo>
                    <a:pt x="15660" y="4628"/>
                  </a:lnTo>
                  <a:close/>
                </a:path>
                <a:path w="21600" h="21600" extrusionOk="0">
                  <a:moveTo>
                    <a:pt x="17820" y="4628"/>
                  </a:moveTo>
                  <a:lnTo>
                    <a:pt x="17820" y="6171"/>
                  </a:lnTo>
                  <a:lnTo>
                    <a:pt x="19980" y="6171"/>
                  </a:lnTo>
                  <a:lnTo>
                    <a:pt x="19980" y="4628"/>
                  </a:lnTo>
                  <a:lnTo>
                    <a:pt x="17820" y="4628"/>
                  </a:lnTo>
                  <a:close/>
                </a:path>
                <a:path w="21600" h="21600" extrusionOk="0">
                  <a:moveTo>
                    <a:pt x="1620" y="6171"/>
                  </a:moveTo>
                  <a:lnTo>
                    <a:pt x="1620" y="7714"/>
                  </a:lnTo>
                  <a:lnTo>
                    <a:pt x="3779" y="7714"/>
                  </a:lnTo>
                  <a:lnTo>
                    <a:pt x="3779" y="6171"/>
                  </a:lnTo>
                  <a:lnTo>
                    <a:pt x="1620" y="6171"/>
                  </a:lnTo>
                  <a:close/>
                </a:path>
                <a:path w="21600" h="21600" extrusionOk="0">
                  <a:moveTo>
                    <a:pt x="3779" y="6171"/>
                  </a:moveTo>
                  <a:lnTo>
                    <a:pt x="3779" y="7714"/>
                  </a:lnTo>
                  <a:lnTo>
                    <a:pt x="5940" y="7714"/>
                  </a:lnTo>
                  <a:lnTo>
                    <a:pt x="5940" y="6171"/>
                  </a:lnTo>
                  <a:lnTo>
                    <a:pt x="3779" y="6171"/>
                  </a:lnTo>
                  <a:close/>
                </a:path>
                <a:path w="21600" h="21600" extrusionOk="0">
                  <a:moveTo>
                    <a:pt x="5940" y="6171"/>
                  </a:moveTo>
                  <a:lnTo>
                    <a:pt x="5940" y="7714"/>
                  </a:lnTo>
                  <a:lnTo>
                    <a:pt x="8100" y="7714"/>
                  </a:lnTo>
                  <a:lnTo>
                    <a:pt x="8100" y="6171"/>
                  </a:lnTo>
                  <a:lnTo>
                    <a:pt x="5940" y="6171"/>
                  </a:lnTo>
                  <a:close/>
                </a:path>
                <a:path w="21600" h="21600" extrusionOk="0">
                  <a:moveTo>
                    <a:pt x="8100" y="6171"/>
                  </a:moveTo>
                  <a:lnTo>
                    <a:pt x="8100" y="7714"/>
                  </a:lnTo>
                  <a:lnTo>
                    <a:pt x="10260" y="7714"/>
                  </a:lnTo>
                  <a:lnTo>
                    <a:pt x="10260" y="6171"/>
                  </a:lnTo>
                  <a:lnTo>
                    <a:pt x="8100" y="6171"/>
                  </a:lnTo>
                  <a:close/>
                </a:path>
                <a:path w="21600" h="21600" extrusionOk="0">
                  <a:moveTo>
                    <a:pt x="10260" y="6171"/>
                  </a:moveTo>
                  <a:lnTo>
                    <a:pt x="10260" y="7714"/>
                  </a:lnTo>
                  <a:lnTo>
                    <a:pt x="12419" y="7714"/>
                  </a:lnTo>
                  <a:lnTo>
                    <a:pt x="12419" y="6171"/>
                  </a:lnTo>
                  <a:lnTo>
                    <a:pt x="10260" y="6171"/>
                  </a:lnTo>
                  <a:close/>
                </a:path>
                <a:path w="21600" h="21600" extrusionOk="0">
                  <a:moveTo>
                    <a:pt x="12419" y="6171"/>
                  </a:moveTo>
                  <a:lnTo>
                    <a:pt x="12419" y="7714"/>
                  </a:lnTo>
                  <a:lnTo>
                    <a:pt x="14580" y="7714"/>
                  </a:lnTo>
                  <a:lnTo>
                    <a:pt x="14580" y="6171"/>
                  </a:lnTo>
                  <a:lnTo>
                    <a:pt x="12419" y="6171"/>
                  </a:lnTo>
                  <a:close/>
                </a:path>
                <a:path w="21600" h="21600" extrusionOk="0">
                  <a:moveTo>
                    <a:pt x="14580" y="6171"/>
                  </a:moveTo>
                  <a:lnTo>
                    <a:pt x="14580" y="7714"/>
                  </a:lnTo>
                  <a:lnTo>
                    <a:pt x="16740" y="7714"/>
                  </a:lnTo>
                  <a:lnTo>
                    <a:pt x="16740" y="6171"/>
                  </a:lnTo>
                  <a:lnTo>
                    <a:pt x="14580" y="6171"/>
                  </a:lnTo>
                  <a:close/>
                </a:path>
                <a:path w="21600" h="21600" extrusionOk="0">
                  <a:moveTo>
                    <a:pt x="16740" y="6171"/>
                  </a:moveTo>
                  <a:lnTo>
                    <a:pt x="16740" y="7714"/>
                  </a:lnTo>
                  <a:lnTo>
                    <a:pt x="18900" y="7714"/>
                  </a:lnTo>
                  <a:lnTo>
                    <a:pt x="18900" y="6171"/>
                  </a:lnTo>
                  <a:lnTo>
                    <a:pt x="16740" y="6171"/>
                  </a:lnTo>
                  <a:close/>
                </a:path>
                <a:path w="21600" h="21600" extrusionOk="0">
                  <a:moveTo>
                    <a:pt x="18900" y="6171"/>
                  </a:moveTo>
                  <a:lnTo>
                    <a:pt x="18900" y="7714"/>
                  </a:lnTo>
                  <a:lnTo>
                    <a:pt x="21060" y="7714"/>
                  </a:lnTo>
                  <a:lnTo>
                    <a:pt x="21060" y="6171"/>
                  </a:lnTo>
                  <a:lnTo>
                    <a:pt x="18900" y="6171"/>
                  </a:lnTo>
                  <a:close/>
                </a:path>
                <a:path w="21600" h="21600" extrusionOk="0">
                  <a:moveTo>
                    <a:pt x="540" y="7714"/>
                  </a:moveTo>
                  <a:lnTo>
                    <a:pt x="540" y="9257"/>
                  </a:lnTo>
                  <a:lnTo>
                    <a:pt x="2700" y="9257"/>
                  </a:lnTo>
                  <a:lnTo>
                    <a:pt x="2700" y="7714"/>
                  </a:lnTo>
                  <a:lnTo>
                    <a:pt x="540" y="7714"/>
                  </a:lnTo>
                  <a:close/>
                </a:path>
                <a:path w="21600" h="21600" extrusionOk="0">
                  <a:moveTo>
                    <a:pt x="2700" y="7714"/>
                  </a:moveTo>
                  <a:lnTo>
                    <a:pt x="2700" y="9257"/>
                  </a:lnTo>
                  <a:lnTo>
                    <a:pt x="4860" y="9257"/>
                  </a:lnTo>
                  <a:lnTo>
                    <a:pt x="4860" y="7714"/>
                  </a:lnTo>
                  <a:lnTo>
                    <a:pt x="2700" y="7714"/>
                  </a:lnTo>
                  <a:close/>
                </a:path>
                <a:path w="21600" h="21600" extrusionOk="0">
                  <a:moveTo>
                    <a:pt x="4860" y="7714"/>
                  </a:moveTo>
                  <a:lnTo>
                    <a:pt x="4860" y="9257"/>
                  </a:lnTo>
                  <a:lnTo>
                    <a:pt x="7020" y="9257"/>
                  </a:lnTo>
                  <a:lnTo>
                    <a:pt x="7020" y="7714"/>
                  </a:lnTo>
                  <a:lnTo>
                    <a:pt x="4860" y="7714"/>
                  </a:lnTo>
                  <a:close/>
                </a:path>
                <a:path w="21600" h="21600" extrusionOk="0">
                  <a:moveTo>
                    <a:pt x="7020" y="7714"/>
                  </a:moveTo>
                  <a:lnTo>
                    <a:pt x="7020" y="9257"/>
                  </a:lnTo>
                  <a:lnTo>
                    <a:pt x="9180" y="9257"/>
                  </a:lnTo>
                  <a:lnTo>
                    <a:pt x="9180" y="7714"/>
                  </a:lnTo>
                  <a:lnTo>
                    <a:pt x="7020" y="7714"/>
                  </a:lnTo>
                  <a:close/>
                </a:path>
                <a:path w="21600" h="21600" extrusionOk="0">
                  <a:moveTo>
                    <a:pt x="9180" y="7714"/>
                  </a:moveTo>
                  <a:lnTo>
                    <a:pt x="9180" y="9257"/>
                  </a:lnTo>
                  <a:lnTo>
                    <a:pt x="11340" y="9257"/>
                  </a:lnTo>
                  <a:lnTo>
                    <a:pt x="11340" y="7714"/>
                  </a:lnTo>
                  <a:lnTo>
                    <a:pt x="9180" y="7714"/>
                  </a:lnTo>
                  <a:close/>
                </a:path>
                <a:path w="21600" h="21600" extrusionOk="0">
                  <a:moveTo>
                    <a:pt x="11340" y="7714"/>
                  </a:moveTo>
                  <a:lnTo>
                    <a:pt x="11340" y="9257"/>
                  </a:lnTo>
                  <a:lnTo>
                    <a:pt x="13500" y="9257"/>
                  </a:lnTo>
                  <a:lnTo>
                    <a:pt x="13500" y="7714"/>
                  </a:lnTo>
                  <a:lnTo>
                    <a:pt x="11340" y="7714"/>
                  </a:lnTo>
                  <a:close/>
                </a:path>
                <a:path w="21600" h="21600" extrusionOk="0">
                  <a:moveTo>
                    <a:pt x="13500" y="7714"/>
                  </a:moveTo>
                  <a:lnTo>
                    <a:pt x="13500" y="9257"/>
                  </a:lnTo>
                  <a:lnTo>
                    <a:pt x="15660" y="9257"/>
                  </a:lnTo>
                  <a:lnTo>
                    <a:pt x="15660" y="7714"/>
                  </a:lnTo>
                  <a:lnTo>
                    <a:pt x="13500" y="7714"/>
                  </a:lnTo>
                  <a:close/>
                </a:path>
                <a:path w="21600" h="21600" extrusionOk="0">
                  <a:moveTo>
                    <a:pt x="15660" y="7714"/>
                  </a:moveTo>
                  <a:lnTo>
                    <a:pt x="15660" y="9257"/>
                  </a:lnTo>
                  <a:lnTo>
                    <a:pt x="17820" y="9257"/>
                  </a:lnTo>
                  <a:lnTo>
                    <a:pt x="17820" y="7714"/>
                  </a:lnTo>
                  <a:lnTo>
                    <a:pt x="15660" y="7714"/>
                  </a:lnTo>
                  <a:close/>
                </a:path>
                <a:path w="21600" h="21600" extrusionOk="0">
                  <a:moveTo>
                    <a:pt x="17820" y="7714"/>
                  </a:moveTo>
                  <a:lnTo>
                    <a:pt x="17820" y="9257"/>
                  </a:lnTo>
                  <a:lnTo>
                    <a:pt x="19980" y="9257"/>
                  </a:lnTo>
                  <a:lnTo>
                    <a:pt x="19980" y="7714"/>
                  </a:lnTo>
                  <a:lnTo>
                    <a:pt x="17820" y="7714"/>
                  </a:lnTo>
                  <a:close/>
                </a:path>
                <a:path w="21600" h="21600" extrusionOk="0">
                  <a:moveTo>
                    <a:pt x="1620" y="9257"/>
                  </a:moveTo>
                  <a:lnTo>
                    <a:pt x="1620" y="10800"/>
                  </a:lnTo>
                  <a:lnTo>
                    <a:pt x="3779" y="10800"/>
                  </a:lnTo>
                  <a:lnTo>
                    <a:pt x="3779" y="9257"/>
                  </a:lnTo>
                  <a:lnTo>
                    <a:pt x="1620" y="9257"/>
                  </a:lnTo>
                  <a:close/>
                </a:path>
                <a:path w="21600" h="21600" extrusionOk="0">
                  <a:moveTo>
                    <a:pt x="3779" y="9257"/>
                  </a:moveTo>
                  <a:lnTo>
                    <a:pt x="3779" y="10800"/>
                  </a:lnTo>
                  <a:lnTo>
                    <a:pt x="5940" y="10800"/>
                  </a:lnTo>
                  <a:lnTo>
                    <a:pt x="5940" y="9257"/>
                  </a:lnTo>
                  <a:lnTo>
                    <a:pt x="3779" y="9257"/>
                  </a:lnTo>
                  <a:close/>
                </a:path>
                <a:path w="21600" h="21600" extrusionOk="0">
                  <a:moveTo>
                    <a:pt x="5940" y="9257"/>
                  </a:moveTo>
                  <a:lnTo>
                    <a:pt x="5940" y="10800"/>
                  </a:lnTo>
                  <a:lnTo>
                    <a:pt x="8100" y="10800"/>
                  </a:lnTo>
                  <a:lnTo>
                    <a:pt x="8100" y="9257"/>
                  </a:lnTo>
                  <a:lnTo>
                    <a:pt x="5940" y="9257"/>
                  </a:lnTo>
                  <a:close/>
                </a:path>
                <a:path w="21600" h="21600" extrusionOk="0">
                  <a:moveTo>
                    <a:pt x="8100" y="9257"/>
                  </a:moveTo>
                  <a:lnTo>
                    <a:pt x="8100" y="10800"/>
                  </a:lnTo>
                  <a:lnTo>
                    <a:pt x="10260" y="10800"/>
                  </a:lnTo>
                  <a:lnTo>
                    <a:pt x="10260" y="9257"/>
                  </a:lnTo>
                  <a:lnTo>
                    <a:pt x="8100" y="9257"/>
                  </a:lnTo>
                  <a:close/>
                </a:path>
                <a:path w="21600" h="21600" extrusionOk="0">
                  <a:moveTo>
                    <a:pt x="10260" y="9257"/>
                  </a:moveTo>
                  <a:lnTo>
                    <a:pt x="10260" y="10800"/>
                  </a:lnTo>
                  <a:lnTo>
                    <a:pt x="12419" y="10800"/>
                  </a:lnTo>
                  <a:lnTo>
                    <a:pt x="12419" y="9257"/>
                  </a:lnTo>
                  <a:lnTo>
                    <a:pt x="10260" y="9257"/>
                  </a:lnTo>
                  <a:close/>
                </a:path>
                <a:path w="21600" h="21600" extrusionOk="0">
                  <a:moveTo>
                    <a:pt x="12419" y="9257"/>
                  </a:moveTo>
                  <a:lnTo>
                    <a:pt x="12419" y="10800"/>
                  </a:lnTo>
                  <a:lnTo>
                    <a:pt x="14580" y="10800"/>
                  </a:lnTo>
                  <a:lnTo>
                    <a:pt x="14580" y="9257"/>
                  </a:lnTo>
                  <a:lnTo>
                    <a:pt x="12419" y="9257"/>
                  </a:lnTo>
                  <a:close/>
                </a:path>
                <a:path w="21600" h="21600" extrusionOk="0">
                  <a:moveTo>
                    <a:pt x="14580" y="9257"/>
                  </a:moveTo>
                  <a:lnTo>
                    <a:pt x="14580" y="10800"/>
                  </a:lnTo>
                  <a:lnTo>
                    <a:pt x="16740" y="10800"/>
                  </a:lnTo>
                  <a:lnTo>
                    <a:pt x="16740" y="9257"/>
                  </a:lnTo>
                  <a:lnTo>
                    <a:pt x="14580" y="9257"/>
                  </a:lnTo>
                  <a:close/>
                </a:path>
                <a:path w="21600" h="21600" extrusionOk="0">
                  <a:moveTo>
                    <a:pt x="16740" y="9257"/>
                  </a:moveTo>
                  <a:lnTo>
                    <a:pt x="16740" y="10800"/>
                  </a:lnTo>
                  <a:lnTo>
                    <a:pt x="18900" y="10800"/>
                  </a:lnTo>
                  <a:lnTo>
                    <a:pt x="18900" y="9257"/>
                  </a:lnTo>
                  <a:lnTo>
                    <a:pt x="16740" y="9257"/>
                  </a:lnTo>
                  <a:close/>
                </a:path>
                <a:path w="21600" h="21600" extrusionOk="0">
                  <a:moveTo>
                    <a:pt x="18900" y="9257"/>
                  </a:moveTo>
                  <a:lnTo>
                    <a:pt x="18900" y="10800"/>
                  </a:lnTo>
                  <a:lnTo>
                    <a:pt x="21060" y="10800"/>
                  </a:lnTo>
                  <a:lnTo>
                    <a:pt x="21060" y="9257"/>
                  </a:lnTo>
                  <a:lnTo>
                    <a:pt x="18900" y="9257"/>
                  </a:lnTo>
                  <a:close/>
                </a:path>
                <a:path w="21600" h="21600" extrusionOk="0">
                  <a:moveTo>
                    <a:pt x="540" y="10800"/>
                  </a:moveTo>
                  <a:lnTo>
                    <a:pt x="540" y="12342"/>
                  </a:lnTo>
                  <a:lnTo>
                    <a:pt x="2700" y="12342"/>
                  </a:lnTo>
                  <a:lnTo>
                    <a:pt x="2700" y="10800"/>
                  </a:lnTo>
                  <a:lnTo>
                    <a:pt x="540" y="10800"/>
                  </a:lnTo>
                  <a:close/>
                </a:path>
                <a:path w="21600" h="21600" extrusionOk="0">
                  <a:moveTo>
                    <a:pt x="2700" y="10800"/>
                  </a:moveTo>
                  <a:lnTo>
                    <a:pt x="2700" y="12342"/>
                  </a:lnTo>
                  <a:lnTo>
                    <a:pt x="4860" y="12342"/>
                  </a:lnTo>
                  <a:lnTo>
                    <a:pt x="4860" y="10800"/>
                  </a:lnTo>
                  <a:lnTo>
                    <a:pt x="2700" y="10800"/>
                  </a:lnTo>
                  <a:close/>
                </a:path>
                <a:path w="21600" h="21600" extrusionOk="0">
                  <a:moveTo>
                    <a:pt x="4860" y="10800"/>
                  </a:moveTo>
                  <a:lnTo>
                    <a:pt x="4860" y="12342"/>
                  </a:lnTo>
                  <a:lnTo>
                    <a:pt x="7020" y="12342"/>
                  </a:lnTo>
                  <a:lnTo>
                    <a:pt x="7020" y="10800"/>
                  </a:lnTo>
                  <a:lnTo>
                    <a:pt x="4860" y="10800"/>
                  </a:lnTo>
                  <a:close/>
                </a:path>
                <a:path w="21600" h="21600" extrusionOk="0">
                  <a:moveTo>
                    <a:pt x="7020" y="10800"/>
                  </a:moveTo>
                  <a:lnTo>
                    <a:pt x="7020" y="12342"/>
                  </a:lnTo>
                  <a:lnTo>
                    <a:pt x="9180" y="12342"/>
                  </a:lnTo>
                  <a:lnTo>
                    <a:pt x="9180" y="10800"/>
                  </a:lnTo>
                  <a:lnTo>
                    <a:pt x="7020" y="10800"/>
                  </a:lnTo>
                  <a:close/>
                </a:path>
                <a:path w="21600" h="21600" extrusionOk="0">
                  <a:moveTo>
                    <a:pt x="9180" y="10800"/>
                  </a:moveTo>
                  <a:lnTo>
                    <a:pt x="9180" y="12342"/>
                  </a:lnTo>
                  <a:lnTo>
                    <a:pt x="11340" y="12342"/>
                  </a:lnTo>
                  <a:lnTo>
                    <a:pt x="11340" y="10800"/>
                  </a:lnTo>
                  <a:lnTo>
                    <a:pt x="9180" y="10800"/>
                  </a:lnTo>
                  <a:close/>
                </a:path>
                <a:path w="21600" h="21600" extrusionOk="0">
                  <a:moveTo>
                    <a:pt x="11340" y="10800"/>
                  </a:moveTo>
                  <a:lnTo>
                    <a:pt x="11340" y="12342"/>
                  </a:lnTo>
                  <a:lnTo>
                    <a:pt x="13500" y="12342"/>
                  </a:lnTo>
                  <a:lnTo>
                    <a:pt x="13500" y="10800"/>
                  </a:lnTo>
                  <a:lnTo>
                    <a:pt x="11340" y="10800"/>
                  </a:lnTo>
                  <a:close/>
                </a:path>
                <a:path w="21600" h="21600" extrusionOk="0">
                  <a:moveTo>
                    <a:pt x="13500" y="10800"/>
                  </a:moveTo>
                  <a:lnTo>
                    <a:pt x="13500" y="12342"/>
                  </a:lnTo>
                  <a:lnTo>
                    <a:pt x="15660" y="12342"/>
                  </a:lnTo>
                  <a:lnTo>
                    <a:pt x="15660" y="10800"/>
                  </a:lnTo>
                  <a:lnTo>
                    <a:pt x="13500" y="10800"/>
                  </a:lnTo>
                  <a:close/>
                </a:path>
                <a:path w="21600" h="21600" extrusionOk="0">
                  <a:moveTo>
                    <a:pt x="15660" y="10800"/>
                  </a:moveTo>
                  <a:lnTo>
                    <a:pt x="15660" y="12342"/>
                  </a:lnTo>
                  <a:lnTo>
                    <a:pt x="17820" y="12342"/>
                  </a:lnTo>
                  <a:lnTo>
                    <a:pt x="17820" y="10800"/>
                  </a:lnTo>
                  <a:lnTo>
                    <a:pt x="15660" y="10800"/>
                  </a:lnTo>
                  <a:close/>
                </a:path>
                <a:path w="21600" h="21600" extrusionOk="0">
                  <a:moveTo>
                    <a:pt x="17820" y="10800"/>
                  </a:moveTo>
                  <a:lnTo>
                    <a:pt x="17820" y="12342"/>
                  </a:lnTo>
                  <a:lnTo>
                    <a:pt x="19980" y="12342"/>
                  </a:lnTo>
                  <a:lnTo>
                    <a:pt x="19980" y="10800"/>
                  </a:lnTo>
                  <a:lnTo>
                    <a:pt x="17820" y="10800"/>
                  </a:lnTo>
                  <a:close/>
                </a:path>
                <a:path w="21600" h="21600" extrusionOk="0">
                  <a:moveTo>
                    <a:pt x="1620" y="12342"/>
                  </a:moveTo>
                  <a:lnTo>
                    <a:pt x="1620" y="13885"/>
                  </a:lnTo>
                  <a:lnTo>
                    <a:pt x="3779" y="13885"/>
                  </a:lnTo>
                  <a:lnTo>
                    <a:pt x="3779" y="12342"/>
                  </a:lnTo>
                  <a:lnTo>
                    <a:pt x="1620" y="12342"/>
                  </a:lnTo>
                  <a:close/>
                </a:path>
                <a:path w="21600" h="21600" extrusionOk="0">
                  <a:moveTo>
                    <a:pt x="3779" y="12342"/>
                  </a:moveTo>
                  <a:lnTo>
                    <a:pt x="3779" y="13885"/>
                  </a:lnTo>
                  <a:lnTo>
                    <a:pt x="5940" y="13885"/>
                  </a:lnTo>
                  <a:lnTo>
                    <a:pt x="5940" y="12342"/>
                  </a:lnTo>
                  <a:lnTo>
                    <a:pt x="3779" y="12342"/>
                  </a:lnTo>
                  <a:close/>
                </a:path>
                <a:path w="21600" h="21600" extrusionOk="0">
                  <a:moveTo>
                    <a:pt x="5940" y="12342"/>
                  </a:moveTo>
                  <a:lnTo>
                    <a:pt x="5940" y="13885"/>
                  </a:lnTo>
                  <a:lnTo>
                    <a:pt x="8100" y="13885"/>
                  </a:lnTo>
                  <a:lnTo>
                    <a:pt x="8100" y="12342"/>
                  </a:lnTo>
                  <a:lnTo>
                    <a:pt x="5940" y="12342"/>
                  </a:lnTo>
                  <a:close/>
                </a:path>
                <a:path w="21600" h="21600" extrusionOk="0">
                  <a:moveTo>
                    <a:pt x="8100" y="12342"/>
                  </a:moveTo>
                  <a:lnTo>
                    <a:pt x="8100" y="13885"/>
                  </a:lnTo>
                  <a:lnTo>
                    <a:pt x="10260" y="13885"/>
                  </a:lnTo>
                  <a:lnTo>
                    <a:pt x="10260" y="12342"/>
                  </a:lnTo>
                  <a:lnTo>
                    <a:pt x="8100" y="12342"/>
                  </a:lnTo>
                  <a:close/>
                </a:path>
                <a:path w="21600" h="21600" extrusionOk="0">
                  <a:moveTo>
                    <a:pt x="10260" y="12342"/>
                  </a:moveTo>
                  <a:lnTo>
                    <a:pt x="10260" y="13885"/>
                  </a:lnTo>
                  <a:lnTo>
                    <a:pt x="12419" y="13885"/>
                  </a:lnTo>
                  <a:lnTo>
                    <a:pt x="12419" y="12342"/>
                  </a:lnTo>
                  <a:lnTo>
                    <a:pt x="10260" y="12342"/>
                  </a:lnTo>
                  <a:close/>
                </a:path>
                <a:path w="21600" h="21600" extrusionOk="0">
                  <a:moveTo>
                    <a:pt x="12419" y="12342"/>
                  </a:moveTo>
                  <a:lnTo>
                    <a:pt x="12419" y="13885"/>
                  </a:lnTo>
                  <a:lnTo>
                    <a:pt x="14580" y="13885"/>
                  </a:lnTo>
                  <a:lnTo>
                    <a:pt x="14580" y="12342"/>
                  </a:lnTo>
                  <a:lnTo>
                    <a:pt x="12419" y="12342"/>
                  </a:lnTo>
                  <a:close/>
                </a:path>
                <a:path w="21600" h="21600" extrusionOk="0">
                  <a:moveTo>
                    <a:pt x="14580" y="12342"/>
                  </a:moveTo>
                  <a:lnTo>
                    <a:pt x="14580" y="13885"/>
                  </a:lnTo>
                  <a:lnTo>
                    <a:pt x="16740" y="13885"/>
                  </a:lnTo>
                  <a:lnTo>
                    <a:pt x="16740" y="12342"/>
                  </a:lnTo>
                  <a:lnTo>
                    <a:pt x="14580" y="12342"/>
                  </a:lnTo>
                  <a:close/>
                </a:path>
                <a:path w="21600" h="21600" extrusionOk="0">
                  <a:moveTo>
                    <a:pt x="16740" y="12342"/>
                  </a:moveTo>
                  <a:lnTo>
                    <a:pt x="16740" y="13885"/>
                  </a:lnTo>
                  <a:lnTo>
                    <a:pt x="18900" y="13885"/>
                  </a:lnTo>
                  <a:lnTo>
                    <a:pt x="18900" y="12342"/>
                  </a:lnTo>
                  <a:lnTo>
                    <a:pt x="16740" y="12342"/>
                  </a:lnTo>
                  <a:close/>
                </a:path>
                <a:path w="21600" h="21600" extrusionOk="0">
                  <a:moveTo>
                    <a:pt x="18900" y="12342"/>
                  </a:moveTo>
                  <a:lnTo>
                    <a:pt x="18900" y="13885"/>
                  </a:lnTo>
                  <a:lnTo>
                    <a:pt x="21060" y="13885"/>
                  </a:lnTo>
                  <a:lnTo>
                    <a:pt x="21060" y="12342"/>
                  </a:lnTo>
                  <a:lnTo>
                    <a:pt x="18900" y="12342"/>
                  </a:lnTo>
                  <a:close/>
                </a:path>
                <a:path w="21600" h="21600" extrusionOk="0">
                  <a:moveTo>
                    <a:pt x="540" y="13885"/>
                  </a:moveTo>
                  <a:lnTo>
                    <a:pt x="540" y="15428"/>
                  </a:lnTo>
                  <a:lnTo>
                    <a:pt x="2700" y="15428"/>
                  </a:lnTo>
                  <a:lnTo>
                    <a:pt x="2700" y="13885"/>
                  </a:lnTo>
                  <a:lnTo>
                    <a:pt x="540" y="13885"/>
                  </a:lnTo>
                  <a:close/>
                </a:path>
                <a:path w="21600" h="21600" extrusionOk="0">
                  <a:moveTo>
                    <a:pt x="2700" y="13885"/>
                  </a:moveTo>
                  <a:lnTo>
                    <a:pt x="2700" y="15428"/>
                  </a:lnTo>
                  <a:lnTo>
                    <a:pt x="4860" y="15428"/>
                  </a:lnTo>
                  <a:lnTo>
                    <a:pt x="4860" y="13885"/>
                  </a:lnTo>
                  <a:lnTo>
                    <a:pt x="2700" y="13885"/>
                  </a:lnTo>
                  <a:close/>
                </a:path>
                <a:path w="21600" h="21600" extrusionOk="0">
                  <a:moveTo>
                    <a:pt x="4860" y="13885"/>
                  </a:moveTo>
                  <a:lnTo>
                    <a:pt x="4860" y="15428"/>
                  </a:lnTo>
                  <a:lnTo>
                    <a:pt x="7020" y="15428"/>
                  </a:lnTo>
                  <a:lnTo>
                    <a:pt x="7020" y="13885"/>
                  </a:lnTo>
                  <a:lnTo>
                    <a:pt x="4860" y="13885"/>
                  </a:lnTo>
                  <a:close/>
                </a:path>
                <a:path w="21600" h="21600" extrusionOk="0">
                  <a:moveTo>
                    <a:pt x="7020" y="13885"/>
                  </a:moveTo>
                  <a:lnTo>
                    <a:pt x="7020" y="15428"/>
                  </a:lnTo>
                  <a:lnTo>
                    <a:pt x="9180" y="15428"/>
                  </a:lnTo>
                  <a:lnTo>
                    <a:pt x="9180" y="13885"/>
                  </a:lnTo>
                  <a:lnTo>
                    <a:pt x="7020" y="13885"/>
                  </a:lnTo>
                  <a:close/>
                </a:path>
                <a:path w="21600" h="21600" extrusionOk="0">
                  <a:moveTo>
                    <a:pt x="9180" y="13885"/>
                  </a:moveTo>
                  <a:lnTo>
                    <a:pt x="9180" y="15428"/>
                  </a:lnTo>
                  <a:lnTo>
                    <a:pt x="11340" y="15428"/>
                  </a:lnTo>
                  <a:lnTo>
                    <a:pt x="11340" y="13885"/>
                  </a:lnTo>
                  <a:lnTo>
                    <a:pt x="9180" y="13885"/>
                  </a:lnTo>
                  <a:close/>
                </a:path>
                <a:path w="21600" h="21600" extrusionOk="0">
                  <a:moveTo>
                    <a:pt x="11340" y="13885"/>
                  </a:moveTo>
                  <a:lnTo>
                    <a:pt x="11340" y="15428"/>
                  </a:lnTo>
                  <a:lnTo>
                    <a:pt x="13500" y="15428"/>
                  </a:lnTo>
                  <a:lnTo>
                    <a:pt x="13500" y="13885"/>
                  </a:lnTo>
                  <a:lnTo>
                    <a:pt x="11340" y="13885"/>
                  </a:lnTo>
                  <a:close/>
                </a:path>
                <a:path w="21600" h="21600" extrusionOk="0">
                  <a:moveTo>
                    <a:pt x="13500" y="13885"/>
                  </a:moveTo>
                  <a:lnTo>
                    <a:pt x="13500" y="15428"/>
                  </a:lnTo>
                  <a:lnTo>
                    <a:pt x="15660" y="15428"/>
                  </a:lnTo>
                  <a:lnTo>
                    <a:pt x="15660" y="13885"/>
                  </a:lnTo>
                  <a:lnTo>
                    <a:pt x="13500" y="13885"/>
                  </a:lnTo>
                  <a:close/>
                </a:path>
                <a:path w="21600" h="21600" extrusionOk="0">
                  <a:moveTo>
                    <a:pt x="15660" y="13885"/>
                  </a:moveTo>
                  <a:lnTo>
                    <a:pt x="15660" y="15428"/>
                  </a:lnTo>
                  <a:lnTo>
                    <a:pt x="17820" y="15428"/>
                  </a:lnTo>
                  <a:lnTo>
                    <a:pt x="17820" y="13885"/>
                  </a:lnTo>
                  <a:lnTo>
                    <a:pt x="15660" y="13885"/>
                  </a:lnTo>
                  <a:close/>
                </a:path>
                <a:path w="21600" h="21600" extrusionOk="0">
                  <a:moveTo>
                    <a:pt x="17820" y="13885"/>
                  </a:moveTo>
                  <a:lnTo>
                    <a:pt x="17820" y="15428"/>
                  </a:lnTo>
                  <a:lnTo>
                    <a:pt x="19980" y="15428"/>
                  </a:lnTo>
                  <a:lnTo>
                    <a:pt x="19980" y="13885"/>
                  </a:lnTo>
                  <a:lnTo>
                    <a:pt x="17820" y="13885"/>
                  </a:lnTo>
                  <a:close/>
                </a:path>
                <a:path w="21600" h="21600" extrusionOk="0">
                  <a:moveTo>
                    <a:pt x="1620" y="15428"/>
                  </a:moveTo>
                  <a:lnTo>
                    <a:pt x="1620" y="16971"/>
                  </a:lnTo>
                  <a:lnTo>
                    <a:pt x="3779" y="16971"/>
                  </a:lnTo>
                  <a:lnTo>
                    <a:pt x="3779" y="15428"/>
                  </a:lnTo>
                  <a:lnTo>
                    <a:pt x="1620" y="15428"/>
                  </a:lnTo>
                  <a:close/>
                </a:path>
                <a:path w="21600" h="21600" extrusionOk="0">
                  <a:moveTo>
                    <a:pt x="3779" y="15428"/>
                  </a:moveTo>
                  <a:lnTo>
                    <a:pt x="3779" y="16971"/>
                  </a:lnTo>
                  <a:lnTo>
                    <a:pt x="5940" y="16971"/>
                  </a:lnTo>
                  <a:lnTo>
                    <a:pt x="5940" y="15428"/>
                  </a:lnTo>
                  <a:lnTo>
                    <a:pt x="3779" y="15428"/>
                  </a:lnTo>
                  <a:close/>
                </a:path>
                <a:path w="21600" h="21600" extrusionOk="0">
                  <a:moveTo>
                    <a:pt x="5940" y="15428"/>
                  </a:moveTo>
                  <a:lnTo>
                    <a:pt x="5940" y="16971"/>
                  </a:lnTo>
                  <a:lnTo>
                    <a:pt x="8100" y="16971"/>
                  </a:lnTo>
                  <a:lnTo>
                    <a:pt x="8100" y="15428"/>
                  </a:lnTo>
                  <a:lnTo>
                    <a:pt x="5940" y="15428"/>
                  </a:lnTo>
                  <a:close/>
                </a:path>
                <a:path w="21600" h="21600" extrusionOk="0">
                  <a:moveTo>
                    <a:pt x="8100" y="15428"/>
                  </a:moveTo>
                  <a:lnTo>
                    <a:pt x="8100" y="16971"/>
                  </a:lnTo>
                  <a:lnTo>
                    <a:pt x="10260" y="16971"/>
                  </a:lnTo>
                  <a:lnTo>
                    <a:pt x="10260" y="15428"/>
                  </a:lnTo>
                  <a:lnTo>
                    <a:pt x="8100" y="15428"/>
                  </a:lnTo>
                  <a:close/>
                </a:path>
                <a:path w="21600" h="21600" extrusionOk="0">
                  <a:moveTo>
                    <a:pt x="10260" y="15428"/>
                  </a:moveTo>
                  <a:lnTo>
                    <a:pt x="10260" y="16971"/>
                  </a:lnTo>
                  <a:lnTo>
                    <a:pt x="12419" y="16971"/>
                  </a:lnTo>
                  <a:lnTo>
                    <a:pt x="12419" y="15428"/>
                  </a:lnTo>
                  <a:lnTo>
                    <a:pt x="10260" y="15428"/>
                  </a:lnTo>
                  <a:close/>
                </a:path>
                <a:path w="21600" h="21600" extrusionOk="0">
                  <a:moveTo>
                    <a:pt x="12419" y="15428"/>
                  </a:moveTo>
                  <a:lnTo>
                    <a:pt x="12419" y="16971"/>
                  </a:lnTo>
                  <a:lnTo>
                    <a:pt x="14580" y="16971"/>
                  </a:lnTo>
                  <a:lnTo>
                    <a:pt x="14580" y="15428"/>
                  </a:lnTo>
                  <a:lnTo>
                    <a:pt x="12419" y="15428"/>
                  </a:lnTo>
                  <a:close/>
                </a:path>
                <a:path w="21600" h="21600" extrusionOk="0">
                  <a:moveTo>
                    <a:pt x="14580" y="15428"/>
                  </a:moveTo>
                  <a:lnTo>
                    <a:pt x="14580" y="16971"/>
                  </a:lnTo>
                  <a:lnTo>
                    <a:pt x="16740" y="16971"/>
                  </a:lnTo>
                  <a:lnTo>
                    <a:pt x="16740" y="15428"/>
                  </a:lnTo>
                  <a:lnTo>
                    <a:pt x="14580" y="15428"/>
                  </a:lnTo>
                  <a:close/>
                </a:path>
                <a:path w="21600" h="21600" extrusionOk="0">
                  <a:moveTo>
                    <a:pt x="16740" y="15428"/>
                  </a:moveTo>
                  <a:lnTo>
                    <a:pt x="16740" y="16971"/>
                  </a:lnTo>
                  <a:lnTo>
                    <a:pt x="18900" y="16971"/>
                  </a:lnTo>
                  <a:lnTo>
                    <a:pt x="18900" y="15428"/>
                  </a:lnTo>
                  <a:lnTo>
                    <a:pt x="16740" y="15428"/>
                  </a:lnTo>
                  <a:close/>
                </a:path>
                <a:path w="21600" h="21600" extrusionOk="0">
                  <a:moveTo>
                    <a:pt x="18900" y="15428"/>
                  </a:moveTo>
                  <a:lnTo>
                    <a:pt x="18900" y="16971"/>
                  </a:lnTo>
                  <a:lnTo>
                    <a:pt x="21060" y="16971"/>
                  </a:lnTo>
                  <a:lnTo>
                    <a:pt x="21060" y="15428"/>
                  </a:lnTo>
                  <a:lnTo>
                    <a:pt x="18900" y="15428"/>
                  </a:lnTo>
                  <a:close/>
                </a:path>
                <a:path w="21600" h="21600" extrusionOk="0">
                  <a:moveTo>
                    <a:pt x="540" y="16971"/>
                  </a:moveTo>
                  <a:lnTo>
                    <a:pt x="540" y="18514"/>
                  </a:lnTo>
                  <a:lnTo>
                    <a:pt x="2700" y="18514"/>
                  </a:lnTo>
                  <a:lnTo>
                    <a:pt x="2700" y="16971"/>
                  </a:lnTo>
                  <a:lnTo>
                    <a:pt x="540" y="16971"/>
                  </a:lnTo>
                  <a:close/>
                </a:path>
                <a:path w="21600" h="21600" extrusionOk="0">
                  <a:moveTo>
                    <a:pt x="2700" y="16971"/>
                  </a:moveTo>
                  <a:lnTo>
                    <a:pt x="2700" y="18514"/>
                  </a:lnTo>
                  <a:lnTo>
                    <a:pt x="4860" y="18514"/>
                  </a:lnTo>
                  <a:lnTo>
                    <a:pt x="4860" y="16971"/>
                  </a:lnTo>
                  <a:lnTo>
                    <a:pt x="2700" y="16971"/>
                  </a:lnTo>
                  <a:close/>
                </a:path>
                <a:path w="21600" h="21600" extrusionOk="0">
                  <a:moveTo>
                    <a:pt x="4860" y="16971"/>
                  </a:moveTo>
                  <a:lnTo>
                    <a:pt x="4860" y="18514"/>
                  </a:lnTo>
                  <a:lnTo>
                    <a:pt x="7020" y="18514"/>
                  </a:lnTo>
                  <a:lnTo>
                    <a:pt x="7020" y="16971"/>
                  </a:lnTo>
                  <a:lnTo>
                    <a:pt x="4860" y="16971"/>
                  </a:lnTo>
                  <a:close/>
                </a:path>
                <a:path w="21600" h="21600" extrusionOk="0">
                  <a:moveTo>
                    <a:pt x="7020" y="16971"/>
                  </a:moveTo>
                  <a:lnTo>
                    <a:pt x="7020" y="18514"/>
                  </a:lnTo>
                  <a:lnTo>
                    <a:pt x="9180" y="18514"/>
                  </a:lnTo>
                  <a:lnTo>
                    <a:pt x="9180" y="16971"/>
                  </a:lnTo>
                  <a:lnTo>
                    <a:pt x="7020" y="16971"/>
                  </a:lnTo>
                  <a:close/>
                </a:path>
                <a:path w="21600" h="21600" extrusionOk="0">
                  <a:moveTo>
                    <a:pt x="9180" y="16971"/>
                  </a:moveTo>
                  <a:lnTo>
                    <a:pt x="9180" y="18514"/>
                  </a:lnTo>
                  <a:lnTo>
                    <a:pt x="11340" y="18514"/>
                  </a:lnTo>
                  <a:lnTo>
                    <a:pt x="11340" y="16971"/>
                  </a:lnTo>
                  <a:lnTo>
                    <a:pt x="9180" y="16971"/>
                  </a:lnTo>
                  <a:close/>
                </a:path>
                <a:path w="21600" h="21600" extrusionOk="0">
                  <a:moveTo>
                    <a:pt x="11340" y="16971"/>
                  </a:moveTo>
                  <a:lnTo>
                    <a:pt x="11340" y="18514"/>
                  </a:lnTo>
                  <a:lnTo>
                    <a:pt x="13500" y="18514"/>
                  </a:lnTo>
                  <a:lnTo>
                    <a:pt x="13500" y="16971"/>
                  </a:lnTo>
                  <a:lnTo>
                    <a:pt x="11340" y="16971"/>
                  </a:lnTo>
                  <a:close/>
                </a:path>
                <a:path w="21600" h="21600" extrusionOk="0">
                  <a:moveTo>
                    <a:pt x="13500" y="16971"/>
                  </a:moveTo>
                  <a:lnTo>
                    <a:pt x="13500" y="18514"/>
                  </a:lnTo>
                  <a:lnTo>
                    <a:pt x="15660" y="18514"/>
                  </a:lnTo>
                  <a:lnTo>
                    <a:pt x="15660" y="16971"/>
                  </a:lnTo>
                  <a:lnTo>
                    <a:pt x="13500" y="16971"/>
                  </a:lnTo>
                  <a:close/>
                </a:path>
                <a:path w="21600" h="21600" extrusionOk="0">
                  <a:moveTo>
                    <a:pt x="15660" y="16971"/>
                  </a:moveTo>
                  <a:lnTo>
                    <a:pt x="15660" y="18514"/>
                  </a:lnTo>
                  <a:lnTo>
                    <a:pt x="17820" y="18514"/>
                  </a:lnTo>
                  <a:lnTo>
                    <a:pt x="17820" y="16971"/>
                  </a:lnTo>
                  <a:lnTo>
                    <a:pt x="15660" y="16971"/>
                  </a:lnTo>
                  <a:close/>
                </a:path>
                <a:path w="21600" h="21600" extrusionOk="0">
                  <a:moveTo>
                    <a:pt x="17820" y="16971"/>
                  </a:moveTo>
                  <a:lnTo>
                    <a:pt x="17820" y="18514"/>
                  </a:lnTo>
                  <a:lnTo>
                    <a:pt x="19980" y="18514"/>
                  </a:lnTo>
                  <a:lnTo>
                    <a:pt x="19980" y="16971"/>
                  </a:lnTo>
                  <a:lnTo>
                    <a:pt x="17820" y="16971"/>
                  </a:lnTo>
                  <a:close/>
                </a:path>
                <a:path w="21600" h="21600" extrusionOk="0">
                  <a:moveTo>
                    <a:pt x="1620" y="18514"/>
                  </a:moveTo>
                  <a:lnTo>
                    <a:pt x="1620" y="20057"/>
                  </a:lnTo>
                  <a:lnTo>
                    <a:pt x="3779" y="20057"/>
                  </a:lnTo>
                  <a:lnTo>
                    <a:pt x="3779" y="18514"/>
                  </a:lnTo>
                  <a:lnTo>
                    <a:pt x="1620" y="18514"/>
                  </a:lnTo>
                  <a:close/>
                </a:path>
                <a:path w="21600" h="21600" extrusionOk="0">
                  <a:moveTo>
                    <a:pt x="3779" y="18514"/>
                  </a:moveTo>
                  <a:lnTo>
                    <a:pt x="3779" y="20057"/>
                  </a:lnTo>
                  <a:lnTo>
                    <a:pt x="5940" y="20057"/>
                  </a:lnTo>
                  <a:lnTo>
                    <a:pt x="5940" y="18514"/>
                  </a:lnTo>
                  <a:lnTo>
                    <a:pt x="3779" y="18514"/>
                  </a:lnTo>
                  <a:close/>
                </a:path>
                <a:path w="21600" h="21600" extrusionOk="0">
                  <a:moveTo>
                    <a:pt x="5940" y="18514"/>
                  </a:moveTo>
                  <a:lnTo>
                    <a:pt x="5940" y="20057"/>
                  </a:lnTo>
                  <a:lnTo>
                    <a:pt x="8100" y="20057"/>
                  </a:lnTo>
                  <a:lnTo>
                    <a:pt x="8100" y="18514"/>
                  </a:lnTo>
                  <a:lnTo>
                    <a:pt x="5940" y="18514"/>
                  </a:lnTo>
                  <a:close/>
                </a:path>
                <a:path w="21600" h="21600" extrusionOk="0">
                  <a:moveTo>
                    <a:pt x="8100" y="18514"/>
                  </a:moveTo>
                  <a:lnTo>
                    <a:pt x="8100" y="20057"/>
                  </a:lnTo>
                  <a:lnTo>
                    <a:pt x="10260" y="20057"/>
                  </a:lnTo>
                  <a:lnTo>
                    <a:pt x="10260" y="18514"/>
                  </a:lnTo>
                  <a:lnTo>
                    <a:pt x="8100" y="18514"/>
                  </a:lnTo>
                  <a:close/>
                </a:path>
                <a:path w="21600" h="21600" extrusionOk="0">
                  <a:moveTo>
                    <a:pt x="10260" y="18514"/>
                  </a:moveTo>
                  <a:lnTo>
                    <a:pt x="10260" y="20057"/>
                  </a:lnTo>
                  <a:lnTo>
                    <a:pt x="12419" y="20057"/>
                  </a:lnTo>
                  <a:lnTo>
                    <a:pt x="12419" y="18514"/>
                  </a:lnTo>
                  <a:lnTo>
                    <a:pt x="10260" y="18514"/>
                  </a:lnTo>
                  <a:close/>
                </a:path>
                <a:path w="21600" h="21600" extrusionOk="0">
                  <a:moveTo>
                    <a:pt x="12419" y="18514"/>
                  </a:moveTo>
                  <a:lnTo>
                    <a:pt x="12419" y="20057"/>
                  </a:lnTo>
                  <a:lnTo>
                    <a:pt x="14580" y="20057"/>
                  </a:lnTo>
                  <a:lnTo>
                    <a:pt x="14580" y="18514"/>
                  </a:lnTo>
                  <a:lnTo>
                    <a:pt x="12419" y="18514"/>
                  </a:lnTo>
                  <a:close/>
                </a:path>
                <a:path w="21600" h="21600" extrusionOk="0">
                  <a:moveTo>
                    <a:pt x="14580" y="18514"/>
                  </a:moveTo>
                  <a:lnTo>
                    <a:pt x="14580" y="20057"/>
                  </a:lnTo>
                  <a:lnTo>
                    <a:pt x="16740" y="20057"/>
                  </a:lnTo>
                  <a:lnTo>
                    <a:pt x="16740" y="18514"/>
                  </a:lnTo>
                  <a:lnTo>
                    <a:pt x="14580" y="18514"/>
                  </a:lnTo>
                  <a:close/>
                </a:path>
                <a:path w="21600" h="21600" extrusionOk="0">
                  <a:moveTo>
                    <a:pt x="16740" y="18514"/>
                  </a:moveTo>
                  <a:lnTo>
                    <a:pt x="16740" y="20057"/>
                  </a:lnTo>
                  <a:lnTo>
                    <a:pt x="18900" y="20057"/>
                  </a:lnTo>
                  <a:lnTo>
                    <a:pt x="18900" y="18514"/>
                  </a:lnTo>
                  <a:lnTo>
                    <a:pt x="16740" y="18514"/>
                  </a:lnTo>
                  <a:close/>
                </a:path>
                <a:path w="21600" h="21600" extrusionOk="0">
                  <a:moveTo>
                    <a:pt x="18900" y="18514"/>
                  </a:moveTo>
                  <a:lnTo>
                    <a:pt x="18900" y="20057"/>
                  </a:lnTo>
                  <a:lnTo>
                    <a:pt x="21060" y="20057"/>
                  </a:lnTo>
                  <a:lnTo>
                    <a:pt x="21060" y="18514"/>
                  </a:lnTo>
                  <a:lnTo>
                    <a:pt x="18900" y="18514"/>
                  </a:lnTo>
                  <a:close/>
                </a:path>
                <a:path w="21600" h="21600" extrusionOk="0">
                  <a:moveTo>
                    <a:pt x="540" y="20057"/>
                  </a:moveTo>
                  <a:lnTo>
                    <a:pt x="540" y="21600"/>
                  </a:lnTo>
                  <a:lnTo>
                    <a:pt x="2700" y="21600"/>
                  </a:lnTo>
                  <a:lnTo>
                    <a:pt x="2700" y="20057"/>
                  </a:lnTo>
                  <a:lnTo>
                    <a:pt x="540" y="20057"/>
                  </a:lnTo>
                  <a:close/>
                </a:path>
                <a:path w="21600" h="21600" extrusionOk="0">
                  <a:moveTo>
                    <a:pt x="2700" y="20057"/>
                  </a:moveTo>
                  <a:lnTo>
                    <a:pt x="2700" y="21600"/>
                  </a:lnTo>
                  <a:lnTo>
                    <a:pt x="4860" y="21600"/>
                  </a:lnTo>
                  <a:lnTo>
                    <a:pt x="4860" y="20057"/>
                  </a:lnTo>
                  <a:lnTo>
                    <a:pt x="2700" y="20057"/>
                  </a:lnTo>
                  <a:close/>
                </a:path>
                <a:path w="21600" h="21600" extrusionOk="0">
                  <a:moveTo>
                    <a:pt x="4860" y="20057"/>
                  </a:moveTo>
                  <a:lnTo>
                    <a:pt x="4860" y="21600"/>
                  </a:lnTo>
                  <a:lnTo>
                    <a:pt x="7020" y="21600"/>
                  </a:lnTo>
                  <a:lnTo>
                    <a:pt x="7020" y="20057"/>
                  </a:lnTo>
                  <a:lnTo>
                    <a:pt x="4860" y="20057"/>
                  </a:lnTo>
                  <a:close/>
                </a:path>
                <a:path w="21600" h="21600" extrusionOk="0">
                  <a:moveTo>
                    <a:pt x="7020" y="20057"/>
                  </a:moveTo>
                  <a:lnTo>
                    <a:pt x="7020" y="21600"/>
                  </a:lnTo>
                  <a:lnTo>
                    <a:pt x="9180" y="21600"/>
                  </a:lnTo>
                  <a:lnTo>
                    <a:pt x="9180" y="20057"/>
                  </a:lnTo>
                  <a:lnTo>
                    <a:pt x="7020" y="20057"/>
                  </a:lnTo>
                  <a:close/>
                </a:path>
                <a:path w="21600" h="21600" extrusionOk="0">
                  <a:moveTo>
                    <a:pt x="9180" y="20057"/>
                  </a:moveTo>
                  <a:lnTo>
                    <a:pt x="9180" y="21600"/>
                  </a:lnTo>
                  <a:lnTo>
                    <a:pt x="11340" y="21600"/>
                  </a:lnTo>
                  <a:lnTo>
                    <a:pt x="11340" y="20057"/>
                  </a:lnTo>
                  <a:lnTo>
                    <a:pt x="9180" y="20057"/>
                  </a:lnTo>
                  <a:close/>
                </a:path>
                <a:path w="21600" h="21600" extrusionOk="0">
                  <a:moveTo>
                    <a:pt x="11340" y="20057"/>
                  </a:moveTo>
                  <a:lnTo>
                    <a:pt x="11340" y="21600"/>
                  </a:lnTo>
                  <a:lnTo>
                    <a:pt x="13500" y="21600"/>
                  </a:lnTo>
                  <a:lnTo>
                    <a:pt x="13500" y="20057"/>
                  </a:lnTo>
                  <a:lnTo>
                    <a:pt x="11340" y="20057"/>
                  </a:lnTo>
                  <a:close/>
                </a:path>
                <a:path w="21600" h="21600" extrusionOk="0">
                  <a:moveTo>
                    <a:pt x="13500" y="20057"/>
                  </a:moveTo>
                  <a:lnTo>
                    <a:pt x="13500" y="21600"/>
                  </a:lnTo>
                  <a:lnTo>
                    <a:pt x="15660" y="21600"/>
                  </a:lnTo>
                  <a:lnTo>
                    <a:pt x="15660" y="20057"/>
                  </a:lnTo>
                  <a:lnTo>
                    <a:pt x="13500" y="20057"/>
                  </a:lnTo>
                  <a:close/>
                </a:path>
                <a:path w="21600" h="21600" extrusionOk="0">
                  <a:moveTo>
                    <a:pt x="15660" y="20057"/>
                  </a:moveTo>
                  <a:lnTo>
                    <a:pt x="15660" y="21600"/>
                  </a:lnTo>
                  <a:lnTo>
                    <a:pt x="17820" y="21600"/>
                  </a:lnTo>
                  <a:lnTo>
                    <a:pt x="17820" y="20057"/>
                  </a:lnTo>
                  <a:lnTo>
                    <a:pt x="15660" y="20057"/>
                  </a:lnTo>
                  <a:close/>
                </a:path>
                <a:path w="21600" h="21600" extrusionOk="0">
                  <a:moveTo>
                    <a:pt x="17820" y="20057"/>
                  </a:moveTo>
                  <a:lnTo>
                    <a:pt x="17820" y="21600"/>
                  </a:lnTo>
                  <a:lnTo>
                    <a:pt x="19980" y="21600"/>
                  </a:lnTo>
                  <a:lnTo>
                    <a:pt x="19980" y="20057"/>
                  </a:lnTo>
                  <a:lnTo>
                    <a:pt x="17820" y="20057"/>
                  </a:lnTo>
                  <a:close/>
                </a:path>
                <a:path w="21600" h="21600" extrusionOk="0">
                  <a:moveTo>
                    <a:pt x="19980" y="4628"/>
                  </a:moveTo>
                  <a:lnTo>
                    <a:pt x="21060" y="4628"/>
                  </a:lnTo>
                  <a:lnTo>
                    <a:pt x="21060" y="6171"/>
                  </a:lnTo>
                  <a:lnTo>
                    <a:pt x="19980" y="6171"/>
                  </a:lnTo>
                  <a:lnTo>
                    <a:pt x="19980" y="4628"/>
                  </a:lnTo>
                  <a:close/>
                </a:path>
              </a:pathLst>
            </a:custGeom>
            <a:solidFill>
              <a:srgbClr val="9966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4" name="Firewall"/>
            <p:cNvSpPr>
              <a:spLocks noEditPoints="1" noChangeArrowheads="1"/>
            </p:cNvSpPr>
            <p:nvPr/>
          </p:nvSpPr>
          <p:spPr bwMode="auto">
            <a:xfrm>
              <a:off x="5508625" y="4724400"/>
              <a:ext cx="838200" cy="914400"/>
            </a:xfrm>
            <a:custGeom>
              <a:avLst/>
              <a:gdLst>
                <a:gd name="T0" fmla="*/ 0 w 21600"/>
                <a:gd name="T1" fmla="*/ 0 h 21600"/>
                <a:gd name="T2" fmla="*/ 2147483647 w 21600"/>
                <a:gd name="T3" fmla="*/ 0 h 21600"/>
                <a:gd name="T4" fmla="*/ 2147483647 w 21600"/>
                <a:gd name="T5" fmla="*/ 0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761 w 21600"/>
                <a:gd name="T25" fmla="*/ 22454 h 21600"/>
                <a:gd name="T26" fmla="*/ 21069 w 21600"/>
                <a:gd name="T27" fmla="*/ 32282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extrusionOk="0">
                  <a:moveTo>
                    <a:pt x="540" y="4628"/>
                  </a:moveTo>
                  <a:lnTo>
                    <a:pt x="0" y="4628"/>
                  </a:lnTo>
                  <a:lnTo>
                    <a:pt x="0" y="0"/>
                  </a:lnTo>
                  <a:lnTo>
                    <a:pt x="21600" y="0"/>
                  </a:lnTo>
                  <a:lnTo>
                    <a:pt x="21600" y="4628"/>
                  </a:lnTo>
                  <a:lnTo>
                    <a:pt x="21060" y="4628"/>
                  </a:lnTo>
                  <a:lnTo>
                    <a:pt x="21060" y="21600"/>
                  </a:lnTo>
                  <a:lnTo>
                    <a:pt x="540" y="21600"/>
                  </a:lnTo>
                  <a:lnTo>
                    <a:pt x="540" y="4628"/>
                  </a:lnTo>
                  <a:close/>
                </a:path>
                <a:path w="21600" h="21600" extrusionOk="0">
                  <a:moveTo>
                    <a:pt x="540" y="4628"/>
                  </a:moveTo>
                  <a:lnTo>
                    <a:pt x="540" y="6171"/>
                  </a:lnTo>
                  <a:lnTo>
                    <a:pt x="2700" y="6171"/>
                  </a:lnTo>
                  <a:lnTo>
                    <a:pt x="2700" y="4628"/>
                  </a:lnTo>
                  <a:lnTo>
                    <a:pt x="540" y="4628"/>
                  </a:lnTo>
                  <a:close/>
                </a:path>
                <a:path w="21600" h="21600" extrusionOk="0">
                  <a:moveTo>
                    <a:pt x="2700" y="4628"/>
                  </a:moveTo>
                  <a:lnTo>
                    <a:pt x="2700" y="6171"/>
                  </a:lnTo>
                  <a:lnTo>
                    <a:pt x="4860" y="6171"/>
                  </a:lnTo>
                  <a:lnTo>
                    <a:pt x="4860" y="4628"/>
                  </a:lnTo>
                  <a:lnTo>
                    <a:pt x="2700" y="4628"/>
                  </a:lnTo>
                  <a:close/>
                </a:path>
                <a:path w="21600" h="21600" extrusionOk="0">
                  <a:moveTo>
                    <a:pt x="4860" y="4628"/>
                  </a:moveTo>
                  <a:lnTo>
                    <a:pt x="4860" y="6171"/>
                  </a:lnTo>
                  <a:lnTo>
                    <a:pt x="7020" y="6171"/>
                  </a:lnTo>
                  <a:lnTo>
                    <a:pt x="7020" y="4628"/>
                  </a:lnTo>
                  <a:lnTo>
                    <a:pt x="4860" y="4628"/>
                  </a:lnTo>
                  <a:close/>
                </a:path>
                <a:path w="21600" h="21600" extrusionOk="0">
                  <a:moveTo>
                    <a:pt x="7020" y="4628"/>
                  </a:moveTo>
                  <a:lnTo>
                    <a:pt x="7020" y="6171"/>
                  </a:lnTo>
                  <a:lnTo>
                    <a:pt x="9180" y="6171"/>
                  </a:lnTo>
                  <a:lnTo>
                    <a:pt x="9180" y="4628"/>
                  </a:lnTo>
                  <a:lnTo>
                    <a:pt x="7020" y="4628"/>
                  </a:lnTo>
                  <a:close/>
                </a:path>
                <a:path w="21600" h="21600" extrusionOk="0">
                  <a:moveTo>
                    <a:pt x="9180" y="4628"/>
                  </a:moveTo>
                  <a:lnTo>
                    <a:pt x="9180" y="6171"/>
                  </a:lnTo>
                  <a:lnTo>
                    <a:pt x="11340" y="6171"/>
                  </a:lnTo>
                  <a:lnTo>
                    <a:pt x="11340" y="4628"/>
                  </a:lnTo>
                  <a:lnTo>
                    <a:pt x="9180" y="4628"/>
                  </a:lnTo>
                  <a:close/>
                </a:path>
                <a:path w="21600" h="21600" extrusionOk="0">
                  <a:moveTo>
                    <a:pt x="11340" y="4628"/>
                  </a:moveTo>
                  <a:lnTo>
                    <a:pt x="11340" y="6171"/>
                  </a:lnTo>
                  <a:lnTo>
                    <a:pt x="13500" y="6171"/>
                  </a:lnTo>
                  <a:lnTo>
                    <a:pt x="13500" y="4628"/>
                  </a:lnTo>
                  <a:lnTo>
                    <a:pt x="11340" y="4628"/>
                  </a:lnTo>
                  <a:close/>
                </a:path>
                <a:path w="21600" h="21600" extrusionOk="0">
                  <a:moveTo>
                    <a:pt x="13500" y="4628"/>
                  </a:moveTo>
                  <a:lnTo>
                    <a:pt x="13500" y="6171"/>
                  </a:lnTo>
                  <a:lnTo>
                    <a:pt x="15660" y="6171"/>
                  </a:lnTo>
                  <a:lnTo>
                    <a:pt x="15660" y="4628"/>
                  </a:lnTo>
                  <a:lnTo>
                    <a:pt x="13500" y="4628"/>
                  </a:lnTo>
                  <a:close/>
                </a:path>
                <a:path w="21600" h="21600" extrusionOk="0">
                  <a:moveTo>
                    <a:pt x="15660" y="4628"/>
                  </a:moveTo>
                  <a:lnTo>
                    <a:pt x="15660" y="6171"/>
                  </a:lnTo>
                  <a:lnTo>
                    <a:pt x="17820" y="6171"/>
                  </a:lnTo>
                  <a:lnTo>
                    <a:pt x="17820" y="4628"/>
                  </a:lnTo>
                  <a:lnTo>
                    <a:pt x="15660" y="4628"/>
                  </a:lnTo>
                  <a:close/>
                </a:path>
                <a:path w="21600" h="21600" extrusionOk="0">
                  <a:moveTo>
                    <a:pt x="17820" y="4628"/>
                  </a:moveTo>
                  <a:lnTo>
                    <a:pt x="17820" y="6171"/>
                  </a:lnTo>
                  <a:lnTo>
                    <a:pt x="19980" y="6171"/>
                  </a:lnTo>
                  <a:lnTo>
                    <a:pt x="19980" y="4628"/>
                  </a:lnTo>
                  <a:lnTo>
                    <a:pt x="17820" y="4628"/>
                  </a:lnTo>
                  <a:close/>
                </a:path>
                <a:path w="21600" h="21600" extrusionOk="0">
                  <a:moveTo>
                    <a:pt x="1620" y="6171"/>
                  </a:moveTo>
                  <a:lnTo>
                    <a:pt x="1620" y="7714"/>
                  </a:lnTo>
                  <a:lnTo>
                    <a:pt x="3779" y="7714"/>
                  </a:lnTo>
                  <a:lnTo>
                    <a:pt x="3779" y="6171"/>
                  </a:lnTo>
                  <a:lnTo>
                    <a:pt x="1620" y="6171"/>
                  </a:lnTo>
                  <a:close/>
                </a:path>
                <a:path w="21600" h="21600" extrusionOk="0">
                  <a:moveTo>
                    <a:pt x="3779" y="6171"/>
                  </a:moveTo>
                  <a:lnTo>
                    <a:pt x="3779" y="7714"/>
                  </a:lnTo>
                  <a:lnTo>
                    <a:pt x="5940" y="7714"/>
                  </a:lnTo>
                  <a:lnTo>
                    <a:pt x="5940" y="6171"/>
                  </a:lnTo>
                  <a:lnTo>
                    <a:pt x="3779" y="6171"/>
                  </a:lnTo>
                  <a:close/>
                </a:path>
                <a:path w="21600" h="21600" extrusionOk="0">
                  <a:moveTo>
                    <a:pt x="5940" y="6171"/>
                  </a:moveTo>
                  <a:lnTo>
                    <a:pt x="5940" y="7714"/>
                  </a:lnTo>
                  <a:lnTo>
                    <a:pt x="8100" y="7714"/>
                  </a:lnTo>
                  <a:lnTo>
                    <a:pt x="8100" y="6171"/>
                  </a:lnTo>
                  <a:lnTo>
                    <a:pt x="5940" y="6171"/>
                  </a:lnTo>
                  <a:close/>
                </a:path>
                <a:path w="21600" h="21600" extrusionOk="0">
                  <a:moveTo>
                    <a:pt x="8100" y="6171"/>
                  </a:moveTo>
                  <a:lnTo>
                    <a:pt x="8100" y="7714"/>
                  </a:lnTo>
                  <a:lnTo>
                    <a:pt x="10260" y="7714"/>
                  </a:lnTo>
                  <a:lnTo>
                    <a:pt x="10260" y="6171"/>
                  </a:lnTo>
                  <a:lnTo>
                    <a:pt x="8100" y="6171"/>
                  </a:lnTo>
                  <a:close/>
                </a:path>
                <a:path w="21600" h="21600" extrusionOk="0">
                  <a:moveTo>
                    <a:pt x="10260" y="6171"/>
                  </a:moveTo>
                  <a:lnTo>
                    <a:pt x="10260" y="7714"/>
                  </a:lnTo>
                  <a:lnTo>
                    <a:pt x="12419" y="7714"/>
                  </a:lnTo>
                  <a:lnTo>
                    <a:pt x="12419" y="6171"/>
                  </a:lnTo>
                  <a:lnTo>
                    <a:pt x="10260" y="6171"/>
                  </a:lnTo>
                  <a:close/>
                </a:path>
                <a:path w="21600" h="21600" extrusionOk="0">
                  <a:moveTo>
                    <a:pt x="12419" y="6171"/>
                  </a:moveTo>
                  <a:lnTo>
                    <a:pt x="12419" y="7714"/>
                  </a:lnTo>
                  <a:lnTo>
                    <a:pt x="14580" y="7714"/>
                  </a:lnTo>
                  <a:lnTo>
                    <a:pt x="14580" y="6171"/>
                  </a:lnTo>
                  <a:lnTo>
                    <a:pt x="12419" y="6171"/>
                  </a:lnTo>
                  <a:close/>
                </a:path>
                <a:path w="21600" h="21600" extrusionOk="0">
                  <a:moveTo>
                    <a:pt x="14580" y="6171"/>
                  </a:moveTo>
                  <a:lnTo>
                    <a:pt x="14580" y="7714"/>
                  </a:lnTo>
                  <a:lnTo>
                    <a:pt x="16740" y="7714"/>
                  </a:lnTo>
                  <a:lnTo>
                    <a:pt x="16740" y="6171"/>
                  </a:lnTo>
                  <a:lnTo>
                    <a:pt x="14580" y="6171"/>
                  </a:lnTo>
                  <a:close/>
                </a:path>
                <a:path w="21600" h="21600" extrusionOk="0">
                  <a:moveTo>
                    <a:pt x="16740" y="6171"/>
                  </a:moveTo>
                  <a:lnTo>
                    <a:pt x="16740" y="7714"/>
                  </a:lnTo>
                  <a:lnTo>
                    <a:pt x="18900" y="7714"/>
                  </a:lnTo>
                  <a:lnTo>
                    <a:pt x="18900" y="6171"/>
                  </a:lnTo>
                  <a:lnTo>
                    <a:pt x="16740" y="6171"/>
                  </a:lnTo>
                  <a:close/>
                </a:path>
                <a:path w="21600" h="21600" extrusionOk="0">
                  <a:moveTo>
                    <a:pt x="18900" y="6171"/>
                  </a:moveTo>
                  <a:lnTo>
                    <a:pt x="18900" y="7714"/>
                  </a:lnTo>
                  <a:lnTo>
                    <a:pt x="21060" y="7714"/>
                  </a:lnTo>
                  <a:lnTo>
                    <a:pt x="21060" y="6171"/>
                  </a:lnTo>
                  <a:lnTo>
                    <a:pt x="18900" y="6171"/>
                  </a:lnTo>
                  <a:close/>
                </a:path>
                <a:path w="21600" h="21600" extrusionOk="0">
                  <a:moveTo>
                    <a:pt x="540" y="7714"/>
                  </a:moveTo>
                  <a:lnTo>
                    <a:pt x="540" y="9257"/>
                  </a:lnTo>
                  <a:lnTo>
                    <a:pt x="2700" y="9257"/>
                  </a:lnTo>
                  <a:lnTo>
                    <a:pt x="2700" y="7714"/>
                  </a:lnTo>
                  <a:lnTo>
                    <a:pt x="540" y="7714"/>
                  </a:lnTo>
                  <a:close/>
                </a:path>
                <a:path w="21600" h="21600" extrusionOk="0">
                  <a:moveTo>
                    <a:pt x="2700" y="7714"/>
                  </a:moveTo>
                  <a:lnTo>
                    <a:pt x="2700" y="9257"/>
                  </a:lnTo>
                  <a:lnTo>
                    <a:pt x="4860" y="9257"/>
                  </a:lnTo>
                  <a:lnTo>
                    <a:pt x="4860" y="7714"/>
                  </a:lnTo>
                  <a:lnTo>
                    <a:pt x="2700" y="7714"/>
                  </a:lnTo>
                  <a:close/>
                </a:path>
                <a:path w="21600" h="21600" extrusionOk="0">
                  <a:moveTo>
                    <a:pt x="4860" y="7714"/>
                  </a:moveTo>
                  <a:lnTo>
                    <a:pt x="4860" y="9257"/>
                  </a:lnTo>
                  <a:lnTo>
                    <a:pt x="7020" y="9257"/>
                  </a:lnTo>
                  <a:lnTo>
                    <a:pt x="7020" y="7714"/>
                  </a:lnTo>
                  <a:lnTo>
                    <a:pt x="4860" y="7714"/>
                  </a:lnTo>
                  <a:close/>
                </a:path>
                <a:path w="21600" h="21600" extrusionOk="0">
                  <a:moveTo>
                    <a:pt x="7020" y="7714"/>
                  </a:moveTo>
                  <a:lnTo>
                    <a:pt x="7020" y="9257"/>
                  </a:lnTo>
                  <a:lnTo>
                    <a:pt x="9180" y="9257"/>
                  </a:lnTo>
                  <a:lnTo>
                    <a:pt x="9180" y="7714"/>
                  </a:lnTo>
                  <a:lnTo>
                    <a:pt x="7020" y="7714"/>
                  </a:lnTo>
                  <a:close/>
                </a:path>
                <a:path w="21600" h="21600" extrusionOk="0">
                  <a:moveTo>
                    <a:pt x="9180" y="7714"/>
                  </a:moveTo>
                  <a:lnTo>
                    <a:pt x="9180" y="9257"/>
                  </a:lnTo>
                  <a:lnTo>
                    <a:pt x="11340" y="9257"/>
                  </a:lnTo>
                  <a:lnTo>
                    <a:pt x="11340" y="7714"/>
                  </a:lnTo>
                  <a:lnTo>
                    <a:pt x="9180" y="7714"/>
                  </a:lnTo>
                  <a:close/>
                </a:path>
                <a:path w="21600" h="21600" extrusionOk="0">
                  <a:moveTo>
                    <a:pt x="11340" y="7714"/>
                  </a:moveTo>
                  <a:lnTo>
                    <a:pt x="11340" y="9257"/>
                  </a:lnTo>
                  <a:lnTo>
                    <a:pt x="13500" y="9257"/>
                  </a:lnTo>
                  <a:lnTo>
                    <a:pt x="13500" y="7714"/>
                  </a:lnTo>
                  <a:lnTo>
                    <a:pt x="11340" y="7714"/>
                  </a:lnTo>
                  <a:close/>
                </a:path>
                <a:path w="21600" h="21600" extrusionOk="0">
                  <a:moveTo>
                    <a:pt x="13500" y="7714"/>
                  </a:moveTo>
                  <a:lnTo>
                    <a:pt x="13500" y="9257"/>
                  </a:lnTo>
                  <a:lnTo>
                    <a:pt x="15660" y="9257"/>
                  </a:lnTo>
                  <a:lnTo>
                    <a:pt x="15660" y="7714"/>
                  </a:lnTo>
                  <a:lnTo>
                    <a:pt x="13500" y="7714"/>
                  </a:lnTo>
                  <a:close/>
                </a:path>
                <a:path w="21600" h="21600" extrusionOk="0">
                  <a:moveTo>
                    <a:pt x="15660" y="7714"/>
                  </a:moveTo>
                  <a:lnTo>
                    <a:pt x="15660" y="9257"/>
                  </a:lnTo>
                  <a:lnTo>
                    <a:pt x="17820" y="9257"/>
                  </a:lnTo>
                  <a:lnTo>
                    <a:pt x="17820" y="7714"/>
                  </a:lnTo>
                  <a:lnTo>
                    <a:pt x="15660" y="7714"/>
                  </a:lnTo>
                  <a:close/>
                </a:path>
                <a:path w="21600" h="21600" extrusionOk="0">
                  <a:moveTo>
                    <a:pt x="17820" y="7714"/>
                  </a:moveTo>
                  <a:lnTo>
                    <a:pt x="17820" y="9257"/>
                  </a:lnTo>
                  <a:lnTo>
                    <a:pt x="19980" y="9257"/>
                  </a:lnTo>
                  <a:lnTo>
                    <a:pt x="19980" y="7714"/>
                  </a:lnTo>
                  <a:lnTo>
                    <a:pt x="17820" y="7714"/>
                  </a:lnTo>
                  <a:close/>
                </a:path>
                <a:path w="21600" h="21600" extrusionOk="0">
                  <a:moveTo>
                    <a:pt x="1620" y="9257"/>
                  </a:moveTo>
                  <a:lnTo>
                    <a:pt x="1620" y="10800"/>
                  </a:lnTo>
                  <a:lnTo>
                    <a:pt x="3779" y="10800"/>
                  </a:lnTo>
                  <a:lnTo>
                    <a:pt x="3779" y="9257"/>
                  </a:lnTo>
                  <a:lnTo>
                    <a:pt x="1620" y="9257"/>
                  </a:lnTo>
                  <a:close/>
                </a:path>
                <a:path w="21600" h="21600" extrusionOk="0">
                  <a:moveTo>
                    <a:pt x="3779" y="9257"/>
                  </a:moveTo>
                  <a:lnTo>
                    <a:pt x="3779" y="10800"/>
                  </a:lnTo>
                  <a:lnTo>
                    <a:pt x="5940" y="10800"/>
                  </a:lnTo>
                  <a:lnTo>
                    <a:pt x="5940" y="9257"/>
                  </a:lnTo>
                  <a:lnTo>
                    <a:pt x="3779" y="9257"/>
                  </a:lnTo>
                  <a:close/>
                </a:path>
                <a:path w="21600" h="21600" extrusionOk="0">
                  <a:moveTo>
                    <a:pt x="5940" y="9257"/>
                  </a:moveTo>
                  <a:lnTo>
                    <a:pt x="5940" y="10800"/>
                  </a:lnTo>
                  <a:lnTo>
                    <a:pt x="8100" y="10800"/>
                  </a:lnTo>
                  <a:lnTo>
                    <a:pt x="8100" y="9257"/>
                  </a:lnTo>
                  <a:lnTo>
                    <a:pt x="5940" y="9257"/>
                  </a:lnTo>
                  <a:close/>
                </a:path>
                <a:path w="21600" h="21600" extrusionOk="0">
                  <a:moveTo>
                    <a:pt x="8100" y="9257"/>
                  </a:moveTo>
                  <a:lnTo>
                    <a:pt x="8100" y="10800"/>
                  </a:lnTo>
                  <a:lnTo>
                    <a:pt x="10260" y="10800"/>
                  </a:lnTo>
                  <a:lnTo>
                    <a:pt x="10260" y="9257"/>
                  </a:lnTo>
                  <a:lnTo>
                    <a:pt x="8100" y="9257"/>
                  </a:lnTo>
                  <a:close/>
                </a:path>
                <a:path w="21600" h="21600" extrusionOk="0">
                  <a:moveTo>
                    <a:pt x="10260" y="9257"/>
                  </a:moveTo>
                  <a:lnTo>
                    <a:pt x="10260" y="10800"/>
                  </a:lnTo>
                  <a:lnTo>
                    <a:pt x="12419" y="10800"/>
                  </a:lnTo>
                  <a:lnTo>
                    <a:pt x="12419" y="9257"/>
                  </a:lnTo>
                  <a:lnTo>
                    <a:pt x="10260" y="9257"/>
                  </a:lnTo>
                  <a:close/>
                </a:path>
                <a:path w="21600" h="21600" extrusionOk="0">
                  <a:moveTo>
                    <a:pt x="12419" y="9257"/>
                  </a:moveTo>
                  <a:lnTo>
                    <a:pt x="12419" y="10800"/>
                  </a:lnTo>
                  <a:lnTo>
                    <a:pt x="14580" y="10800"/>
                  </a:lnTo>
                  <a:lnTo>
                    <a:pt x="14580" y="9257"/>
                  </a:lnTo>
                  <a:lnTo>
                    <a:pt x="12419" y="9257"/>
                  </a:lnTo>
                  <a:close/>
                </a:path>
                <a:path w="21600" h="21600" extrusionOk="0">
                  <a:moveTo>
                    <a:pt x="14580" y="9257"/>
                  </a:moveTo>
                  <a:lnTo>
                    <a:pt x="14580" y="10800"/>
                  </a:lnTo>
                  <a:lnTo>
                    <a:pt x="16740" y="10800"/>
                  </a:lnTo>
                  <a:lnTo>
                    <a:pt x="16740" y="9257"/>
                  </a:lnTo>
                  <a:lnTo>
                    <a:pt x="14580" y="9257"/>
                  </a:lnTo>
                  <a:close/>
                </a:path>
                <a:path w="21600" h="21600" extrusionOk="0">
                  <a:moveTo>
                    <a:pt x="16740" y="9257"/>
                  </a:moveTo>
                  <a:lnTo>
                    <a:pt x="16740" y="10800"/>
                  </a:lnTo>
                  <a:lnTo>
                    <a:pt x="18900" y="10800"/>
                  </a:lnTo>
                  <a:lnTo>
                    <a:pt x="18900" y="9257"/>
                  </a:lnTo>
                  <a:lnTo>
                    <a:pt x="16740" y="9257"/>
                  </a:lnTo>
                  <a:close/>
                </a:path>
                <a:path w="21600" h="21600" extrusionOk="0">
                  <a:moveTo>
                    <a:pt x="18900" y="9257"/>
                  </a:moveTo>
                  <a:lnTo>
                    <a:pt x="18900" y="10800"/>
                  </a:lnTo>
                  <a:lnTo>
                    <a:pt x="21060" y="10800"/>
                  </a:lnTo>
                  <a:lnTo>
                    <a:pt x="21060" y="9257"/>
                  </a:lnTo>
                  <a:lnTo>
                    <a:pt x="18900" y="9257"/>
                  </a:lnTo>
                  <a:close/>
                </a:path>
                <a:path w="21600" h="21600" extrusionOk="0">
                  <a:moveTo>
                    <a:pt x="540" y="10800"/>
                  </a:moveTo>
                  <a:lnTo>
                    <a:pt x="540" y="12342"/>
                  </a:lnTo>
                  <a:lnTo>
                    <a:pt x="2700" y="12342"/>
                  </a:lnTo>
                  <a:lnTo>
                    <a:pt x="2700" y="10800"/>
                  </a:lnTo>
                  <a:lnTo>
                    <a:pt x="540" y="10800"/>
                  </a:lnTo>
                  <a:close/>
                </a:path>
                <a:path w="21600" h="21600" extrusionOk="0">
                  <a:moveTo>
                    <a:pt x="2700" y="10800"/>
                  </a:moveTo>
                  <a:lnTo>
                    <a:pt x="2700" y="12342"/>
                  </a:lnTo>
                  <a:lnTo>
                    <a:pt x="4860" y="12342"/>
                  </a:lnTo>
                  <a:lnTo>
                    <a:pt x="4860" y="10800"/>
                  </a:lnTo>
                  <a:lnTo>
                    <a:pt x="2700" y="10800"/>
                  </a:lnTo>
                  <a:close/>
                </a:path>
                <a:path w="21600" h="21600" extrusionOk="0">
                  <a:moveTo>
                    <a:pt x="4860" y="10800"/>
                  </a:moveTo>
                  <a:lnTo>
                    <a:pt x="4860" y="12342"/>
                  </a:lnTo>
                  <a:lnTo>
                    <a:pt x="7020" y="12342"/>
                  </a:lnTo>
                  <a:lnTo>
                    <a:pt x="7020" y="10800"/>
                  </a:lnTo>
                  <a:lnTo>
                    <a:pt x="4860" y="10800"/>
                  </a:lnTo>
                  <a:close/>
                </a:path>
                <a:path w="21600" h="21600" extrusionOk="0">
                  <a:moveTo>
                    <a:pt x="7020" y="10800"/>
                  </a:moveTo>
                  <a:lnTo>
                    <a:pt x="7020" y="12342"/>
                  </a:lnTo>
                  <a:lnTo>
                    <a:pt x="9180" y="12342"/>
                  </a:lnTo>
                  <a:lnTo>
                    <a:pt x="9180" y="10800"/>
                  </a:lnTo>
                  <a:lnTo>
                    <a:pt x="7020" y="10800"/>
                  </a:lnTo>
                  <a:close/>
                </a:path>
                <a:path w="21600" h="21600" extrusionOk="0">
                  <a:moveTo>
                    <a:pt x="9180" y="10800"/>
                  </a:moveTo>
                  <a:lnTo>
                    <a:pt x="9180" y="12342"/>
                  </a:lnTo>
                  <a:lnTo>
                    <a:pt x="11340" y="12342"/>
                  </a:lnTo>
                  <a:lnTo>
                    <a:pt x="11340" y="10800"/>
                  </a:lnTo>
                  <a:lnTo>
                    <a:pt x="9180" y="10800"/>
                  </a:lnTo>
                  <a:close/>
                </a:path>
                <a:path w="21600" h="21600" extrusionOk="0">
                  <a:moveTo>
                    <a:pt x="11340" y="10800"/>
                  </a:moveTo>
                  <a:lnTo>
                    <a:pt x="11340" y="12342"/>
                  </a:lnTo>
                  <a:lnTo>
                    <a:pt x="13500" y="12342"/>
                  </a:lnTo>
                  <a:lnTo>
                    <a:pt x="13500" y="10800"/>
                  </a:lnTo>
                  <a:lnTo>
                    <a:pt x="11340" y="10800"/>
                  </a:lnTo>
                  <a:close/>
                </a:path>
                <a:path w="21600" h="21600" extrusionOk="0">
                  <a:moveTo>
                    <a:pt x="13500" y="10800"/>
                  </a:moveTo>
                  <a:lnTo>
                    <a:pt x="13500" y="12342"/>
                  </a:lnTo>
                  <a:lnTo>
                    <a:pt x="15660" y="12342"/>
                  </a:lnTo>
                  <a:lnTo>
                    <a:pt x="15660" y="10800"/>
                  </a:lnTo>
                  <a:lnTo>
                    <a:pt x="13500" y="10800"/>
                  </a:lnTo>
                  <a:close/>
                </a:path>
                <a:path w="21600" h="21600" extrusionOk="0">
                  <a:moveTo>
                    <a:pt x="15660" y="10800"/>
                  </a:moveTo>
                  <a:lnTo>
                    <a:pt x="15660" y="12342"/>
                  </a:lnTo>
                  <a:lnTo>
                    <a:pt x="17820" y="12342"/>
                  </a:lnTo>
                  <a:lnTo>
                    <a:pt x="17820" y="10800"/>
                  </a:lnTo>
                  <a:lnTo>
                    <a:pt x="15660" y="10800"/>
                  </a:lnTo>
                  <a:close/>
                </a:path>
                <a:path w="21600" h="21600" extrusionOk="0">
                  <a:moveTo>
                    <a:pt x="17820" y="10800"/>
                  </a:moveTo>
                  <a:lnTo>
                    <a:pt x="17820" y="12342"/>
                  </a:lnTo>
                  <a:lnTo>
                    <a:pt x="19980" y="12342"/>
                  </a:lnTo>
                  <a:lnTo>
                    <a:pt x="19980" y="10800"/>
                  </a:lnTo>
                  <a:lnTo>
                    <a:pt x="17820" y="10800"/>
                  </a:lnTo>
                  <a:close/>
                </a:path>
                <a:path w="21600" h="21600" extrusionOk="0">
                  <a:moveTo>
                    <a:pt x="1620" y="12342"/>
                  </a:moveTo>
                  <a:lnTo>
                    <a:pt x="1620" y="13885"/>
                  </a:lnTo>
                  <a:lnTo>
                    <a:pt x="3779" y="13885"/>
                  </a:lnTo>
                  <a:lnTo>
                    <a:pt x="3779" y="12342"/>
                  </a:lnTo>
                  <a:lnTo>
                    <a:pt x="1620" y="12342"/>
                  </a:lnTo>
                  <a:close/>
                </a:path>
                <a:path w="21600" h="21600" extrusionOk="0">
                  <a:moveTo>
                    <a:pt x="3779" y="12342"/>
                  </a:moveTo>
                  <a:lnTo>
                    <a:pt x="3779" y="13885"/>
                  </a:lnTo>
                  <a:lnTo>
                    <a:pt x="5940" y="13885"/>
                  </a:lnTo>
                  <a:lnTo>
                    <a:pt x="5940" y="12342"/>
                  </a:lnTo>
                  <a:lnTo>
                    <a:pt x="3779" y="12342"/>
                  </a:lnTo>
                  <a:close/>
                </a:path>
                <a:path w="21600" h="21600" extrusionOk="0">
                  <a:moveTo>
                    <a:pt x="5940" y="12342"/>
                  </a:moveTo>
                  <a:lnTo>
                    <a:pt x="5940" y="13885"/>
                  </a:lnTo>
                  <a:lnTo>
                    <a:pt x="8100" y="13885"/>
                  </a:lnTo>
                  <a:lnTo>
                    <a:pt x="8100" y="12342"/>
                  </a:lnTo>
                  <a:lnTo>
                    <a:pt x="5940" y="12342"/>
                  </a:lnTo>
                  <a:close/>
                </a:path>
                <a:path w="21600" h="21600" extrusionOk="0">
                  <a:moveTo>
                    <a:pt x="8100" y="12342"/>
                  </a:moveTo>
                  <a:lnTo>
                    <a:pt x="8100" y="13885"/>
                  </a:lnTo>
                  <a:lnTo>
                    <a:pt x="10260" y="13885"/>
                  </a:lnTo>
                  <a:lnTo>
                    <a:pt x="10260" y="12342"/>
                  </a:lnTo>
                  <a:lnTo>
                    <a:pt x="8100" y="12342"/>
                  </a:lnTo>
                  <a:close/>
                </a:path>
                <a:path w="21600" h="21600" extrusionOk="0">
                  <a:moveTo>
                    <a:pt x="10260" y="12342"/>
                  </a:moveTo>
                  <a:lnTo>
                    <a:pt x="10260" y="13885"/>
                  </a:lnTo>
                  <a:lnTo>
                    <a:pt x="12419" y="13885"/>
                  </a:lnTo>
                  <a:lnTo>
                    <a:pt x="12419" y="12342"/>
                  </a:lnTo>
                  <a:lnTo>
                    <a:pt x="10260" y="12342"/>
                  </a:lnTo>
                  <a:close/>
                </a:path>
                <a:path w="21600" h="21600" extrusionOk="0">
                  <a:moveTo>
                    <a:pt x="12419" y="12342"/>
                  </a:moveTo>
                  <a:lnTo>
                    <a:pt x="12419" y="13885"/>
                  </a:lnTo>
                  <a:lnTo>
                    <a:pt x="14580" y="13885"/>
                  </a:lnTo>
                  <a:lnTo>
                    <a:pt x="14580" y="12342"/>
                  </a:lnTo>
                  <a:lnTo>
                    <a:pt x="12419" y="12342"/>
                  </a:lnTo>
                  <a:close/>
                </a:path>
                <a:path w="21600" h="21600" extrusionOk="0">
                  <a:moveTo>
                    <a:pt x="14580" y="12342"/>
                  </a:moveTo>
                  <a:lnTo>
                    <a:pt x="14580" y="13885"/>
                  </a:lnTo>
                  <a:lnTo>
                    <a:pt x="16740" y="13885"/>
                  </a:lnTo>
                  <a:lnTo>
                    <a:pt x="16740" y="12342"/>
                  </a:lnTo>
                  <a:lnTo>
                    <a:pt x="14580" y="12342"/>
                  </a:lnTo>
                  <a:close/>
                </a:path>
                <a:path w="21600" h="21600" extrusionOk="0">
                  <a:moveTo>
                    <a:pt x="16740" y="12342"/>
                  </a:moveTo>
                  <a:lnTo>
                    <a:pt x="16740" y="13885"/>
                  </a:lnTo>
                  <a:lnTo>
                    <a:pt x="18900" y="13885"/>
                  </a:lnTo>
                  <a:lnTo>
                    <a:pt x="18900" y="12342"/>
                  </a:lnTo>
                  <a:lnTo>
                    <a:pt x="16740" y="12342"/>
                  </a:lnTo>
                  <a:close/>
                </a:path>
                <a:path w="21600" h="21600" extrusionOk="0">
                  <a:moveTo>
                    <a:pt x="18900" y="12342"/>
                  </a:moveTo>
                  <a:lnTo>
                    <a:pt x="18900" y="13885"/>
                  </a:lnTo>
                  <a:lnTo>
                    <a:pt x="21060" y="13885"/>
                  </a:lnTo>
                  <a:lnTo>
                    <a:pt x="21060" y="12342"/>
                  </a:lnTo>
                  <a:lnTo>
                    <a:pt x="18900" y="12342"/>
                  </a:lnTo>
                  <a:close/>
                </a:path>
                <a:path w="21600" h="21600" extrusionOk="0">
                  <a:moveTo>
                    <a:pt x="540" y="13885"/>
                  </a:moveTo>
                  <a:lnTo>
                    <a:pt x="540" y="15428"/>
                  </a:lnTo>
                  <a:lnTo>
                    <a:pt x="2700" y="15428"/>
                  </a:lnTo>
                  <a:lnTo>
                    <a:pt x="2700" y="13885"/>
                  </a:lnTo>
                  <a:lnTo>
                    <a:pt x="540" y="13885"/>
                  </a:lnTo>
                  <a:close/>
                </a:path>
                <a:path w="21600" h="21600" extrusionOk="0">
                  <a:moveTo>
                    <a:pt x="2700" y="13885"/>
                  </a:moveTo>
                  <a:lnTo>
                    <a:pt x="2700" y="15428"/>
                  </a:lnTo>
                  <a:lnTo>
                    <a:pt x="4860" y="15428"/>
                  </a:lnTo>
                  <a:lnTo>
                    <a:pt x="4860" y="13885"/>
                  </a:lnTo>
                  <a:lnTo>
                    <a:pt x="2700" y="13885"/>
                  </a:lnTo>
                  <a:close/>
                </a:path>
                <a:path w="21600" h="21600" extrusionOk="0">
                  <a:moveTo>
                    <a:pt x="4860" y="13885"/>
                  </a:moveTo>
                  <a:lnTo>
                    <a:pt x="4860" y="15428"/>
                  </a:lnTo>
                  <a:lnTo>
                    <a:pt x="7020" y="15428"/>
                  </a:lnTo>
                  <a:lnTo>
                    <a:pt x="7020" y="13885"/>
                  </a:lnTo>
                  <a:lnTo>
                    <a:pt x="4860" y="13885"/>
                  </a:lnTo>
                  <a:close/>
                </a:path>
                <a:path w="21600" h="21600" extrusionOk="0">
                  <a:moveTo>
                    <a:pt x="7020" y="13885"/>
                  </a:moveTo>
                  <a:lnTo>
                    <a:pt x="7020" y="15428"/>
                  </a:lnTo>
                  <a:lnTo>
                    <a:pt x="9180" y="15428"/>
                  </a:lnTo>
                  <a:lnTo>
                    <a:pt x="9180" y="13885"/>
                  </a:lnTo>
                  <a:lnTo>
                    <a:pt x="7020" y="13885"/>
                  </a:lnTo>
                  <a:close/>
                </a:path>
                <a:path w="21600" h="21600" extrusionOk="0">
                  <a:moveTo>
                    <a:pt x="9180" y="13885"/>
                  </a:moveTo>
                  <a:lnTo>
                    <a:pt x="9180" y="15428"/>
                  </a:lnTo>
                  <a:lnTo>
                    <a:pt x="11340" y="15428"/>
                  </a:lnTo>
                  <a:lnTo>
                    <a:pt x="11340" y="13885"/>
                  </a:lnTo>
                  <a:lnTo>
                    <a:pt x="9180" y="13885"/>
                  </a:lnTo>
                  <a:close/>
                </a:path>
                <a:path w="21600" h="21600" extrusionOk="0">
                  <a:moveTo>
                    <a:pt x="11340" y="13885"/>
                  </a:moveTo>
                  <a:lnTo>
                    <a:pt x="11340" y="15428"/>
                  </a:lnTo>
                  <a:lnTo>
                    <a:pt x="13500" y="15428"/>
                  </a:lnTo>
                  <a:lnTo>
                    <a:pt x="13500" y="13885"/>
                  </a:lnTo>
                  <a:lnTo>
                    <a:pt x="11340" y="13885"/>
                  </a:lnTo>
                  <a:close/>
                </a:path>
                <a:path w="21600" h="21600" extrusionOk="0">
                  <a:moveTo>
                    <a:pt x="13500" y="13885"/>
                  </a:moveTo>
                  <a:lnTo>
                    <a:pt x="13500" y="15428"/>
                  </a:lnTo>
                  <a:lnTo>
                    <a:pt x="15660" y="15428"/>
                  </a:lnTo>
                  <a:lnTo>
                    <a:pt x="15660" y="13885"/>
                  </a:lnTo>
                  <a:lnTo>
                    <a:pt x="13500" y="13885"/>
                  </a:lnTo>
                  <a:close/>
                </a:path>
                <a:path w="21600" h="21600" extrusionOk="0">
                  <a:moveTo>
                    <a:pt x="15660" y="13885"/>
                  </a:moveTo>
                  <a:lnTo>
                    <a:pt x="15660" y="15428"/>
                  </a:lnTo>
                  <a:lnTo>
                    <a:pt x="17820" y="15428"/>
                  </a:lnTo>
                  <a:lnTo>
                    <a:pt x="17820" y="13885"/>
                  </a:lnTo>
                  <a:lnTo>
                    <a:pt x="15660" y="13885"/>
                  </a:lnTo>
                  <a:close/>
                </a:path>
                <a:path w="21600" h="21600" extrusionOk="0">
                  <a:moveTo>
                    <a:pt x="17820" y="13885"/>
                  </a:moveTo>
                  <a:lnTo>
                    <a:pt x="17820" y="15428"/>
                  </a:lnTo>
                  <a:lnTo>
                    <a:pt x="19980" y="15428"/>
                  </a:lnTo>
                  <a:lnTo>
                    <a:pt x="19980" y="13885"/>
                  </a:lnTo>
                  <a:lnTo>
                    <a:pt x="17820" y="13885"/>
                  </a:lnTo>
                  <a:close/>
                </a:path>
                <a:path w="21600" h="21600" extrusionOk="0">
                  <a:moveTo>
                    <a:pt x="1620" y="15428"/>
                  </a:moveTo>
                  <a:lnTo>
                    <a:pt x="1620" y="16971"/>
                  </a:lnTo>
                  <a:lnTo>
                    <a:pt x="3779" y="16971"/>
                  </a:lnTo>
                  <a:lnTo>
                    <a:pt x="3779" y="15428"/>
                  </a:lnTo>
                  <a:lnTo>
                    <a:pt x="1620" y="15428"/>
                  </a:lnTo>
                  <a:close/>
                </a:path>
                <a:path w="21600" h="21600" extrusionOk="0">
                  <a:moveTo>
                    <a:pt x="3779" y="15428"/>
                  </a:moveTo>
                  <a:lnTo>
                    <a:pt x="3779" y="16971"/>
                  </a:lnTo>
                  <a:lnTo>
                    <a:pt x="5940" y="16971"/>
                  </a:lnTo>
                  <a:lnTo>
                    <a:pt x="5940" y="15428"/>
                  </a:lnTo>
                  <a:lnTo>
                    <a:pt x="3779" y="15428"/>
                  </a:lnTo>
                  <a:close/>
                </a:path>
                <a:path w="21600" h="21600" extrusionOk="0">
                  <a:moveTo>
                    <a:pt x="5940" y="15428"/>
                  </a:moveTo>
                  <a:lnTo>
                    <a:pt x="5940" y="16971"/>
                  </a:lnTo>
                  <a:lnTo>
                    <a:pt x="8100" y="16971"/>
                  </a:lnTo>
                  <a:lnTo>
                    <a:pt x="8100" y="15428"/>
                  </a:lnTo>
                  <a:lnTo>
                    <a:pt x="5940" y="15428"/>
                  </a:lnTo>
                  <a:close/>
                </a:path>
                <a:path w="21600" h="21600" extrusionOk="0">
                  <a:moveTo>
                    <a:pt x="8100" y="15428"/>
                  </a:moveTo>
                  <a:lnTo>
                    <a:pt x="8100" y="16971"/>
                  </a:lnTo>
                  <a:lnTo>
                    <a:pt x="10260" y="16971"/>
                  </a:lnTo>
                  <a:lnTo>
                    <a:pt x="10260" y="15428"/>
                  </a:lnTo>
                  <a:lnTo>
                    <a:pt x="8100" y="15428"/>
                  </a:lnTo>
                  <a:close/>
                </a:path>
                <a:path w="21600" h="21600" extrusionOk="0">
                  <a:moveTo>
                    <a:pt x="10260" y="15428"/>
                  </a:moveTo>
                  <a:lnTo>
                    <a:pt x="10260" y="16971"/>
                  </a:lnTo>
                  <a:lnTo>
                    <a:pt x="12419" y="16971"/>
                  </a:lnTo>
                  <a:lnTo>
                    <a:pt x="12419" y="15428"/>
                  </a:lnTo>
                  <a:lnTo>
                    <a:pt x="10260" y="15428"/>
                  </a:lnTo>
                  <a:close/>
                </a:path>
                <a:path w="21600" h="21600" extrusionOk="0">
                  <a:moveTo>
                    <a:pt x="12419" y="15428"/>
                  </a:moveTo>
                  <a:lnTo>
                    <a:pt x="12419" y="16971"/>
                  </a:lnTo>
                  <a:lnTo>
                    <a:pt x="14580" y="16971"/>
                  </a:lnTo>
                  <a:lnTo>
                    <a:pt x="14580" y="15428"/>
                  </a:lnTo>
                  <a:lnTo>
                    <a:pt x="12419" y="15428"/>
                  </a:lnTo>
                  <a:close/>
                </a:path>
                <a:path w="21600" h="21600" extrusionOk="0">
                  <a:moveTo>
                    <a:pt x="14580" y="15428"/>
                  </a:moveTo>
                  <a:lnTo>
                    <a:pt x="14580" y="16971"/>
                  </a:lnTo>
                  <a:lnTo>
                    <a:pt x="16740" y="16971"/>
                  </a:lnTo>
                  <a:lnTo>
                    <a:pt x="16740" y="15428"/>
                  </a:lnTo>
                  <a:lnTo>
                    <a:pt x="14580" y="15428"/>
                  </a:lnTo>
                  <a:close/>
                </a:path>
                <a:path w="21600" h="21600" extrusionOk="0">
                  <a:moveTo>
                    <a:pt x="16740" y="15428"/>
                  </a:moveTo>
                  <a:lnTo>
                    <a:pt x="16740" y="16971"/>
                  </a:lnTo>
                  <a:lnTo>
                    <a:pt x="18900" y="16971"/>
                  </a:lnTo>
                  <a:lnTo>
                    <a:pt x="18900" y="15428"/>
                  </a:lnTo>
                  <a:lnTo>
                    <a:pt x="16740" y="15428"/>
                  </a:lnTo>
                  <a:close/>
                </a:path>
                <a:path w="21600" h="21600" extrusionOk="0">
                  <a:moveTo>
                    <a:pt x="18900" y="15428"/>
                  </a:moveTo>
                  <a:lnTo>
                    <a:pt x="18900" y="16971"/>
                  </a:lnTo>
                  <a:lnTo>
                    <a:pt x="21060" y="16971"/>
                  </a:lnTo>
                  <a:lnTo>
                    <a:pt x="21060" y="15428"/>
                  </a:lnTo>
                  <a:lnTo>
                    <a:pt x="18900" y="15428"/>
                  </a:lnTo>
                  <a:close/>
                </a:path>
                <a:path w="21600" h="21600" extrusionOk="0">
                  <a:moveTo>
                    <a:pt x="540" y="16971"/>
                  </a:moveTo>
                  <a:lnTo>
                    <a:pt x="540" y="18514"/>
                  </a:lnTo>
                  <a:lnTo>
                    <a:pt x="2700" y="18514"/>
                  </a:lnTo>
                  <a:lnTo>
                    <a:pt x="2700" y="16971"/>
                  </a:lnTo>
                  <a:lnTo>
                    <a:pt x="540" y="16971"/>
                  </a:lnTo>
                  <a:close/>
                </a:path>
                <a:path w="21600" h="21600" extrusionOk="0">
                  <a:moveTo>
                    <a:pt x="2700" y="16971"/>
                  </a:moveTo>
                  <a:lnTo>
                    <a:pt x="2700" y="18514"/>
                  </a:lnTo>
                  <a:lnTo>
                    <a:pt x="4860" y="18514"/>
                  </a:lnTo>
                  <a:lnTo>
                    <a:pt x="4860" y="16971"/>
                  </a:lnTo>
                  <a:lnTo>
                    <a:pt x="2700" y="16971"/>
                  </a:lnTo>
                  <a:close/>
                </a:path>
                <a:path w="21600" h="21600" extrusionOk="0">
                  <a:moveTo>
                    <a:pt x="4860" y="16971"/>
                  </a:moveTo>
                  <a:lnTo>
                    <a:pt x="4860" y="18514"/>
                  </a:lnTo>
                  <a:lnTo>
                    <a:pt x="7020" y="18514"/>
                  </a:lnTo>
                  <a:lnTo>
                    <a:pt x="7020" y="16971"/>
                  </a:lnTo>
                  <a:lnTo>
                    <a:pt x="4860" y="16971"/>
                  </a:lnTo>
                  <a:close/>
                </a:path>
                <a:path w="21600" h="21600" extrusionOk="0">
                  <a:moveTo>
                    <a:pt x="7020" y="16971"/>
                  </a:moveTo>
                  <a:lnTo>
                    <a:pt x="7020" y="18514"/>
                  </a:lnTo>
                  <a:lnTo>
                    <a:pt x="9180" y="18514"/>
                  </a:lnTo>
                  <a:lnTo>
                    <a:pt x="9180" y="16971"/>
                  </a:lnTo>
                  <a:lnTo>
                    <a:pt x="7020" y="16971"/>
                  </a:lnTo>
                  <a:close/>
                </a:path>
                <a:path w="21600" h="21600" extrusionOk="0">
                  <a:moveTo>
                    <a:pt x="9180" y="16971"/>
                  </a:moveTo>
                  <a:lnTo>
                    <a:pt x="9180" y="18514"/>
                  </a:lnTo>
                  <a:lnTo>
                    <a:pt x="11340" y="18514"/>
                  </a:lnTo>
                  <a:lnTo>
                    <a:pt x="11340" y="16971"/>
                  </a:lnTo>
                  <a:lnTo>
                    <a:pt x="9180" y="16971"/>
                  </a:lnTo>
                  <a:close/>
                </a:path>
                <a:path w="21600" h="21600" extrusionOk="0">
                  <a:moveTo>
                    <a:pt x="11340" y="16971"/>
                  </a:moveTo>
                  <a:lnTo>
                    <a:pt x="11340" y="18514"/>
                  </a:lnTo>
                  <a:lnTo>
                    <a:pt x="13500" y="18514"/>
                  </a:lnTo>
                  <a:lnTo>
                    <a:pt x="13500" y="16971"/>
                  </a:lnTo>
                  <a:lnTo>
                    <a:pt x="11340" y="16971"/>
                  </a:lnTo>
                  <a:close/>
                </a:path>
                <a:path w="21600" h="21600" extrusionOk="0">
                  <a:moveTo>
                    <a:pt x="13500" y="16971"/>
                  </a:moveTo>
                  <a:lnTo>
                    <a:pt x="13500" y="18514"/>
                  </a:lnTo>
                  <a:lnTo>
                    <a:pt x="15660" y="18514"/>
                  </a:lnTo>
                  <a:lnTo>
                    <a:pt x="15660" y="16971"/>
                  </a:lnTo>
                  <a:lnTo>
                    <a:pt x="13500" y="16971"/>
                  </a:lnTo>
                  <a:close/>
                </a:path>
                <a:path w="21600" h="21600" extrusionOk="0">
                  <a:moveTo>
                    <a:pt x="15660" y="16971"/>
                  </a:moveTo>
                  <a:lnTo>
                    <a:pt x="15660" y="18514"/>
                  </a:lnTo>
                  <a:lnTo>
                    <a:pt x="17820" y="18514"/>
                  </a:lnTo>
                  <a:lnTo>
                    <a:pt x="17820" y="16971"/>
                  </a:lnTo>
                  <a:lnTo>
                    <a:pt x="15660" y="16971"/>
                  </a:lnTo>
                  <a:close/>
                </a:path>
                <a:path w="21600" h="21600" extrusionOk="0">
                  <a:moveTo>
                    <a:pt x="17820" y="16971"/>
                  </a:moveTo>
                  <a:lnTo>
                    <a:pt x="17820" y="18514"/>
                  </a:lnTo>
                  <a:lnTo>
                    <a:pt x="19980" y="18514"/>
                  </a:lnTo>
                  <a:lnTo>
                    <a:pt x="19980" y="16971"/>
                  </a:lnTo>
                  <a:lnTo>
                    <a:pt x="17820" y="16971"/>
                  </a:lnTo>
                  <a:close/>
                </a:path>
                <a:path w="21600" h="21600" extrusionOk="0">
                  <a:moveTo>
                    <a:pt x="1620" y="18514"/>
                  </a:moveTo>
                  <a:lnTo>
                    <a:pt x="1620" y="20057"/>
                  </a:lnTo>
                  <a:lnTo>
                    <a:pt x="3779" y="20057"/>
                  </a:lnTo>
                  <a:lnTo>
                    <a:pt x="3779" y="18514"/>
                  </a:lnTo>
                  <a:lnTo>
                    <a:pt x="1620" y="18514"/>
                  </a:lnTo>
                  <a:close/>
                </a:path>
                <a:path w="21600" h="21600" extrusionOk="0">
                  <a:moveTo>
                    <a:pt x="3779" y="18514"/>
                  </a:moveTo>
                  <a:lnTo>
                    <a:pt x="3779" y="20057"/>
                  </a:lnTo>
                  <a:lnTo>
                    <a:pt x="5940" y="20057"/>
                  </a:lnTo>
                  <a:lnTo>
                    <a:pt x="5940" y="18514"/>
                  </a:lnTo>
                  <a:lnTo>
                    <a:pt x="3779" y="18514"/>
                  </a:lnTo>
                  <a:close/>
                </a:path>
                <a:path w="21600" h="21600" extrusionOk="0">
                  <a:moveTo>
                    <a:pt x="5940" y="18514"/>
                  </a:moveTo>
                  <a:lnTo>
                    <a:pt x="5940" y="20057"/>
                  </a:lnTo>
                  <a:lnTo>
                    <a:pt x="8100" y="20057"/>
                  </a:lnTo>
                  <a:lnTo>
                    <a:pt x="8100" y="18514"/>
                  </a:lnTo>
                  <a:lnTo>
                    <a:pt x="5940" y="18514"/>
                  </a:lnTo>
                  <a:close/>
                </a:path>
                <a:path w="21600" h="21600" extrusionOk="0">
                  <a:moveTo>
                    <a:pt x="8100" y="18514"/>
                  </a:moveTo>
                  <a:lnTo>
                    <a:pt x="8100" y="20057"/>
                  </a:lnTo>
                  <a:lnTo>
                    <a:pt x="10260" y="20057"/>
                  </a:lnTo>
                  <a:lnTo>
                    <a:pt x="10260" y="18514"/>
                  </a:lnTo>
                  <a:lnTo>
                    <a:pt x="8100" y="18514"/>
                  </a:lnTo>
                  <a:close/>
                </a:path>
                <a:path w="21600" h="21600" extrusionOk="0">
                  <a:moveTo>
                    <a:pt x="10260" y="18514"/>
                  </a:moveTo>
                  <a:lnTo>
                    <a:pt x="10260" y="20057"/>
                  </a:lnTo>
                  <a:lnTo>
                    <a:pt x="12419" y="20057"/>
                  </a:lnTo>
                  <a:lnTo>
                    <a:pt x="12419" y="18514"/>
                  </a:lnTo>
                  <a:lnTo>
                    <a:pt x="10260" y="18514"/>
                  </a:lnTo>
                  <a:close/>
                </a:path>
                <a:path w="21600" h="21600" extrusionOk="0">
                  <a:moveTo>
                    <a:pt x="12419" y="18514"/>
                  </a:moveTo>
                  <a:lnTo>
                    <a:pt x="12419" y="20057"/>
                  </a:lnTo>
                  <a:lnTo>
                    <a:pt x="14580" y="20057"/>
                  </a:lnTo>
                  <a:lnTo>
                    <a:pt x="14580" y="18514"/>
                  </a:lnTo>
                  <a:lnTo>
                    <a:pt x="12419" y="18514"/>
                  </a:lnTo>
                  <a:close/>
                </a:path>
                <a:path w="21600" h="21600" extrusionOk="0">
                  <a:moveTo>
                    <a:pt x="14580" y="18514"/>
                  </a:moveTo>
                  <a:lnTo>
                    <a:pt x="14580" y="20057"/>
                  </a:lnTo>
                  <a:lnTo>
                    <a:pt x="16740" y="20057"/>
                  </a:lnTo>
                  <a:lnTo>
                    <a:pt x="16740" y="18514"/>
                  </a:lnTo>
                  <a:lnTo>
                    <a:pt x="14580" y="18514"/>
                  </a:lnTo>
                  <a:close/>
                </a:path>
                <a:path w="21600" h="21600" extrusionOk="0">
                  <a:moveTo>
                    <a:pt x="16740" y="18514"/>
                  </a:moveTo>
                  <a:lnTo>
                    <a:pt x="16740" y="20057"/>
                  </a:lnTo>
                  <a:lnTo>
                    <a:pt x="18900" y="20057"/>
                  </a:lnTo>
                  <a:lnTo>
                    <a:pt x="18900" y="18514"/>
                  </a:lnTo>
                  <a:lnTo>
                    <a:pt x="16740" y="18514"/>
                  </a:lnTo>
                  <a:close/>
                </a:path>
                <a:path w="21600" h="21600" extrusionOk="0">
                  <a:moveTo>
                    <a:pt x="18900" y="18514"/>
                  </a:moveTo>
                  <a:lnTo>
                    <a:pt x="18900" y="20057"/>
                  </a:lnTo>
                  <a:lnTo>
                    <a:pt x="21060" y="20057"/>
                  </a:lnTo>
                  <a:lnTo>
                    <a:pt x="21060" y="18514"/>
                  </a:lnTo>
                  <a:lnTo>
                    <a:pt x="18900" y="18514"/>
                  </a:lnTo>
                  <a:close/>
                </a:path>
                <a:path w="21600" h="21600" extrusionOk="0">
                  <a:moveTo>
                    <a:pt x="540" y="20057"/>
                  </a:moveTo>
                  <a:lnTo>
                    <a:pt x="540" y="21600"/>
                  </a:lnTo>
                  <a:lnTo>
                    <a:pt x="2700" y="21600"/>
                  </a:lnTo>
                  <a:lnTo>
                    <a:pt x="2700" y="20057"/>
                  </a:lnTo>
                  <a:lnTo>
                    <a:pt x="540" y="20057"/>
                  </a:lnTo>
                  <a:close/>
                </a:path>
                <a:path w="21600" h="21600" extrusionOk="0">
                  <a:moveTo>
                    <a:pt x="2700" y="20057"/>
                  </a:moveTo>
                  <a:lnTo>
                    <a:pt x="2700" y="21600"/>
                  </a:lnTo>
                  <a:lnTo>
                    <a:pt x="4860" y="21600"/>
                  </a:lnTo>
                  <a:lnTo>
                    <a:pt x="4860" y="20057"/>
                  </a:lnTo>
                  <a:lnTo>
                    <a:pt x="2700" y="20057"/>
                  </a:lnTo>
                  <a:close/>
                </a:path>
                <a:path w="21600" h="21600" extrusionOk="0">
                  <a:moveTo>
                    <a:pt x="4860" y="20057"/>
                  </a:moveTo>
                  <a:lnTo>
                    <a:pt x="4860" y="21600"/>
                  </a:lnTo>
                  <a:lnTo>
                    <a:pt x="7020" y="21600"/>
                  </a:lnTo>
                  <a:lnTo>
                    <a:pt x="7020" y="20057"/>
                  </a:lnTo>
                  <a:lnTo>
                    <a:pt x="4860" y="20057"/>
                  </a:lnTo>
                  <a:close/>
                </a:path>
                <a:path w="21600" h="21600" extrusionOk="0">
                  <a:moveTo>
                    <a:pt x="7020" y="20057"/>
                  </a:moveTo>
                  <a:lnTo>
                    <a:pt x="7020" y="21600"/>
                  </a:lnTo>
                  <a:lnTo>
                    <a:pt x="9180" y="21600"/>
                  </a:lnTo>
                  <a:lnTo>
                    <a:pt x="9180" y="20057"/>
                  </a:lnTo>
                  <a:lnTo>
                    <a:pt x="7020" y="20057"/>
                  </a:lnTo>
                  <a:close/>
                </a:path>
                <a:path w="21600" h="21600" extrusionOk="0">
                  <a:moveTo>
                    <a:pt x="9180" y="20057"/>
                  </a:moveTo>
                  <a:lnTo>
                    <a:pt x="9180" y="21600"/>
                  </a:lnTo>
                  <a:lnTo>
                    <a:pt x="11340" y="21600"/>
                  </a:lnTo>
                  <a:lnTo>
                    <a:pt x="11340" y="20057"/>
                  </a:lnTo>
                  <a:lnTo>
                    <a:pt x="9180" y="20057"/>
                  </a:lnTo>
                  <a:close/>
                </a:path>
                <a:path w="21600" h="21600" extrusionOk="0">
                  <a:moveTo>
                    <a:pt x="11340" y="20057"/>
                  </a:moveTo>
                  <a:lnTo>
                    <a:pt x="11340" y="21600"/>
                  </a:lnTo>
                  <a:lnTo>
                    <a:pt x="13500" y="21600"/>
                  </a:lnTo>
                  <a:lnTo>
                    <a:pt x="13500" y="20057"/>
                  </a:lnTo>
                  <a:lnTo>
                    <a:pt x="11340" y="20057"/>
                  </a:lnTo>
                  <a:close/>
                </a:path>
                <a:path w="21600" h="21600" extrusionOk="0">
                  <a:moveTo>
                    <a:pt x="13500" y="20057"/>
                  </a:moveTo>
                  <a:lnTo>
                    <a:pt x="13500" y="21600"/>
                  </a:lnTo>
                  <a:lnTo>
                    <a:pt x="15660" y="21600"/>
                  </a:lnTo>
                  <a:lnTo>
                    <a:pt x="15660" y="20057"/>
                  </a:lnTo>
                  <a:lnTo>
                    <a:pt x="13500" y="20057"/>
                  </a:lnTo>
                  <a:close/>
                </a:path>
                <a:path w="21600" h="21600" extrusionOk="0">
                  <a:moveTo>
                    <a:pt x="15660" y="20057"/>
                  </a:moveTo>
                  <a:lnTo>
                    <a:pt x="15660" y="21600"/>
                  </a:lnTo>
                  <a:lnTo>
                    <a:pt x="17820" y="21600"/>
                  </a:lnTo>
                  <a:lnTo>
                    <a:pt x="17820" y="20057"/>
                  </a:lnTo>
                  <a:lnTo>
                    <a:pt x="15660" y="20057"/>
                  </a:lnTo>
                  <a:close/>
                </a:path>
                <a:path w="21600" h="21600" extrusionOk="0">
                  <a:moveTo>
                    <a:pt x="17820" y="20057"/>
                  </a:moveTo>
                  <a:lnTo>
                    <a:pt x="17820" y="21600"/>
                  </a:lnTo>
                  <a:lnTo>
                    <a:pt x="19980" y="21600"/>
                  </a:lnTo>
                  <a:lnTo>
                    <a:pt x="19980" y="20057"/>
                  </a:lnTo>
                  <a:lnTo>
                    <a:pt x="17820" y="20057"/>
                  </a:lnTo>
                  <a:close/>
                </a:path>
                <a:path w="21600" h="21600" extrusionOk="0">
                  <a:moveTo>
                    <a:pt x="19980" y="4628"/>
                  </a:moveTo>
                  <a:lnTo>
                    <a:pt x="21060" y="4628"/>
                  </a:lnTo>
                  <a:lnTo>
                    <a:pt x="21060" y="6171"/>
                  </a:lnTo>
                  <a:lnTo>
                    <a:pt x="19980" y="6171"/>
                  </a:lnTo>
                  <a:lnTo>
                    <a:pt x="19980" y="4628"/>
                  </a:lnTo>
                  <a:close/>
                </a:path>
              </a:pathLst>
            </a:custGeom>
            <a:solidFill>
              <a:srgbClr val="99663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5" name="Text Box 27"/>
            <p:cNvSpPr txBox="1">
              <a:spLocks noChangeArrowheads="1"/>
            </p:cNvSpPr>
            <p:nvPr/>
          </p:nvSpPr>
          <p:spPr bwMode="auto">
            <a:xfrm>
              <a:off x="4951413" y="5657850"/>
              <a:ext cx="1928812" cy="6461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b="1">
                  <a:solidFill>
                    <a:srgbClr val="FFFF00"/>
                  </a:solidFill>
                </a:rPr>
                <a:t>EMPRESAS DE </a:t>
              </a:r>
            </a:p>
            <a:p>
              <a:pPr algn="ctr" eaLnBrk="1" hangingPunct="1"/>
              <a:r>
                <a:rPr lang="es-ES" b="1">
                  <a:solidFill>
                    <a:srgbClr val="FFFF00"/>
                  </a:solidFill>
                </a:rPr>
                <a:t>SERVICIO</a:t>
              </a:r>
            </a:p>
          </p:txBody>
        </p:sp>
        <p:sp>
          <p:nvSpPr>
            <p:cNvPr id="1096" name="Text Box 28"/>
            <p:cNvSpPr txBox="1">
              <a:spLocks noChangeArrowheads="1"/>
            </p:cNvSpPr>
            <p:nvPr/>
          </p:nvSpPr>
          <p:spPr bwMode="auto">
            <a:xfrm>
              <a:off x="2420938" y="5657850"/>
              <a:ext cx="1774825" cy="6461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s-ES" b="1">
                  <a:solidFill>
                    <a:srgbClr val="FFFF00"/>
                  </a:solidFill>
                </a:rPr>
                <a:t>ENLACES F.O.</a:t>
              </a:r>
            </a:p>
            <a:p>
              <a:pPr algn="ctr" eaLnBrk="1" hangingPunct="1"/>
              <a:r>
                <a:rPr lang="es-ES" b="1">
                  <a:solidFill>
                    <a:srgbClr val="FFFF00"/>
                  </a:solidFill>
                </a:rPr>
                <a:t>ARMADA</a:t>
              </a:r>
            </a:p>
          </p:txBody>
        </p:sp>
        <p:sp>
          <p:nvSpPr>
            <p:cNvPr id="1097" name="Line 40"/>
            <p:cNvSpPr>
              <a:spLocks noChangeShapeType="1"/>
            </p:cNvSpPr>
            <p:nvPr/>
          </p:nvSpPr>
          <p:spPr bwMode="auto">
            <a:xfrm flipH="1" flipV="1">
              <a:off x="3851275" y="1557338"/>
              <a:ext cx="2016125" cy="122396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98" name="Line 41"/>
            <p:cNvSpPr>
              <a:spLocks noChangeShapeType="1"/>
            </p:cNvSpPr>
            <p:nvPr/>
          </p:nvSpPr>
          <p:spPr bwMode="auto">
            <a:xfrm flipV="1">
              <a:off x="5795963" y="1628775"/>
              <a:ext cx="1584325" cy="12239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99" name="Line 42"/>
            <p:cNvSpPr>
              <a:spLocks noChangeShapeType="1"/>
            </p:cNvSpPr>
            <p:nvPr/>
          </p:nvSpPr>
          <p:spPr bwMode="auto">
            <a:xfrm flipH="1" flipV="1">
              <a:off x="5003800" y="2852738"/>
              <a:ext cx="936625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00" name="Line 43"/>
            <p:cNvSpPr>
              <a:spLocks noChangeShapeType="1"/>
            </p:cNvSpPr>
            <p:nvPr/>
          </p:nvSpPr>
          <p:spPr bwMode="auto">
            <a:xfrm flipV="1">
              <a:off x="5867400" y="2708275"/>
              <a:ext cx="865188" cy="1444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01" name="Line 44"/>
            <p:cNvSpPr>
              <a:spLocks noChangeShapeType="1"/>
            </p:cNvSpPr>
            <p:nvPr/>
          </p:nvSpPr>
          <p:spPr bwMode="auto">
            <a:xfrm flipH="1">
              <a:off x="4572000" y="2852738"/>
              <a:ext cx="1223963" cy="122396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02" name="Line 45"/>
            <p:cNvSpPr>
              <a:spLocks noChangeShapeType="1"/>
            </p:cNvSpPr>
            <p:nvPr/>
          </p:nvSpPr>
          <p:spPr bwMode="auto">
            <a:xfrm>
              <a:off x="5795963" y="2852738"/>
              <a:ext cx="504825" cy="122396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103" name="Text Box 32"/>
            <p:cNvSpPr txBox="1">
              <a:spLocks noChangeArrowheads="1"/>
            </p:cNvSpPr>
            <p:nvPr/>
          </p:nvSpPr>
          <p:spPr bwMode="auto">
            <a:xfrm>
              <a:off x="5211763" y="3238500"/>
              <a:ext cx="1533525" cy="461963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ADMINISTRACIÓN</a:t>
              </a:r>
            </a:p>
            <a:p>
              <a:pPr>
                <a:defRPr/>
              </a:pPr>
              <a:r>
                <a:rPr lang="es-ES" sz="1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  <a:cs typeface="Arial" charset="0"/>
                </a:rPr>
                <a:t>CENTRALIZADA</a:t>
              </a:r>
              <a:endParaRPr lang="es-MX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endParaRPr>
            </a:p>
          </p:txBody>
        </p:sp>
        <p:sp>
          <p:nvSpPr>
            <p:cNvPr id="1104" name="laptop"/>
            <p:cNvSpPr>
              <a:spLocks noEditPoints="1" noChangeArrowheads="1"/>
            </p:cNvSpPr>
            <p:nvPr/>
          </p:nvSpPr>
          <p:spPr bwMode="auto">
            <a:xfrm>
              <a:off x="5584825" y="2708275"/>
              <a:ext cx="577850" cy="465138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147483647 h 21600"/>
                <a:gd name="T4" fmla="*/ 2147483647 w 21600"/>
                <a:gd name="T5" fmla="*/ 0 h 21600"/>
                <a:gd name="T6" fmla="*/ 2147483647 w 21600"/>
                <a:gd name="T7" fmla="*/ 2147483647 h 21600"/>
                <a:gd name="T8" fmla="*/ 2147483647 w 21600"/>
                <a:gd name="T9" fmla="*/ 0 h 21600"/>
                <a:gd name="T10" fmla="*/ 2147483647 w 21600"/>
                <a:gd name="T11" fmla="*/ 2147483647 h 21600"/>
                <a:gd name="T12" fmla="*/ 0 w 21600"/>
                <a:gd name="T13" fmla="*/ 2147483647 h 21600"/>
                <a:gd name="T14" fmla="*/ 2147483647 w 21600"/>
                <a:gd name="T15" fmla="*/ 214748364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4445 w 21600"/>
                <a:gd name="T25" fmla="*/ 1858 h 21600"/>
                <a:gd name="T26" fmla="*/ 17311 w 21600"/>
                <a:gd name="T27" fmla="*/ 12323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extrusionOk="0">
                  <a:moveTo>
                    <a:pt x="3362" y="0"/>
                  </a:moveTo>
                  <a:lnTo>
                    <a:pt x="18327" y="0"/>
                  </a:lnTo>
                  <a:lnTo>
                    <a:pt x="18327" y="14347"/>
                  </a:lnTo>
                  <a:lnTo>
                    <a:pt x="3362" y="14347"/>
                  </a:lnTo>
                  <a:lnTo>
                    <a:pt x="3362" y="0"/>
                  </a:lnTo>
                  <a:close/>
                </a:path>
                <a:path w="21600" h="21600" extrusionOk="0">
                  <a:moveTo>
                    <a:pt x="3340" y="15068"/>
                  </a:moveTo>
                  <a:lnTo>
                    <a:pt x="0" y="19877"/>
                  </a:lnTo>
                  <a:lnTo>
                    <a:pt x="21600" y="19877"/>
                  </a:lnTo>
                  <a:lnTo>
                    <a:pt x="18327" y="15068"/>
                  </a:lnTo>
                  <a:lnTo>
                    <a:pt x="3340" y="15068"/>
                  </a:lnTo>
                  <a:close/>
                </a:path>
                <a:path w="21600" h="21600" extrusionOk="0">
                  <a:moveTo>
                    <a:pt x="0" y="19877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19877"/>
                  </a:lnTo>
                  <a:lnTo>
                    <a:pt x="0" y="19877"/>
                  </a:lnTo>
                  <a:close/>
                </a:path>
                <a:path w="21600" h="21600" extrusionOk="0">
                  <a:moveTo>
                    <a:pt x="4186" y="1523"/>
                  </a:moveTo>
                  <a:lnTo>
                    <a:pt x="17547" y="1523"/>
                  </a:lnTo>
                  <a:lnTo>
                    <a:pt x="17547" y="12744"/>
                  </a:lnTo>
                  <a:lnTo>
                    <a:pt x="4186" y="12744"/>
                  </a:lnTo>
                  <a:lnTo>
                    <a:pt x="4186" y="1523"/>
                  </a:lnTo>
                  <a:close/>
                </a:path>
                <a:path w="21600" h="21600" extrusionOk="0">
                  <a:moveTo>
                    <a:pt x="3318" y="15549"/>
                  </a:moveTo>
                  <a:lnTo>
                    <a:pt x="2917" y="16110"/>
                  </a:lnTo>
                  <a:lnTo>
                    <a:pt x="18727" y="16110"/>
                  </a:lnTo>
                  <a:lnTo>
                    <a:pt x="18327" y="15549"/>
                  </a:lnTo>
                  <a:lnTo>
                    <a:pt x="3318" y="15549"/>
                  </a:lnTo>
                  <a:close/>
                </a:path>
                <a:path w="21600" h="21600" extrusionOk="0">
                  <a:moveTo>
                    <a:pt x="6213" y="18314"/>
                  </a:moveTo>
                  <a:lnTo>
                    <a:pt x="5946" y="18875"/>
                  </a:lnTo>
                  <a:lnTo>
                    <a:pt x="15766" y="18875"/>
                  </a:lnTo>
                  <a:lnTo>
                    <a:pt x="15499" y="18314"/>
                  </a:lnTo>
                  <a:lnTo>
                    <a:pt x="6213" y="18314"/>
                  </a:lnTo>
                  <a:close/>
                </a:path>
                <a:path w="21600" h="21600" extrusionOk="0">
                  <a:moveTo>
                    <a:pt x="2828" y="16471"/>
                  </a:moveTo>
                  <a:lnTo>
                    <a:pt x="2405" y="17072"/>
                  </a:lnTo>
                  <a:lnTo>
                    <a:pt x="19284" y="17072"/>
                  </a:lnTo>
                  <a:lnTo>
                    <a:pt x="18839" y="16471"/>
                  </a:lnTo>
                  <a:lnTo>
                    <a:pt x="2828" y="16471"/>
                  </a:lnTo>
                  <a:close/>
                </a:path>
                <a:path w="21600" h="21600" extrusionOk="0">
                  <a:moveTo>
                    <a:pt x="2316" y="17352"/>
                  </a:moveTo>
                  <a:lnTo>
                    <a:pt x="1871" y="17953"/>
                  </a:lnTo>
                  <a:lnTo>
                    <a:pt x="19863" y="17953"/>
                  </a:lnTo>
                  <a:lnTo>
                    <a:pt x="19395" y="17352"/>
                  </a:lnTo>
                  <a:lnTo>
                    <a:pt x="2316" y="17352"/>
                  </a:lnTo>
                  <a:close/>
                </a:path>
              </a:pathLst>
            </a:custGeom>
            <a:solidFill>
              <a:srgbClr val="3333FF"/>
            </a:solidFill>
            <a:ln w="9525" cap="rnd" algn="ctr">
              <a:solidFill>
                <a:srgbClr val="FF0000"/>
              </a:solidFill>
              <a:prstDash val="sysDot"/>
              <a:miter lim="800000"/>
              <a:headEnd/>
              <a:tailEnd/>
            </a:ln>
            <a:effectLst>
              <a:outerShdw dist="107763" dir="2700000" algn="ctr" rotWithShape="0">
                <a:srgbClr val="808080"/>
              </a:outerShdw>
            </a:effectLst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653804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313898" y="1109874"/>
            <a:ext cx="78087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Organización del Sistema de Comunicaciones en la Armada (SITACH)</a:t>
            </a:r>
            <a:endParaRPr lang="es-CL" b="1" dirty="0"/>
          </a:p>
        </p:txBody>
      </p:sp>
      <p:grpSp>
        <p:nvGrpSpPr>
          <p:cNvPr id="6" name="Grupo 5"/>
          <p:cNvGrpSpPr/>
          <p:nvPr/>
        </p:nvGrpSpPr>
        <p:grpSpPr>
          <a:xfrm>
            <a:off x="1464860" y="3254043"/>
            <a:ext cx="8458200" cy="2209800"/>
            <a:chOff x="304800" y="3213100"/>
            <a:chExt cx="8458200" cy="2209800"/>
          </a:xfrm>
        </p:grpSpPr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304800" y="3746500"/>
              <a:ext cx="1371600" cy="825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RED</a:t>
              </a:r>
              <a:r>
                <a:rPr lang="en-GB" altLang="es-CL" sz="2400" b="1">
                  <a:solidFill>
                    <a:srgbClr val="FFFF00"/>
                  </a:solidFill>
                </a:rPr>
                <a:t> </a:t>
              </a:r>
              <a:r>
                <a:rPr lang="en-GB" altLang="es-CL" sz="2400" b="1">
                  <a:solidFill>
                    <a:schemeClr val="tx1"/>
                  </a:solidFill>
                </a:rPr>
                <a:t>MÓVIL</a:t>
              </a:r>
            </a:p>
          </p:txBody>
        </p: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1981200" y="3441700"/>
              <a:ext cx="1524000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TIERRA</a:t>
              </a: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1905000" y="4508500"/>
              <a:ext cx="1524000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BUQUE</a:t>
              </a:r>
            </a:p>
          </p:txBody>
        </p:sp>
        <p:sp>
          <p:nvSpPr>
            <p:cNvPr id="12" name="AutoShape 6"/>
            <p:cNvSpPr>
              <a:spLocks noChangeArrowheads="1"/>
            </p:cNvSpPr>
            <p:nvPr/>
          </p:nvSpPr>
          <p:spPr bwMode="auto">
            <a:xfrm>
              <a:off x="3429000" y="3517900"/>
              <a:ext cx="685800" cy="381000"/>
            </a:xfrm>
            <a:prstGeom prst="rightArrow">
              <a:avLst>
                <a:gd name="adj1" fmla="val 50000"/>
                <a:gd name="adj2" fmla="val 45000"/>
              </a:avLst>
            </a:prstGeom>
            <a:solidFill>
              <a:srgbClr val="FF0000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tx1"/>
                </a:solidFill>
              </a:endParaRPr>
            </a:p>
          </p:txBody>
        </p:sp>
        <p:sp>
          <p:nvSpPr>
            <p:cNvPr id="13" name="AutoShape 7"/>
            <p:cNvSpPr>
              <a:spLocks noChangeArrowheads="1"/>
            </p:cNvSpPr>
            <p:nvPr/>
          </p:nvSpPr>
          <p:spPr bwMode="auto">
            <a:xfrm>
              <a:off x="3429000" y="4508500"/>
              <a:ext cx="685800" cy="381000"/>
            </a:xfrm>
            <a:prstGeom prst="rightArrow">
              <a:avLst>
                <a:gd name="adj1" fmla="val 50000"/>
                <a:gd name="adj2" fmla="val 45000"/>
              </a:avLst>
            </a:prstGeom>
            <a:solidFill>
              <a:srgbClr val="FF0000"/>
            </a:solidFill>
            <a:ln w="936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tx1"/>
                </a:solidFill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4191000" y="3517900"/>
              <a:ext cx="1524000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BUQUE</a:t>
              </a: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4191000" y="4432300"/>
              <a:ext cx="1524000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TIERRA</a:t>
              </a:r>
            </a:p>
          </p:txBody>
        </p:sp>
        <p:sp>
          <p:nvSpPr>
            <p:cNvPr id="16" name="AutoShape 10"/>
            <p:cNvSpPr>
              <a:spLocks/>
            </p:cNvSpPr>
            <p:nvPr/>
          </p:nvSpPr>
          <p:spPr bwMode="auto">
            <a:xfrm>
              <a:off x="5562600" y="3365500"/>
              <a:ext cx="381000" cy="685800"/>
            </a:xfrm>
            <a:prstGeom prst="rightBrace">
              <a:avLst>
                <a:gd name="adj1" fmla="val 15000"/>
                <a:gd name="adj2" fmla="val 50000"/>
              </a:avLst>
            </a:prstGeom>
            <a:noFill/>
            <a:ln w="412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tx1"/>
                </a:solidFill>
              </a:endParaRPr>
            </a:p>
          </p:txBody>
        </p:sp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6400800" y="3441700"/>
              <a:ext cx="2274888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DIFUSIONES</a:t>
              </a:r>
            </a:p>
          </p:txBody>
        </p:sp>
        <p:sp>
          <p:nvSpPr>
            <p:cNvPr id="18" name="AutoShape 12"/>
            <p:cNvSpPr>
              <a:spLocks/>
            </p:cNvSpPr>
            <p:nvPr/>
          </p:nvSpPr>
          <p:spPr bwMode="auto">
            <a:xfrm>
              <a:off x="5562600" y="4356100"/>
              <a:ext cx="381000" cy="685800"/>
            </a:xfrm>
            <a:prstGeom prst="rightBrace">
              <a:avLst>
                <a:gd name="adj1" fmla="val 15000"/>
                <a:gd name="adj2" fmla="val 50000"/>
              </a:avLst>
            </a:prstGeom>
            <a:noFill/>
            <a:ln w="4127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tx1"/>
                </a:solidFill>
              </a:endParaRPr>
            </a:p>
          </p:txBody>
        </p:sp>
        <p:sp>
          <p:nvSpPr>
            <p:cNvPr id="19" name="Text Box 13"/>
            <p:cNvSpPr txBox="1">
              <a:spLocks noChangeArrowheads="1"/>
            </p:cNvSpPr>
            <p:nvPr/>
          </p:nvSpPr>
          <p:spPr bwMode="auto">
            <a:xfrm>
              <a:off x="6400800" y="4432300"/>
              <a:ext cx="2362200" cy="460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FFFF00"/>
                </a:buClr>
                <a:buFont typeface="Arial" panose="020B0604020202020204" pitchFamily="34" charset="0"/>
                <a:buNone/>
              </a:pPr>
              <a:r>
                <a:rPr lang="en-GB" altLang="es-CL" sz="2400" b="1">
                  <a:solidFill>
                    <a:schemeClr val="tx1"/>
                  </a:solidFill>
                </a:rPr>
                <a:t>MÓVIL NAVAL</a:t>
              </a:r>
            </a:p>
          </p:txBody>
        </p:sp>
        <p:sp>
          <p:nvSpPr>
            <p:cNvPr id="20" name="AutoShape 14"/>
            <p:cNvSpPr>
              <a:spLocks/>
            </p:cNvSpPr>
            <p:nvPr/>
          </p:nvSpPr>
          <p:spPr bwMode="auto">
            <a:xfrm>
              <a:off x="1600200" y="3213100"/>
              <a:ext cx="76200" cy="2209800"/>
            </a:xfrm>
            <a:prstGeom prst="leftBracket">
              <a:avLst>
                <a:gd name="adj" fmla="val 241667"/>
              </a:avLst>
            </a:prstGeom>
            <a:noFill/>
            <a:ln w="4445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tx1"/>
                </a:solidFill>
              </a:endParaRPr>
            </a:p>
          </p:txBody>
        </p:sp>
      </p:grpSp>
      <p:sp>
        <p:nvSpPr>
          <p:cNvPr id="2" name="Rectángulo 1"/>
          <p:cNvSpPr/>
          <p:nvPr/>
        </p:nvSpPr>
        <p:spPr>
          <a:xfrm>
            <a:off x="4631070" y="2059714"/>
            <a:ext cx="2554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Clr>
                <a:srgbClr val="FFFF00"/>
              </a:buClr>
            </a:pPr>
            <a:r>
              <a:rPr lang="en-GB" altLang="es-CL" dirty="0">
                <a:latin typeface="Arial Black" panose="020B0A04020102020204" pitchFamily="34" charset="0"/>
              </a:rPr>
              <a:t>RED MÓVIL NAVAL</a:t>
            </a:r>
          </a:p>
        </p:txBody>
      </p:sp>
    </p:spTree>
    <p:extLst>
      <p:ext uri="{BB962C8B-B14F-4D97-AF65-F5344CB8AC3E}">
        <p14:creationId xmlns:p14="http://schemas.microsoft.com/office/powerpoint/2010/main" val="446964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04717" y="2733957"/>
            <a:ext cx="200622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/>
              <a:t>Organización del Sistema de Comunicaciones en la Armada (SITACH)</a:t>
            </a:r>
            <a:endParaRPr lang="es-CL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1063" y="950006"/>
            <a:ext cx="9184943" cy="543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76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25079" y="3155735"/>
            <a:ext cx="2292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>
                <a:srgbClr val="FFFF00"/>
              </a:buClr>
            </a:pPr>
            <a:r>
              <a:rPr lang="en-GB" altLang="es-CL" dirty="0">
                <a:latin typeface="Arial Black" panose="020B0A04020102020204" pitchFamily="34" charset="0"/>
              </a:rPr>
              <a:t>MÓVIL NAVAL</a:t>
            </a:r>
          </a:p>
        </p:txBody>
      </p:sp>
      <p:grpSp>
        <p:nvGrpSpPr>
          <p:cNvPr id="6" name="Grupo 5"/>
          <p:cNvGrpSpPr/>
          <p:nvPr/>
        </p:nvGrpSpPr>
        <p:grpSpPr>
          <a:xfrm>
            <a:off x="2826579" y="974332"/>
            <a:ext cx="8043863" cy="5426075"/>
            <a:chOff x="642937" y="1295400"/>
            <a:chExt cx="8043863" cy="5426075"/>
          </a:xfrm>
        </p:grpSpPr>
        <p:sp>
          <p:nvSpPr>
            <p:cNvPr id="7" name="Text Box 1"/>
            <p:cNvSpPr txBox="1">
              <a:spLocks noChangeArrowheads="1"/>
            </p:cNvSpPr>
            <p:nvPr/>
          </p:nvSpPr>
          <p:spPr bwMode="auto">
            <a:xfrm>
              <a:off x="3124200" y="6245225"/>
              <a:ext cx="2895600" cy="476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fld id="{117281CB-C04B-4830-AE48-F24C02E3CBCE}" type="slidenum">
                <a:rPr lang="en-GB" altLang="es-CL" sz="1400"/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t>14</a:t>
              </a:fld>
              <a:endParaRPr lang="en-GB" altLang="es-CL" sz="1400"/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/>
            <a:srcRect r="57420" b="52058"/>
            <a:stretch>
              <a:fillRect/>
            </a:stretch>
          </p:blipFill>
          <p:spPr bwMode="auto">
            <a:xfrm>
              <a:off x="5500688" y="1295400"/>
              <a:ext cx="3033712" cy="52768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p:spPr>
        </p:pic>
        <p:sp>
          <p:nvSpPr>
            <p:cNvPr id="10" name="Rectangle 3"/>
            <p:cNvSpPr>
              <a:spLocks noChangeArrowheads="1"/>
            </p:cNvSpPr>
            <p:nvPr/>
          </p:nvSpPr>
          <p:spPr bwMode="auto">
            <a:xfrm>
              <a:off x="6553200" y="1600200"/>
              <a:ext cx="2133600" cy="4902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400">
                  <a:latin typeface="Times New Roman" panose="02020603050405020304" pitchFamily="18" charset="0"/>
                </a:rPr>
                <a:t>        SUBTELIQUE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400">
                  <a:latin typeface="Times New Roman" panose="02020603050405020304" pitchFamily="18" charset="0"/>
                </a:rPr>
                <a:t>SUBTELTALC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4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400">
                  <a:latin typeface="Times New Roman" panose="02020603050405020304" pitchFamily="18" charset="0"/>
                </a:rPr>
                <a:t>         SUBTELWILL</a:t>
              </a:r>
            </a:p>
          </p:txBody>
        </p:sp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6715125" y="1524000"/>
              <a:ext cx="1917700" cy="5032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800">
                  <a:latin typeface="Times New Roman" panose="02020603050405020304" pitchFamily="18" charset="0"/>
                </a:rPr>
                <a:t>CENTELANTO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800">
                  <a:latin typeface="Times New Roman" panose="02020603050405020304" pitchFamily="18" charset="0"/>
                </a:rPr>
                <a:t>CENTELSAN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800">
                  <a:latin typeface="Times New Roman" panose="02020603050405020304" pitchFamily="18" charset="0"/>
                </a:rPr>
                <a:t>SUBTELMONTT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r>
                <a:rPr lang="en-GB" altLang="es-CL" sz="1800">
                  <a:latin typeface="Times New Roman" panose="02020603050405020304" pitchFamily="18" charset="0"/>
                </a:rPr>
                <a:t>CENTELMAG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</a:pPr>
              <a:endParaRPr lang="en-GB" altLang="es-CL" sz="180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642937" y="1295401"/>
              <a:ext cx="4881563" cy="52768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p:spPr>
          <p:txBody>
            <a:bodyPr wrap="none" lIns="90000" tIns="46800" rIns="90000" bIns="46800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>
                  <a:srgbClr val="000066"/>
                </a:buClr>
                <a:buFont typeface="Times New Roman" panose="02020603050405020304" pitchFamily="18" charset="0"/>
                <a:buNone/>
                <a:defRPr/>
              </a:pPr>
              <a:endParaRPr lang="en-GB" altLang="es-CL" sz="14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Times New Roman" panose="02020603050405020304" pitchFamily="18" charset="0"/>
                <a:buNone/>
                <a:defRPr/>
              </a:pPr>
              <a:r>
                <a:rPr lang="en-GB" altLang="es-CL" sz="2400">
                  <a:latin typeface="Times New Roman" panose="02020603050405020304" pitchFamily="18" charset="0"/>
                </a:rPr>
                <a:t> </a:t>
              </a:r>
            </a:p>
          </p:txBody>
        </p:sp>
        <p:graphicFrame>
          <p:nvGraphicFramePr>
            <p:cNvPr id="13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11060027"/>
                </p:ext>
              </p:extLst>
            </p:nvPr>
          </p:nvGraphicFramePr>
          <p:xfrm>
            <a:off x="2133600" y="3581400"/>
            <a:ext cx="654050" cy="685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965762" imgH="1965762" progId="">
                    <p:embed/>
                  </p:oleObj>
                </mc:Choice>
                <mc:Fallback>
                  <p:oleObj r:id="rId5" imgW="1965762" imgH="1965762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33600" y="3581400"/>
                          <a:ext cx="654050" cy="685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AutoShape 7"/>
            <p:cNvSpPr>
              <a:spLocks noChangeArrowheads="1"/>
            </p:cNvSpPr>
            <p:nvPr/>
          </p:nvSpPr>
          <p:spPr bwMode="auto">
            <a:xfrm rot="10200000">
              <a:off x="4116388" y="3427413"/>
              <a:ext cx="2590800" cy="228600"/>
            </a:xfrm>
            <a:prstGeom prst="lightningBolt">
              <a:avLst/>
            </a:prstGeom>
            <a:solidFill>
              <a:srgbClr val="FFFF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auto">
            <a:xfrm rot="12720000">
              <a:off x="4344988" y="5029200"/>
              <a:ext cx="2590800" cy="228600"/>
            </a:xfrm>
            <a:prstGeom prst="lightningBolt">
              <a:avLst/>
            </a:prstGeom>
            <a:solidFill>
              <a:srgbClr val="FFFF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16" name="Line 9"/>
            <p:cNvSpPr>
              <a:spLocks noChangeShapeType="1"/>
            </p:cNvSpPr>
            <p:nvPr/>
          </p:nvSpPr>
          <p:spPr bwMode="auto">
            <a:xfrm flipV="1">
              <a:off x="3733800" y="3198813"/>
              <a:ext cx="1588" cy="155575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10"/>
            <p:cNvSpPr>
              <a:spLocks noChangeShapeType="1"/>
            </p:cNvSpPr>
            <p:nvPr/>
          </p:nvSpPr>
          <p:spPr bwMode="auto">
            <a:xfrm>
              <a:off x="3048000" y="3886200"/>
              <a:ext cx="990600" cy="228600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11"/>
            <p:cNvSpPr>
              <a:spLocks noChangeShapeType="1"/>
            </p:cNvSpPr>
            <p:nvPr/>
          </p:nvSpPr>
          <p:spPr bwMode="auto">
            <a:xfrm flipH="1" flipV="1">
              <a:off x="3960813" y="3960813"/>
              <a:ext cx="79375" cy="155575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Line 12"/>
            <p:cNvSpPr>
              <a:spLocks noChangeShapeType="1"/>
            </p:cNvSpPr>
            <p:nvPr/>
          </p:nvSpPr>
          <p:spPr bwMode="auto">
            <a:xfrm>
              <a:off x="3962400" y="3962400"/>
              <a:ext cx="914400" cy="1588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0" name="Line 13"/>
            <p:cNvSpPr>
              <a:spLocks noChangeShapeType="1"/>
            </p:cNvSpPr>
            <p:nvPr/>
          </p:nvSpPr>
          <p:spPr bwMode="auto">
            <a:xfrm>
              <a:off x="3048000" y="4114800"/>
              <a:ext cx="533400" cy="762000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14"/>
            <p:cNvSpPr>
              <a:spLocks noChangeShapeType="1"/>
            </p:cNvSpPr>
            <p:nvPr/>
          </p:nvSpPr>
          <p:spPr bwMode="auto">
            <a:xfrm flipV="1">
              <a:off x="3581400" y="4646613"/>
              <a:ext cx="152400" cy="231775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15"/>
            <p:cNvSpPr>
              <a:spLocks noChangeShapeType="1"/>
            </p:cNvSpPr>
            <p:nvPr/>
          </p:nvSpPr>
          <p:spPr bwMode="auto">
            <a:xfrm>
              <a:off x="3733800" y="4648200"/>
              <a:ext cx="685800" cy="609600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6934200" y="2057400"/>
              <a:ext cx="76200" cy="76200"/>
            </a:xfrm>
            <a:prstGeom prst="ellipse">
              <a:avLst/>
            </a:prstGeom>
            <a:solidFill>
              <a:srgbClr val="BBE0E3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6781800" y="3352800"/>
              <a:ext cx="76200" cy="76200"/>
            </a:xfrm>
            <a:prstGeom prst="ellipse">
              <a:avLst/>
            </a:prstGeom>
            <a:solidFill>
              <a:srgbClr val="BBE0E3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6858000" y="6096000"/>
              <a:ext cx="76200" cy="76200"/>
            </a:xfrm>
            <a:prstGeom prst="ellipse">
              <a:avLst/>
            </a:prstGeom>
            <a:solidFill>
              <a:srgbClr val="BBE0E3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H="1">
              <a:off x="2817813" y="3200400"/>
              <a:ext cx="917575" cy="533400"/>
            </a:xfrm>
            <a:prstGeom prst="line">
              <a:avLst/>
            </a:prstGeom>
            <a:noFill/>
            <a:ln w="12600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20"/>
            <p:cNvSpPr>
              <a:spLocks noChangeShapeType="1"/>
            </p:cNvSpPr>
            <p:nvPr/>
          </p:nvSpPr>
          <p:spPr bwMode="auto">
            <a:xfrm flipH="1">
              <a:off x="3732213" y="3048000"/>
              <a:ext cx="612775" cy="304800"/>
            </a:xfrm>
            <a:prstGeom prst="line">
              <a:avLst/>
            </a:prstGeom>
            <a:noFill/>
            <a:ln w="3240">
              <a:solidFill>
                <a:srgbClr val="FF0000"/>
              </a:solidFill>
              <a:miter lim="800000"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AutoShape 21"/>
            <p:cNvSpPr>
              <a:spLocks noChangeArrowheads="1"/>
            </p:cNvSpPr>
            <p:nvPr/>
          </p:nvSpPr>
          <p:spPr bwMode="auto">
            <a:xfrm>
              <a:off x="6096000" y="6172200"/>
              <a:ext cx="685800" cy="228600"/>
            </a:xfrm>
            <a:prstGeom prst="lightningBolt">
              <a:avLst/>
            </a:prstGeom>
            <a:solidFill>
              <a:srgbClr val="FFFF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30" name="AutoShape 22"/>
            <p:cNvSpPr>
              <a:spLocks noChangeArrowheads="1"/>
            </p:cNvSpPr>
            <p:nvPr/>
          </p:nvSpPr>
          <p:spPr bwMode="auto">
            <a:xfrm rot="19920000">
              <a:off x="4114800" y="2438400"/>
              <a:ext cx="2895600" cy="381000"/>
            </a:xfrm>
            <a:prstGeom prst="lightningBolt">
              <a:avLst/>
            </a:prstGeom>
            <a:solidFill>
              <a:srgbClr val="FFFF00"/>
            </a:solidFill>
            <a:ln w="126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3000"/>
                </a:lnSpc>
                <a:spcBef>
                  <a:spcPts val="8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32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1pPr>
              <a:lvl2pPr marL="742950" indent="-285750">
                <a:lnSpc>
                  <a:spcPct val="93000"/>
                </a:lnSpc>
                <a:spcBef>
                  <a:spcPts val="7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8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2pPr>
              <a:lvl3pPr marL="1143000" indent="-228600">
                <a:lnSpc>
                  <a:spcPct val="93000"/>
                </a:lnSpc>
                <a:spcBef>
                  <a:spcPts val="6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•"/>
                <a:defRPr sz="24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3pPr>
              <a:lvl4pPr marL="16002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–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4pPr>
              <a:lvl5pPr marL="2057400" indent="-228600">
                <a:lnSpc>
                  <a:spcPct val="93000"/>
                </a:lnSpc>
                <a:spcBef>
                  <a:spcPts val="500"/>
                </a:spcBef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5pPr>
              <a:lvl6pPr marL="25146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6pPr>
              <a:lvl7pPr marL="29718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7pPr>
              <a:lvl8pPr marL="34290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8pPr>
              <a:lvl9pPr marL="3886200" indent="-228600" defTabSz="449263" eaLnBrk="0" fontAlgn="base" hangingPunct="0">
                <a:lnSpc>
                  <a:spcPct val="93000"/>
                </a:lnSpc>
                <a:spcBef>
                  <a:spcPts val="50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Arial" panose="020B0604020202020204" pitchFamily="34" charset="0"/>
                <a:buChar char="»"/>
                <a:defRPr sz="2000">
                  <a:solidFill>
                    <a:srgbClr val="000000"/>
                  </a:solidFill>
                  <a:latin typeface="Arial" panose="020B0604020202020204" pitchFamily="34" charset="0"/>
                  <a:ea typeface="Lucida Sans Unicode" panose="020B0602030504020204" pitchFamily="34" charset="0"/>
                  <a:cs typeface="Lucida Sans Unicode" panose="020B06020305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es-CL" altLang="es-CL" sz="1800">
                <a:solidFill>
                  <a:schemeClr val="bg1"/>
                </a:solidFill>
              </a:endParaRPr>
            </a:p>
          </p:txBody>
        </p:sp>
        <p:sp>
          <p:nvSpPr>
            <p:cNvPr id="31" name="Line 23"/>
            <p:cNvSpPr>
              <a:spLocks noChangeShapeType="1"/>
            </p:cNvSpPr>
            <p:nvPr/>
          </p:nvSpPr>
          <p:spPr bwMode="auto">
            <a:xfrm flipH="1" flipV="1">
              <a:off x="5865813" y="1979613"/>
              <a:ext cx="993775" cy="155575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24"/>
            <p:cNvSpPr>
              <a:spLocks noChangeShapeType="1"/>
            </p:cNvSpPr>
            <p:nvPr/>
          </p:nvSpPr>
          <p:spPr bwMode="auto">
            <a:xfrm flipH="1" flipV="1">
              <a:off x="5865813" y="3275013"/>
              <a:ext cx="917575" cy="79375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25"/>
            <p:cNvSpPr>
              <a:spLocks noChangeShapeType="1"/>
            </p:cNvSpPr>
            <p:nvPr/>
          </p:nvSpPr>
          <p:spPr bwMode="auto">
            <a:xfrm flipH="1">
              <a:off x="5561013" y="4038600"/>
              <a:ext cx="1069975" cy="1588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Line 26"/>
            <p:cNvSpPr>
              <a:spLocks noChangeShapeType="1"/>
            </p:cNvSpPr>
            <p:nvPr/>
          </p:nvSpPr>
          <p:spPr bwMode="auto">
            <a:xfrm flipH="1" flipV="1">
              <a:off x="5713413" y="5713413"/>
              <a:ext cx="1146175" cy="384175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aphicFrame>
          <p:nvGraphicFramePr>
            <p:cNvPr id="35" name="Object 2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06711793"/>
                </p:ext>
              </p:extLst>
            </p:nvPr>
          </p:nvGraphicFramePr>
          <p:xfrm>
            <a:off x="5638800" y="5943600"/>
            <a:ext cx="436563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965762" imgH="1965762" progId="">
                    <p:embed/>
                  </p:oleObj>
                </mc:Choice>
                <mc:Fallback>
                  <p:oleObj r:id="rId5" imgW="1965762" imgH="1965762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38800" y="5943600"/>
                          <a:ext cx="436563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" name="Line 28"/>
            <p:cNvSpPr>
              <a:spLocks noChangeShapeType="1"/>
            </p:cNvSpPr>
            <p:nvPr/>
          </p:nvSpPr>
          <p:spPr bwMode="auto">
            <a:xfrm flipH="1" flipV="1">
              <a:off x="5865813" y="5942013"/>
              <a:ext cx="1146175" cy="384175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29"/>
            <p:cNvSpPr>
              <a:spLocks noChangeShapeType="1"/>
            </p:cNvSpPr>
            <p:nvPr/>
          </p:nvSpPr>
          <p:spPr bwMode="auto">
            <a:xfrm flipH="1">
              <a:off x="6323013" y="1676400"/>
              <a:ext cx="612775" cy="152400"/>
            </a:xfrm>
            <a:prstGeom prst="line">
              <a:avLst/>
            </a:prstGeom>
            <a:noFill/>
            <a:ln w="12600">
              <a:solidFill>
                <a:srgbClr val="008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  <p:graphicFrame>
          <p:nvGraphicFramePr>
            <p:cNvPr id="38" name="Object 3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32361032"/>
                </p:ext>
              </p:extLst>
            </p:nvPr>
          </p:nvGraphicFramePr>
          <p:xfrm>
            <a:off x="5791200" y="1447800"/>
            <a:ext cx="436563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1965762" imgH="1965762" progId="">
                    <p:embed/>
                  </p:oleObj>
                </mc:Choice>
                <mc:Fallback>
                  <p:oleObj r:id="rId5" imgW="1965762" imgH="1965762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91200" y="1447800"/>
                          <a:ext cx="436563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16841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25079" y="3155735"/>
            <a:ext cx="2292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>
                <a:srgbClr val="FFFF00"/>
              </a:buClr>
            </a:pPr>
            <a:r>
              <a:rPr lang="en-GB" altLang="es-CL" dirty="0">
                <a:latin typeface="Arial Black" panose="020B0A04020102020204" pitchFamily="34" charset="0"/>
              </a:rPr>
              <a:t>MÓVIL NAVAL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1122" y="983555"/>
            <a:ext cx="8518478" cy="535594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753135" y="5973505"/>
            <a:ext cx="450376" cy="369332"/>
          </a:xfrm>
          <a:prstGeom prst="rect">
            <a:avLst/>
          </a:prstGeom>
          <a:solidFill>
            <a:srgbClr val="282F88"/>
          </a:solidFill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30748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985146" y="2876005"/>
            <a:ext cx="3398293" cy="95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71898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16657" y="1002488"/>
            <a:ext cx="4653886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pic>
        <p:nvPicPr>
          <p:cNvPr id="7" name="Imagen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084" y="2442327"/>
            <a:ext cx="4179769" cy="285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19" y="2442326"/>
            <a:ext cx="4179899" cy="287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9"/>
          <p:cNvSpPr txBox="1">
            <a:spLocks noChangeArrowheads="1"/>
          </p:cNvSpPr>
          <p:nvPr/>
        </p:nvSpPr>
        <p:spPr bwMode="auto">
          <a:xfrm>
            <a:off x="1104872" y="5372675"/>
            <a:ext cx="39281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200" b="1" dirty="0">
                <a:latin typeface="Arial" panose="020B0604020202020204" pitchFamily="34" charset="0"/>
                <a:cs typeface="Calibri" panose="020F0502020204030204" pitchFamily="34" charset="0"/>
              </a:rPr>
              <a:t>Dependencia de la ATF y LF bajo el mando del CAF</a:t>
            </a:r>
            <a:endParaRPr lang="es-CL" altLang="es-CL" sz="1200" dirty="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CuadroTexto 10"/>
          <p:cNvSpPr txBox="1">
            <a:spLocks noChangeArrowheads="1"/>
          </p:cNvSpPr>
          <p:nvPr/>
        </p:nvSpPr>
        <p:spPr bwMode="auto">
          <a:xfrm>
            <a:off x="6892120" y="5300507"/>
            <a:ext cx="41798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1200" b="1" dirty="0">
                <a:latin typeface="Arial" panose="020B0604020202020204" pitchFamily="34" charset="0"/>
                <a:cs typeface="Calibri" panose="020F0502020204030204" pitchFamily="34" charset="0"/>
              </a:rPr>
              <a:t>Dependencia de la ATF y LF directamente del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1200" b="1" dirty="0">
                <a:latin typeface="Arial" panose="020B0604020202020204" pitchFamily="34" charset="0"/>
                <a:cs typeface="Calibri" panose="020F0502020204030204" pitchFamily="34" charset="0"/>
              </a:rPr>
              <a:t>Conductor Operacional</a:t>
            </a:r>
            <a:endParaRPr lang="es-CL" altLang="es-CL" sz="600" dirty="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ángulo: esquinas redondeadas 11"/>
          <p:cNvSpPr/>
          <p:nvPr/>
        </p:nvSpPr>
        <p:spPr>
          <a:xfrm>
            <a:off x="4305300" y="1792154"/>
            <a:ext cx="3276600" cy="360363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ORGANIZACIÓN A.O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332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91718" y="939273"/>
            <a:ext cx="4503761" cy="463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BAE</a:t>
            </a:r>
            <a:endParaRPr lang="en-GB" altLang="es-CL" sz="3200" b="1" dirty="0">
              <a:latin typeface="Arial" panose="020B0604020202020204" pitchFamily="34" charset="0"/>
            </a:endParaRPr>
          </a:p>
        </p:txBody>
      </p:sp>
      <p:sp>
        <p:nvSpPr>
          <p:cNvPr id="7" name="Rectángulo: esquinas redondeadas 11"/>
          <p:cNvSpPr/>
          <p:nvPr/>
        </p:nvSpPr>
        <p:spPr>
          <a:xfrm>
            <a:off x="224618" y="1845780"/>
            <a:ext cx="3276600" cy="360363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ORGANIZACIÓN A.O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: esquinas redondeadas 5"/>
          <p:cNvSpPr/>
          <p:nvPr/>
        </p:nvSpPr>
        <p:spPr>
          <a:xfrm>
            <a:off x="8481513" y="1881930"/>
            <a:ext cx="3276600" cy="36036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Selección Buque C2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图示 14"/>
          <p:cNvGraphicFramePr/>
          <p:nvPr>
            <p:extLst>
              <p:ext uri="{D42A27DB-BD31-4B8C-83A1-F6EECF244321}">
                <p14:modId xmlns:p14="http://schemas.microsoft.com/office/powerpoint/2010/main" val="1839889568"/>
              </p:ext>
            </p:extLst>
          </p:nvPr>
        </p:nvGraphicFramePr>
        <p:xfrm>
          <a:off x="2511186" y="1637732"/>
          <a:ext cx="6946711" cy="4664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538995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91718" y="939273"/>
            <a:ext cx="4503761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pic>
        <p:nvPicPr>
          <p:cNvPr id="10" name="Imagen 9"/>
          <p:cNvPicPr/>
          <p:nvPr/>
        </p:nvPicPr>
        <p:blipFill>
          <a:blip r:embed="rId4"/>
          <a:stretch/>
        </p:blipFill>
        <p:spPr>
          <a:xfrm>
            <a:off x="0" y="906022"/>
            <a:ext cx="12192000" cy="5477760"/>
          </a:xfrm>
          <a:prstGeom prst="rect">
            <a:avLst/>
          </a:prstGeom>
          <a:ln>
            <a:noFill/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615" y="3011388"/>
            <a:ext cx="10959151" cy="835224"/>
          </a:xfrm>
          <a:prstGeom prst="rect">
            <a:avLst/>
          </a:prstGeom>
        </p:spPr>
      </p:pic>
      <p:sp>
        <p:nvSpPr>
          <p:cNvPr id="11" name="Rectángulo: esquinas redondeadas 6"/>
          <p:cNvSpPr/>
          <p:nvPr/>
        </p:nvSpPr>
        <p:spPr>
          <a:xfrm>
            <a:off x="3753131" y="974216"/>
            <a:ext cx="3276600" cy="36036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LINEAS TÁCTICAS CLF</a:t>
            </a:r>
          </a:p>
        </p:txBody>
      </p:sp>
    </p:spTree>
    <p:extLst>
      <p:ext uri="{BB962C8B-B14F-4D97-AF65-F5344CB8AC3E}">
        <p14:creationId xmlns:p14="http://schemas.microsoft.com/office/powerpoint/2010/main" val="188107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91718" y="939273"/>
            <a:ext cx="4503761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graphicFrame>
        <p:nvGraphicFramePr>
          <p:cNvPr id="7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2089764"/>
              </p:ext>
            </p:extLst>
          </p:nvPr>
        </p:nvGraphicFramePr>
        <p:xfrm>
          <a:off x="1" y="939273"/>
          <a:ext cx="12192000" cy="5473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4" imgW="0" imgH="0" progId="PBrush">
                  <p:embed/>
                </p:oleObj>
              </mc:Choice>
              <mc:Fallback>
                <p:oleObj name="Bitmap Image" r:id="rId4" imgW="0" imgH="0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" y="939273"/>
                        <a:ext cx="12192000" cy="547383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73343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91718" y="939273"/>
            <a:ext cx="4503761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pic>
        <p:nvPicPr>
          <p:cNvPr id="7" name="Imagen 277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9273"/>
            <a:ext cx="12192000" cy="544450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4812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91718" y="939273"/>
            <a:ext cx="4503761" cy="586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pic>
        <p:nvPicPr>
          <p:cNvPr id="7" name="Imagen 6"/>
          <p:cNvPicPr/>
          <p:nvPr/>
        </p:nvPicPr>
        <p:blipFill>
          <a:blip r:embed="rId4"/>
          <a:stretch/>
        </p:blipFill>
        <p:spPr>
          <a:xfrm>
            <a:off x="0" y="0"/>
            <a:ext cx="12192000" cy="638378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56733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-204717" y="2998834"/>
            <a:ext cx="3398293" cy="95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defPPr>
              <a:defRPr lang="es-E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00"/>
              </a:buClr>
              <a:buSzTx/>
              <a:buFontTx/>
              <a:buNone/>
            </a:pPr>
            <a:r>
              <a:rPr lang="en-GB" altLang="es-CL" sz="2400" b="1" dirty="0">
                <a:latin typeface="Arial" panose="020B0604020202020204" pitchFamily="34" charset="0"/>
              </a:rPr>
              <a:t>COMUNICACIONES “BAE</a:t>
            </a:r>
            <a:r>
              <a:rPr lang="en-GB" altLang="es-CL" sz="3200" b="1" dirty="0">
                <a:latin typeface="Arial" panose="020B0604020202020204" pitchFamily="34" charset="0"/>
              </a:rPr>
              <a:t>”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93576" y="1030246"/>
            <a:ext cx="8654315" cy="52625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9980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2513" y="1006919"/>
            <a:ext cx="10304060" cy="52710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105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7025" y="1078480"/>
            <a:ext cx="9645082" cy="49947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862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14240" y="1092952"/>
            <a:ext cx="8172450" cy="5137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8406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3958" y="1038977"/>
            <a:ext cx="9171296" cy="5245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27639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10185" y="1015165"/>
            <a:ext cx="9212239" cy="5292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3860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3015" y="1026277"/>
            <a:ext cx="9171295" cy="5270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48566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7481" y="939273"/>
            <a:ext cx="9717205" cy="53416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73848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105" y="980217"/>
            <a:ext cx="8353425" cy="5300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3020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87001" y="1187356"/>
            <a:ext cx="876693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endParaRPr lang="es-ES" sz="1600" dirty="0"/>
          </a:p>
          <a:p>
            <a:pPr algn="ctr" eaLnBrk="1" hangingPunct="1"/>
            <a:r>
              <a:rPr lang="es-ES" sz="1600" b="1" dirty="0"/>
              <a:t>REDES DE COMUNICACIONES COMUNES DE LA FUERZA IM DE DESEMBARCO </a:t>
            </a:r>
          </a:p>
          <a:p>
            <a:pPr algn="ctr" eaLnBrk="1" hangingPunct="1"/>
            <a:r>
              <a:rPr lang="es-ES" sz="1600" b="1" dirty="0"/>
              <a:t>(PM -  CECOM</a:t>
            </a:r>
            <a:r>
              <a:rPr lang="es-ES" sz="1600" dirty="0"/>
              <a:t>)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dirty="0"/>
              <a:t>REDES EN QUE PARTICIPA LA FUERZA IM. DE DESEMBARCO, CON OTROS MANDOS DE LA FTA.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b="1" dirty="0"/>
              <a:t>RED DE ENLACE NAVAL:</a:t>
            </a:r>
          </a:p>
          <a:p>
            <a:pPr algn="just" eaLnBrk="1" hangingPunct="1"/>
            <a:r>
              <a:rPr lang="es-ES" sz="1600" dirty="0"/>
              <a:t>ENLAZA AL MANDO NAVAL CON EL MANDO DE LA FIM.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b="1" dirty="0"/>
              <a:t>RED DE MANDO DE LA FTA.: </a:t>
            </a:r>
          </a:p>
          <a:p>
            <a:pPr algn="just" eaLnBrk="1" hangingPunct="1"/>
            <a:r>
              <a:rPr lang="es-ES" sz="1600" dirty="0"/>
              <a:t>PARA LA CONDUCCIÓN Y LA COORDINACIÓN ENTRE LA FTA. Y LA FIM.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b="1" dirty="0"/>
              <a:t>RED LOGÍSTICA FTA.:</a:t>
            </a:r>
          </a:p>
          <a:p>
            <a:pPr algn="just" eaLnBrk="1" hangingPunct="1"/>
            <a:r>
              <a:rPr lang="es-ES" sz="1600" dirty="0"/>
              <a:t>PARA CURSAR INFORMACIONES O REQUERIMIENTOS LOGÍSTICOS ENTRE LA FTA. Y LA FIM.</a:t>
            </a:r>
          </a:p>
        </p:txBody>
      </p:sp>
    </p:spTree>
    <p:extLst>
      <p:ext uri="{BB962C8B-B14F-4D97-AF65-F5344CB8AC3E}">
        <p14:creationId xmlns:p14="http://schemas.microsoft.com/office/powerpoint/2010/main" val="31699315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4179F2-6894-426C-B30D-B84248D4E9A4}" type="slidenum">
              <a:rPr kumimoji="0" lang="es-E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422"/>
            <a:ext cx="12192000" cy="941695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37091" y="1323833"/>
            <a:ext cx="8396287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1600" b="1" dirty="0"/>
              <a:t>REDES TÁCTICAS INTERNAS COMUNES DE LA FUERZA IM DE DESEMBARCO:</a:t>
            </a:r>
          </a:p>
          <a:p>
            <a:pPr algn="just" eaLnBrk="1" hangingPunct="1"/>
            <a:endParaRPr lang="es-ES" sz="1600" b="1" dirty="0"/>
          </a:p>
          <a:p>
            <a:pPr algn="just" eaLnBrk="1" hangingPunct="1"/>
            <a:r>
              <a:rPr lang="es-ES" sz="1600" b="1" dirty="0"/>
              <a:t>RED DE MANDO FIM (PRITAC)</a:t>
            </a:r>
            <a:r>
              <a:rPr lang="es-ES" sz="1600" dirty="0"/>
              <a:t>.:</a:t>
            </a:r>
          </a:p>
          <a:p>
            <a:pPr algn="just" eaLnBrk="1" hangingPunct="1"/>
            <a:r>
              <a:rPr lang="es-ES" sz="1600" dirty="0"/>
              <a:t>PARA LA CONDUCCIÓN DE LAS UNIDADES SUBORDINADAS.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b="1" dirty="0"/>
              <a:t>RED ADMINISTRATIVA LOGÍSTICA DE LA FIM (SECTAC)</a:t>
            </a:r>
            <a:r>
              <a:rPr lang="es-ES" sz="1600" dirty="0"/>
              <a:t>.:</a:t>
            </a:r>
          </a:p>
          <a:p>
            <a:pPr algn="just" eaLnBrk="1" hangingPunct="1"/>
            <a:r>
              <a:rPr lang="es-ES" sz="1600" dirty="0"/>
              <a:t>PARA INFORMACIONES O REQUERIMIENTOS LOGÍSTICOS. EVENTUALMENTE SE PUEDE USAR COMO RED DE MANDO.</a:t>
            </a:r>
          </a:p>
          <a:p>
            <a:pPr algn="just" eaLnBrk="1" hangingPunct="1"/>
            <a:endParaRPr lang="es-ES" sz="1600" dirty="0"/>
          </a:p>
          <a:p>
            <a:pPr algn="just" eaLnBrk="1" hangingPunct="1"/>
            <a:r>
              <a:rPr lang="es-ES" sz="1600" b="1" dirty="0"/>
              <a:t>RED DE RECONOCIMIENTO Y OPERACIONES DE FF. EE. DE LA FIM</a:t>
            </a:r>
            <a:r>
              <a:rPr lang="es-ES" sz="1600" dirty="0"/>
              <a:t>.: </a:t>
            </a:r>
          </a:p>
          <a:p>
            <a:pPr algn="just" eaLnBrk="1" hangingPunct="1"/>
            <a:r>
              <a:rPr lang="es-ES" sz="1600" dirty="0"/>
              <a:t>PARA LA CONDUCCIÓN DE LAS UNIDADES DE OO.EE.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637092" y="4321891"/>
            <a:ext cx="847197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1600" b="1" dirty="0"/>
              <a:t>RED DE REQUERIMIENTO DE APOYO AÉREO</a:t>
            </a:r>
            <a:r>
              <a:rPr lang="es-ES" sz="1600" dirty="0"/>
              <a:t>-</a:t>
            </a:r>
          </a:p>
          <a:p>
            <a:pPr eaLnBrk="1" hangingPunct="1"/>
            <a:endParaRPr lang="es-ES" sz="1600" dirty="0"/>
          </a:p>
          <a:p>
            <a:pPr eaLnBrk="1" hangingPunct="1"/>
            <a:r>
              <a:rPr lang="es-ES" sz="1600" b="1" dirty="0"/>
              <a:t>RED TÁCTICA–LOGÍSTICA (TAC-LOG)</a:t>
            </a:r>
            <a:r>
              <a:rPr lang="es-ES" sz="1600" dirty="0"/>
              <a:t>.</a:t>
            </a:r>
          </a:p>
          <a:p>
            <a:pPr eaLnBrk="1" hangingPunct="1"/>
            <a:endParaRPr lang="es-ES" sz="1600" dirty="0"/>
          </a:p>
          <a:p>
            <a:pPr eaLnBrk="1" hangingPunct="1"/>
            <a:r>
              <a:rPr lang="es-ES" sz="1600" b="1" dirty="0"/>
              <a:t>REDES DE COMUNICACIONES DEL CCFA</a:t>
            </a:r>
            <a:r>
              <a:rPr lang="es-ES" sz="1600" dirty="0"/>
              <a:t>: REDES PARA LA COORDINACIÓN DE LOS  FUEGOS DE APOYO.</a:t>
            </a:r>
          </a:p>
        </p:txBody>
      </p:sp>
    </p:spTree>
    <p:extLst>
      <p:ext uri="{BB962C8B-B14F-4D97-AF65-F5344CB8AC3E}">
        <p14:creationId xmlns:p14="http://schemas.microsoft.com/office/powerpoint/2010/main" val="19061570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327775"/>
          </a:xfrm>
          <a:prstGeom prst="rect">
            <a:avLst/>
          </a:prstGeom>
        </p:spPr>
      </p:pic>
      <p:sp>
        <p:nvSpPr>
          <p:cNvPr id="67586" name="1 CuadroTexto"/>
          <p:cNvSpPr txBox="1">
            <a:spLocks noChangeArrowheads="1"/>
          </p:cNvSpPr>
          <p:nvPr/>
        </p:nvSpPr>
        <p:spPr bwMode="auto">
          <a:xfrm>
            <a:off x="1538288" y="5686425"/>
            <a:ext cx="914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600">
                <a:solidFill>
                  <a:srgbClr val="EEECE1"/>
                </a:solidFill>
                <a:latin typeface="Calibri" panose="020F0502020204030204" pitchFamily="34" charset="0"/>
              </a:rPr>
              <a:t>FIN DE LA PRESENTACIÓN</a:t>
            </a:r>
          </a:p>
        </p:txBody>
      </p:sp>
      <p:sp>
        <p:nvSpPr>
          <p:cNvPr id="5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39113" y="6448426"/>
            <a:ext cx="2133600" cy="365125"/>
          </a:xfr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4C4894E-A9AB-4259-B90B-D620E924B589}" type="slidenum">
              <a:rPr lang="es-E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s-E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825274" y="4483606"/>
            <a:ext cx="8128972" cy="10156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6000" b="1" dirty="0">
                <a:solidFill>
                  <a:srgbClr val="EEECE1"/>
                </a:solidFill>
                <a:latin typeface="Calibri" pitchFamily="34" charset="0"/>
              </a:rPr>
              <a:t>¿PREGUNTAS?</a:t>
            </a:r>
            <a:endParaRPr lang="es-ES" sz="3200" b="1" dirty="0">
              <a:solidFill>
                <a:srgbClr val="EEECE1"/>
              </a:solidFill>
              <a:latin typeface="Calibri" pitchFamily="34" charset="0"/>
            </a:endParaRPr>
          </a:p>
        </p:txBody>
      </p:sp>
      <p:pic>
        <p:nvPicPr>
          <p:cNvPr id="2" name="Imagen 1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713" y="165321"/>
            <a:ext cx="1533770" cy="227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101025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48612</TotalTime>
  <Words>1877</Words>
  <Application>Microsoft Office PowerPoint</Application>
  <PresentationFormat>Panorámica</PresentationFormat>
  <Paragraphs>403</Paragraphs>
  <Slides>34</Slides>
  <Notes>31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43" baseType="lpstr">
      <vt:lpstr>Agency FB</vt:lpstr>
      <vt:lpstr>Arial</vt:lpstr>
      <vt:lpstr>Arial Black</vt:lpstr>
      <vt:lpstr>Bahnschrift Condensed</vt:lpstr>
      <vt:lpstr>Calibri</vt:lpstr>
      <vt:lpstr>Calibri Light</vt:lpstr>
      <vt:lpstr>Times New Roman</vt:lpstr>
      <vt:lpstr>Tema de Office</vt:lpstr>
      <vt:lpstr>Bitmap Image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ADMIN</dc:creator>
  <cp:lastModifiedBy>Juan Ignacio Herrera San Martín</cp:lastModifiedBy>
  <cp:revision>838</cp:revision>
  <dcterms:created xsi:type="dcterms:W3CDTF">2023-05-08T01:19:02Z</dcterms:created>
  <dcterms:modified xsi:type="dcterms:W3CDTF">2025-10-30T02:15:31Z</dcterms:modified>
</cp:coreProperties>
</file>