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6" r:id="rId3"/>
    <p:sldId id="270" r:id="rId4"/>
    <p:sldId id="259" r:id="rId5"/>
    <p:sldId id="269" r:id="rId6"/>
    <p:sldId id="267" r:id="rId7"/>
    <p:sldId id="268" r:id="rId8"/>
    <p:sldId id="271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CC0F22-4041-41FC-80EC-26DFF2D71C9B}" type="doc">
      <dgm:prSet loTypeId="urn:microsoft.com/office/officeart/2005/8/layout/vList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FAFFB9D8-A1B8-4D9E-AD08-E3DCD540CE6E}">
      <dgm:prSet phldrT="[Texto]" custT="1"/>
      <dgm:spPr/>
      <dgm:t>
        <a:bodyPr/>
        <a:lstStyle/>
        <a:p>
          <a:r>
            <a:rPr lang="es-CL" sz="2800" dirty="0"/>
            <a:t>¿Qué significa para usted inferir? </a:t>
          </a:r>
        </a:p>
      </dgm:t>
    </dgm:pt>
    <dgm:pt modelId="{AF2F079E-EF6D-4B68-8307-81A7B5233627}" type="parTrans" cxnId="{F5516190-ABE6-41D3-B8DB-CC973C554E0F}">
      <dgm:prSet/>
      <dgm:spPr/>
      <dgm:t>
        <a:bodyPr/>
        <a:lstStyle/>
        <a:p>
          <a:endParaRPr lang="es-CL"/>
        </a:p>
      </dgm:t>
    </dgm:pt>
    <dgm:pt modelId="{6AFB1C85-CC06-4A80-82CC-88C9B9B58AFF}" type="sibTrans" cxnId="{F5516190-ABE6-41D3-B8DB-CC973C554E0F}">
      <dgm:prSet/>
      <dgm:spPr/>
      <dgm:t>
        <a:bodyPr/>
        <a:lstStyle/>
        <a:p>
          <a:endParaRPr lang="es-CL"/>
        </a:p>
      </dgm:t>
    </dgm:pt>
    <dgm:pt modelId="{CE20460E-CE89-4C66-AE09-5922220BFDFF}">
      <dgm:prSet phldrT="[Texto]" custT="1"/>
      <dgm:spPr/>
      <dgm:t>
        <a:bodyPr/>
        <a:lstStyle/>
        <a:p>
          <a:r>
            <a:rPr lang="es-CL" sz="2800" dirty="0"/>
            <a:t>Según su experiencia ¿Qué procesos requiere la inferencia por parte del lector? </a:t>
          </a:r>
        </a:p>
      </dgm:t>
    </dgm:pt>
    <dgm:pt modelId="{03903023-40B8-43A8-9F3E-7D4B038ED4F5}" type="parTrans" cxnId="{63BA0525-44F4-4DEA-B374-130F0A7B7DAD}">
      <dgm:prSet/>
      <dgm:spPr/>
      <dgm:t>
        <a:bodyPr/>
        <a:lstStyle/>
        <a:p>
          <a:endParaRPr lang="es-CL"/>
        </a:p>
      </dgm:t>
    </dgm:pt>
    <dgm:pt modelId="{F472B535-D529-4E6A-98A1-EF277072F20E}" type="sibTrans" cxnId="{63BA0525-44F4-4DEA-B374-130F0A7B7DAD}">
      <dgm:prSet/>
      <dgm:spPr/>
      <dgm:t>
        <a:bodyPr/>
        <a:lstStyle/>
        <a:p>
          <a:endParaRPr lang="es-CL"/>
        </a:p>
      </dgm:t>
    </dgm:pt>
    <dgm:pt modelId="{6C5AFBD2-8FE5-4E2F-85FE-B2B4BFEA6517}">
      <dgm:prSet phldrT="[Texto]" custT="1"/>
      <dgm:spPr/>
      <dgm:t>
        <a:bodyPr/>
        <a:lstStyle/>
        <a:p>
          <a:r>
            <a:rPr lang="es-CL" sz="2800" dirty="0"/>
            <a:t>¿Cuáles son las principales dificultades para realizar inferencias ?</a:t>
          </a:r>
        </a:p>
      </dgm:t>
    </dgm:pt>
    <dgm:pt modelId="{37024A91-5FC8-4F11-9BBC-1807983767B7}" type="parTrans" cxnId="{20624B2E-ACA1-4CD1-82E3-9CBD2662690A}">
      <dgm:prSet/>
      <dgm:spPr/>
      <dgm:t>
        <a:bodyPr/>
        <a:lstStyle/>
        <a:p>
          <a:endParaRPr lang="es-CL"/>
        </a:p>
      </dgm:t>
    </dgm:pt>
    <dgm:pt modelId="{E5C83CE7-640C-4AAE-98CE-A0333E086ABF}" type="sibTrans" cxnId="{20624B2E-ACA1-4CD1-82E3-9CBD2662690A}">
      <dgm:prSet/>
      <dgm:spPr/>
      <dgm:t>
        <a:bodyPr/>
        <a:lstStyle/>
        <a:p>
          <a:endParaRPr lang="es-CL"/>
        </a:p>
      </dgm:t>
    </dgm:pt>
    <dgm:pt modelId="{5CF1C404-7520-4661-83FC-BBAC0F8EBF87}" type="pres">
      <dgm:prSet presAssocID="{C1CC0F22-4041-41FC-80EC-26DFF2D71C9B}" presName="linear" presStyleCnt="0">
        <dgm:presLayoutVars>
          <dgm:dir/>
          <dgm:resizeHandles val="exact"/>
        </dgm:presLayoutVars>
      </dgm:prSet>
      <dgm:spPr/>
    </dgm:pt>
    <dgm:pt modelId="{2D7988E7-C411-441F-9427-39EF3179C964}" type="pres">
      <dgm:prSet presAssocID="{FAFFB9D8-A1B8-4D9E-AD08-E3DCD540CE6E}" presName="comp" presStyleCnt="0"/>
      <dgm:spPr/>
    </dgm:pt>
    <dgm:pt modelId="{E2C892E7-6A61-43AD-A20F-C2A3E36CD4FE}" type="pres">
      <dgm:prSet presAssocID="{FAFFB9D8-A1B8-4D9E-AD08-E3DCD540CE6E}" presName="box" presStyleLbl="node1" presStyleIdx="0" presStyleCnt="3" custLinFactNeighborX="-2802" custLinFactNeighborY="8636"/>
      <dgm:spPr/>
    </dgm:pt>
    <dgm:pt modelId="{5B157063-F360-4FE9-A1E5-810ED83130C4}" type="pres">
      <dgm:prSet presAssocID="{FAFFB9D8-A1B8-4D9E-AD08-E3DCD540CE6E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EB5F18E7-D9FB-4DFD-B81B-BF8927DC4398}" type="pres">
      <dgm:prSet presAssocID="{FAFFB9D8-A1B8-4D9E-AD08-E3DCD540CE6E}" presName="text" presStyleLbl="node1" presStyleIdx="0" presStyleCnt="3">
        <dgm:presLayoutVars>
          <dgm:bulletEnabled val="1"/>
        </dgm:presLayoutVars>
      </dgm:prSet>
      <dgm:spPr/>
    </dgm:pt>
    <dgm:pt modelId="{1E9C764B-D7FB-4A41-8756-88862F5D8803}" type="pres">
      <dgm:prSet presAssocID="{6AFB1C85-CC06-4A80-82CC-88C9B9B58AFF}" presName="spacer" presStyleCnt="0"/>
      <dgm:spPr/>
    </dgm:pt>
    <dgm:pt modelId="{3BCCD988-3F16-4895-B818-019949F1D162}" type="pres">
      <dgm:prSet presAssocID="{CE20460E-CE89-4C66-AE09-5922220BFDFF}" presName="comp" presStyleCnt="0"/>
      <dgm:spPr/>
    </dgm:pt>
    <dgm:pt modelId="{4ED8DDB3-8047-455D-9052-1C257381A2D7}" type="pres">
      <dgm:prSet presAssocID="{CE20460E-CE89-4C66-AE09-5922220BFDFF}" presName="box" presStyleLbl="node1" presStyleIdx="1" presStyleCnt="3"/>
      <dgm:spPr/>
    </dgm:pt>
    <dgm:pt modelId="{23AE1F3C-FEA8-4B40-932F-C9F034DF7171}" type="pres">
      <dgm:prSet presAssocID="{CE20460E-CE89-4C66-AE09-5922220BFDFF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F690EA18-39AB-4CBB-B4D6-6691563C413D}" type="pres">
      <dgm:prSet presAssocID="{CE20460E-CE89-4C66-AE09-5922220BFDFF}" presName="text" presStyleLbl="node1" presStyleIdx="1" presStyleCnt="3">
        <dgm:presLayoutVars>
          <dgm:bulletEnabled val="1"/>
        </dgm:presLayoutVars>
      </dgm:prSet>
      <dgm:spPr/>
    </dgm:pt>
    <dgm:pt modelId="{048432B6-7302-4895-83F1-BE8606EAA826}" type="pres">
      <dgm:prSet presAssocID="{F472B535-D529-4E6A-98A1-EF277072F20E}" presName="spacer" presStyleCnt="0"/>
      <dgm:spPr/>
    </dgm:pt>
    <dgm:pt modelId="{6881C855-407C-4B7F-8B5E-D5F44450AE45}" type="pres">
      <dgm:prSet presAssocID="{6C5AFBD2-8FE5-4E2F-85FE-B2B4BFEA6517}" presName="comp" presStyleCnt="0"/>
      <dgm:spPr/>
    </dgm:pt>
    <dgm:pt modelId="{4F55DEFC-8C0E-41FA-9837-4E25B8065427}" type="pres">
      <dgm:prSet presAssocID="{6C5AFBD2-8FE5-4E2F-85FE-B2B4BFEA6517}" presName="box" presStyleLbl="node1" presStyleIdx="2" presStyleCnt="3"/>
      <dgm:spPr/>
    </dgm:pt>
    <dgm:pt modelId="{EC2EFF8A-72BD-4510-9777-FEB4C30985F1}" type="pres">
      <dgm:prSet presAssocID="{6C5AFBD2-8FE5-4E2F-85FE-B2B4BFEA6517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41E80B69-1F18-48AE-8E21-491A93F36522}" type="pres">
      <dgm:prSet presAssocID="{6C5AFBD2-8FE5-4E2F-85FE-B2B4BFEA6517}" presName="text" presStyleLbl="node1" presStyleIdx="2" presStyleCnt="3">
        <dgm:presLayoutVars>
          <dgm:bulletEnabled val="1"/>
        </dgm:presLayoutVars>
      </dgm:prSet>
      <dgm:spPr/>
    </dgm:pt>
  </dgm:ptLst>
  <dgm:cxnLst>
    <dgm:cxn modelId="{63BA0525-44F4-4DEA-B374-130F0A7B7DAD}" srcId="{C1CC0F22-4041-41FC-80EC-26DFF2D71C9B}" destId="{CE20460E-CE89-4C66-AE09-5922220BFDFF}" srcOrd="1" destOrd="0" parTransId="{03903023-40B8-43A8-9F3E-7D4B038ED4F5}" sibTransId="{F472B535-D529-4E6A-98A1-EF277072F20E}"/>
    <dgm:cxn modelId="{20624B2E-ACA1-4CD1-82E3-9CBD2662690A}" srcId="{C1CC0F22-4041-41FC-80EC-26DFF2D71C9B}" destId="{6C5AFBD2-8FE5-4E2F-85FE-B2B4BFEA6517}" srcOrd="2" destOrd="0" parTransId="{37024A91-5FC8-4F11-9BBC-1807983767B7}" sibTransId="{E5C83CE7-640C-4AAE-98CE-A0333E086ABF}"/>
    <dgm:cxn modelId="{9DEB533D-7B32-47E8-9C94-CB9B7C1D032B}" type="presOf" srcId="{FAFFB9D8-A1B8-4D9E-AD08-E3DCD540CE6E}" destId="{E2C892E7-6A61-43AD-A20F-C2A3E36CD4FE}" srcOrd="0" destOrd="0" presId="urn:microsoft.com/office/officeart/2005/8/layout/vList4"/>
    <dgm:cxn modelId="{84999D80-F19F-4E50-9BC0-90DB2C4A9769}" type="presOf" srcId="{6C5AFBD2-8FE5-4E2F-85FE-B2B4BFEA6517}" destId="{4F55DEFC-8C0E-41FA-9837-4E25B8065427}" srcOrd="0" destOrd="0" presId="urn:microsoft.com/office/officeart/2005/8/layout/vList4"/>
    <dgm:cxn modelId="{16D83E8B-E0BB-4C81-89F3-58DAD7345387}" type="presOf" srcId="{CE20460E-CE89-4C66-AE09-5922220BFDFF}" destId="{4ED8DDB3-8047-455D-9052-1C257381A2D7}" srcOrd="0" destOrd="0" presId="urn:microsoft.com/office/officeart/2005/8/layout/vList4"/>
    <dgm:cxn modelId="{F5516190-ABE6-41D3-B8DB-CC973C554E0F}" srcId="{C1CC0F22-4041-41FC-80EC-26DFF2D71C9B}" destId="{FAFFB9D8-A1B8-4D9E-AD08-E3DCD540CE6E}" srcOrd="0" destOrd="0" parTransId="{AF2F079E-EF6D-4B68-8307-81A7B5233627}" sibTransId="{6AFB1C85-CC06-4A80-82CC-88C9B9B58AFF}"/>
    <dgm:cxn modelId="{7849DACA-96D7-448F-8D23-24B58C281C26}" type="presOf" srcId="{CE20460E-CE89-4C66-AE09-5922220BFDFF}" destId="{F690EA18-39AB-4CBB-B4D6-6691563C413D}" srcOrd="1" destOrd="0" presId="urn:microsoft.com/office/officeart/2005/8/layout/vList4"/>
    <dgm:cxn modelId="{E9D1CAD5-4CB8-49FC-B470-AF10E33E1FD8}" type="presOf" srcId="{C1CC0F22-4041-41FC-80EC-26DFF2D71C9B}" destId="{5CF1C404-7520-4661-83FC-BBAC0F8EBF87}" srcOrd="0" destOrd="0" presId="urn:microsoft.com/office/officeart/2005/8/layout/vList4"/>
    <dgm:cxn modelId="{D95760E5-12A5-4678-8F3A-E4C3AB9013C6}" type="presOf" srcId="{FAFFB9D8-A1B8-4D9E-AD08-E3DCD540CE6E}" destId="{EB5F18E7-D9FB-4DFD-B81B-BF8927DC4398}" srcOrd="1" destOrd="0" presId="urn:microsoft.com/office/officeart/2005/8/layout/vList4"/>
    <dgm:cxn modelId="{572326E7-F19C-42AE-AD58-6C8CB48F9277}" type="presOf" srcId="{6C5AFBD2-8FE5-4E2F-85FE-B2B4BFEA6517}" destId="{41E80B69-1F18-48AE-8E21-491A93F36522}" srcOrd="1" destOrd="0" presId="urn:microsoft.com/office/officeart/2005/8/layout/vList4"/>
    <dgm:cxn modelId="{CFEFCC22-A0BE-4799-A3BF-172B9E61F8D0}" type="presParOf" srcId="{5CF1C404-7520-4661-83FC-BBAC0F8EBF87}" destId="{2D7988E7-C411-441F-9427-39EF3179C964}" srcOrd="0" destOrd="0" presId="urn:microsoft.com/office/officeart/2005/8/layout/vList4"/>
    <dgm:cxn modelId="{87673F9F-F540-4D58-8AD1-1D1E8E73A16A}" type="presParOf" srcId="{2D7988E7-C411-441F-9427-39EF3179C964}" destId="{E2C892E7-6A61-43AD-A20F-C2A3E36CD4FE}" srcOrd="0" destOrd="0" presId="urn:microsoft.com/office/officeart/2005/8/layout/vList4"/>
    <dgm:cxn modelId="{4E733FA2-CDDE-43F1-B65F-507A71E9270A}" type="presParOf" srcId="{2D7988E7-C411-441F-9427-39EF3179C964}" destId="{5B157063-F360-4FE9-A1E5-810ED83130C4}" srcOrd="1" destOrd="0" presId="urn:microsoft.com/office/officeart/2005/8/layout/vList4"/>
    <dgm:cxn modelId="{A1A07E21-BC93-4468-9EF8-AEF2F038C2C5}" type="presParOf" srcId="{2D7988E7-C411-441F-9427-39EF3179C964}" destId="{EB5F18E7-D9FB-4DFD-B81B-BF8927DC4398}" srcOrd="2" destOrd="0" presId="urn:microsoft.com/office/officeart/2005/8/layout/vList4"/>
    <dgm:cxn modelId="{4F3BBFAF-3638-478A-BFF7-6A6AA09D11F2}" type="presParOf" srcId="{5CF1C404-7520-4661-83FC-BBAC0F8EBF87}" destId="{1E9C764B-D7FB-4A41-8756-88862F5D8803}" srcOrd="1" destOrd="0" presId="urn:microsoft.com/office/officeart/2005/8/layout/vList4"/>
    <dgm:cxn modelId="{7D5DB080-4360-4E79-B97D-2EB7B87F769D}" type="presParOf" srcId="{5CF1C404-7520-4661-83FC-BBAC0F8EBF87}" destId="{3BCCD988-3F16-4895-B818-019949F1D162}" srcOrd="2" destOrd="0" presId="urn:microsoft.com/office/officeart/2005/8/layout/vList4"/>
    <dgm:cxn modelId="{CAE4CE4D-678C-47A3-A64F-0D552E35980C}" type="presParOf" srcId="{3BCCD988-3F16-4895-B818-019949F1D162}" destId="{4ED8DDB3-8047-455D-9052-1C257381A2D7}" srcOrd="0" destOrd="0" presId="urn:microsoft.com/office/officeart/2005/8/layout/vList4"/>
    <dgm:cxn modelId="{702291AA-656A-400F-A726-73477C42DED2}" type="presParOf" srcId="{3BCCD988-3F16-4895-B818-019949F1D162}" destId="{23AE1F3C-FEA8-4B40-932F-C9F034DF7171}" srcOrd="1" destOrd="0" presId="urn:microsoft.com/office/officeart/2005/8/layout/vList4"/>
    <dgm:cxn modelId="{74670765-3487-4085-8CD6-C4CE4B8A948F}" type="presParOf" srcId="{3BCCD988-3F16-4895-B818-019949F1D162}" destId="{F690EA18-39AB-4CBB-B4D6-6691563C413D}" srcOrd="2" destOrd="0" presId="urn:microsoft.com/office/officeart/2005/8/layout/vList4"/>
    <dgm:cxn modelId="{584E1661-825A-4D44-AB82-18D88F9DB767}" type="presParOf" srcId="{5CF1C404-7520-4661-83FC-BBAC0F8EBF87}" destId="{048432B6-7302-4895-83F1-BE8606EAA826}" srcOrd="3" destOrd="0" presId="urn:microsoft.com/office/officeart/2005/8/layout/vList4"/>
    <dgm:cxn modelId="{5B665327-01C0-4B03-8D0C-B9297464567E}" type="presParOf" srcId="{5CF1C404-7520-4661-83FC-BBAC0F8EBF87}" destId="{6881C855-407C-4B7F-8B5E-D5F44450AE45}" srcOrd="4" destOrd="0" presId="urn:microsoft.com/office/officeart/2005/8/layout/vList4"/>
    <dgm:cxn modelId="{6A0D5684-60EA-41A0-A708-5337AAFD34B9}" type="presParOf" srcId="{6881C855-407C-4B7F-8B5E-D5F44450AE45}" destId="{4F55DEFC-8C0E-41FA-9837-4E25B8065427}" srcOrd="0" destOrd="0" presId="urn:microsoft.com/office/officeart/2005/8/layout/vList4"/>
    <dgm:cxn modelId="{B95C3D79-0424-44BE-8AE1-1A881CE693BC}" type="presParOf" srcId="{6881C855-407C-4B7F-8B5E-D5F44450AE45}" destId="{EC2EFF8A-72BD-4510-9777-FEB4C30985F1}" srcOrd="1" destOrd="0" presId="urn:microsoft.com/office/officeart/2005/8/layout/vList4"/>
    <dgm:cxn modelId="{A1B73EC5-5DC9-4FF2-9D9A-09F343CC684B}" type="presParOf" srcId="{6881C855-407C-4B7F-8B5E-D5F44450AE45}" destId="{41E80B69-1F18-48AE-8E21-491A93F3652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C0F22-4041-41FC-80EC-26DFF2D71C9B}" type="doc">
      <dgm:prSet loTypeId="urn:microsoft.com/office/officeart/2005/8/layout/vList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FAFFB9D8-A1B8-4D9E-AD08-E3DCD540CE6E}">
      <dgm:prSet phldrT="[Texto]" custT="1"/>
      <dgm:spPr/>
      <dgm:t>
        <a:bodyPr/>
        <a:lstStyle/>
        <a:p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«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Representaciones mentales 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que el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lector construye 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al tratar de comprender el texto leído». </a:t>
          </a:r>
        </a:p>
        <a:p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«Cualquier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información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 que se extrae del texto y que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no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 está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explícitamente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 expresada en él». </a:t>
          </a:r>
        </a:p>
        <a:p>
          <a:endParaRPr lang="es-CL" sz="1900" dirty="0"/>
        </a:p>
      </dgm:t>
    </dgm:pt>
    <dgm:pt modelId="{AF2F079E-EF6D-4B68-8307-81A7B5233627}" type="parTrans" cxnId="{F5516190-ABE6-41D3-B8DB-CC973C554E0F}">
      <dgm:prSet/>
      <dgm:spPr/>
      <dgm:t>
        <a:bodyPr/>
        <a:lstStyle/>
        <a:p>
          <a:endParaRPr lang="es-CL"/>
        </a:p>
      </dgm:t>
    </dgm:pt>
    <dgm:pt modelId="{6AFB1C85-CC06-4A80-82CC-88C9B9B58AFF}" type="sibTrans" cxnId="{F5516190-ABE6-41D3-B8DB-CC973C554E0F}">
      <dgm:prSet/>
      <dgm:spPr/>
      <dgm:t>
        <a:bodyPr/>
        <a:lstStyle/>
        <a:p>
          <a:endParaRPr lang="es-CL"/>
        </a:p>
      </dgm:t>
    </dgm:pt>
    <dgm:pt modelId="{CE20460E-CE89-4C66-AE09-5922220BFDFF}">
      <dgm:prSet phldrT="[Texto]" custT="1"/>
      <dgm:spPr/>
      <dgm:t>
        <a:bodyPr/>
        <a:lstStyle/>
        <a:p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-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Conectar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 saberes anteriores. </a:t>
          </a:r>
        </a:p>
        <a:p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- Utilizar </a:t>
          </a:r>
          <a:r>
            <a:rPr lang="es-CL" sz="2000" b="1" u="sng" dirty="0">
              <a:solidFill>
                <a:schemeClr val="accent2">
                  <a:lumMod val="50000"/>
                </a:schemeClr>
              </a:solidFill>
            </a:rPr>
            <a:t>las pistas 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del texto.</a:t>
          </a:r>
        </a:p>
        <a:p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- Construir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puentes de información 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ya leída y la de nuestro </a:t>
          </a:r>
          <a:r>
            <a:rPr lang="es-CL" sz="2000" b="1" dirty="0">
              <a:solidFill>
                <a:schemeClr val="accent2">
                  <a:lumMod val="50000"/>
                </a:schemeClr>
              </a:solidFill>
            </a:rPr>
            <a:t>conocimiento previo </a:t>
          </a:r>
          <a:r>
            <a:rPr lang="es-CL" sz="2000" dirty="0">
              <a:solidFill>
                <a:schemeClr val="accent2">
                  <a:lumMod val="50000"/>
                </a:schemeClr>
              </a:solidFill>
            </a:rPr>
            <a:t>ya consolidado. </a:t>
          </a:r>
        </a:p>
      </dgm:t>
    </dgm:pt>
    <dgm:pt modelId="{03903023-40B8-43A8-9F3E-7D4B038ED4F5}" type="parTrans" cxnId="{63BA0525-44F4-4DEA-B374-130F0A7B7DAD}">
      <dgm:prSet/>
      <dgm:spPr/>
      <dgm:t>
        <a:bodyPr/>
        <a:lstStyle/>
        <a:p>
          <a:endParaRPr lang="es-CL"/>
        </a:p>
      </dgm:t>
    </dgm:pt>
    <dgm:pt modelId="{F472B535-D529-4E6A-98A1-EF277072F20E}" type="sibTrans" cxnId="{63BA0525-44F4-4DEA-B374-130F0A7B7DAD}">
      <dgm:prSet/>
      <dgm:spPr/>
      <dgm:t>
        <a:bodyPr/>
        <a:lstStyle/>
        <a:p>
          <a:endParaRPr lang="es-CL"/>
        </a:p>
      </dgm:t>
    </dgm:pt>
    <dgm:pt modelId="{5CF1C404-7520-4661-83FC-BBAC0F8EBF87}" type="pres">
      <dgm:prSet presAssocID="{C1CC0F22-4041-41FC-80EC-26DFF2D71C9B}" presName="linear" presStyleCnt="0">
        <dgm:presLayoutVars>
          <dgm:dir/>
          <dgm:resizeHandles val="exact"/>
        </dgm:presLayoutVars>
      </dgm:prSet>
      <dgm:spPr/>
    </dgm:pt>
    <dgm:pt modelId="{2D7988E7-C411-441F-9427-39EF3179C964}" type="pres">
      <dgm:prSet presAssocID="{FAFFB9D8-A1B8-4D9E-AD08-E3DCD540CE6E}" presName="comp" presStyleCnt="0"/>
      <dgm:spPr/>
    </dgm:pt>
    <dgm:pt modelId="{E2C892E7-6A61-43AD-A20F-C2A3E36CD4FE}" type="pres">
      <dgm:prSet presAssocID="{FAFFB9D8-A1B8-4D9E-AD08-E3DCD540CE6E}" presName="box" presStyleLbl="node1" presStyleIdx="0" presStyleCnt="2" custScaleY="76982" custLinFactNeighborX="-2802" custLinFactNeighborY="8636"/>
      <dgm:spPr/>
    </dgm:pt>
    <dgm:pt modelId="{5B157063-F360-4FE9-A1E5-810ED83130C4}" type="pres">
      <dgm:prSet presAssocID="{FAFFB9D8-A1B8-4D9E-AD08-E3DCD540CE6E}" presName="img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EB5F18E7-D9FB-4DFD-B81B-BF8927DC4398}" type="pres">
      <dgm:prSet presAssocID="{FAFFB9D8-A1B8-4D9E-AD08-E3DCD540CE6E}" presName="text" presStyleLbl="node1" presStyleIdx="0" presStyleCnt="2">
        <dgm:presLayoutVars>
          <dgm:bulletEnabled val="1"/>
        </dgm:presLayoutVars>
      </dgm:prSet>
      <dgm:spPr/>
    </dgm:pt>
    <dgm:pt modelId="{1E9C764B-D7FB-4A41-8756-88862F5D8803}" type="pres">
      <dgm:prSet presAssocID="{6AFB1C85-CC06-4A80-82CC-88C9B9B58AFF}" presName="spacer" presStyleCnt="0"/>
      <dgm:spPr/>
    </dgm:pt>
    <dgm:pt modelId="{3BCCD988-3F16-4895-B818-019949F1D162}" type="pres">
      <dgm:prSet presAssocID="{CE20460E-CE89-4C66-AE09-5922220BFDFF}" presName="comp" presStyleCnt="0"/>
      <dgm:spPr/>
    </dgm:pt>
    <dgm:pt modelId="{4ED8DDB3-8047-455D-9052-1C257381A2D7}" type="pres">
      <dgm:prSet presAssocID="{CE20460E-CE89-4C66-AE09-5922220BFDFF}" presName="box" presStyleLbl="node1" presStyleIdx="1" presStyleCnt="2" custScaleY="71410"/>
      <dgm:spPr/>
    </dgm:pt>
    <dgm:pt modelId="{23AE1F3C-FEA8-4B40-932F-C9F034DF7171}" type="pres">
      <dgm:prSet presAssocID="{CE20460E-CE89-4C66-AE09-5922220BFDFF}" presName="img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F690EA18-39AB-4CBB-B4D6-6691563C413D}" type="pres">
      <dgm:prSet presAssocID="{CE20460E-CE89-4C66-AE09-5922220BFDFF}" presName="text" presStyleLbl="node1" presStyleIdx="1" presStyleCnt="2">
        <dgm:presLayoutVars>
          <dgm:bulletEnabled val="1"/>
        </dgm:presLayoutVars>
      </dgm:prSet>
      <dgm:spPr/>
    </dgm:pt>
  </dgm:ptLst>
  <dgm:cxnLst>
    <dgm:cxn modelId="{9D310415-26C8-448B-AB59-E0430F85E6C0}" type="presOf" srcId="{CE20460E-CE89-4C66-AE09-5922220BFDFF}" destId="{4ED8DDB3-8047-455D-9052-1C257381A2D7}" srcOrd="0" destOrd="0" presId="urn:microsoft.com/office/officeart/2005/8/layout/vList4"/>
    <dgm:cxn modelId="{63BA0525-44F4-4DEA-B374-130F0A7B7DAD}" srcId="{C1CC0F22-4041-41FC-80EC-26DFF2D71C9B}" destId="{CE20460E-CE89-4C66-AE09-5922220BFDFF}" srcOrd="1" destOrd="0" parTransId="{03903023-40B8-43A8-9F3E-7D4B038ED4F5}" sibTransId="{F472B535-D529-4E6A-98A1-EF277072F20E}"/>
    <dgm:cxn modelId="{F44B193A-03EE-40CE-8AF5-2064939FC2C6}" type="presOf" srcId="{FAFFB9D8-A1B8-4D9E-AD08-E3DCD540CE6E}" destId="{EB5F18E7-D9FB-4DFD-B81B-BF8927DC4398}" srcOrd="1" destOrd="0" presId="urn:microsoft.com/office/officeart/2005/8/layout/vList4"/>
    <dgm:cxn modelId="{A8D6FA56-B980-469E-A041-306129DF770D}" type="presOf" srcId="{C1CC0F22-4041-41FC-80EC-26DFF2D71C9B}" destId="{5CF1C404-7520-4661-83FC-BBAC0F8EBF87}" srcOrd="0" destOrd="0" presId="urn:microsoft.com/office/officeart/2005/8/layout/vList4"/>
    <dgm:cxn modelId="{F5516190-ABE6-41D3-B8DB-CC973C554E0F}" srcId="{C1CC0F22-4041-41FC-80EC-26DFF2D71C9B}" destId="{FAFFB9D8-A1B8-4D9E-AD08-E3DCD540CE6E}" srcOrd="0" destOrd="0" parTransId="{AF2F079E-EF6D-4B68-8307-81A7B5233627}" sibTransId="{6AFB1C85-CC06-4A80-82CC-88C9B9B58AFF}"/>
    <dgm:cxn modelId="{C5881C93-28CA-4D7F-B2E0-9D7F40A4A27B}" type="presOf" srcId="{FAFFB9D8-A1B8-4D9E-AD08-E3DCD540CE6E}" destId="{E2C892E7-6A61-43AD-A20F-C2A3E36CD4FE}" srcOrd="0" destOrd="0" presId="urn:microsoft.com/office/officeart/2005/8/layout/vList4"/>
    <dgm:cxn modelId="{24D870DC-5F99-4E59-995D-62CEC3F1CBB6}" type="presOf" srcId="{CE20460E-CE89-4C66-AE09-5922220BFDFF}" destId="{F690EA18-39AB-4CBB-B4D6-6691563C413D}" srcOrd="1" destOrd="0" presId="urn:microsoft.com/office/officeart/2005/8/layout/vList4"/>
    <dgm:cxn modelId="{E8E3B571-355C-4AE3-9498-470B5D278BDD}" type="presParOf" srcId="{5CF1C404-7520-4661-83FC-BBAC0F8EBF87}" destId="{2D7988E7-C411-441F-9427-39EF3179C964}" srcOrd="0" destOrd="0" presId="urn:microsoft.com/office/officeart/2005/8/layout/vList4"/>
    <dgm:cxn modelId="{10B3AD84-BF4B-4827-A3BC-3D4632E83865}" type="presParOf" srcId="{2D7988E7-C411-441F-9427-39EF3179C964}" destId="{E2C892E7-6A61-43AD-A20F-C2A3E36CD4FE}" srcOrd="0" destOrd="0" presId="urn:microsoft.com/office/officeart/2005/8/layout/vList4"/>
    <dgm:cxn modelId="{DA8BF992-020B-4BC5-B865-D785FC42E69F}" type="presParOf" srcId="{2D7988E7-C411-441F-9427-39EF3179C964}" destId="{5B157063-F360-4FE9-A1E5-810ED83130C4}" srcOrd="1" destOrd="0" presId="urn:microsoft.com/office/officeart/2005/8/layout/vList4"/>
    <dgm:cxn modelId="{4D7F107A-4294-48AF-8B4F-20B60064E9BD}" type="presParOf" srcId="{2D7988E7-C411-441F-9427-39EF3179C964}" destId="{EB5F18E7-D9FB-4DFD-B81B-BF8927DC4398}" srcOrd="2" destOrd="0" presId="urn:microsoft.com/office/officeart/2005/8/layout/vList4"/>
    <dgm:cxn modelId="{3F8B2F8B-2E12-47DA-BDF5-2E350964B403}" type="presParOf" srcId="{5CF1C404-7520-4661-83FC-BBAC0F8EBF87}" destId="{1E9C764B-D7FB-4A41-8756-88862F5D8803}" srcOrd="1" destOrd="0" presId="urn:microsoft.com/office/officeart/2005/8/layout/vList4"/>
    <dgm:cxn modelId="{ACC1C226-A0FB-458E-B652-EFCF71E02E32}" type="presParOf" srcId="{5CF1C404-7520-4661-83FC-BBAC0F8EBF87}" destId="{3BCCD988-3F16-4895-B818-019949F1D162}" srcOrd="2" destOrd="0" presId="urn:microsoft.com/office/officeart/2005/8/layout/vList4"/>
    <dgm:cxn modelId="{01ABF1CC-4D81-4FF1-BBC2-2A7E21DBE0AB}" type="presParOf" srcId="{3BCCD988-3F16-4895-B818-019949F1D162}" destId="{4ED8DDB3-8047-455D-9052-1C257381A2D7}" srcOrd="0" destOrd="0" presId="urn:microsoft.com/office/officeart/2005/8/layout/vList4"/>
    <dgm:cxn modelId="{5513F4F6-8CB0-4D89-B40B-EDF38E37CCD6}" type="presParOf" srcId="{3BCCD988-3F16-4895-B818-019949F1D162}" destId="{23AE1F3C-FEA8-4B40-932F-C9F034DF7171}" srcOrd="1" destOrd="0" presId="urn:microsoft.com/office/officeart/2005/8/layout/vList4"/>
    <dgm:cxn modelId="{BB9BA3C7-C4C2-4DC5-AFCA-EE0682125F92}" type="presParOf" srcId="{3BCCD988-3F16-4895-B818-019949F1D162}" destId="{F690EA18-39AB-4CBB-B4D6-6691563C413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C892E7-6A61-43AD-A20F-C2A3E36CD4FE}">
      <dsp:nvSpPr>
        <dsp:cNvPr id="0" name=""/>
        <dsp:cNvSpPr/>
      </dsp:nvSpPr>
      <dsp:spPr>
        <a:xfrm>
          <a:off x="0" y="130866"/>
          <a:ext cx="7521575" cy="15153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/>
            <a:t>¿Qué significa para usted inferir? </a:t>
          </a:r>
        </a:p>
      </dsp:txBody>
      <dsp:txXfrm>
        <a:off x="1655850" y="130866"/>
        <a:ext cx="5865724" cy="1515356"/>
      </dsp:txXfrm>
    </dsp:sp>
    <dsp:sp modelId="{5B157063-F360-4FE9-A1E5-810ED83130C4}">
      <dsp:nvSpPr>
        <dsp:cNvPr id="0" name=""/>
        <dsp:cNvSpPr/>
      </dsp:nvSpPr>
      <dsp:spPr>
        <a:xfrm>
          <a:off x="151535" y="151535"/>
          <a:ext cx="1504315" cy="12122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8DDB3-8047-455D-9052-1C257381A2D7}">
      <dsp:nvSpPr>
        <dsp:cNvPr id="0" name=""/>
        <dsp:cNvSpPr/>
      </dsp:nvSpPr>
      <dsp:spPr>
        <a:xfrm>
          <a:off x="0" y="1666892"/>
          <a:ext cx="7521575" cy="15153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/>
            <a:t>Según su experiencia ¿Qué procesos requiere la inferencia por parte del lector? </a:t>
          </a:r>
        </a:p>
      </dsp:txBody>
      <dsp:txXfrm>
        <a:off x="1655850" y="1666892"/>
        <a:ext cx="5865724" cy="1515356"/>
      </dsp:txXfrm>
    </dsp:sp>
    <dsp:sp modelId="{23AE1F3C-FEA8-4B40-932F-C9F034DF7171}">
      <dsp:nvSpPr>
        <dsp:cNvPr id="0" name=""/>
        <dsp:cNvSpPr/>
      </dsp:nvSpPr>
      <dsp:spPr>
        <a:xfrm>
          <a:off x="151535" y="1818428"/>
          <a:ext cx="1504315" cy="12122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5DEFC-8C0E-41FA-9837-4E25B8065427}">
      <dsp:nvSpPr>
        <dsp:cNvPr id="0" name=""/>
        <dsp:cNvSpPr/>
      </dsp:nvSpPr>
      <dsp:spPr>
        <a:xfrm>
          <a:off x="0" y="3333785"/>
          <a:ext cx="7521575" cy="15153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/>
            <a:t>¿Cuáles son las principales dificultades para realizar inferencias ?</a:t>
          </a:r>
        </a:p>
      </dsp:txBody>
      <dsp:txXfrm>
        <a:off x="1655850" y="3333785"/>
        <a:ext cx="5865724" cy="1515356"/>
      </dsp:txXfrm>
    </dsp:sp>
    <dsp:sp modelId="{EC2EFF8A-72BD-4510-9777-FEB4C30985F1}">
      <dsp:nvSpPr>
        <dsp:cNvPr id="0" name=""/>
        <dsp:cNvSpPr/>
      </dsp:nvSpPr>
      <dsp:spPr>
        <a:xfrm>
          <a:off x="151535" y="3485320"/>
          <a:ext cx="1504315" cy="12122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C892E7-6A61-43AD-A20F-C2A3E36CD4FE}">
      <dsp:nvSpPr>
        <dsp:cNvPr id="0" name=""/>
        <dsp:cNvSpPr/>
      </dsp:nvSpPr>
      <dsp:spPr>
        <a:xfrm>
          <a:off x="0" y="309215"/>
          <a:ext cx="8313663" cy="234638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«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Representaciones mentales 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que el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lector construye 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al tratar de comprender el texto leído».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«Cualquier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información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 que se extrae del texto y que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no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 está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explícitamente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 expresada en él».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900" kern="1200" dirty="0"/>
        </a:p>
      </dsp:txBody>
      <dsp:txXfrm>
        <a:off x="1967528" y="309215"/>
        <a:ext cx="6346134" cy="2346383"/>
      </dsp:txXfrm>
    </dsp:sp>
    <dsp:sp modelId="{5B157063-F360-4FE9-A1E5-810ED83130C4}">
      <dsp:nvSpPr>
        <dsp:cNvPr id="0" name=""/>
        <dsp:cNvSpPr/>
      </dsp:nvSpPr>
      <dsp:spPr>
        <a:xfrm>
          <a:off x="304796" y="0"/>
          <a:ext cx="1662732" cy="243837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8DDB3-8047-455D-9052-1C257381A2D7}">
      <dsp:nvSpPr>
        <dsp:cNvPr id="0" name=""/>
        <dsp:cNvSpPr/>
      </dsp:nvSpPr>
      <dsp:spPr>
        <a:xfrm>
          <a:off x="0" y="2874077"/>
          <a:ext cx="8313663" cy="21765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-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Conectar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 saberes anteriores.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- Utilizar </a:t>
          </a:r>
          <a:r>
            <a:rPr lang="es-CL" sz="2000" b="1" u="sng" kern="1200" dirty="0">
              <a:solidFill>
                <a:schemeClr val="accent2">
                  <a:lumMod val="50000"/>
                </a:schemeClr>
              </a:solidFill>
            </a:rPr>
            <a:t>las pistas 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del texto.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- Construir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puentes de información 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ya leída y la de nuestro </a:t>
          </a:r>
          <a:r>
            <a:rPr lang="es-CL" sz="2000" b="1" kern="1200" dirty="0">
              <a:solidFill>
                <a:schemeClr val="accent2">
                  <a:lumMod val="50000"/>
                </a:schemeClr>
              </a:solidFill>
            </a:rPr>
            <a:t>conocimiento previo </a:t>
          </a:r>
          <a:r>
            <a:rPr lang="es-CL" sz="2000" kern="1200" dirty="0">
              <a:solidFill>
                <a:schemeClr val="accent2">
                  <a:lumMod val="50000"/>
                </a:schemeClr>
              </a:solidFill>
            </a:rPr>
            <a:t>ya consolidado. </a:t>
          </a:r>
        </a:p>
      </dsp:txBody>
      <dsp:txXfrm>
        <a:off x="1967528" y="2874077"/>
        <a:ext cx="6346134" cy="2176550"/>
      </dsp:txXfrm>
    </dsp:sp>
    <dsp:sp modelId="{23AE1F3C-FEA8-4B40-932F-C9F034DF7171}">
      <dsp:nvSpPr>
        <dsp:cNvPr id="0" name=""/>
        <dsp:cNvSpPr/>
      </dsp:nvSpPr>
      <dsp:spPr>
        <a:xfrm>
          <a:off x="304796" y="2743167"/>
          <a:ext cx="1662732" cy="243837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35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1796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396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179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1881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462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3653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1286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821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1271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1230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E2F67ED-0CF6-4AE0-B640-EB947C318208}" type="datetimeFigureOut">
              <a:rPr lang="es-CL" smtClean="0"/>
              <a:t>14-03-2021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248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533400"/>
            <a:ext cx="7644684" cy="3471664"/>
          </a:xfrm>
        </p:spPr>
        <p:txBody>
          <a:bodyPr/>
          <a:lstStyle/>
          <a:p>
            <a:pPr algn="ctr"/>
            <a:r>
              <a:rPr lang="es-CL" sz="4000" dirty="0">
                <a:latin typeface="Arial Black" pitchFamily="34" charset="0"/>
              </a:rPr>
              <a:t>Módulo II: La inferencia</a:t>
            </a:r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1" y="116632"/>
            <a:ext cx="1111827" cy="109075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7544" y="4869160"/>
            <a:ext cx="4320480" cy="13681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2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2">
                    <a:lumMod val="50000"/>
                  </a:schemeClr>
                </a:solidFill>
              </a:rPr>
              <a:t>  Campos Olivera</a:t>
            </a:r>
          </a:p>
          <a:p>
            <a:r>
              <a:rPr lang="es-CL" b="1" dirty="0">
                <a:solidFill>
                  <a:schemeClr val="accent2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2">
                    <a:lumMod val="50000"/>
                  </a:schemeClr>
                </a:solidFill>
              </a:rPr>
              <a:t>Mg. Gestión para la Educación Superior  </a:t>
            </a:r>
          </a:p>
        </p:txBody>
      </p:sp>
    </p:spTree>
    <p:extLst>
      <p:ext uri="{BB962C8B-B14F-4D97-AF65-F5344CB8AC3E}">
        <p14:creationId xmlns:p14="http://schemas.microsoft.com/office/powerpoint/2010/main" val="1807972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CC6069-7D67-4C35-8B1C-B5BB74D28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chemeClr val="accent2"/>
                </a:solidFill>
              </a:rPr>
              <a:t>Objetivos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35C3C2-DC39-447D-83D1-E4198D25AC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7543800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s-CL" sz="3200" dirty="0"/>
              <a:t>Definir el concepto de inferencia.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L" sz="3200" dirty="0"/>
              <a:t>Comprender diferentes textos a partir la lectura inferencial.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L" sz="3200" dirty="0"/>
              <a:t>Elaborar diferentes textos, aplicando la inferencia.</a:t>
            </a:r>
          </a:p>
          <a:p>
            <a:pPr marL="0" indent="0">
              <a:buNone/>
            </a:pP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041889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F7AD30-BFAB-45DF-95F0-0BDCAC911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270187"/>
          </a:xfrm>
        </p:spPr>
        <p:txBody>
          <a:bodyPr>
            <a:normAutofit/>
          </a:bodyPr>
          <a:lstStyle/>
          <a:p>
            <a:r>
              <a:rPr lang="es-MX" sz="4000" b="1" dirty="0">
                <a:solidFill>
                  <a:schemeClr val="accent1">
                    <a:lumMod val="75000"/>
                  </a:schemeClr>
                </a:solidFill>
              </a:rPr>
              <a:t>Observemos la siguiente imagen</a:t>
            </a:r>
            <a:br>
              <a:rPr lang="es-MX" sz="40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es-CL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77D60F36-ACC0-4F2C-8CD3-4B341307B27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845734"/>
            <a:ext cx="3888432" cy="4023359"/>
          </a:xfrm>
        </p:spPr>
      </p:pic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83EB4C0-D0EF-4564-B013-71C4457AA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8025" y="1845735"/>
            <a:ext cx="4104455" cy="4023360"/>
          </a:xfrm>
        </p:spPr>
        <p:txBody>
          <a:bodyPr/>
          <a:lstStyle/>
          <a:p>
            <a:r>
              <a:rPr lang="es-MX" sz="2800" dirty="0"/>
              <a:t>Según usted, ¿qué representa esta imagen? </a:t>
            </a:r>
          </a:p>
          <a:p>
            <a:r>
              <a:rPr lang="es-MX" sz="2800" dirty="0"/>
              <a:t>¿Cómo se podría relacionar con el proceso lector? </a:t>
            </a:r>
          </a:p>
          <a:p>
            <a:endParaRPr lang="es-MX" dirty="0"/>
          </a:p>
          <a:p>
            <a:endParaRPr lang="es-MX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97327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813534"/>
          </a:xfrm>
        </p:spPr>
        <p:txBody>
          <a:bodyPr>
            <a:normAutofit/>
          </a:bodyPr>
          <a:lstStyle/>
          <a:p>
            <a:r>
              <a:rPr lang="es-CL" b="1" dirty="0">
                <a:solidFill>
                  <a:schemeClr val="accent1">
                    <a:lumMod val="75000"/>
                  </a:schemeClr>
                </a:solidFill>
              </a:rPr>
              <a:t>Para activar el conocimiento …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798728"/>
              </p:ext>
            </p:extLst>
          </p:nvPr>
        </p:nvGraphicFramePr>
        <p:xfrm>
          <a:off x="822325" y="1100138"/>
          <a:ext cx="7521575" cy="4849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7239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chemeClr val="accent3">
                    <a:lumMod val="50000"/>
                  </a:schemeClr>
                </a:solidFill>
              </a:rPr>
              <a:t>Actividad 1: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38875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Lea el siguiente relato.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CL" sz="3200" b="1" dirty="0">
                <a:solidFill>
                  <a:schemeClr val="accent3">
                    <a:lumMod val="50000"/>
                  </a:schemeClr>
                </a:solidFill>
              </a:rPr>
              <a:t>Subraye </a:t>
            </a: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las pistas textuales que le permitan identificar: </a:t>
            </a:r>
          </a:p>
          <a:p>
            <a:pPr marL="457200" indent="-457200">
              <a:buAutoNum type="alphaLcParenR"/>
            </a:pP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El tipo de narrador.</a:t>
            </a:r>
          </a:p>
          <a:p>
            <a:pPr marL="457200" indent="-457200">
              <a:buAutoNum type="alphaLcParenR"/>
            </a:pP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El lugar donde se desarrollan los hechos.</a:t>
            </a:r>
          </a:p>
          <a:p>
            <a:pPr marL="457200" indent="-457200">
              <a:buAutoNum type="alphaLcParenR"/>
            </a:pP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Las características del protagonista.</a:t>
            </a:r>
          </a:p>
          <a:p>
            <a:pPr>
              <a:buFont typeface="Wingdings" panose="05000000000000000000" pitchFamily="2" charset="2"/>
              <a:buChar char="§"/>
            </a:pPr>
            <a:endParaRPr lang="es-CL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CL" sz="24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s-CL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774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404664"/>
            <a:ext cx="8352928" cy="56886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2100" b="1" u="sng" dirty="0">
                <a:solidFill>
                  <a:schemeClr val="accent3">
                    <a:lumMod val="50000"/>
                  </a:schemeClr>
                </a:solidFill>
              </a:rPr>
              <a:t>Tiempo de olvido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Salí de casa pensando que era verano pero a las dos cuadras me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envolvió un frío intolerable. ¿Estaba en el sur de Chile, o en Europa, o en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Alejandría? Me refugié debajo de una cornisa que asomaba de un edificio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añoso y sopesé mis alternativas: podía volver por mi impermeable, o bien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correr hasta la estación del Metro. Opté por lo segundo. Al enfrentar la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escalera de la estación Santa Lucía, sentí una mano sobre mi hombro y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una voz que me decía: “Abuelo, ¡otra vez desnudo y con este hielo! Venga</a:t>
            </a:r>
          </a:p>
          <a:p>
            <a:pPr algn="ctr">
              <a:lnSpc>
                <a:spcPct val="150000"/>
              </a:lnSpc>
            </a:pPr>
            <a:r>
              <a:rPr lang="es-CL" sz="2100" b="1" dirty="0">
                <a:solidFill>
                  <a:schemeClr val="accent3">
                    <a:lumMod val="50000"/>
                  </a:schemeClr>
                </a:solidFill>
              </a:rPr>
              <a:t>conmigo a casa, se lo pido por favor.”</a:t>
            </a:r>
          </a:p>
          <a:p>
            <a:pPr algn="r">
              <a:lnSpc>
                <a:spcPct val="150000"/>
              </a:lnSpc>
            </a:pPr>
            <a:r>
              <a:rPr lang="es-CL" sz="2100" i="1" dirty="0">
                <a:solidFill>
                  <a:schemeClr val="accent3">
                    <a:lumMod val="50000"/>
                  </a:schemeClr>
                </a:solidFill>
              </a:rPr>
              <a:t>Jorge </a:t>
            </a:r>
            <a:r>
              <a:rPr lang="es-CL" sz="2100" i="1" dirty="0" err="1">
                <a:solidFill>
                  <a:schemeClr val="accent3">
                    <a:lumMod val="50000"/>
                  </a:schemeClr>
                </a:solidFill>
              </a:rPr>
              <a:t>Biggs</a:t>
            </a:r>
            <a:r>
              <a:rPr lang="es-CL" sz="2100" i="1" dirty="0">
                <a:solidFill>
                  <a:schemeClr val="accent3">
                    <a:lumMod val="50000"/>
                  </a:schemeClr>
                </a:solidFill>
              </a:rPr>
              <a:t> (</a:t>
            </a:r>
            <a:r>
              <a:rPr lang="es-CL" sz="2100" i="1" dirty="0" err="1">
                <a:solidFill>
                  <a:schemeClr val="accent3">
                    <a:lumMod val="50000"/>
                  </a:schemeClr>
                </a:solidFill>
              </a:rPr>
              <a:t>microcuento</a:t>
            </a:r>
            <a:r>
              <a:rPr lang="es-CL" sz="2100" i="1" dirty="0">
                <a:solidFill>
                  <a:schemeClr val="accent3">
                    <a:lumMod val="50000"/>
                  </a:schemeClr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s-CL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810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55576" y="548680"/>
            <a:ext cx="7704856" cy="54726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sz="2800" dirty="0">
                <a:solidFill>
                  <a:schemeClr val="accent3">
                    <a:lumMod val="50000"/>
                  </a:schemeClr>
                </a:solidFill>
              </a:rPr>
              <a:t>¿Por qué siente tanto frío el protagonista? </a:t>
            </a:r>
          </a:p>
          <a:p>
            <a:endParaRPr lang="es-CL" sz="28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sz="2800" dirty="0">
                <a:solidFill>
                  <a:schemeClr val="accent3">
                    <a:lumMod val="50000"/>
                  </a:schemeClr>
                </a:solidFill>
              </a:rPr>
              <a:t>¿Dónde ocurren los hechos? </a:t>
            </a:r>
          </a:p>
          <a:p>
            <a:endParaRPr lang="es-CL" sz="28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sz="2800" dirty="0">
                <a:solidFill>
                  <a:schemeClr val="accent3">
                    <a:lumMod val="50000"/>
                  </a:schemeClr>
                </a:solidFill>
              </a:rPr>
              <a:t>¿En qué ciudad se desarrolla el relato? </a:t>
            </a:r>
          </a:p>
          <a:p>
            <a:endParaRPr lang="es-CL" sz="28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sz="2800" dirty="0">
                <a:solidFill>
                  <a:schemeClr val="accent3">
                    <a:lumMod val="50000"/>
                  </a:schemeClr>
                </a:solidFill>
              </a:rPr>
              <a:t>¿Por qué el protagonista se encuentra en esas condiciones?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51658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chemeClr val="accent3">
                    <a:lumMod val="50000"/>
                  </a:schemeClr>
                </a:solidFill>
              </a:rPr>
              <a:t>Actividad 2: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388752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CL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Redacte un relato donde el lector, a partir de</a:t>
            </a:r>
            <a:r>
              <a:rPr lang="es-CL" sz="3200" b="1" u="sng" dirty="0">
                <a:solidFill>
                  <a:schemeClr val="accent3">
                    <a:lumMod val="50000"/>
                  </a:schemeClr>
                </a:solidFill>
              </a:rPr>
              <a:t> las pistas </a:t>
            </a: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entregadas en el texto, sea capaz de realizar inferencias.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 Elabore a lo menos 3 preguntas que permitan orientar al lector sobre las inferencias que debe realizar.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s-CL" sz="3200" dirty="0">
                <a:solidFill>
                  <a:schemeClr val="accent3">
                    <a:lumMod val="50000"/>
                  </a:schemeClr>
                </a:solidFill>
              </a:rPr>
              <a:t> Intercambie el texto con su compañero/a de curso.</a:t>
            </a:r>
          </a:p>
          <a:p>
            <a:endParaRPr lang="es-CL" sz="24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s-CL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08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1241699"/>
              </p:ext>
            </p:extLst>
          </p:nvPr>
        </p:nvGraphicFramePr>
        <p:xfrm>
          <a:off x="539552" y="908720"/>
          <a:ext cx="8313663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uadroTexto 1"/>
          <p:cNvSpPr txBox="1"/>
          <p:nvPr/>
        </p:nvSpPr>
        <p:spPr>
          <a:xfrm>
            <a:off x="539552" y="260648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EN SÍNTESIS</a:t>
            </a:r>
          </a:p>
        </p:txBody>
      </p:sp>
    </p:spTree>
    <p:extLst>
      <p:ext uri="{BB962C8B-B14F-4D97-AF65-F5344CB8AC3E}">
        <p14:creationId xmlns:p14="http://schemas.microsoft.com/office/powerpoint/2010/main" val="411248058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277</TotalTime>
  <Words>419</Words>
  <Application>Microsoft Office PowerPoint</Application>
  <PresentationFormat>Presentación en pantalla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 Black</vt:lpstr>
      <vt:lpstr>Calibri</vt:lpstr>
      <vt:lpstr>Calibri Light</vt:lpstr>
      <vt:lpstr>Wingdings</vt:lpstr>
      <vt:lpstr>Retrospección</vt:lpstr>
      <vt:lpstr>Módulo II: La inferencia</vt:lpstr>
      <vt:lpstr>Objetivos </vt:lpstr>
      <vt:lpstr>Observemos la siguiente imagen </vt:lpstr>
      <vt:lpstr>Para activar el conocimiento …</vt:lpstr>
      <vt:lpstr>Actividad 1:</vt:lpstr>
      <vt:lpstr>Presentación de PowerPoint</vt:lpstr>
      <vt:lpstr>Presentación de PowerPoint</vt:lpstr>
      <vt:lpstr>Actividad 2: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inferencia en la comprensión lectora</dc:title>
  <dc:creator>Vale</dc:creator>
  <cp:lastModifiedBy>vcamp</cp:lastModifiedBy>
  <cp:revision>43</cp:revision>
  <dcterms:created xsi:type="dcterms:W3CDTF">2017-07-26T18:54:14Z</dcterms:created>
  <dcterms:modified xsi:type="dcterms:W3CDTF">2021-03-14T22:56:32Z</dcterms:modified>
</cp:coreProperties>
</file>