
<file path=[Content_Types].xml><?xml version="1.0" encoding="utf-8"?>
<Types xmlns="http://schemas.openxmlformats.org/package/2006/content-types">
  <Default Extension="png" ContentType="image/png"/>
  <Default Extension="bin" ContentType="application/vnd.openxmlformats-officedocument.oleObject"/>
  <Default Extension="jpeg" ContentType="image/jpeg"/>
  <Default Extension="wmf" ContentType="image/x-wmf"/>
  <Default Extension="rels" ContentType="application/vnd.openxmlformats-package.relationships+xml"/>
  <Default Extension="xml" ContentType="application/xml"/>
  <Default Extension="vml" ContentType="application/vnd.openxmlformats-officedocument.vmlDrawing"/>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60" r:id="rId1"/>
  </p:sldMasterIdLst>
  <p:notesMasterIdLst>
    <p:notesMasterId r:id="rId34"/>
  </p:notesMasterIdLst>
  <p:sldIdLst>
    <p:sldId id="256" r:id="rId2"/>
    <p:sldId id="257" r:id="rId3"/>
    <p:sldId id="258" r:id="rId4"/>
    <p:sldId id="259" r:id="rId5"/>
    <p:sldId id="260" r:id="rId6"/>
    <p:sldId id="261" r:id="rId7"/>
    <p:sldId id="262" r:id="rId8"/>
    <p:sldId id="263" r:id="rId9"/>
    <p:sldId id="264" r:id="rId10"/>
    <p:sldId id="265" r:id="rId11"/>
    <p:sldId id="266" r:id="rId12"/>
    <p:sldId id="267" r:id="rId13"/>
    <p:sldId id="268" r:id="rId14"/>
    <p:sldId id="270" r:id="rId15"/>
    <p:sldId id="271" r:id="rId16"/>
    <p:sldId id="272" r:id="rId17"/>
    <p:sldId id="273" r:id="rId18"/>
    <p:sldId id="274" r:id="rId19"/>
    <p:sldId id="275" r:id="rId20"/>
    <p:sldId id="276" r:id="rId21"/>
    <p:sldId id="277" r:id="rId22"/>
    <p:sldId id="278" r:id="rId23"/>
    <p:sldId id="279" r:id="rId24"/>
    <p:sldId id="280" r:id="rId25"/>
    <p:sldId id="281" r:id="rId26"/>
    <p:sldId id="282" r:id="rId27"/>
    <p:sldId id="283" r:id="rId28"/>
    <p:sldId id="284" r:id="rId29"/>
    <p:sldId id="285" r:id="rId30"/>
    <p:sldId id="286" r:id="rId31"/>
    <p:sldId id="287" r:id="rId32"/>
    <p:sldId id="288" r:id="rId33"/>
  </p:sldIdLst>
  <p:sldSz cx="9144000" cy="6858000" type="screen4x3"/>
  <p:notesSz cx="6858000" cy="9144000"/>
  <p:defaultTextStyle>
    <a:defPPr>
      <a:defRPr lang="es-CL"/>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a:tblStyle styleId="{5C22544A-7EE6-4342-B048-85BDC9FD1C3A}" styleName="Estilo medio 2 - Énfasis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lastView="sldThumbnailView">
  <p:normalViewPr>
    <p:restoredLeft sz="15000" autoAdjust="0"/>
    <p:restoredTop sz="94660"/>
  </p:normalViewPr>
  <p:slideViewPr>
    <p:cSldViewPr>
      <p:cViewPr varScale="1">
        <p:scale>
          <a:sx n="69" d="100"/>
          <a:sy n="69" d="100"/>
        </p:scale>
        <p:origin x="-1440" y="-96"/>
      </p:cViewPr>
      <p:guideLst>
        <p:guide orient="horz" pos="2160"/>
        <p:guide pos="2880"/>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slide" Target="slides/slide25.xml"/><Relationship Id="rId3" Type="http://schemas.openxmlformats.org/officeDocument/2006/relationships/slide" Target="slides/slide2.xml"/><Relationship Id="rId21" Type="http://schemas.openxmlformats.org/officeDocument/2006/relationships/slide" Target="slides/slide20.xml"/><Relationship Id="rId34" Type="http://schemas.openxmlformats.org/officeDocument/2006/relationships/notesMaster" Target="notesMasters/notesMaster1.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33" Type="http://schemas.openxmlformats.org/officeDocument/2006/relationships/slide" Target="slides/slide32.xml"/><Relationship Id="rId38" Type="http://schemas.openxmlformats.org/officeDocument/2006/relationships/tableStyles" Target="tableStyles.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29" Type="http://schemas.openxmlformats.org/officeDocument/2006/relationships/slide" Target="slides/slide28.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slide" Target="slides/slide23.xml"/><Relationship Id="rId32" Type="http://schemas.openxmlformats.org/officeDocument/2006/relationships/slide" Target="slides/slide31.xml"/><Relationship Id="rId37" Type="http://schemas.openxmlformats.org/officeDocument/2006/relationships/theme" Target="theme/theme1.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slide" Target="slides/slide27.xml"/><Relationship Id="rId36" Type="http://schemas.openxmlformats.org/officeDocument/2006/relationships/viewProps" Target="viewProps.xml"/><Relationship Id="rId10" Type="http://schemas.openxmlformats.org/officeDocument/2006/relationships/slide" Target="slides/slide9.xml"/><Relationship Id="rId19" Type="http://schemas.openxmlformats.org/officeDocument/2006/relationships/slide" Target="slides/slide18.xml"/><Relationship Id="rId31" Type="http://schemas.openxmlformats.org/officeDocument/2006/relationships/slide" Target="slides/slide30.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slide" Target="slides/slide26.xml"/><Relationship Id="rId30" Type="http://schemas.openxmlformats.org/officeDocument/2006/relationships/slide" Target="slides/slide29.xml"/><Relationship Id="rId35" Type="http://schemas.openxmlformats.org/officeDocument/2006/relationships/presProps" Target="presProps.xml"/></Relationships>
</file>

<file path=ppt/drawings/_rels/vmlDrawing1.vml.rels><?xml version="1.0" encoding="UTF-8" standalone="yes"?>
<Relationships xmlns="http://schemas.openxmlformats.org/package/2006/relationships"><Relationship Id="rId1" Type="http://schemas.openxmlformats.org/officeDocument/2006/relationships/image" Target="../media/image3.wmf"/></Relationships>
</file>

<file path=ppt/drawings/_rels/vmlDrawing2.vml.rels><?xml version="1.0" encoding="UTF-8" standalone="yes"?>
<Relationships xmlns="http://schemas.openxmlformats.org/package/2006/relationships"><Relationship Id="rId1" Type="http://schemas.openxmlformats.org/officeDocument/2006/relationships/image" Target="../media/image6.wmf"/></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1 Marcador de encabezado"/>
          <p:cNvSpPr>
            <a:spLocks noGrp="1"/>
          </p:cNvSpPr>
          <p:nvPr>
            <p:ph type="hdr" sz="quarter"/>
          </p:nvPr>
        </p:nvSpPr>
        <p:spPr>
          <a:xfrm>
            <a:off x="0" y="0"/>
            <a:ext cx="2971800" cy="457200"/>
          </a:xfrm>
          <a:prstGeom prst="rect">
            <a:avLst/>
          </a:prstGeom>
        </p:spPr>
        <p:txBody>
          <a:bodyPr vert="horz" lIns="91440" tIns="45720" rIns="91440" bIns="45720" rtlCol="0"/>
          <a:lstStyle>
            <a:lvl1pPr algn="l">
              <a:defRPr sz="1200"/>
            </a:lvl1pPr>
          </a:lstStyle>
          <a:p>
            <a:endParaRPr lang="es-CL"/>
          </a:p>
        </p:txBody>
      </p:sp>
      <p:sp>
        <p:nvSpPr>
          <p:cNvPr id="3" name="2 Marcador de fecha"/>
          <p:cNvSpPr>
            <a:spLocks noGrp="1"/>
          </p:cNvSpPr>
          <p:nvPr>
            <p:ph type="dt" idx="1"/>
          </p:nvPr>
        </p:nvSpPr>
        <p:spPr>
          <a:xfrm>
            <a:off x="3884613" y="0"/>
            <a:ext cx="2971800" cy="457200"/>
          </a:xfrm>
          <a:prstGeom prst="rect">
            <a:avLst/>
          </a:prstGeom>
        </p:spPr>
        <p:txBody>
          <a:bodyPr vert="horz" lIns="91440" tIns="45720" rIns="91440" bIns="45720" rtlCol="0"/>
          <a:lstStyle>
            <a:lvl1pPr algn="r">
              <a:defRPr sz="1200"/>
            </a:lvl1pPr>
          </a:lstStyle>
          <a:p>
            <a:fld id="{2345FAAE-C93D-4261-A1D9-EE205FB106A5}" type="datetimeFigureOut">
              <a:rPr lang="es-CL" smtClean="0"/>
              <a:t>08-08-2012</a:t>
            </a:fld>
            <a:endParaRPr lang="es-CL"/>
          </a:p>
        </p:txBody>
      </p:sp>
      <p:sp>
        <p:nvSpPr>
          <p:cNvPr id="4" name="3 Marcador de imagen de diapositiva"/>
          <p:cNvSpPr>
            <a:spLocks noGrp="1" noRot="1" noChangeAspect="1"/>
          </p:cNvSpPr>
          <p:nvPr>
            <p:ph type="sldImg" idx="2"/>
          </p:nvPr>
        </p:nvSpPr>
        <p:spPr>
          <a:xfrm>
            <a:off x="1143000" y="685800"/>
            <a:ext cx="4572000" cy="3429000"/>
          </a:xfrm>
          <a:prstGeom prst="rect">
            <a:avLst/>
          </a:prstGeom>
          <a:noFill/>
          <a:ln w="12700">
            <a:solidFill>
              <a:prstClr val="black"/>
            </a:solidFill>
          </a:ln>
        </p:spPr>
        <p:txBody>
          <a:bodyPr vert="horz" lIns="91440" tIns="45720" rIns="91440" bIns="45720" rtlCol="0" anchor="ctr"/>
          <a:lstStyle/>
          <a:p>
            <a:endParaRPr lang="es-CL"/>
          </a:p>
        </p:txBody>
      </p:sp>
      <p:sp>
        <p:nvSpPr>
          <p:cNvPr id="5" name="4 Marcador de notas"/>
          <p:cNvSpPr>
            <a:spLocks noGrp="1"/>
          </p:cNvSpPr>
          <p:nvPr>
            <p:ph type="body" sz="quarter" idx="3"/>
          </p:nvPr>
        </p:nvSpPr>
        <p:spPr>
          <a:xfrm>
            <a:off x="685800" y="4343400"/>
            <a:ext cx="5486400" cy="4114800"/>
          </a:xfrm>
          <a:prstGeom prst="rect">
            <a:avLst/>
          </a:prstGeom>
        </p:spPr>
        <p:txBody>
          <a:bodyPr vert="horz" lIns="91440" tIns="45720" rIns="91440" bIns="45720" rtlCol="0"/>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CL"/>
          </a:p>
        </p:txBody>
      </p:sp>
      <p:sp>
        <p:nvSpPr>
          <p:cNvPr id="6" name="5 Marcador de pie de página"/>
          <p:cNvSpPr>
            <a:spLocks noGrp="1"/>
          </p:cNvSpPr>
          <p:nvPr>
            <p:ph type="ftr" sz="quarter" idx="4"/>
          </p:nvPr>
        </p:nvSpPr>
        <p:spPr>
          <a:xfrm>
            <a:off x="0" y="8685213"/>
            <a:ext cx="2971800" cy="457200"/>
          </a:xfrm>
          <a:prstGeom prst="rect">
            <a:avLst/>
          </a:prstGeom>
        </p:spPr>
        <p:txBody>
          <a:bodyPr vert="horz" lIns="91440" tIns="45720" rIns="91440" bIns="45720" rtlCol="0" anchor="b"/>
          <a:lstStyle>
            <a:lvl1pPr algn="l">
              <a:defRPr sz="1200"/>
            </a:lvl1pPr>
          </a:lstStyle>
          <a:p>
            <a:endParaRPr lang="es-CL"/>
          </a:p>
        </p:txBody>
      </p:sp>
      <p:sp>
        <p:nvSpPr>
          <p:cNvPr id="7" name="6 Marcador de número de diapositiva"/>
          <p:cNvSpPr>
            <a:spLocks noGrp="1"/>
          </p:cNvSpPr>
          <p:nvPr>
            <p:ph type="sldNum" sz="quarter" idx="5"/>
          </p:nvPr>
        </p:nvSpPr>
        <p:spPr>
          <a:xfrm>
            <a:off x="3884613" y="8685213"/>
            <a:ext cx="2971800" cy="457200"/>
          </a:xfrm>
          <a:prstGeom prst="rect">
            <a:avLst/>
          </a:prstGeom>
        </p:spPr>
        <p:txBody>
          <a:bodyPr vert="horz" lIns="91440" tIns="45720" rIns="91440" bIns="45720" rtlCol="0" anchor="b"/>
          <a:lstStyle>
            <a:lvl1pPr algn="r">
              <a:defRPr sz="1200"/>
            </a:lvl1pPr>
          </a:lstStyle>
          <a:p>
            <a:fld id="{17C6D0F8-6F0B-4867-98C0-2941D589A816}" type="slidenum">
              <a:rPr lang="es-CL" smtClean="0"/>
              <a:t>‹Nº›</a:t>
            </a:fld>
            <a:endParaRPr lang="es-CL"/>
          </a:p>
        </p:txBody>
      </p:sp>
    </p:spTree>
    <p:extLst>
      <p:ext uri="{BB962C8B-B14F-4D97-AF65-F5344CB8AC3E}">
        <p14:creationId xmlns:p14="http://schemas.microsoft.com/office/powerpoint/2010/main" val="2767071824"/>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7.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Marcador de imagen de diapositiva"/>
          <p:cNvSpPr>
            <a:spLocks noGrp="1" noRot="1" noChangeAspect="1"/>
          </p:cNvSpPr>
          <p:nvPr>
            <p:ph type="sldImg"/>
          </p:nvPr>
        </p:nvSpPr>
        <p:spPr/>
      </p:sp>
      <p:sp>
        <p:nvSpPr>
          <p:cNvPr id="3" name="2 Marcador de notas"/>
          <p:cNvSpPr>
            <a:spLocks noGrp="1"/>
          </p:cNvSpPr>
          <p:nvPr>
            <p:ph type="body" idx="1"/>
          </p:nvPr>
        </p:nvSpPr>
        <p:spPr/>
        <p:txBody>
          <a:bodyPr/>
          <a:lstStyle/>
          <a:p>
            <a:endParaRPr lang="es-CL" dirty="0"/>
          </a:p>
        </p:txBody>
      </p:sp>
      <p:sp>
        <p:nvSpPr>
          <p:cNvPr id="4" name="3 Marcador de número de diapositiva"/>
          <p:cNvSpPr>
            <a:spLocks noGrp="1"/>
          </p:cNvSpPr>
          <p:nvPr>
            <p:ph type="sldNum" sz="quarter" idx="10"/>
          </p:nvPr>
        </p:nvSpPr>
        <p:spPr/>
        <p:txBody>
          <a:bodyPr/>
          <a:lstStyle/>
          <a:p>
            <a:fld id="{17C6D0F8-6F0B-4867-98C0-2941D589A816}" type="slidenum">
              <a:rPr lang="es-CL" smtClean="0"/>
              <a:t>17</a:t>
            </a:fld>
            <a:endParaRPr lang="es-CL"/>
          </a:p>
        </p:txBody>
      </p:sp>
    </p:spTree>
    <p:extLst>
      <p:ext uri="{BB962C8B-B14F-4D97-AF65-F5344CB8AC3E}">
        <p14:creationId xmlns:p14="http://schemas.microsoft.com/office/powerpoint/2010/main" val="4231172732"/>
      </p:ext>
    </p:extLst>
  </p:cSld>
  <p:clrMapOvr>
    <a:masterClrMapping/>
  </p:clrMapOvr>
</p:notes>
</file>

<file path=ppt/slideLayouts/_rels/slideLayout1.xml.rels><?xml version="1.0" encoding="UTF-8" standalone="yes"?>
<Relationships xmlns="http://schemas.openxmlformats.org/package/2006/relationships"><Relationship Id="rId2" Type="http://schemas.openxmlformats.org/officeDocument/2006/relationships/image" Target="../media/image1.jpeg"/><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2" Type="http://schemas.openxmlformats.org/officeDocument/2006/relationships/image" Target="../media/image1.jpeg"/><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showMasterSp="0" type="title" preserve="1">
  <p:cSld name="Diapositiva de título">
    <p:spTree>
      <p:nvGrpSpPr>
        <p:cNvPr id="1" name=""/>
        <p:cNvGrpSpPr/>
        <p:nvPr/>
      </p:nvGrpSpPr>
      <p:grpSpPr>
        <a:xfrm>
          <a:off x="0" y="0"/>
          <a:ext cx="0" cy="0"/>
          <a:chOff x="0" y="0"/>
          <a:chExt cx="0" cy="0"/>
        </a:xfrm>
      </p:grpSpPr>
      <p:sp>
        <p:nvSpPr>
          <p:cNvPr id="10" name="9 Triángulo rectángulo"/>
          <p:cNvSpPr/>
          <p:nvPr/>
        </p:nvSpPr>
        <p:spPr>
          <a:xfrm>
            <a:off x="-2" y="4664147"/>
            <a:ext cx="9151089" cy="0"/>
          </a:xfrm>
          <a:prstGeom prst="rtTriangle">
            <a:avLst/>
          </a:prstGeom>
          <a:gradFill flip="none" rotWithShape="1">
            <a:gsLst>
              <a:gs pos="0">
                <a:schemeClr val="accent1">
                  <a:shade val="35000"/>
                  <a:satMod val="170000"/>
                  <a:alpha val="100000"/>
                </a:schemeClr>
              </a:gs>
              <a:gs pos="55000">
                <a:schemeClr val="accent1">
                  <a:tint val="90000"/>
                  <a:satMod val="150000"/>
                  <a:alpha val="100000"/>
                </a:schemeClr>
              </a:gs>
              <a:gs pos="100000">
                <a:schemeClr val="accent1">
                  <a:shade val="35000"/>
                  <a:satMod val="170000"/>
                  <a:alpha val="100000"/>
                </a:schemeClr>
              </a:gs>
            </a:gsLst>
            <a:lin ang="3000000" scaled="1"/>
            <a:tileRect/>
          </a:gradFill>
          <a:ln w="12700" cap="rnd" cmpd="thickThin"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9" name="8 Título"/>
          <p:cNvSpPr>
            <a:spLocks noGrp="1"/>
          </p:cNvSpPr>
          <p:nvPr>
            <p:ph type="ctrTitle"/>
          </p:nvPr>
        </p:nvSpPr>
        <p:spPr>
          <a:xfrm>
            <a:off x="685800" y="1752601"/>
            <a:ext cx="7772400" cy="1829761"/>
          </a:xfrm>
        </p:spPr>
        <p:txBody>
          <a:bodyPr vert="horz" anchor="b">
            <a:normAutofit/>
            <a:scene3d>
              <a:camera prst="orthographicFront"/>
              <a:lightRig rig="soft" dir="t"/>
            </a:scene3d>
            <a:sp3d prstMaterial="softEdge">
              <a:bevelT w="25400" h="25400"/>
            </a:sp3d>
          </a:bodyPr>
          <a:lstStyle>
            <a:lvl1pPr algn="r">
              <a:defRPr sz="4800" b="1">
                <a:solidFill>
                  <a:schemeClr val="tx2"/>
                </a:solidFill>
                <a:effectLst>
                  <a:outerShdw blurRad="31750" dist="25400" dir="5400000" algn="tl" rotWithShape="0">
                    <a:srgbClr val="000000">
                      <a:alpha val="25000"/>
                    </a:srgbClr>
                  </a:outerShdw>
                </a:effectLst>
              </a:defRPr>
            </a:lvl1pPr>
            <a:extLst/>
          </a:lstStyle>
          <a:p>
            <a:r>
              <a:rPr kumimoji="0" lang="es-ES" smtClean="0"/>
              <a:t>Haga clic para modificar el estilo de título del patrón</a:t>
            </a:r>
            <a:endParaRPr kumimoji="0" lang="en-US"/>
          </a:p>
        </p:txBody>
      </p:sp>
      <p:sp>
        <p:nvSpPr>
          <p:cNvPr id="17" name="16 Subtítulo"/>
          <p:cNvSpPr>
            <a:spLocks noGrp="1"/>
          </p:cNvSpPr>
          <p:nvPr>
            <p:ph type="subTitle" idx="1"/>
          </p:nvPr>
        </p:nvSpPr>
        <p:spPr>
          <a:xfrm>
            <a:off x="685800" y="3611607"/>
            <a:ext cx="7772400" cy="1199704"/>
          </a:xfrm>
        </p:spPr>
        <p:txBody>
          <a:bodyPr lIns="45720" rIns="45720"/>
          <a:lstStyle>
            <a:lvl1pPr marL="0" marR="64008" indent="0" algn="r">
              <a:buNone/>
              <a:defRPr>
                <a:solidFill>
                  <a:schemeClr val="tx2"/>
                </a:solidFill>
              </a:defRPr>
            </a:lvl1pPr>
            <a:lvl2pPr marL="457200" indent="0" algn="ctr">
              <a:buNone/>
            </a:lvl2pPr>
            <a:lvl3pPr marL="914400" indent="0" algn="ctr">
              <a:buNone/>
            </a:lvl3pPr>
            <a:lvl4pPr marL="1371600" indent="0" algn="ctr">
              <a:buNone/>
            </a:lvl4pPr>
            <a:lvl5pPr marL="1828800" indent="0" algn="ctr">
              <a:buNone/>
            </a:lvl5pPr>
            <a:lvl6pPr marL="2286000" indent="0" algn="ctr">
              <a:buNone/>
            </a:lvl6pPr>
            <a:lvl7pPr marL="2743200" indent="0" algn="ctr">
              <a:buNone/>
            </a:lvl7pPr>
            <a:lvl8pPr marL="3200400" indent="0" algn="ctr">
              <a:buNone/>
            </a:lvl8pPr>
            <a:lvl9pPr marL="3657600" indent="0" algn="ctr">
              <a:buNone/>
            </a:lvl9pPr>
            <a:extLst/>
          </a:lstStyle>
          <a:p>
            <a:r>
              <a:rPr kumimoji="0" lang="es-ES" smtClean="0"/>
              <a:t>Haga clic para modificar el estilo de subtítulo del patrón</a:t>
            </a:r>
            <a:endParaRPr kumimoji="0" lang="en-US"/>
          </a:p>
        </p:txBody>
      </p:sp>
      <p:grpSp>
        <p:nvGrpSpPr>
          <p:cNvPr id="2" name="1 Grupo"/>
          <p:cNvGrpSpPr/>
          <p:nvPr/>
        </p:nvGrpSpPr>
        <p:grpSpPr>
          <a:xfrm>
            <a:off x="-3765" y="4953000"/>
            <a:ext cx="9147765" cy="1912088"/>
            <a:chOff x="-3765" y="4832896"/>
            <a:chExt cx="9147765" cy="2032192"/>
          </a:xfrm>
        </p:grpSpPr>
        <p:sp>
          <p:nvSpPr>
            <p:cNvPr id="7" name="6 Forma libre"/>
            <p:cNvSpPr>
              <a:spLocks/>
            </p:cNvSpPr>
            <p:nvPr/>
          </p:nvSpPr>
          <p:spPr bwMode="auto">
            <a:xfrm>
              <a:off x="1687513" y="4832896"/>
              <a:ext cx="7456487" cy="518816"/>
            </a:xfrm>
            <a:custGeom>
              <a:avLst>
                <a:gd name="A1" fmla="val 0"/>
                <a:gd name="A2" fmla="val 0"/>
                <a:gd name="A3" fmla="val 0"/>
                <a:gd name="A4" fmla="val 0"/>
                <a:gd name="A5" fmla="val 0"/>
                <a:gd name="A6" fmla="val 0"/>
                <a:gd name="A7" fmla="val 0"/>
                <a:gd name="A8" fmla="val 0"/>
              </a:avLst>
              <a:gdLst/>
              <a:ahLst/>
              <a:cxnLst>
                <a:cxn ang="0">
                  <a:pos x="4697" y="0"/>
                </a:cxn>
                <a:cxn ang="0">
                  <a:pos x="4697" y="367"/>
                </a:cxn>
                <a:cxn ang="0">
                  <a:pos x="0" y="218"/>
                </a:cxn>
                <a:cxn ang="0">
                  <a:pos x="4697" y="0"/>
                </a:cxn>
              </a:cxnLst>
              <a:rect l="0" t="0" r="0" b="0"/>
              <a:pathLst>
                <a:path w="4697" h="367">
                  <a:moveTo>
                    <a:pt x="4697" y="0"/>
                  </a:moveTo>
                  <a:lnTo>
                    <a:pt x="4697" y="367"/>
                  </a:lnTo>
                  <a:lnTo>
                    <a:pt x="0" y="218"/>
                  </a:lnTo>
                  <a:lnTo>
                    <a:pt x="4697" y="0"/>
                  </a:lnTo>
                  <a:close/>
                </a:path>
              </a:pathLst>
            </a:custGeom>
            <a:solidFill>
              <a:schemeClr val="accent1">
                <a:tint val="65000"/>
                <a:satMod val="115000"/>
                <a:alpha val="40000"/>
              </a:schemeClr>
            </a:solidFill>
            <a:ln w="9525" cap="flat" cmpd="sng" algn="ctr">
              <a:noFill/>
              <a:prstDash val="solid"/>
              <a:round/>
              <a:headEnd type="none" w="med" len="med"/>
              <a:tailEnd type="none" w="med" len="med"/>
            </a:ln>
            <a:effectLst/>
          </p:spPr>
          <p:txBody>
            <a:bodyPr vert="horz" wrap="square" lIns="91440" tIns="45720" rIns="91440" bIns="45720" anchor="t" compatLnSpc="1"/>
            <a:lstStyle>
              <a:extLst/>
            </a:lstStyle>
            <a:p>
              <a:endParaRPr kumimoji="0" lang="en-US"/>
            </a:p>
          </p:txBody>
        </p:sp>
        <p:sp>
          <p:nvSpPr>
            <p:cNvPr id="8" name="7 Forma libre"/>
            <p:cNvSpPr>
              <a:spLocks/>
            </p:cNvSpPr>
            <p:nvPr/>
          </p:nvSpPr>
          <p:spPr bwMode="auto">
            <a:xfrm>
              <a:off x="35443" y="5135526"/>
              <a:ext cx="9108557" cy="838200"/>
            </a:xfrm>
            <a:custGeom>
              <a:avLst>
                <a:gd name="A1" fmla="val 0"/>
                <a:gd name="A2" fmla="val 0"/>
                <a:gd name="A3" fmla="val 0"/>
                <a:gd name="A4" fmla="val 0"/>
                <a:gd name="A5" fmla="val 0"/>
                <a:gd name="A6" fmla="val 0"/>
                <a:gd name="A7" fmla="val 0"/>
                <a:gd name="A8" fmla="val 0"/>
              </a:avLst>
              <a:gdLst/>
              <a:ahLst/>
              <a:cxnLst>
                <a:cxn ang="0">
                  <a:pos x="0" y="0"/>
                </a:cxn>
                <a:cxn ang="0">
                  <a:pos x="5760" y="0"/>
                </a:cxn>
                <a:cxn ang="0">
                  <a:pos x="5760" y="528"/>
                </a:cxn>
                <a:cxn ang="0">
                  <a:pos x="48" y="0"/>
                </a:cxn>
              </a:cxnLst>
              <a:rect l="0" t="0" r="0" b="0"/>
              <a:pathLst>
                <a:path w="5760" h="528">
                  <a:moveTo>
                    <a:pt x="0" y="0"/>
                  </a:moveTo>
                  <a:lnTo>
                    <a:pt x="5760" y="0"/>
                  </a:lnTo>
                  <a:lnTo>
                    <a:pt x="5760" y="528"/>
                  </a:lnTo>
                  <a:lnTo>
                    <a:pt x="48" y="0"/>
                  </a:lnTo>
                </a:path>
              </a:pathLst>
            </a:custGeom>
            <a:solidFill>
              <a:srgbClr val="000000">
                <a:alpha val="100000"/>
              </a:srgbClr>
            </a:solidFill>
            <a:ln w="9525" cap="flat" cmpd="sng" algn="ctr">
              <a:noFill/>
              <a:prstDash val="solid"/>
              <a:round/>
              <a:headEnd type="none" w="med" len="med"/>
              <a:tailEnd type="none" w="med" len="med"/>
            </a:ln>
            <a:effectLst/>
          </p:spPr>
          <p:txBody>
            <a:bodyPr vert="horz" wrap="square" lIns="91440" tIns="45720" rIns="91440" bIns="45720" anchor="t" compatLnSpc="1"/>
            <a:lstStyle>
              <a:extLst/>
            </a:lstStyle>
            <a:p>
              <a:endParaRPr kumimoji="0" lang="en-US"/>
            </a:p>
          </p:txBody>
        </p:sp>
        <p:sp>
          <p:nvSpPr>
            <p:cNvPr id="11" name="10 Forma libre"/>
            <p:cNvSpPr>
              <a:spLocks/>
            </p:cNvSpPr>
            <p:nvPr/>
          </p:nvSpPr>
          <p:spPr bwMode="auto">
            <a:xfrm>
              <a:off x="0" y="4883888"/>
              <a:ext cx="9144000" cy="1981200"/>
            </a:xfrm>
            <a:custGeom>
              <a:avLst>
                <a:gd name="A1" fmla="val 0"/>
                <a:gd name="A2" fmla="val 0"/>
                <a:gd name="A3" fmla="val 0"/>
                <a:gd name="A4" fmla="val 0"/>
                <a:gd name="A5" fmla="val 0"/>
                <a:gd name="A6" fmla="val 0"/>
                <a:gd name="A7" fmla="val 0"/>
                <a:gd name="A8" fmla="val 0"/>
              </a:avLst>
              <a:gdLst/>
              <a:ahLst/>
              <a:cxnLst>
                <a:cxn ang="0">
                  <a:pos x="0" y="0"/>
                </a:cxn>
                <a:cxn ang="0">
                  <a:pos x="0" y="1248"/>
                </a:cxn>
                <a:cxn ang="0">
                  <a:pos x="5760" y="1248"/>
                </a:cxn>
                <a:cxn ang="0">
                  <a:pos x="5760" y="528"/>
                </a:cxn>
                <a:cxn ang="0">
                  <a:pos x="0" y="0"/>
                </a:cxn>
              </a:cxnLst>
              <a:rect l="0" t="0" r="0" b="0"/>
              <a:pathLst>
                <a:path w="5760" h="1248">
                  <a:moveTo>
                    <a:pt x="0" y="0"/>
                  </a:moveTo>
                  <a:lnTo>
                    <a:pt x="0" y="1248"/>
                  </a:lnTo>
                  <a:lnTo>
                    <a:pt x="5760" y="1248"/>
                  </a:lnTo>
                  <a:lnTo>
                    <a:pt x="5760" y="528"/>
                  </a:lnTo>
                  <a:lnTo>
                    <a:pt x="0" y="0"/>
                  </a:lnTo>
                  <a:close/>
                </a:path>
              </a:pathLst>
            </a:custGeom>
            <a:blipFill>
              <a:blip r:embed="rId2">
                <a:alphaModFix amt="50000"/>
              </a:blip>
              <a:tile tx="0" ty="0" sx="50000" sy="50000" flip="none" algn="t"/>
            </a:blipFill>
            <a:ln w="12700" cap="rnd" cmpd="thickThin" algn="ctr">
              <a:noFill/>
              <a:prstDash val="solid"/>
            </a:ln>
            <a:effectLst>
              <a:fillOverlay blend="mult">
                <a:gradFill flip="none" rotWithShape="1">
                  <a:gsLst>
                    <a:gs pos="0">
                      <a:schemeClr val="accent1">
                        <a:shade val="20000"/>
                        <a:satMod val="176000"/>
                        <a:alpha val="100000"/>
                      </a:schemeClr>
                    </a:gs>
                    <a:gs pos="18000">
                      <a:schemeClr val="accent1">
                        <a:shade val="48000"/>
                        <a:satMod val="153000"/>
                        <a:alpha val="100000"/>
                      </a:schemeClr>
                    </a:gs>
                    <a:gs pos="43000">
                      <a:schemeClr val="accent1">
                        <a:tint val="86000"/>
                        <a:satMod val="149000"/>
                        <a:alpha val="100000"/>
                      </a:schemeClr>
                    </a:gs>
                    <a:gs pos="45000">
                      <a:schemeClr val="accent1">
                        <a:tint val="85000"/>
                        <a:satMod val="150000"/>
                        <a:alpha val="100000"/>
                      </a:schemeClr>
                    </a:gs>
                    <a:gs pos="50000">
                      <a:schemeClr val="accent1">
                        <a:tint val="86000"/>
                        <a:satMod val="149000"/>
                        <a:alpha val="100000"/>
                      </a:schemeClr>
                    </a:gs>
                    <a:gs pos="79000">
                      <a:schemeClr val="accent1">
                        <a:shade val="53000"/>
                        <a:satMod val="150000"/>
                        <a:alpha val="100000"/>
                      </a:schemeClr>
                    </a:gs>
                    <a:gs pos="100000">
                      <a:schemeClr val="accent1">
                        <a:shade val="25000"/>
                        <a:satMod val="170000"/>
                        <a:alpha val="100000"/>
                      </a:schemeClr>
                    </a:gs>
                  </a:gsLst>
                  <a:lin ang="450000" scaled="1"/>
                  <a:tileRect/>
                </a:gradFill>
              </a:fillOverlay>
            </a:effectLst>
          </p:spPr>
          <p:style>
            <a:lnRef idx="3">
              <a:schemeClr val="lt1"/>
            </a:lnRef>
            <a:fillRef idx="1">
              <a:schemeClr val="accent1"/>
            </a:fillRef>
            <a:effectRef idx="1">
              <a:schemeClr val="accent1"/>
            </a:effectRef>
            <a:fontRef idx="minor">
              <a:schemeClr val="lt1"/>
            </a:fontRef>
          </p:style>
          <p:txBody>
            <a:bodyPr vert="horz" wrap="square" lIns="91440" tIns="45720" rIns="91440" bIns="45720" anchor="ctr" compatLnSpc="1"/>
            <a:lstStyle>
              <a:extLst/>
            </a:lstStyle>
            <a:p>
              <a:pPr algn="ctr" eaLnBrk="1" latinLnBrk="0" hangingPunct="1"/>
              <a:endParaRPr kumimoji="0" lang="en-US"/>
            </a:p>
          </p:txBody>
        </p:sp>
        <p:cxnSp>
          <p:nvCxnSpPr>
            <p:cNvPr id="12" name="11 Conector recto"/>
            <p:cNvCxnSpPr/>
            <p:nvPr/>
          </p:nvCxnSpPr>
          <p:spPr>
            <a:xfrm>
              <a:off x="-3765" y="4880373"/>
              <a:ext cx="9147765" cy="839943"/>
            </a:xfrm>
            <a:prstGeom prst="line">
              <a:avLst/>
            </a:prstGeom>
            <a:noFill/>
            <a:ln w="12065" cap="flat" cmpd="sng" algn="ctr">
              <a:gradFill>
                <a:gsLst>
                  <a:gs pos="45000">
                    <a:schemeClr val="accent1">
                      <a:tint val="70000"/>
                      <a:satMod val="110000"/>
                    </a:schemeClr>
                  </a:gs>
                  <a:gs pos="15000">
                    <a:schemeClr val="accent1">
                      <a:shade val="40000"/>
                      <a:satMod val="110000"/>
                    </a:schemeClr>
                  </a:gs>
                </a:gsLst>
                <a:lin ang="5400000" scaled="1"/>
              </a:gradFill>
              <a:prstDash val="solid"/>
              <a:miter lim="800000"/>
            </a:ln>
            <a:effectLst/>
          </p:spPr>
          <p:style>
            <a:lnRef idx="2">
              <a:schemeClr val="accent1"/>
            </a:lnRef>
            <a:fillRef idx="0">
              <a:schemeClr val="accent1"/>
            </a:fillRef>
            <a:effectRef idx="1">
              <a:schemeClr val="accent1"/>
            </a:effectRef>
            <a:fontRef idx="minor">
              <a:schemeClr val="tx1"/>
            </a:fontRef>
          </p:style>
        </p:cxnSp>
      </p:grpSp>
      <p:sp>
        <p:nvSpPr>
          <p:cNvPr id="30" name="29 Marcador de fecha"/>
          <p:cNvSpPr>
            <a:spLocks noGrp="1"/>
          </p:cNvSpPr>
          <p:nvPr>
            <p:ph type="dt" sz="half" idx="10"/>
          </p:nvPr>
        </p:nvSpPr>
        <p:spPr/>
        <p:txBody>
          <a:bodyPr/>
          <a:lstStyle>
            <a:lvl1pPr>
              <a:defRPr>
                <a:solidFill>
                  <a:srgbClr val="FFFFFF"/>
                </a:solidFill>
              </a:defRPr>
            </a:lvl1pPr>
            <a:extLst/>
          </a:lstStyle>
          <a:p>
            <a:fld id="{93E4CC4A-77E6-4261-9845-30D178617E78}" type="datetimeFigureOut">
              <a:rPr lang="es-CL" smtClean="0"/>
              <a:t>08-08-2012</a:t>
            </a:fld>
            <a:endParaRPr lang="es-CL"/>
          </a:p>
        </p:txBody>
      </p:sp>
      <p:sp>
        <p:nvSpPr>
          <p:cNvPr id="19" name="18 Marcador de pie de página"/>
          <p:cNvSpPr>
            <a:spLocks noGrp="1"/>
          </p:cNvSpPr>
          <p:nvPr>
            <p:ph type="ftr" sz="quarter" idx="11"/>
          </p:nvPr>
        </p:nvSpPr>
        <p:spPr/>
        <p:txBody>
          <a:bodyPr/>
          <a:lstStyle>
            <a:lvl1pPr>
              <a:defRPr>
                <a:solidFill>
                  <a:schemeClr val="accent1">
                    <a:tint val="20000"/>
                  </a:schemeClr>
                </a:solidFill>
              </a:defRPr>
            </a:lvl1pPr>
            <a:extLst/>
          </a:lstStyle>
          <a:p>
            <a:endParaRPr lang="es-CL"/>
          </a:p>
        </p:txBody>
      </p:sp>
      <p:sp>
        <p:nvSpPr>
          <p:cNvPr id="27" name="26 Marcador de número de diapositiva"/>
          <p:cNvSpPr>
            <a:spLocks noGrp="1"/>
          </p:cNvSpPr>
          <p:nvPr>
            <p:ph type="sldNum" sz="quarter" idx="12"/>
          </p:nvPr>
        </p:nvSpPr>
        <p:spPr/>
        <p:txBody>
          <a:bodyPr/>
          <a:lstStyle>
            <a:lvl1pPr>
              <a:defRPr>
                <a:solidFill>
                  <a:srgbClr val="FFFFFF"/>
                </a:solidFill>
              </a:defRPr>
            </a:lvl1pPr>
            <a:extLst/>
          </a:lstStyle>
          <a:p>
            <a:fld id="{E9AA1802-D787-4CA8-9DCC-211F14D85467}" type="slidenum">
              <a:rPr lang="es-CL" smtClean="0"/>
              <a:t>‹Nº›</a:t>
            </a:fld>
            <a:endParaRPr lang="es-CL"/>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ítulo y objetos">
    <p:spTree>
      <p:nvGrpSpPr>
        <p:cNvPr id="1" name=""/>
        <p:cNvGrpSpPr/>
        <p:nvPr/>
      </p:nvGrpSpPr>
      <p:grpSpPr>
        <a:xfrm>
          <a:off x="0" y="0"/>
          <a:ext cx="0" cy="0"/>
          <a:chOff x="0" y="0"/>
          <a:chExt cx="0" cy="0"/>
        </a:xfrm>
      </p:grpSpPr>
      <p:sp>
        <p:nvSpPr>
          <p:cNvPr id="3" name="2 Marcador de contenido"/>
          <p:cNvSpPr>
            <a:spLocks noGrp="1"/>
          </p:cNvSpPr>
          <p:nvPr>
            <p:ph idx="1"/>
          </p:nvPr>
        </p:nvSpPr>
        <p:spPr/>
        <p:txBody>
          <a:bodyPr/>
          <a:lstStyle>
            <a:extLst/>
          </a:lstStyle>
          <a:p>
            <a:pPr lvl="0" eaLnBrk="1" latinLnBrk="0" hangingPunct="1"/>
            <a:r>
              <a:rPr lang="es-ES" smtClean="0"/>
              <a:t>Haga clic para modificar el estilo de texto del patrón</a:t>
            </a:r>
          </a:p>
          <a:p>
            <a:pPr lvl="1" eaLnBrk="1" latinLnBrk="0" hangingPunct="1"/>
            <a:r>
              <a:rPr lang="es-ES" smtClean="0"/>
              <a:t>Segundo nivel</a:t>
            </a:r>
          </a:p>
          <a:p>
            <a:pPr lvl="2" eaLnBrk="1" latinLnBrk="0" hangingPunct="1"/>
            <a:r>
              <a:rPr lang="es-ES" smtClean="0"/>
              <a:t>Tercer nivel</a:t>
            </a:r>
          </a:p>
          <a:p>
            <a:pPr lvl="3" eaLnBrk="1" latinLnBrk="0" hangingPunct="1"/>
            <a:r>
              <a:rPr lang="es-ES" smtClean="0"/>
              <a:t>Cuarto nivel</a:t>
            </a:r>
          </a:p>
          <a:p>
            <a:pPr lvl="4" eaLnBrk="1" latinLnBrk="0" hangingPunct="1"/>
            <a:r>
              <a:rPr lang="es-ES" smtClean="0"/>
              <a:t>Quinto nivel</a:t>
            </a:r>
            <a:endParaRPr kumimoji="0" lang="en-US"/>
          </a:p>
        </p:txBody>
      </p:sp>
      <p:sp>
        <p:nvSpPr>
          <p:cNvPr id="4" name="3 Marcador de fecha"/>
          <p:cNvSpPr>
            <a:spLocks noGrp="1"/>
          </p:cNvSpPr>
          <p:nvPr>
            <p:ph type="dt" sz="half" idx="10"/>
          </p:nvPr>
        </p:nvSpPr>
        <p:spPr/>
        <p:txBody>
          <a:bodyPr/>
          <a:lstStyle>
            <a:extLst/>
          </a:lstStyle>
          <a:p>
            <a:fld id="{93E4CC4A-77E6-4261-9845-30D178617E78}" type="datetimeFigureOut">
              <a:rPr lang="es-CL" smtClean="0"/>
              <a:t>08-08-2012</a:t>
            </a:fld>
            <a:endParaRPr lang="es-CL"/>
          </a:p>
        </p:txBody>
      </p:sp>
      <p:sp>
        <p:nvSpPr>
          <p:cNvPr id="5" name="4 Marcador de pie de página"/>
          <p:cNvSpPr>
            <a:spLocks noGrp="1"/>
          </p:cNvSpPr>
          <p:nvPr>
            <p:ph type="ftr" sz="quarter" idx="11"/>
          </p:nvPr>
        </p:nvSpPr>
        <p:spPr/>
        <p:txBody>
          <a:bodyPr/>
          <a:lstStyle>
            <a:extLst/>
          </a:lstStyle>
          <a:p>
            <a:endParaRPr lang="es-CL"/>
          </a:p>
        </p:txBody>
      </p:sp>
      <p:sp>
        <p:nvSpPr>
          <p:cNvPr id="6" name="5 Marcador de número de diapositiva"/>
          <p:cNvSpPr>
            <a:spLocks noGrp="1"/>
          </p:cNvSpPr>
          <p:nvPr>
            <p:ph type="sldNum" sz="quarter" idx="12"/>
          </p:nvPr>
        </p:nvSpPr>
        <p:spPr/>
        <p:txBody>
          <a:bodyPr/>
          <a:lstStyle>
            <a:extLst/>
          </a:lstStyle>
          <a:p>
            <a:fld id="{E9AA1802-D787-4CA8-9DCC-211F14D85467}" type="slidenum">
              <a:rPr lang="es-CL" smtClean="0"/>
              <a:t>‹Nº›</a:t>
            </a:fld>
            <a:endParaRPr lang="es-CL"/>
          </a:p>
        </p:txBody>
      </p:sp>
      <p:sp>
        <p:nvSpPr>
          <p:cNvPr id="7" name="6 Título"/>
          <p:cNvSpPr>
            <a:spLocks noGrp="1"/>
          </p:cNvSpPr>
          <p:nvPr>
            <p:ph type="title"/>
          </p:nvPr>
        </p:nvSpPr>
        <p:spPr/>
        <p:txBody>
          <a:bodyPr rtlCol="0"/>
          <a:lstStyle>
            <a:extLst/>
          </a:lstStyle>
          <a:p>
            <a:r>
              <a:rPr kumimoji="0" lang="es-ES" smtClean="0"/>
              <a:t>Haga clic para modificar el estilo de título del patrón</a:t>
            </a:r>
            <a:endParaRPr kumimoji="0" lang="en-US"/>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Encabezado de sección">
    <p:bg>
      <p:bgRef idx="1002">
        <a:schemeClr val="bg1"/>
      </p:bgRef>
    </p:bg>
    <p:spTree>
      <p:nvGrpSpPr>
        <p:cNvPr id="1" name=""/>
        <p:cNvGrpSpPr/>
        <p:nvPr/>
      </p:nvGrpSpPr>
      <p:grpSpPr>
        <a:xfrm>
          <a:off x="0" y="0"/>
          <a:ext cx="0" cy="0"/>
          <a:chOff x="0" y="0"/>
          <a:chExt cx="0" cy="0"/>
        </a:xfrm>
      </p:grpSpPr>
      <p:sp>
        <p:nvSpPr>
          <p:cNvPr id="2" name="1 Título"/>
          <p:cNvSpPr>
            <a:spLocks noGrp="1"/>
          </p:cNvSpPr>
          <p:nvPr>
            <p:ph type="title"/>
          </p:nvPr>
        </p:nvSpPr>
        <p:spPr>
          <a:xfrm>
            <a:off x="722376" y="1059712"/>
            <a:ext cx="7772400" cy="1828800"/>
          </a:xfrm>
        </p:spPr>
        <p:txBody>
          <a:bodyPr vert="horz" anchor="b">
            <a:normAutofit/>
            <a:scene3d>
              <a:camera prst="orthographicFront"/>
              <a:lightRig rig="soft" dir="t"/>
            </a:scene3d>
            <a:sp3d prstMaterial="softEdge">
              <a:bevelT w="25400" h="25400"/>
            </a:sp3d>
          </a:bodyPr>
          <a:lstStyle>
            <a:lvl1pPr algn="r">
              <a:buNone/>
              <a:defRPr sz="4800" b="1" cap="none" baseline="0">
                <a:effectLst>
                  <a:outerShdw blurRad="31750" dist="25400" dir="5400000" algn="tl" rotWithShape="0">
                    <a:srgbClr val="000000">
                      <a:alpha val="25000"/>
                    </a:srgbClr>
                  </a:outerShdw>
                </a:effectLst>
              </a:defRPr>
            </a:lvl1pPr>
            <a:extLst/>
          </a:lstStyle>
          <a:p>
            <a:r>
              <a:rPr kumimoji="0" lang="es-ES" smtClean="0"/>
              <a:t>Haga clic para modificar el estilo de título del patrón</a:t>
            </a:r>
            <a:endParaRPr kumimoji="0" lang="en-US"/>
          </a:p>
        </p:txBody>
      </p:sp>
      <p:sp>
        <p:nvSpPr>
          <p:cNvPr id="3" name="2 Marcador de texto"/>
          <p:cNvSpPr>
            <a:spLocks noGrp="1"/>
          </p:cNvSpPr>
          <p:nvPr>
            <p:ph type="body" idx="1"/>
          </p:nvPr>
        </p:nvSpPr>
        <p:spPr>
          <a:xfrm>
            <a:off x="3922713" y="2931712"/>
            <a:ext cx="4572000" cy="1454888"/>
          </a:xfrm>
        </p:spPr>
        <p:txBody>
          <a:bodyPr lIns="91440" rIns="91440" anchor="t"/>
          <a:lstStyle>
            <a:lvl1pPr marL="0" indent="0" algn="l">
              <a:buNone/>
              <a:defRPr sz="2300">
                <a:solidFill>
                  <a:schemeClr val="tx1"/>
                </a:solidFill>
              </a:defRPr>
            </a:lvl1pPr>
            <a:lvl2pPr>
              <a:buNone/>
              <a:defRPr sz="1800">
                <a:solidFill>
                  <a:schemeClr val="tx1">
                    <a:tint val="75000"/>
                  </a:schemeClr>
                </a:solidFill>
              </a:defRPr>
            </a:lvl2pPr>
            <a:lvl3pPr>
              <a:buNone/>
              <a:defRPr sz="1600">
                <a:solidFill>
                  <a:schemeClr val="tx1">
                    <a:tint val="75000"/>
                  </a:schemeClr>
                </a:solidFill>
              </a:defRPr>
            </a:lvl3pPr>
            <a:lvl4pPr>
              <a:buNone/>
              <a:defRPr sz="1400">
                <a:solidFill>
                  <a:schemeClr val="tx1">
                    <a:tint val="75000"/>
                  </a:schemeClr>
                </a:solidFill>
              </a:defRPr>
            </a:lvl4pPr>
            <a:lvl5pPr>
              <a:buNone/>
              <a:defRPr sz="1400">
                <a:solidFill>
                  <a:schemeClr val="tx1">
                    <a:tint val="75000"/>
                  </a:schemeClr>
                </a:solidFill>
              </a:defRPr>
            </a:lvl5pPr>
            <a:extLst/>
          </a:lstStyle>
          <a:p>
            <a:pPr lvl="0" eaLnBrk="1" latinLnBrk="0" hangingPunct="1"/>
            <a:r>
              <a:rPr kumimoji="0" lang="es-ES" smtClean="0"/>
              <a:t>Haga clic para modificar el estilo de texto del patrón</a:t>
            </a:r>
          </a:p>
        </p:txBody>
      </p:sp>
      <p:sp>
        <p:nvSpPr>
          <p:cNvPr id="4" name="3 Marcador de fecha"/>
          <p:cNvSpPr>
            <a:spLocks noGrp="1"/>
          </p:cNvSpPr>
          <p:nvPr>
            <p:ph type="dt" sz="half" idx="10"/>
          </p:nvPr>
        </p:nvSpPr>
        <p:spPr/>
        <p:txBody>
          <a:bodyPr/>
          <a:lstStyle>
            <a:extLst/>
          </a:lstStyle>
          <a:p>
            <a:fld id="{93E4CC4A-77E6-4261-9845-30D178617E78}" type="datetimeFigureOut">
              <a:rPr lang="es-CL" smtClean="0"/>
              <a:t>08-08-2012</a:t>
            </a:fld>
            <a:endParaRPr lang="es-CL"/>
          </a:p>
        </p:txBody>
      </p:sp>
      <p:sp>
        <p:nvSpPr>
          <p:cNvPr id="5" name="4 Marcador de pie de página"/>
          <p:cNvSpPr>
            <a:spLocks noGrp="1"/>
          </p:cNvSpPr>
          <p:nvPr>
            <p:ph type="ftr" sz="quarter" idx="11"/>
          </p:nvPr>
        </p:nvSpPr>
        <p:spPr/>
        <p:txBody>
          <a:bodyPr/>
          <a:lstStyle>
            <a:extLst/>
          </a:lstStyle>
          <a:p>
            <a:endParaRPr lang="es-CL"/>
          </a:p>
        </p:txBody>
      </p:sp>
      <p:sp>
        <p:nvSpPr>
          <p:cNvPr id="6" name="5 Marcador de número de diapositiva"/>
          <p:cNvSpPr>
            <a:spLocks noGrp="1"/>
          </p:cNvSpPr>
          <p:nvPr>
            <p:ph type="sldNum" sz="quarter" idx="12"/>
          </p:nvPr>
        </p:nvSpPr>
        <p:spPr/>
        <p:txBody>
          <a:bodyPr/>
          <a:lstStyle>
            <a:extLst/>
          </a:lstStyle>
          <a:p>
            <a:fld id="{E9AA1802-D787-4CA8-9DCC-211F14D85467}" type="slidenum">
              <a:rPr lang="es-CL" smtClean="0"/>
              <a:t>‹Nº›</a:t>
            </a:fld>
            <a:endParaRPr lang="es-CL"/>
          </a:p>
        </p:txBody>
      </p:sp>
      <p:sp>
        <p:nvSpPr>
          <p:cNvPr id="7" name="6 Cheurón"/>
          <p:cNvSpPr/>
          <p:nvPr/>
        </p:nvSpPr>
        <p:spPr>
          <a:xfrm>
            <a:off x="3636680" y="3005472"/>
            <a:ext cx="182880" cy="228600"/>
          </a:xfrm>
          <a:prstGeom prst="chevron">
            <a:avLst>
              <a:gd name="adj" fmla="val 50000"/>
            </a:avLst>
          </a:prstGeom>
          <a:gradFill flip="none" rotWithShape="1">
            <a:gsLst>
              <a:gs pos="0">
                <a:schemeClr val="accent1">
                  <a:shade val="60000"/>
                  <a:satMod val="125000"/>
                </a:schemeClr>
              </a:gs>
              <a:gs pos="72000">
                <a:schemeClr val="accent1">
                  <a:tint val="90000"/>
                  <a:satMod val="138000"/>
                </a:schemeClr>
              </a:gs>
              <a:gs pos="100000">
                <a:schemeClr val="accent1">
                  <a:tint val="76000"/>
                  <a:satMod val="136000"/>
                </a:schemeClr>
              </a:gs>
            </a:gsLst>
            <a:lin ang="16200000" scaled="0"/>
          </a:gradFill>
          <a:ln w="3175" cap="rnd" cmpd="sng" algn="ctr">
            <a:solidFill>
              <a:schemeClr val="accent1">
                <a:shade val="50000"/>
              </a:schemeClr>
            </a:solidFill>
            <a:prstDash val="solid"/>
          </a:ln>
          <a:effectLst>
            <a:outerShdw blurRad="50800" dist="25400" dir="5400000">
              <a:srgbClr val="000000">
                <a:alpha val="46000"/>
              </a:srgbClr>
            </a:outerShdw>
          </a:effectLst>
        </p:spPr>
        <p:style>
          <a:lnRef idx="1">
            <a:schemeClr val="accent1"/>
          </a:lnRef>
          <a:fillRef idx="3">
            <a:schemeClr val="accent1"/>
          </a:fillRef>
          <a:effectRef idx="2">
            <a:schemeClr val="accent1"/>
          </a:effectRef>
          <a:fontRef idx="minor">
            <a:schemeClr val="lt1"/>
          </a:fontRef>
        </p:style>
        <p:txBody>
          <a:bodyPr anchor="ctr"/>
          <a:lstStyle>
            <a:extLst/>
          </a:lstStyle>
          <a:p>
            <a:pPr algn="l" eaLnBrk="1" latinLnBrk="0" hangingPunct="1"/>
            <a:endParaRPr kumimoji="0" lang="en-US"/>
          </a:p>
        </p:txBody>
      </p:sp>
      <p:sp>
        <p:nvSpPr>
          <p:cNvPr id="8" name="7 Cheurón"/>
          <p:cNvSpPr/>
          <p:nvPr/>
        </p:nvSpPr>
        <p:spPr>
          <a:xfrm>
            <a:off x="3450264" y="3005472"/>
            <a:ext cx="182880" cy="228600"/>
          </a:xfrm>
          <a:prstGeom prst="chevron">
            <a:avLst>
              <a:gd name="adj" fmla="val 50000"/>
            </a:avLst>
          </a:prstGeom>
          <a:gradFill flip="none" rotWithShape="1">
            <a:gsLst>
              <a:gs pos="0">
                <a:schemeClr val="accent1">
                  <a:shade val="60000"/>
                  <a:satMod val="125000"/>
                </a:schemeClr>
              </a:gs>
              <a:gs pos="72000">
                <a:schemeClr val="accent1">
                  <a:tint val="90000"/>
                  <a:satMod val="138000"/>
                </a:schemeClr>
              </a:gs>
              <a:gs pos="100000">
                <a:schemeClr val="accent1">
                  <a:tint val="76000"/>
                  <a:satMod val="136000"/>
                </a:schemeClr>
              </a:gs>
            </a:gsLst>
            <a:lin ang="16200000" scaled="0"/>
          </a:gradFill>
          <a:ln w="3175" cap="rnd" cmpd="sng" algn="ctr">
            <a:solidFill>
              <a:schemeClr val="accent1">
                <a:shade val="50000"/>
              </a:schemeClr>
            </a:solidFill>
            <a:prstDash val="solid"/>
          </a:ln>
          <a:effectLst>
            <a:outerShdw blurRad="50800" dist="25400" dir="5400000">
              <a:srgbClr val="000000">
                <a:alpha val="46000"/>
              </a:srgbClr>
            </a:outerShdw>
          </a:effectLst>
        </p:spPr>
        <p:style>
          <a:lnRef idx="1">
            <a:schemeClr val="accent1"/>
          </a:lnRef>
          <a:fillRef idx="3">
            <a:schemeClr val="accent1"/>
          </a:fillRef>
          <a:effectRef idx="2">
            <a:schemeClr val="accent1"/>
          </a:effectRef>
          <a:fontRef idx="minor">
            <a:schemeClr val="lt1"/>
          </a:fontRef>
        </p:style>
        <p:txBody>
          <a:bodyPr anchor="ctr"/>
          <a:lstStyle>
            <a:extLst/>
          </a:lstStyle>
          <a:p>
            <a:pPr algn="l" eaLnBrk="1" latinLnBrk="0" hangingPunct="1"/>
            <a:endParaRPr kumimoji="0" lang="en-US"/>
          </a:p>
        </p:txBody>
      </p:sp>
    </p:spTree>
  </p:cSld>
  <p:clrMapOvr>
    <a:overrideClrMapping bg1="dk1" tx1="lt1" bg2="dk2" tx2="lt2" accent1="accent1" accent2="accent2" accent3="accent3" accent4="accent4" accent5="accent5" accent6="accent6" hlink="hlink" folHlink="folHlink"/>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Dos objetos">
    <p:bg>
      <p:bgRef idx="1002">
        <a:schemeClr val="bg1"/>
      </p:bgRef>
    </p:bg>
    <p:spTree>
      <p:nvGrpSpPr>
        <p:cNvPr id="1" name=""/>
        <p:cNvGrpSpPr/>
        <p:nvPr/>
      </p:nvGrpSpPr>
      <p:grpSpPr>
        <a:xfrm>
          <a:off x="0" y="0"/>
          <a:ext cx="0" cy="0"/>
          <a:chOff x="0" y="0"/>
          <a:chExt cx="0" cy="0"/>
        </a:xfrm>
      </p:grpSpPr>
      <p:sp>
        <p:nvSpPr>
          <p:cNvPr id="3" name="2 Marcador de contenido"/>
          <p:cNvSpPr>
            <a:spLocks noGrp="1"/>
          </p:cNvSpPr>
          <p:nvPr>
            <p:ph sz="half" idx="1"/>
          </p:nvPr>
        </p:nvSpPr>
        <p:spPr>
          <a:xfrm>
            <a:off x="457200" y="1481328"/>
            <a:ext cx="4038600" cy="4525963"/>
          </a:xfrm>
        </p:spPr>
        <p:txBody>
          <a:bodyPr/>
          <a:lstStyle>
            <a:lvl1pPr>
              <a:defRPr sz="2800"/>
            </a:lvl1pPr>
            <a:lvl2pPr>
              <a:defRPr sz="2400"/>
            </a:lvl2pPr>
            <a:lvl3pPr>
              <a:defRPr sz="2000"/>
            </a:lvl3pPr>
            <a:lvl4pPr>
              <a:defRPr sz="1800"/>
            </a:lvl4pPr>
            <a:lvl5pPr>
              <a:defRPr sz="1800"/>
            </a:lvl5pPr>
            <a:extLst/>
          </a:lstStyle>
          <a:p>
            <a:pPr lvl="0" eaLnBrk="1" latinLnBrk="0" hangingPunct="1"/>
            <a:r>
              <a:rPr lang="es-ES" smtClean="0"/>
              <a:t>Haga clic para modificar el estilo de texto del patrón</a:t>
            </a:r>
          </a:p>
          <a:p>
            <a:pPr lvl="1" eaLnBrk="1" latinLnBrk="0" hangingPunct="1"/>
            <a:r>
              <a:rPr lang="es-ES" smtClean="0"/>
              <a:t>Segundo nivel</a:t>
            </a:r>
          </a:p>
          <a:p>
            <a:pPr lvl="2" eaLnBrk="1" latinLnBrk="0" hangingPunct="1"/>
            <a:r>
              <a:rPr lang="es-ES" smtClean="0"/>
              <a:t>Tercer nivel</a:t>
            </a:r>
          </a:p>
          <a:p>
            <a:pPr lvl="3" eaLnBrk="1" latinLnBrk="0" hangingPunct="1"/>
            <a:r>
              <a:rPr lang="es-ES" smtClean="0"/>
              <a:t>Cuarto nivel</a:t>
            </a:r>
          </a:p>
          <a:p>
            <a:pPr lvl="4" eaLnBrk="1" latinLnBrk="0" hangingPunct="1"/>
            <a:r>
              <a:rPr lang="es-ES" smtClean="0"/>
              <a:t>Quinto nivel</a:t>
            </a:r>
            <a:endParaRPr kumimoji="0" lang="en-US"/>
          </a:p>
        </p:txBody>
      </p:sp>
      <p:sp>
        <p:nvSpPr>
          <p:cNvPr id="4" name="3 Marcador de contenido"/>
          <p:cNvSpPr>
            <a:spLocks noGrp="1"/>
          </p:cNvSpPr>
          <p:nvPr>
            <p:ph sz="half" idx="2"/>
          </p:nvPr>
        </p:nvSpPr>
        <p:spPr>
          <a:xfrm>
            <a:off x="4648200" y="1481328"/>
            <a:ext cx="4038600" cy="4525963"/>
          </a:xfrm>
        </p:spPr>
        <p:txBody>
          <a:bodyPr/>
          <a:lstStyle>
            <a:lvl1pPr>
              <a:defRPr sz="2800"/>
            </a:lvl1pPr>
            <a:lvl2pPr>
              <a:defRPr sz="2400"/>
            </a:lvl2pPr>
            <a:lvl3pPr>
              <a:defRPr sz="2000"/>
            </a:lvl3pPr>
            <a:lvl4pPr>
              <a:defRPr sz="1800"/>
            </a:lvl4pPr>
            <a:lvl5pPr>
              <a:defRPr sz="1800"/>
            </a:lvl5pPr>
            <a:extLst/>
          </a:lstStyle>
          <a:p>
            <a:pPr lvl="0" eaLnBrk="1" latinLnBrk="0" hangingPunct="1"/>
            <a:r>
              <a:rPr lang="es-ES" smtClean="0"/>
              <a:t>Haga clic para modificar el estilo de texto del patrón</a:t>
            </a:r>
          </a:p>
          <a:p>
            <a:pPr lvl="1" eaLnBrk="1" latinLnBrk="0" hangingPunct="1"/>
            <a:r>
              <a:rPr lang="es-ES" smtClean="0"/>
              <a:t>Segundo nivel</a:t>
            </a:r>
          </a:p>
          <a:p>
            <a:pPr lvl="2" eaLnBrk="1" latinLnBrk="0" hangingPunct="1"/>
            <a:r>
              <a:rPr lang="es-ES" smtClean="0"/>
              <a:t>Tercer nivel</a:t>
            </a:r>
          </a:p>
          <a:p>
            <a:pPr lvl="3" eaLnBrk="1" latinLnBrk="0" hangingPunct="1"/>
            <a:r>
              <a:rPr lang="es-ES" smtClean="0"/>
              <a:t>Cuarto nivel</a:t>
            </a:r>
          </a:p>
          <a:p>
            <a:pPr lvl="4" eaLnBrk="1" latinLnBrk="0" hangingPunct="1"/>
            <a:r>
              <a:rPr lang="es-ES" smtClean="0"/>
              <a:t>Quinto nivel</a:t>
            </a:r>
            <a:endParaRPr kumimoji="0" lang="en-US"/>
          </a:p>
        </p:txBody>
      </p:sp>
      <p:sp>
        <p:nvSpPr>
          <p:cNvPr id="5" name="4 Marcador de fecha"/>
          <p:cNvSpPr>
            <a:spLocks noGrp="1"/>
          </p:cNvSpPr>
          <p:nvPr>
            <p:ph type="dt" sz="half" idx="10"/>
          </p:nvPr>
        </p:nvSpPr>
        <p:spPr/>
        <p:txBody>
          <a:bodyPr/>
          <a:lstStyle>
            <a:extLst/>
          </a:lstStyle>
          <a:p>
            <a:fld id="{93E4CC4A-77E6-4261-9845-30D178617E78}" type="datetimeFigureOut">
              <a:rPr lang="es-CL" smtClean="0"/>
              <a:t>08-08-2012</a:t>
            </a:fld>
            <a:endParaRPr lang="es-CL"/>
          </a:p>
        </p:txBody>
      </p:sp>
      <p:sp>
        <p:nvSpPr>
          <p:cNvPr id="6" name="5 Marcador de pie de página"/>
          <p:cNvSpPr>
            <a:spLocks noGrp="1"/>
          </p:cNvSpPr>
          <p:nvPr>
            <p:ph type="ftr" sz="quarter" idx="11"/>
          </p:nvPr>
        </p:nvSpPr>
        <p:spPr/>
        <p:txBody>
          <a:bodyPr/>
          <a:lstStyle>
            <a:extLst/>
          </a:lstStyle>
          <a:p>
            <a:endParaRPr lang="es-CL"/>
          </a:p>
        </p:txBody>
      </p:sp>
      <p:sp>
        <p:nvSpPr>
          <p:cNvPr id="7" name="6 Marcador de número de diapositiva"/>
          <p:cNvSpPr>
            <a:spLocks noGrp="1"/>
          </p:cNvSpPr>
          <p:nvPr>
            <p:ph type="sldNum" sz="quarter" idx="12"/>
          </p:nvPr>
        </p:nvSpPr>
        <p:spPr/>
        <p:txBody>
          <a:bodyPr/>
          <a:lstStyle>
            <a:extLst/>
          </a:lstStyle>
          <a:p>
            <a:fld id="{E9AA1802-D787-4CA8-9DCC-211F14D85467}" type="slidenum">
              <a:rPr lang="es-CL" smtClean="0"/>
              <a:t>‹Nº›</a:t>
            </a:fld>
            <a:endParaRPr lang="es-CL"/>
          </a:p>
        </p:txBody>
      </p:sp>
      <p:sp>
        <p:nvSpPr>
          <p:cNvPr id="8" name="7 Título"/>
          <p:cNvSpPr>
            <a:spLocks noGrp="1"/>
          </p:cNvSpPr>
          <p:nvPr>
            <p:ph type="title"/>
          </p:nvPr>
        </p:nvSpPr>
        <p:spPr/>
        <p:txBody>
          <a:bodyPr rtlCol="0"/>
          <a:lstStyle>
            <a:extLst/>
          </a:lstStyle>
          <a:p>
            <a:r>
              <a:rPr kumimoji="0" lang="es-ES" smtClean="0"/>
              <a:t>Haga clic para modificar el estilo de título del patrón</a:t>
            </a:r>
            <a:endParaRPr kumimoji="0" lang="en-US"/>
          </a:p>
        </p:txBody>
      </p:sp>
    </p:spTree>
  </p:cSld>
  <p:clrMapOvr>
    <a:overrideClrMapping bg1="dk1" tx1="lt1" bg2="dk2" tx2="lt2" accent1="accent1" accent2="accent2" accent3="accent3" accent4="accent4" accent5="accent5" accent6="accent6" hlink="hlink" folHlink="folHlink"/>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showMasterSp="0" type="twoTxTwoObj" preserve="1">
  <p:cSld name="Comparación">
    <p:bg>
      <p:bgRef idx="1003">
        <a:schemeClr val="bg1"/>
      </p:bgRef>
    </p:bg>
    <p:spTree>
      <p:nvGrpSpPr>
        <p:cNvPr id="1" name=""/>
        <p:cNvGrpSpPr/>
        <p:nvPr/>
      </p:nvGrpSpPr>
      <p:grpSpPr>
        <a:xfrm>
          <a:off x="0" y="0"/>
          <a:ext cx="0" cy="0"/>
          <a:chOff x="0" y="0"/>
          <a:chExt cx="0" cy="0"/>
        </a:xfrm>
      </p:grpSpPr>
      <p:sp>
        <p:nvSpPr>
          <p:cNvPr id="2" name="1 Título"/>
          <p:cNvSpPr>
            <a:spLocks noGrp="1"/>
          </p:cNvSpPr>
          <p:nvPr>
            <p:ph type="title"/>
          </p:nvPr>
        </p:nvSpPr>
        <p:spPr>
          <a:xfrm>
            <a:off x="457200" y="273050"/>
            <a:ext cx="8229600" cy="1143000"/>
          </a:xfrm>
        </p:spPr>
        <p:txBody>
          <a:bodyPr anchor="ctr"/>
          <a:lstStyle>
            <a:lvl1pPr>
              <a:defRPr/>
            </a:lvl1pPr>
            <a:extLst/>
          </a:lstStyle>
          <a:p>
            <a:r>
              <a:rPr kumimoji="0" lang="es-ES" smtClean="0"/>
              <a:t>Haga clic para modificar el estilo de título del patrón</a:t>
            </a:r>
            <a:endParaRPr kumimoji="0" lang="en-US"/>
          </a:p>
        </p:txBody>
      </p:sp>
      <p:sp>
        <p:nvSpPr>
          <p:cNvPr id="3" name="2 Marcador de texto"/>
          <p:cNvSpPr>
            <a:spLocks noGrp="1"/>
          </p:cNvSpPr>
          <p:nvPr>
            <p:ph type="body" idx="1"/>
          </p:nvPr>
        </p:nvSpPr>
        <p:spPr>
          <a:xfrm>
            <a:off x="457200" y="5410200"/>
            <a:ext cx="4040188" cy="762000"/>
          </a:xfrm>
          <a:solidFill>
            <a:schemeClr val="accent1"/>
          </a:solidFill>
          <a:ln w="9652">
            <a:solidFill>
              <a:schemeClr val="accent1"/>
            </a:solidFill>
            <a:miter lim="800000"/>
          </a:ln>
        </p:spPr>
        <p:txBody>
          <a:bodyPr lIns="182880" anchor="ctr"/>
          <a:lstStyle>
            <a:lvl1pPr marL="0" indent="0">
              <a:buNone/>
              <a:defRPr sz="2400" b="0">
                <a:solidFill>
                  <a:schemeClr val="bg1"/>
                </a:solidFill>
              </a:defRPr>
            </a:lvl1pPr>
            <a:lvl2pPr>
              <a:buNone/>
              <a:defRPr sz="2000" b="1"/>
            </a:lvl2pPr>
            <a:lvl3pPr>
              <a:buNone/>
              <a:defRPr sz="1800" b="1"/>
            </a:lvl3pPr>
            <a:lvl4pPr>
              <a:buNone/>
              <a:defRPr sz="1600" b="1"/>
            </a:lvl4pPr>
            <a:lvl5pPr>
              <a:buNone/>
              <a:defRPr sz="1600" b="1"/>
            </a:lvl5pPr>
            <a:extLst/>
          </a:lstStyle>
          <a:p>
            <a:pPr lvl="0" eaLnBrk="1" latinLnBrk="0" hangingPunct="1"/>
            <a:r>
              <a:rPr kumimoji="0" lang="es-ES" smtClean="0"/>
              <a:t>Haga clic para modificar el estilo de texto del patrón</a:t>
            </a:r>
          </a:p>
        </p:txBody>
      </p:sp>
      <p:sp>
        <p:nvSpPr>
          <p:cNvPr id="4" name="3 Marcador de texto"/>
          <p:cNvSpPr>
            <a:spLocks noGrp="1"/>
          </p:cNvSpPr>
          <p:nvPr>
            <p:ph type="body" sz="half" idx="3"/>
          </p:nvPr>
        </p:nvSpPr>
        <p:spPr>
          <a:xfrm>
            <a:off x="4645026" y="5410200"/>
            <a:ext cx="4041775" cy="762000"/>
          </a:xfrm>
          <a:solidFill>
            <a:schemeClr val="accent1"/>
          </a:solidFill>
          <a:ln w="9652">
            <a:solidFill>
              <a:schemeClr val="accent1"/>
            </a:solidFill>
            <a:miter lim="800000"/>
          </a:ln>
        </p:spPr>
        <p:txBody>
          <a:bodyPr lIns="182880" anchor="ctr"/>
          <a:lstStyle>
            <a:lvl1pPr marL="0" indent="0">
              <a:buNone/>
              <a:defRPr sz="2400" b="0">
                <a:solidFill>
                  <a:schemeClr val="bg1"/>
                </a:solidFill>
              </a:defRPr>
            </a:lvl1pPr>
            <a:lvl2pPr>
              <a:buNone/>
              <a:defRPr sz="2000" b="1"/>
            </a:lvl2pPr>
            <a:lvl3pPr>
              <a:buNone/>
              <a:defRPr sz="1800" b="1"/>
            </a:lvl3pPr>
            <a:lvl4pPr>
              <a:buNone/>
              <a:defRPr sz="1600" b="1"/>
            </a:lvl4pPr>
            <a:lvl5pPr>
              <a:buNone/>
              <a:defRPr sz="1600" b="1"/>
            </a:lvl5pPr>
            <a:extLst/>
          </a:lstStyle>
          <a:p>
            <a:pPr lvl="0" eaLnBrk="1" latinLnBrk="0" hangingPunct="1"/>
            <a:r>
              <a:rPr kumimoji="0" lang="es-ES" smtClean="0"/>
              <a:t>Haga clic para modificar el estilo de texto del patrón</a:t>
            </a:r>
          </a:p>
        </p:txBody>
      </p:sp>
      <p:sp>
        <p:nvSpPr>
          <p:cNvPr id="5" name="4 Marcador de contenido"/>
          <p:cNvSpPr>
            <a:spLocks noGrp="1"/>
          </p:cNvSpPr>
          <p:nvPr>
            <p:ph sz="quarter" idx="2"/>
          </p:nvPr>
        </p:nvSpPr>
        <p:spPr>
          <a:xfrm>
            <a:off x="457200" y="1444294"/>
            <a:ext cx="4040188" cy="3941763"/>
          </a:xfrm>
          <a:ln>
            <a:noFill/>
            <a:prstDash val="sysDash"/>
            <a:miter lim="800000"/>
          </a:ln>
        </p:spPr>
        <p:txBody>
          <a:bodyPr/>
          <a:lstStyle>
            <a:lvl1pPr>
              <a:defRPr sz="2400"/>
            </a:lvl1pPr>
            <a:lvl2pPr>
              <a:defRPr sz="2000"/>
            </a:lvl2pPr>
            <a:lvl3pPr>
              <a:defRPr sz="1800"/>
            </a:lvl3pPr>
            <a:lvl4pPr>
              <a:defRPr sz="1600"/>
            </a:lvl4pPr>
            <a:lvl5pPr>
              <a:defRPr sz="1600"/>
            </a:lvl5pPr>
            <a:extLst/>
          </a:lstStyle>
          <a:p>
            <a:pPr lvl="0" eaLnBrk="1" latinLnBrk="0" hangingPunct="1"/>
            <a:r>
              <a:rPr lang="es-ES" smtClean="0"/>
              <a:t>Haga clic para modificar el estilo de texto del patrón</a:t>
            </a:r>
          </a:p>
          <a:p>
            <a:pPr lvl="1" eaLnBrk="1" latinLnBrk="0" hangingPunct="1"/>
            <a:r>
              <a:rPr lang="es-ES" smtClean="0"/>
              <a:t>Segundo nivel</a:t>
            </a:r>
          </a:p>
          <a:p>
            <a:pPr lvl="2" eaLnBrk="1" latinLnBrk="0" hangingPunct="1"/>
            <a:r>
              <a:rPr lang="es-ES" smtClean="0"/>
              <a:t>Tercer nivel</a:t>
            </a:r>
          </a:p>
          <a:p>
            <a:pPr lvl="3" eaLnBrk="1" latinLnBrk="0" hangingPunct="1"/>
            <a:r>
              <a:rPr lang="es-ES" smtClean="0"/>
              <a:t>Cuarto nivel</a:t>
            </a:r>
          </a:p>
          <a:p>
            <a:pPr lvl="4" eaLnBrk="1" latinLnBrk="0" hangingPunct="1"/>
            <a:r>
              <a:rPr lang="es-ES" smtClean="0"/>
              <a:t>Quinto nivel</a:t>
            </a:r>
            <a:endParaRPr kumimoji="0" lang="en-US"/>
          </a:p>
        </p:txBody>
      </p:sp>
      <p:sp>
        <p:nvSpPr>
          <p:cNvPr id="6" name="5 Marcador de contenido"/>
          <p:cNvSpPr>
            <a:spLocks noGrp="1"/>
          </p:cNvSpPr>
          <p:nvPr>
            <p:ph sz="quarter" idx="4"/>
          </p:nvPr>
        </p:nvSpPr>
        <p:spPr>
          <a:xfrm>
            <a:off x="4645025" y="1444294"/>
            <a:ext cx="4041775" cy="3941763"/>
          </a:xfrm>
          <a:ln>
            <a:noFill/>
            <a:prstDash val="sysDash"/>
            <a:miter lim="800000"/>
          </a:ln>
        </p:spPr>
        <p:txBody>
          <a:bodyPr/>
          <a:lstStyle>
            <a:lvl1pPr>
              <a:spcBef>
                <a:spcPts val="0"/>
              </a:spcBef>
              <a:defRPr sz="2400"/>
            </a:lvl1pPr>
            <a:lvl2pPr>
              <a:defRPr sz="2000"/>
            </a:lvl2pPr>
            <a:lvl3pPr>
              <a:defRPr sz="1800"/>
            </a:lvl3pPr>
            <a:lvl4pPr>
              <a:defRPr sz="1600"/>
            </a:lvl4pPr>
            <a:lvl5pPr>
              <a:defRPr sz="1600"/>
            </a:lvl5pPr>
            <a:extLst/>
          </a:lstStyle>
          <a:p>
            <a:pPr lvl="0" eaLnBrk="1" latinLnBrk="0" hangingPunct="1"/>
            <a:r>
              <a:rPr lang="es-ES" smtClean="0"/>
              <a:t>Haga clic para modificar el estilo de texto del patrón</a:t>
            </a:r>
          </a:p>
          <a:p>
            <a:pPr lvl="1" eaLnBrk="1" latinLnBrk="0" hangingPunct="1"/>
            <a:r>
              <a:rPr lang="es-ES" smtClean="0"/>
              <a:t>Segundo nivel</a:t>
            </a:r>
          </a:p>
          <a:p>
            <a:pPr lvl="2" eaLnBrk="1" latinLnBrk="0" hangingPunct="1"/>
            <a:r>
              <a:rPr lang="es-ES" smtClean="0"/>
              <a:t>Tercer nivel</a:t>
            </a:r>
          </a:p>
          <a:p>
            <a:pPr lvl="3" eaLnBrk="1" latinLnBrk="0" hangingPunct="1"/>
            <a:r>
              <a:rPr lang="es-ES" smtClean="0"/>
              <a:t>Cuarto nivel</a:t>
            </a:r>
          </a:p>
          <a:p>
            <a:pPr lvl="4" eaLnBrk="1" latinLnBrk="0" hangingPunct="1"/>
            <a:r>
              <a:rPr lang="es-ES" smtClean="0"/>
              <a:t>Quinto nivel</a:t>
            </a:r>
            <a:endParaRPr kumimoji="0" lang="en-US"/>
          </a:p>
        </p:txBody>
      </p:sp>
      <p:sp>
        <p:nvSpPr>
          <p:cNvPr id="7" name="6 Marcador de fecha"/>
          <p:cNvSpPr>
            <a:spLocks noGrp="1"/>
          </p:cNvSpPr>
          <p:nvPr>
            <p:ph type="dt" sz="half" idx="10"/>
          </p:nvPr>
        </p:nvSpPr>
        <p:spPr/>
        <p:txBody>
          <a:bodyPr/>
          <a:lstStyle>
            <a:extLst/>
          </a:lstStyle>
          <a:p>
            <a:fld id="{93E4CC4A-77E6-4261-9845-30D178617E78}" type="datetimeFigureOut">
              <a:rPr lang="es-CL" smtClean="0"/>
              <a:t>08-08-2012</a:t>
            </a:fld>
            <a:endParaRPr lang="es-CL"/>
          </a:p>
        </p:txBody>
      </p:sp>
      <p:sp>
        <p:nvSpPr>
          <p:cNvPr id="8" name="7 Marcador de pie de página"/>
          <p:cNvSpPr>
            <a:spLocks noGrp="1"/>
          </p:cNvSpPr>
          <p:nvPr>
            <p:ph type="ftr" sz="quarter" idx="11"/>
          </p:nvPr>
        </p:nvSpPr>
        <p:spPr/>
        <p:txBody>
          <a:bodyPr/>
          <a:lstStyle>
            <a:extLst/>
          </a:lstStyle>
          <a:p>
            <a:endParaRPr lang="es-CL"/>
          </a:p>
        </p:txBody>
      </p:sp>
      <p:sp>
        <p:nvSpPr>
          <p:cNvPr id="9" name="8 Marcador de número de diapositiva"/>
          <p:cNvSpPr>
            <a:spLocks noGrp="1"/>
          </p:cNvSpPr>
          <p:nvPr>
            <p:ph type="sldNum" sz="quarter" idx="12"/>
          </p:nvPr>
        </p:nvSpPr>
        <p:spPr/>
        <p:txBody>
          <a:bodyPr/>
          <a:lstStyle>
            <a:extLst/>
          </a:lstStyle>
          <a:p>
            <a:fld id="{E9AA1802-D787-4CA8-9DCC-211F14D85467}" type="slidenum">
              <a:rPr lang="es-CL" smtClean="0"/>
              <a:t>‹Nº›</a:t>
            </a:fld>
            <a:endParaRPr lang="es-CL"/>
          </a:p>
        </p:txBody>
      </p:sp>
    </p:spTree>
  </p:cSld>
  <p:clrMapOvr>
    <a:overrideClrMapping bg1="lt1" tx1="dk1" bg2="lt2" tx2="dk2" accent1="accent1" accent2="accent2" accent3="accent3" accent4="accent4" accent5="accent5" accent6="accent6" hlink="hlink" folHlink="folHlink"/>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Sólo el título">
    <p:bg>
      <p:bgRef idx="1002">
        <a:schemeClr val="bg1"/>
      </p:bgRef>
    </p:bg>
    <p:spTree>
      <p:nvGrpSpPr>
        <p:cNvPr id="1" name=""/>
        <p:cNvGrpSpPr/>
        <p:nvPr/>
      </p:nvGrpSpPr>
      <p:grpSpPr>
        <a:xfrm>
          <a:off x="0" y="0"/>
          <a:ext cx="0" cy="0"/>
          <a:chOff x="0" y="0"/>
          <a:chExt cx="0" cy="0"/>
        </a:xfrm>
      </p:grpSpPr>
      <p:sp>
        <p:nvSpPr>
          <p:cNvPr id="3" name="2 Marcador de fecha"/>
          <p:cNvSpPr>
            <a:spLocks noGrp="1"/>
          </p:cNvSpPr>
          <p:nvPr>
            <p:ph type="dt" sz="half" idx="10"/>
          </p:nvPr>
        </p:nvSpPr>
        <p:spPr/>
        <p:txBody>
          <a:bodyPr/>
          <a:lstStyle>
            <a:extLst/>
          </a:lstStyle>
          <a:p>
            <a:fld id="{93E4CC4A-77E6-4261-9845-30D178617E78}" type="datetimeFigureOut">
              <a:rPr lang="es-CL" smtClean="0"/>
              <a:t>08-08-2012</a:t>
            </a:fld>
            <a:endParaRPr lang="es-CL"/>
          </a:p>
        </p:txBody>
      </p:sp>
      <p:sp>
        <p:nvSpPr>
          <p:cNvPr id="4" name="3 Marcador de pie de página"/>
          <p:cNvSpPr>
            <a:spLocks noGrp="1"/>
          </p:cNvSpPr>
          <p:nvPr>
            <p:ph type="ftr" sz="quarter" idx="11"/>
          </p:nvPr>
        </p:nvSpPr>
        <p:spPr/>
        <p:txBody>
          <a:bodyPr/>
          <a:lstStyle>
            <a:extLst/>
          </a:lstStyle>
          <a:p>
            <a:endParaRPr lang="es-CL"/>
          </a:p>
        </p:txBody>
      </p:sp>
      <p:sp>
        <p:nvSpPr>
          <p:cNvPr id="5" name="4 Marcador de número de diapositiva"/>
          <p:cNvSpPr>
            <a:spLocks noGrp="1"/>
          </p:cNvSpPr>
          <p:nvPr>
            <p:ph type="sldNum" sz="quarter" idx="12"/>
          </p:nvPr>
        </p:nvSpPr>
        <p:spPr/>
        <p:txBody>
          <a:bodyPr/>
          <a:lstStyle>
            <a:extLst/>
          </a:lstStyle>
          <a:p>
            <a:fld id="{E9AA1802-D787-4CA8-9DCC-211F14D85467}" type="slidenum">
              <a:rPr lang="es-CL" smtClean="0"/>
              <a:t>‹Nº›</a:t>
            </a:fld>
            <a:endParaRPr lang="es-CL"/>
          </a:p>
        </p:txBody>
      </p:sp>
      <p:sp>
        <p:nvSpPr>
          <p:cNvPr id="6" name="5 Título"/>
          <p:cNvSpPr>
            <a:spLocks noGrp="1"/>
          </p:cNvSpPr>
          <p:nvPr>
            <p:ph type="title"/>
          </p:nvPr>
        </p:nvSpPr>
        <p:spPr/>
        <p:txBody>
          <a:bodyPr rtlCol="0"/>
          <a:lstStyle>
            <a:extLst/>
          </a:lstStyle>
          <a:p>
            <a:r>
              <a:rPr kumimoji="0" lang="es-ES" smtClean="0"/>
              <a:t>Haga clic para modificar el estilo de título del patrón</a:t>
            </a:r>
            <a:endParaRPr kumimoji="0" lang="en-US"/>
          </a:p>
        </p:txBody>
      </p:sp>
    </p:spTree>
  </p:cSld>
  <p:clrMapOvr>
    <a:overrideClrMapping bg1="dk1" tx1="lt1" bg2="dk2" tx2="lt2" accent1="accent1" accent2="accent2" accent3="accent3" accent4="accent4" accent5="accent5" accent6="accent6" hlink="hlink" folHlink="folHlink"/>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En blanco">
    <p:spTree>
      <p:nvGrpSpPr>
        <p:cNvPr id="1" name=""/>
        <p:cNvGrpSpPr/>
        <p:nvPr/>
      </p:nvGrpSpPr>
      <p:grpSpPr>
        <a:xfrm>
          <a:off x="0" y="0"/>
          <a:ext cx="0" cy="0"/>
          <a:chOff x="0" y="0"/>
          <a:chExt cx="0" cy="0"/>
        </a:xfrm>
      </p:grpSpPr>
      <p:sp>
        <p:nvSpPr>
          <p:cNvPr id="2" name="1 Marcador de fecha"/>
          <p:cNvSpPr>
            <a:spLocks noGrp="1"/>
          </p:cNvSpPr>
          <p:nvPr>
            <p:ph type="dt" sz="half" idx="10"/>
          </p:nvPr>
        </p:nvSpPr>
        <p:spPr/>
        <p:txBody>
          <a:bodyPr/>
          <a:lstStyle>
            <a:extLst/>
          </a:lstStyle>
          <a:p>
            <a:fld id="{93E4CC4A-77E6-4261-9845-30D178617E78}" type="datetimeFigureOut">
              <a:rPr lang="es-CL" smtClean="0"/>
              <a:t>08-08-2012</a:t>
            </a:fld>
            <a:endParaRPr lang="es-CL"/>
          </a:p>
        </p:txBody>
      </p:sp>
      <p:sp>
        <p:nvSpPr>
          <p:cNvPr id="3" name="2 Marcador de pie de página"/>
          <p:cNvSpPr>
            <a:spLocks noGrp="1"/>
          </p:cNvSpPr>
          <p:nvPr>
            <p:ph type="ftr" sz="quarter" idx="11"/>
          </p:nvPr>
        </p:nvSpPr>
        <p:spPr/>
        <p:txBody>
          <a:bodyPr/>
          <a:lstStyle>
            <a:extLst/>
          </a:lstStyle>
          <a:p>
            <a:endParaRPr lang="es-CL"/>
          </a:p>
        </p:txBody>
      </p:sp>
      <p:sp>
        <p:nvSpPr>
          <p:cNvPr id="4" name="3 Marcador de número de diapositiva"/>
          <p:cNvSpPr>
            <a:spLocks noGrp="1"/>
          </p:cNvSpPr>
          <p:nvPr>
            <p:ph type="sldNum" sz="quarter" idx="12"/>
          </p:nvPr>
        </p:nvSpPr>
        <p:spPr/>
        <p:txBody>
          <a:bodyPr/>
          <a:lstStyle>
            <a:extLst/>
          </a:lstStyle>
          <a:p>
            <a:fld id="{E9AA1802-D787-4CA8-9DCC-211F14D85467}" type="slidenum">
              <a:rPr lang="es-CL" smtClean="0"/>
              <a:t>‹Nº›</a:t>
            </a:fld>
            <a:endParaRPr lang="es-CL"/>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showMasterSp="0" type="objTx" preserve="1">
  <p:cSld name="Contenido con título">
    <p:bg>
      <p:bgRef idx="1003">
        <a:schemeClr val="bg1"/>
      </p:bgRef>
    </p:bg>
    <p:spTree>
      <p:nvGrpSpPr>
        <p:cNvPr id="1" name=""/>
        <p:cNvGrpSpPr/>
        <p:nvPr/>
      </p:nvGrpSpPr>
      <p:grpSpPr>
        <a:xfrm>
          <a:off x="0" y="0"/>
          <a:ext cx="0" cy="0"/>
          <a:chOff x="0" y="0"/>
          <a:chExt cx="0" cy="0"/>
        </a:xfrm>
      </p:grpSpPr>
      <p:sp>
        <p:nvSpPr>
          <p:cNvPr id="2" name="1 Título"/>
          <p:cNvSpPr>
            <a:spLocks noGrp="1"/>
          </p:cNvSpPr>
          <p:nvPr>
            <p:ph type="title"/>
          </p:nvPr>
        </p:nvSpPr>
        <p:spPr>
          <a:xfrm>
            <a:off x="914400" y="4876800"/>
            <a:ext cx="7481776" cy="457200"/>
          </a:xfrm>
        </p:spPr>
        <p:txBody>
          <a:bodyPr vert="horz" anchor="t">
            <a:noAutofit/>
            <a:sp3d prstMaterial="softEdge">
              <a:bevelT w="0" h="0"/>
            </a:sp3d>
          </a:bodyPr>
          <a:lstStyle>
            <a:lvl1pPr algn="r">
              <a:buNone/>
              <a:defRPr sz="2500" b="0">
                <a:solidFill>
                  <a:schemeClr val="accent1"/>
                </a:solidFill>
                <a:effectLst/>
              </a:defRPr>
            </a:lvl1pPr>
            <a:extLst/>
          </a:lstStyle>
          <a:p>
            <a:r>
              <a:rPr kumimoji="0" lang="es-ES" smtClean="0"/>
              <a:t>Haga clic para modificar el estilo de título del patrón</a:t>
            </a:r>
            <a:endParaRPr kumimoji="0" lang="en-US"/>
          </a:p>
        </p:txBody>
      </p:sp>
      <p:sp>
        <p:nvSpPr>
          <p:cNvPr id="3" name="2 Marcador de texto"/>
          <p:cNvSpPr>
            <a:spLocks noGrp="1"/>
          </p:cNvSpPr>
          <p:nvPr>
            <p:ph type="body" idx="2"/>
          </p:nvPr>
        </p:nvSpPr>
        <p:spPr>
          <a:xfrm>
            <a:off x="4419600" y="5355102"/>
            <a:ext cx="3974592" cy="914400"/>
          </a:xfrm>
        </p:spPr>
        <p:txBody>
          <a:bodyPr/>
          <a:lstStyle>
            <a:lvl1pPr marL="0" indent="0" algn="r">
              <a:buNone/>
              <a:defRPr sz="1600"/>
            </a:lvl1pPr>
            <a:lvl2pPr>
              <a:buNone/>
              <a:defRPr sz="1200"/>
            </a:lvl2pPr>
            <a:lvl3pPr>
              <a:buNone/>
              <a:defRPr sz="1000"/>
            </a:lvl3pPr>
            <a:lvl4pPr>
              <a:buNone/>
              <a:defRPr sz="900"/>
            </a:lvl4pPr>
            <a:lvl5pPr>
              <a:buNone/>
              <a:defRPr sz="900"/>
            </a:lvl5pPr>
            <a:extLst/>
          </a:lstStyle>
          <a:p>
            <a:pPr lvl="0" eaLnBrk="1" latinLnBrk="0" hangingPunct="1"/>
            <a:r>
              <a:rPr kumimoji="0" lang="es-ES" smtClean="0"/>
              <a:t>Haga clic para modificar el estilo de texto del patrón</a:t>
            </a:r>
          </a:p>
        </p:txBody>
      </p:sp>
      <p:sp>
        <p:nvSpPr>
          <p:cNvPr id="4" name="3 Marcador de contenido"/>
          <p:cNvSpPr>
            <a:spLocks noGrp="1"/>
          </p:cNvSpPr>
          <p:nvPr>
            <p:ph sz="half" idx="1"/>
          </p:nvPr>
        </p:nvSpPr>
        <p:spPr>
          <a:xfrm>
            <a:off x="914400" y="274320"/>
            <a:ext cx="7479792" cy="4572000"/>
          </a:xfrm>
        </p:spPr>
        <p:txBody>
          <a:bodyPr/>
          <a:lstStyle>
            <a:lvl1pPr>
              <a:defRPr sz="3200"/>
            </a:lvl1pPr>
            <a:lvl2pPr>
              <a:defRPr sz="2800"/>
            </a:lvl2pPr>
            <a:lvl3pPr>
              <a:defRPr sz="2400"/>
            </a:lvl3pPr>
            <a:lvl4pPr>
              <a:defRPr sz="2000"/>
            </a:lvl4pPr>
            <a:lvl5pPr>
              <a:defRPr sz="2000"/>
            </a:lvl5pPr>
            <a:extLst/>
          </a:lstStyle>
          <a:p>
            <a:pPr lvl="0" eaLnBrk="1" latinLnBrk="0" hangingPunct="1"/>
            <a:r>
              <a:rPr lang="es-ES" smtClean="0"/>
              <a:t>Haga clic para modificar el estilo de texto del patrón</a:t>
            </a:r>
          </a:p>
          <a:p>
            <a:pPr lvl="1" eaLnBrk="1" latinLnBrk="0" hangingPunct="1"/>
            <a:r>
              <a:rPr lang="es-ES" smtClean="0"/>
              <a:t>Segundo nivel</a:t>
            </a:r>
          </a:p>
          <a:p>
            <a:pPr lvl="2" eaLnBrk="1" latinLnBrk="0" hangingPunct="1"/>
            <a:r>
              <a:rPr lang="es-ES" smtClean="0"/>
              <a:t>Tercer nivel</a:t>
            </a:r>
          </a:p>
          <a:p>
            <a:pPr lvl="3" eaLnBrk="1" latinLnBrk="0" hangingPunct="1"/>
            <a:r>
              <a:rPr lang="es-ES" smtClean="0"/>
              <a:t>Cuarto nivel</a:t>
            </a:r>
          </a:p>
          <a:p>
            <a:pPr lvl="4" eaLnBrk="1" latinLnBrk="0" hangingPunct="1"/>
            <a:r>
              <a:rPr lang="es-ES" smtClean="0"/>
              <a:t>Quinto nivel</a:t>
            </a:r>
            <a:endParaRPr kumimoji="0" lang="en-US"/>
          </a:p>
        </p:txBody>
      </p:sp>
      <p:sp>
        <p:nvSpPr>
          <p:cNvPr id="5" name="4 Marcador de fecha"/>
          <p:cNvSpPr>
            <a:spLocks noGrp="1"/>
          </p:cNvSpPr>
          <p:nvPr>
            <p:ph type="dt" sz="half" idx="10"/>
          </p:nvPr>
        </p:nvSpPr>
        <p:spPr>
          <a:xfrm>
            <a:off x="6727032" y="6407944"/>
            <a:ext cx="1920240" cy="365760"/>
          </a:xfrm>
        </p:spPr>
        <p:txBody>
          <a:bodyPr/>
          <a:lstStyle>
            <a:extLst/>
          </a:lstStyle>
          <a:p>
            <a:fld id="{93E4CC4A-77E6-4261-9845-30D178617E78}" type="datetimeFigureOut">
              <a:rPr lang="es-CL" smtClean="0"/>
              <a:t>08-08-2012</a:t>
            </a:fld>
            <a:endParaRPr lang="es-CL"/>
          </a:p>
        </p:txBody>
      </p:sp>
      <p:sp>
        <p:nvSpPr>
          <p:cNvPr id="6" name="5 Marcador de pie de página"/>
          <p:cNvSpPr>
            <a:spLocks noGrp="1"/>
          </p:cNvSpPr>
          <p:nvPr>
            <p:ph type="ftr" sz="quarter" idx="11"/>
          </p:nvPr>
        </p:nvSpPr>
        <p:spPr/>
        <p:txBody>
          <a:bodyPr/>
          <a:lstStyle>
            <a:extLst/>
          </a:lstStyle>
          <a:p>
            <a:endParaRPr lang="es-CL"/>
          </a:p>
        </p:txBody>
      </p:sp>
      <p:sp>
        <p:nvSpPr>
          <p:cNvPr id="7" name="6 Marcador de número de diapositiva"/>
          <p:cNvSpPr>
            <a:spLocks noGrp="1"/>
          </p:cNvSpPr>
          <p:nvPr>
            <p:ph type="sldNum" sz="quarter" idx="12"/>
          </p:nvPr>
        </p:nvSpPr>
        <p:spPr/>
        <p:txBody>
          <a:bodyPr/>
          <a:lstStyle>
            <a:extLst/>
          </a:lstStyle>
          <a:p>
            <a:fld id="{E9AA1802-D787-4CA8-9DCC-211F14D85467}" type="slidenum">
              <a:rPr lang="es-CL" smtClean="0"/>
              <a:t>‹Nº›</a:t>
            </a:fld>
            <a:endParaRPr lang="es-CL"/>
          </a:p>
        </p:txBody>
      </p:sp>
    </p:spTree>
  </p:cSld>
  <p:clrMapOvr>
    <a:overrideClrMapping bg1="lt1" tx1="dk1" bg2="lt2" tx2="dk2" accent1="accent1" accent2="accent2" accent3="accent3" accent4="accent4" accent5="accent5" accent6="accent6" hlink="hlink" folHlink="folHlink"/>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showMasterSp="0" type="picTx" preserve="1">
  <p:cSld name="Imagen con título">
    <p:bg>
      <p:bgRef idx="1002">
        <a:schemeClr val="bg1"/>
      </p:bgRef>
    </p:bg>
    <p:spTree>
      <p:nvGrpSpPr>
        <p:cNvPr id="1" name=""/>
        <p:cNvGrpSpPr/>
        <p:nvPr/>
      </p:nvGrpSpPr>
      <p:grpSpPr>
        <a:xfrm>
          <a:off x="0" y="0"/>
          <a:ext cx="0" cy="0"/>
          <a:chOff x="0" y="0"/>
          <a:chExt cx="0" cy="0"/>
        </a:xfrm>
      </p:grpSpPr>
      <p:sp>
        <p:nvSpPr>
          <p:cNvPr id="4" name="3 Marcador de texto"/>
          <p:cNvSpPr>
            <a:spLocks noGrp="1"/>
          </p:cNvSpPr>
          <p:nvPr>
            <p:ph type="body" sz="half" idx="2"/>
          </p:nvPr>
        </p:nvSpPr>
        <p:spPr>
          <a:xfrm>
            <a:off x="1141232" y="5443402"/>
            <a:ext cx="7162800" cy="648232"/>
          </a:xfrm>
          <a:noFill/>
        </p:spPr>
        <p:txBody>
          <a:bodyPr lIns="91440" tIns="0" rIns="91440" anchor="t"/>
          <a:lstStyle>
            <a:lvl1pPr marL="0" marR="18288" indent="0" algn="r">
              <a:buNone/>
              <a:defRPr sz="1400"/>
            </a:lvl1pPr>
            <a:lvl2pPr>
              <a:defRPr sz="1200"/>
            </a:lvl2pPr>
            <a:lvl3pPr>
              <a:defRPr sz="1000"/>
            </a:lvl3pPr>
            <a:lvl4pPr>
              <a:defRPr sz="900"/>
            </a:lvl4pPr>
            <a:lvl5pPr>
              <a:defRPr sz="900"/>
            </a:lvl5pPr>
            <a:extLst/>
          </a:lstStyle>
          <a:p>
            <a:pPr lvl="0" eaLnBrk="1" latinLnBrk="0" hangingPunct="1"/>
            <a:r>
              <a:rPr kumimoji="0" lang="es-ES" smtClean="0"/>
              <a:t>Haga clic para modificar el estilo de texto del patrón</a:t>
            </a:r>
          </a:p>
        </p:txBody>
      </p:sp>
      <p:sp>
        <p:nvSpPr>
          <p:cNvPr id="3" name="2 Marcador de posición de imagen"/>
          <p:cNvSpPr>
            <a:spLocks noGrp="1"/>
          </p:cNvSpPr>
          <p:nvPr>
            <p:ph type="pic" idx="1"/>
          </p:nvPr>
        </p:nvSpPr>
        <p:spPr>
          <a:xfrm>
            <a:off x="228600" y="189968"/>
            <a:ext cx="8686800" cy="4389120"/>
          </a:xfrm>
          <a:prstGeom prst="rect">
            <a:avLst/>
          </a:prstGeom>
          <a:solidFill>
            <a:schemeClr val="bg2"/>
          </a:solidFill>
          <a:ln>
            <a:solidFill>
              <a:schemeClr val="bg1"/>
            </a:solidFill>
          </a:ln>
          <a:effectLst>
            <a:innerShdw blurRad="95250">
              <a:srgbClr val="000000"/>
            </a:innerShdw>
          </a:effectLst>
        </p:spPr>
        <p:txBody>
          <a:bodyPr/>
          <a:lstStyle>
            <a:lvl1pPr marL="0" indent="0">
              <a:buNone/>
              <a:defRPr sz="3200"/>
            </a:lvl1pPr>
            <a:extLst/>
          </a:lstStyle>
          <a:p>
            <a:r>
              <a:rPr kumimoji="0" lang="es-ES" smtClean="0"/>
              <a:t>Haga clic en el icono para agregar una imagen</a:t>
            </a:r>
            <a:endParaRPr kumimoji="0" lang="en-US" dirty="0"/>
          </a:p>
        </p:txBody>
      </p:sp>
      <p:sp>
        <p:nvSpPr>
          <p:cNvPr id="5" name="4 Marcador de fecha"/>
          <p:cNvSpPr>
            <a:spLocks noGrp="1"/>
          </p:cNvSpPr>
          <p:nvPr>
            <p:ph type="dt" sz="half" idx="10"/>
          </p:nvPr>
        </p:nvSpPr>
        <p:spPr/>
        <p:txBody>
          <a:bodyPr/>
          <a:lstStyle>
            <a:lvl1pPr>
              <a:defRPr>
                <a:solidFill>
                  <a:schemeClr val="tx1"/>
                </a:solidFill>
              </a:defRPr>
            </a:lvl1pPr>
            <a:extLst/>
          </a:lstStyle>
          <a:p>
            <a:fld id="{93E4CC4A-77E6-4261-9845-30D178617E78}" type="datetimeFigureOut">
              <a:rPr lang="es-CL" smtClean="0"/>
              <a:t>08-08-2012</a:t>
            </a:fld>
            <a:endParaRPr lang="es-CL"/>
          </a:p>
        </p:txBody>
      </p:sp>
      <p:sp>
        <p:nvSpPr>
          <p:cNvPr id="6" name="5 Marcador de pie de página"/>
          <p:cNvSpPr>
            <a:spLocks noGrp="1"/>
          </p:cNvSpPr>
          <p:nvPr>
            <p:ph type="ftr" sz="quarter" idx="11"/>
          </p:nvPr>
        </p:nvSpPr>
        <p:spPr>
          <a:xfrm>
            <a:off x="4380072" y="6407944"/>
            <a:ext cx="2350681" cy="365125"/>
          </a:xfrm>
        </p:spPr>
        <p:txBody>
          <a:bodyPr/>
          <a:lstStyle>
            <a:lvl1pPr>
              <a:defRPr>
                <a:solidFill>
                  <a:schemeClr val="tx1"/>
                </a:solidFill>
              </a:defRPr>
            </a:lvl1pPr>
            <a:extLst/>
          </a:lstStyle>
          <a:p>
            <a:endParaRPr lang="es-CL"/>
          </a:p>
        </p:txBody>
      </p:sp>
      <p:sp>
        <p:nvSpPr>
          <p:cNvPr id="7" name="6 Marcador de número de diapositiva"/>
          <p:cNvSpPr>
            <a:spLocks noGrp="1"/>
          </p:cNvSpPr>
          <p:nvPr>
            <p:ph type="sldNum" sz="quarter" idx="12"/>
          </p:nvPr>
        </p:nvSpPr>
        <p:spPr/>
        <p:txBody>
          <a:bodyPr/>
          <a:lstStyle>
            <a:lvl1pPr>
              <a:defRPr>
                <a:solidFill>
                  <a:schemeClr val="tx1"/>
                </a:solidFill>
              </a:defRPr>
            </a:lvl1pPr>
            <a:extLst/>
          </a:lstStyle>
          <a:p>
            <a:fld id="{E9AA1802-D787-4CA8-9DCC-211F14D85467}" type="slidenum">
              <a:rPr lang="es-CL" smtClean="0"/>
              <a:t>‹Nº›</a:t>
            </a:fld>
            <a:endParaRPr lang="es-CL"/>
          </a:p>
        </p:txBody>
      </p:sp>
      <p:sp>
        <p:nvSpPr>
          <p:cNvPr id="2" name="1 Título"/>
          <p:cNvSpPr>
            <a:spLocks noGrp="1"/>
          </p:cNvSpPr>
          <p:nvPr>
            <p:ph type="title"/>
          </p:nvPr>
        </p:nvSpPr>
        <p:spPr>
          <a:xfrm>
            <a:off x="228600" y="4865122"/>
            <a:ext cx="8075432" cy="562672"/>
          </a:xfrm>
          <a:noFill/>
        </p:spPr>
        <p:txBody>
          <a:bodyPr anchor="t">
            <a:sp3d prstMaterial="softEdge"/>
          </a:bodyPr>
          <a:lstStyle>
            <a:lvl1pPr marR="0" algn="r">
              <a:buNone/>
              <a:defRPr sz="3000" b="0">
                <a:solidFill>
                  <a:schemeClr val="accent1"/>
                </a:solidFill>
                <a:effectLst>
                  <a:outerShdw blurRad="50800" dist="25000" dir="5400000" algn="t" rotWithShape="0">
                    <a:prstClr val="black">
                      <a:alpha val="45000"/>
                    </a:prstClr>
                  </a:outerShdw>
                </a:effectLst>
              </a:defRPr>
            </a:lvl1pPr>
            <a:extLst/>
          </a:lstStyle>
          <a:p>
            <a:r>
              <a:rPr kumimoji="0" lang="es-ES" smtClean="0"/>
              <a:t>Haga clic para modificar el estilo de título del patrón</a:t>
            </a:r>
            <a:endParaRPr kumimoji="0" lang="en-US"/>
          </a:p>
        </p:txBody>
      </p:sp>
      <p:sp>
        <p:nvSpPr>
          <p:cNvPr id="8" name="7 Forma libre"/>
          <p:cNvSpPr>
            <a:spLocks/>
          </p:cNvSpPr>
          <p:nvPr/>
        </p:nvSpPr>
        <p:spPr bwMode="auto">
          <a:xfrm>
            <a:off x="499273" y="5944936"/>
            <a:ext cx="4940624" cy="921076"/>
          </a:xfrm>
          <a:custGeom>
            <a:avLst>
              <a:gd name="A1" fmla="val 0"/>
              <a:gd name="A2" fmla="val 0"/>
              <a:gd name="A3" fmla="val 0"/>
              <a:gd name="A4" fmla="val 0"/>
              <a:gd name="A5" fmla="val 0"/>
              <a:gd name="A6" fmla="val 0"/>
              <a:gd name="A7" fmla="val 0"/>
              <a:gd name="A8" fmla="val 0"/>
            </a:avLst>
            <a:gdLst/>
            <a:ahLst/>
            <a:cxnLst>
              <a:cxn ang="0">
                <a:pos x="0" y="0"/>
              </a:cxn>
              <a:cxn ang="0">
                <a:pos x="5760" y="0"/>
              </a:cxn>
              <a:cxn ang="0">
                <a:pos x="5760" y="528"/>
              </a:cxn>
              <a:cxn ang="0">
                <a:pos x="48" y="0"/>
              </a:cxn>
            </a:cxnLst>
            <a:rect l="0" t="0" r="0" b="0"/>
            <a:pathLst>
              <a:path w="7485" h="337">
                <a:moveTo>
                  <a:pt x="0" y="2"/>
                </a:moveTo>
                <a:lnTo>
                  <a:pt x="7485" y="337"/>
                </a:lnTo>
                <a:lnTo>
                  <a:pt x="5558" y="337"/>
                </a:lnTo>
                <a:lnTo>
                  <a:pt x="1" y="0"/>
                </a:lnTo>
              </a:path>
            </a:pathLst>
          </a:custGeom>
          <a:solidFill>
            <a:schemeClr val="accent1">
              <a:tint val="65000"/>
              <a:satMod val="115000"/>
              <a:alpha val="40000"/>
            </a:schemeClr>
          </a:solidFill>
          <a:ln w="9525" cap="flat" cmpd="sng" algn="ctr">
            <a:noFill/>
            <a:prstDash val="solid"/>
            <a:round/>
            <a:headEnd type="none" w="med" len="med"/>
            <a:tailEnd type="none" w="med" len="med"/>
          </a:ln>
          <a:effectLst/>
        </p:spPr>
        <p:txBody>
          <a:bodyPr vert="horz" wrap="square" lIns="91440" tIns="45720" rIns="91440" bIns="45720" anchor="t" compatLnSpc="1"/>
          <a:lstStyle>
            <a:extLst/>
          </a:lstStyle>
          <a:p>
            <a:endParaRPr kumimoji="0" lang="en-US"/>
          </a:p>
        </p:txBody>
      </p:sp>
      <p:sp>
        <p:nvSpPr>
          <p:cNvPr id="9" name="8 Forma libre"/>
          <p:cNvSpPr>
            <a:spLocks/>
          </p:cNvSpPr>
          <p:nvPr/>
        </p:nvSpPr>
        <p:spPr bwMode="auto">
          <a:xfrm>
            <a:off x="485717" y="5939011"/>
            <a:ext cx="3690451" cy="933450"/>
          </a:xfrm>
          <a:custGeom>
            <a:avLst>
              <a:gd name="A1" fmla="val 0"/>
              <a:gd name="A2" fmla="val 0"/>
              <a:gd name="A3" fmla="val 0"/>
              <a:gd name="A4" fmla="val 0"/>
              <a:gd name="A5" fmla="val 0"/>
              <a:gd name="A6" fmla="val 0"/>
              <a:gd name="A7" fmla="val 0"/>
              <a:gd name="A8" fmla="val 0"/>
            </a:avLst>
            <a:gdLst/>
            <a:ahLst/>
            <a:cxnLst>
              <a:cxn ang="0">
                <a:pos x="0" y="0"/>
              </a:cxn>
              <a:cxn ang="0">
                <a:pos x="5760" y="0"/>
              </a:cxn>
              <a:cxn ang="0">
                <a:pos x="5760" y="528"/>
              </a:cxn>
              <a:cxn ang="0">
                <a:pos x="48" y="0"/>
              </a:cxn>
            </a:cxnLst>
            <a:rect l="0" t="0" r="0" b="0"/>
            <a:pathLst>
              <a:path w="5591" h="588">
                <a:moveTo>
                  <a:pt x="0" y="0"/>
                </a:moveTo>
                <a:lnTo>
                  <a:pt x="5591" y="585"/>
                </a:lnTo>
                <a:lnTo>
                  <a:pt x="4415" y="588"/>
                </a:lnTo>
                <a:lnTo>
                  <a:pt x="12" y="4"/>
                </a:lnTo>
              </a:path>
            </a:pathLst>
          </a:custGeom>
          <a:solidFill>
            <a:srgbClr val="000000">
              <a:alpha val="100000"/>
            </a:srgbClr>
          </a:solidFill>
          <a:ln w="9525" cap="flat" cmpd="sng" algn="ctr">
            <a:noFill/>
            <a:prstDash val="solid"/>
            <a:round/>
            <a:headEnd type="none" w="med" len="med"/>
            <a:tailEnd type="none" w="med" len="med"/>
          </a:ln>
          <a:effectLst/>
        </p:spPr>
        <p:txBody>
          <a:bodyPr vert="horz" wrap="square" lIns="91440" tIns="45720" rIns="91440" bIns="45720" anchor="t" compatLnSpc="1"/>
          <a:lstStyle>
            <a:extLst/>
          </a:lstStyle>
          <a:p>
            <a:endParaRPr kumimoji="0" lang="en-US"/>
          </a:p>
        </p:txBody>
      </p:sp>
      <p:sp>
        <p:nvSpPr>
          <p:cNvPr id="10" name="9 Triángulo rectángulo"/>
          <p:cNvSpPr>
            <a:spLocks/>
          </p:cNvSpPr>
          <p:nvPr/>
        </p:nvSpPr>
        <p:spPr bwMode="auto">
          <a:xfrm>
            <a:off x="-6042" y="5791253"/>
            <a:ext cx="3402314" cy="1080868"/>
          </a:xfrm>
          <a:prstGeom prst="rtTriangle">
            <a:avLst/>
          </a:prstGeom>
          <a:blipFill>
            <a:blip r:embed="rId2">
              <a:alphaModFix amt="50000"/>
            </a:blip>
            <a:tile tx="0" ty="0" sx="50000" sy="50000" flip="none" algn="t"/>
          </a:blipFill>
          <a:ln w="12700" cap="rnd" cmpd="thickThin" algn="ctr">
            <a:noFill/>
            <a:prstDash val="solid"/>
          </a:ln>
          <a:effectLst>
            <a:fillOverlay blend="mult">
              <a:gradFill flip="none" rotWithShape="1">
                <a:gsLst>
                  <a:gs pos="0">
                    <a:schemeClr val="accent1">
                      <a:shade val="20000"/>
                      <a:satMod val="176000"/>
                      <a:alpha val="100000"/>
                    </a:schemeClr>
                  </a:gs>
                  <a:gs pos="18000">
                    <a:schemeClr val="accent1">
                      <a:shade val="48000"/>
                      <a:satMod val="153000"/>
                      <a:alpha val="100000"/>
                    </a:schemeClr>
                  </a:gs>
                  <a:gs pos="43000">
                    <a:schemeClr val="accent1">
                      <a:tint val="86000"/>
                      <a:satMod val="149000"/>
                      <a:alpha val="100000"/>
                    </a:schemeClr>
                  </a:gs>
                  <a:gs pos="45000">
                    <a:schemeClr val="accent1">
                      <a:tint val="85000"/>
                      <a:satMod val="150000"/>
                      <a:alpha val="100000"/>
                    </a:schemeClr>
                  </a:gs>
                  <a:gs pos="50000">
                    <a:schemeClr val="accent1">
                      <a:tint val="86000"/>
                      <a:satMod val="149000"/>
                      <a:alpha val="100000"/>
                    </a:schemeClr>
                  </a:gs>
                  <a:gs pos="79000">
                    <a:schemeClr val="accent1">
                      <a:shade val="53000"/>
                      <a:satMod val="150000"/>
                      <a:alpha val="100000"/>
                    </a:schemeClr>
                  </a:gs>
                  <a:gs pos="100000">
                    <a:schemeClr val="accent1">
                      <a:shade val="25000"/>
                      <a:satMod val="170000"/>
                      <a:alpha val="100000"/>
                    </a:schemeClr>
                  </a:gs>
                </a:gsLst>
                <a:lin ang="450000" scaled="1"/>
                <a:tileRect/>
              </a:gradFill>
            </a:fillOverlay>
          </a:effectLst>
        </p:spPr>
        <p:style>
          <a:lnRef idx="3">
            <a:schemeClr val="lt1"/>
          </a:lnRef>
          <a:fillRef idx="1">
            <a:schemeClr val="accent1"/>
          </a:fillRef>
          <a:effectRef idx="1">
            <a:schemeClr val="accent1"/>
          </a:effectRef>
          <a:fontRef idx="minor">
            <a:schemeClr val="lt1"/>
          </a:fontRef>
        </p:style>
        <p:txBody>
          <a:bodyPr vert="horz" wrap="square" lIns="91440" tIns="45720" rIns="91440" bIns="45720" anchor="ctr" compatLnSpc="1"/>
          <a:lstStyle>
            <a:extLst/>
          </a:lstStyle>
          <a:p>
            <a:pPr algn="ctr" eaLnBrk="1" latinLnBrk="0" hangingPunct="1"/>
            <a:endParaRPr kumimoji="0" lang="en-US"/>
          </a:p>
        </p:txBody>
      </p:sp>
      <p:cxnSp>
        <p:nvCxnSpPr>
          <p:cNvPr id="11" name="10 Conector recto"/>
          <p:cNvCxnSpPr/>
          <p:nvPr/>
        </p:nvCxnSpPr>
        <p:spPr>
          <a:xfrm>
            <a:off x="-9237" y="5787738"/>
            <a:ext cx="3405509" cy="1084383"/>
          </a:xfrm>
          <a:prstGeom prst="line">
            <a:avLst/>
          </a:prstGeom>
          <a:noFill/>
          <a:ln w="12065" cap="flat" cmpd="sng" algn="ctr">
            <a:gradFill>
              <a:gsLst>
                <a:gs pos="45000">
                  <a:schemeClr val="accent1">
                    <a:tint val="70000"/>
                    <a:satMod val="110000"/>
                  </a:schemeClr>
                </a:gs>
                <a:gs pos="15000">
                  <a:schemeClr val="accent1">
                    <a:shade val="40000"/>
                    <a:satMod val="110000"/>
                  </a:schemeClr>
                </a:gs>
              </a:gsLst>
              <a:lin ang="5400000" scaled="1"/>
            </a:gradFill>
            <a:prstDash val="solid"/>
            <a:miter lim="800000"/>
          </a:ln>
          <a:effectLst/>
        </p:spPr>
        <p:style>
          <a:lnRef idx="2">
            <a:schemeClr val="accent1"/>
          </a:lnRef>
          <a:fillRef idx="0">
            <a:schemeClr val="accent1"/>
          </a:fillRef>
          <a:effectRef idx="1">
            <a:schemeClr val="accent1"/>
          </a:effectRef>
          <a:fontRef idx="minor">
            <a:schemeClr val="tx1"/>
          </a:fontRef>
        </p:style>
      </p:cxnSp>
      <p:sp>
        <p:nvSpPr>
          <p:cNvPr id="12" name="11 Cheurón"/>
          <p:cNvSpPr/>
          <p:nvPr/>
        </p:nvSpPr>
        <p:spPr>
          <a:xfrm>
            <a:off x="8664112" y="4988440"/>
            <a:ext cx="182880" cy="228600"/>
          </a:xfrm>
          <a:prstGeom prst="chevron">
            <a:avLst>
              <a:gd name="adj" fmla="val 50000"/>
            </a:avLst>
          </a:prstGeom>
          <a:gradFill flip="none" rotWithShape="1">
            <a:gsLst>
              <a:gs pos="0">
                <a:schemeClr val="accent1">
                  <a:shade val="60000"/>
                  <a:satMod val="125000"/>
                </a:schemeClr>
              </a:gs>
              <a:gs pos="72000">
                <a:schemeClr val="accent1">
                  <a:tint val="90000"/>
                  <a:satMod val="138000"/>
                </a:schemeClr>
              </a:gs>
              <a:gs pos="100000">
                <a:schemeClr val="accent1">
                  <a:tint val="76000"/>
                  <a:satMod val="136000"/>
                </a:schemeClr>
              </a:gs>
            </a:gsLst>
            <a:lin ang="16200000" scaled="0"/>
          </a:gradFill>
          <a:ln w="3175" cap="rnd" cmpd="sng" algn="ctr">
            <a:solidFill>
              <a:schemeClr val="accent1">
                <a:shade val="50000"/>
              </a:schemeClr>
            </a:solidFill>
            <a:prstDash val="solid"/>
          </a:ln>
          <a:effectLst>
            <a:outerShdw blurRad="50800" dist="25400" dir="5400000">
              <a:srgbClr val="000000">
                <a:alpha val="46000"/>
              </a:srgbClr>
            </a:outerShdw>
          </a:effectLst>
        </p:spPr>
        <p:style>
          <a:lnRef idx="1">
            <a:schemeClr val="accent1"/>
          </a:lnRef>
          <a:fillRef idx="3">
            <a:schemeClr val="accent1"/>
          </a:fillRef>
          <a:effectRef idx="2">
            <a:schemeClr val="accent1"/>
          </a:effectRef>
          <a:fontRef idx="minor">
            <a:schemeClr val="lt1"/>
          </a:fontRef>
        </p:style>
        <p:txBody>
          <a:bodyPr anchor="ctr"/>
          <a:lstStyle>
            <a:extLst/>
          </a:lstStyle>
          <a:p>
            <a:pPr algn="l" eaLnBrk="1" latinLnBrk="0" hangingPunct="1"/>
            <a:endParaRPr kumimoji="0" lang="en-US"/>
          </a:p>
        </p:txBody>
      </p:sp>
      <p:sp>
        <p:nvSpPr>
          <p:cNvPr id="13" name="12 Cheurón"/>
          <p:cNvSpPr/>
          <p:nvPr/>
        </p:nvSpPr>
        <p:spPr>
          <a:xfrm>
            <a:off x="8477696" y="4988440"/>
            <a:ext cx="182880" cy="228600"/>
          </a:xfrm>
          <a:prstGeom prst="chevron">
            <a:avLst>
              <a:gd name="adj" fmla="val 50000"/>
            </a:avLst>
          </a:prstGeom>
          <a:gradFill flip="none" rotWithShape="1">
            <a:gsLst>
              <a:gs pos="0">
                <a:schemeClr val="accent1">
                  <a:shade val="60000"/>
                  <a:satMod val="125000"/>
                </a:schemeClr>
              </a:gs>
              <a:gs pos="72000">
                <a:schemeClr val="accent1">
                  <a:tint val="90000"/>
                  <a:satMod val="138000"/>
                </a:schemeClr>
              </a:gs>
              <a:gs pos="100000">
                <a:schemeClr val="accent1">
                  <a:tint val="76000"/>
                  <a:satMod val="136000"/>
                </a:schemeClr>
              </a:gs>
            </a:gsLst>
            <a:lin ang="16200000" scaled="0"/>
          </a:gradFill>
          <a:ln w="3175" cap="rnd" cmpd="sng" algn="ctr">
            <a:solidFill>
              <a:schemeClr val="accent1">
                <a:shade val="50000"/>
              </a:schemeClr>
            </a:solidFill>
            <a:prstDash val="solid"/>
          </a:ln>
          <a:effectLst>
            <a:outerShdw blurRad="50800" dist="25400" dir="5400000">
              <a:srgbClr val="000000">
                <a:alpha val="46000"/>
              </a:srgbClr>
            </a:outerShdw>
          </a:effectLst>
        </p:spPr>
        <p:style>
          <a:lnRef idx="1">
            <a:schemeClr val="accent1"/>
          </a:lnRef>
          <a:fillRef idx="3">
            <a:schemeClr val="accent1"/>
          </a:fillRef>
          <a:effectRef idx="2">
            <a:schemeClr val="accent1"/>
          </a:effectRef>
          <a:fontRef idx="minor">
            <a:schemeClr val="lt1"/>
          </a:fontRef>
        </p:style>
        <p:txBody>
          <a:bodyPr anchor="ctr"/>
          <a:lstStyle>
            <a:extLst/>
          </a:lstStyle>
          <a:p>
            <a:pPr algn="l" eaLnBrk="1" latinLnBrk="0" hangingPunct="1"/>
            <a:endParaRPr kumimoji="0" lang="en-US"/>
          </a:p>
        </p:txBody>
      </p:sp>
    </p:spTree>
  </p:cSld>
  <p:clrMapOvr>
    <a:overrideClrMapping bg1="dk1" tx1="lt1" bg2="dk2" tx2="lt2" accent1="accent1" accent2="accent2" accent3="accent3" accent4="accent4" accent5="accent5" accent6="accent6" hlink="hlink" folHlink="folHlink"/>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ítulo y texto vertical">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extLst/>
          </a:lstStyle>
          <a:p>
            <a:r>
              <a:rPr kumimoji="0" lang="es-ES" smtClean="0"/>
              <a:t>Haga clic para modificar el estilo de título del patrón</a:t>
            </a:r>
            <a:endParaRPr kumimoji="0" lang="en-US"/>
          </a:p>
        </p:txBody>
      </p:sp>
      <p:sp>
        <p:nvSpPr>
          <p:cNvPr id="3" name="2 Marcador de texto vertical"/>
          <p:cNvSpPr>
            <a:spLocks noGrp="1"/>
          </p:cNvSpPr>
          <p:nvPr>
            <p:ph type="body" orient="vert" idx="1"/>
          </p:nvPr>
        </p:nvSpPr>
        <p:spPr>
          <a:xfrm>
            <a:off x="457200" y="1481329"/>
            <a:ext cx="8229600" cy="4386071"/>
          </a:xfrm>
        </p:spPr>
        <p:txBody>
          <a:bodyPr vert="eaVert"/>
          <a:lstStyle>
            <a:extLst/>
          </a:lstStyle>
          <a:p>
            <a:pPr lvl="0" eaLnBrk="1" latinLnBrk="0" hangingPunct="1"/>
            <a:r>
              <a:rPr lang="es-ES" smtClean="0"/>
              <a:t>Haga clic para modificar el estilo de texto del patrón</a:t>
            </a:r>
          </a:p>
          <a:p>
            <a:pPr lvl="1" eaLnBrk="1" latinLnBrk="0" hangingPunct="1"/>
            <a:r>
              <a:rPr lang="es-ES" smtClean="0"/>
              <a:t>Segundo nivel</a:t>
            </a:r>
          </a:p>
          <a:p>
            <a:pPr lvl="2" eaLnBrk="1" latinLnBrk="0" hangingPunct="1"/>
            <a:r>
              <a:rPr lang="es-ES" smtClean="0"/>
              <a:t>Tercer nivel</a:t>
            </a:r>
          </a:p>
          <a:p>
            <a:pPr lvl="3" eaLnBrk="1" latinLnBrk="0" hangingPunct="1"/>
            <a:r>
              <a:rPr lang="es-ES" smtClean="0"/>
              <a:t>Cuarto nivel</a:t>
            </a:r>
          </a:p>
          <a:p>
            <a:pPr lvl="4" eaLnBrk="1" latinLnBrk="0" hangingPunct="1"/>
            <a:r>
              <a:rPr lang="es-ES" smtClean="0"/>
              <a:t>Quinto nivel</a:t>
            </a:r>
            <a:endParaRPr kumimoji="0" lang="en-US"/>
          </a:p>
        </p:txBody>
      </p:sp>
      <p:sp>
        <p:nvSpPr>
          <p:cNvPr id="4" name="3 Marcador de fecha"/>
          <p:cNvSpPr>
            <a:spLocks noGrp="1"/>
          </p:cNvSpPr>
          <p:nvPr>
            <p:ph type="dt" sz="half" idx="10"/>
          </p:nvPr>
        </p:nvSpPr>
        <p:spPr/>
        <p:txBody>
          <a:bodyPr/>
          <a:lstStyle>
            <a:extLst/>
          </a:lstStyle>
          <a:p>
            <a:fld id="{93E4CC4A-77E6-4261-9845-30D178617E78}" type="datetimeFigureOut">
              <a:rPr lang="es-CL" smtClean="0"/>
              <a:t>08-08-2012</a:t>
            </a:fld>
            <a:endParaRPr lang="es-CL"/>
          </a:p>
        </p:txBody>
      </p:sp>
      <p:sp>
        <p:nvSpPr>
          <p:cNvPr id="5" name="4 Marcador de pie de página"/>
          <p:cNvSpPr>
            <a:spLocks noGrp="1"/>
          </p:cNvSpPr>
          <p:nvPr>
            <p:ph type="ftr" sz="quarter" idx="11"/>
          </p:nvPr>
        </p:nvSpPr>
        <p:spPr/>
        <p:txBody>
          <a:bodyPr/>
          <a:lstStyle>
            <a:extLst/>
          </a:lstStyle>
          <a:p>
            <a:endParaRPr lang="es-CL"/>
          </a:p>
        </p:txBody>
      </p:sp>
      <p:sp>
        <p:nvSpPr>
          <p:cNvPr id="6" name="5 Marcador de número de diapositiva"/>
          <p:cNvSpPr>
            <a:spLocks noGrp="1"/>
          </p:cNvSpPr>
          <p:nvPr>
            <p:ph type="sldNum" sz="quarter" idx="12"/>
          </p:nvPr>
        </p:nvSpPr>
        <p:spPr/>
        <p:txBody>
          <a:bodyPr/>
          <a:lstStyle>
            <a:extLst/>
          </a:lstStyle>
          <a:p>
            <a:fld id="{E9AA1802-D787-4CA8-9DCC-211F14D85467}" type="slidenum">
              <a:rPr lang="es-CL" smtClean="0"/>
              <a:t>‹Nº›</a:t>
            </a:fld>
            <a:endParaRPr lang="es-CL"/>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Título vertical y texto">
    <p:spTree>
      <p:nvGrpSpPr>
        <p:cNvPr id="1" name=""/>
        <p:cNvGrpSpPr/>
        <p:nvPr/>
      </p:nvGrpSpPr>
      <p:grpSpPr>
        <a:xfrm>
          <a:off x="0" y="0"/>
          <a:ext cx="0" cy="0"/>
          <a:chOff x="0" y="0"/>
          <a:chExt cx="0" cy="0"/>
        </a:xfrm>
      </p:grpSpPr>
      <p:sp>
        <p:nvSpPr>
          <p:cNvPr id="2" name="1 Título vertical"/>
          <p:cNvSpPr>
            <a:spLocks noGrp="1"/>
          </p:cNvSpPr>
          <p:nvPr>
            <p:ph type="title" orient="vert"/>
          </p:nvPr>
        </p:nvSpPr>
        <p:spPr>
          <a:xfrm>
            <a:off x="6844013" y="274640"/>
            <a:ext cx="1777470" cy="5592761"/>
          </a:xfrm>
        </p:spPr>
        <p:txBody>
          <a:bodyPr vert="eaVert"/>
          <a:lstStyle>
            <a:extLst/>
          </a:lstStyle>
          <a:p>
            <a:r>
              <a:rPr kumimoji="0" lang="es-ES" smtClean="0"/>
              <a:t>Haga clic para modificar el estilo de título del patrón</a:t>
            </a:r>
            <a:endParaRPr kumimoji="0" lang="en-US"/>
          </a:p>
        </p:txBody>
      </p:sp>
      <p:sp>
        <p:nvSpPr>
          <p:cNvPr id="3" name="2 Marcador de texto vertical"/>
          <p:cNvSpPr>
            <a:spLocks noGrp="1"/>
          </p:cNvSpPr>
          <p:nvPr>
            <p:ph type="body" orient="vert" idx="1"/>
          </p:nvPr>
        </p:nvSpPr>
        <p:spPr>
          <a:xfrm>
            <a:off x="457200" y="274641"/>
            <a:ext cx="6324600" cy="5592760"/>
          </a:xfrm>
        </p:spPr>
        <p:txBody>
          <a:bodyPr vert="eaVert"/>
          <a:lstStyle>
            <a:extLst/>
          </a:lstStyle>
          <a:p>
            <a:pPr lvl="0" eaLnBrk="1" latinLnBrk="0" hangingPunct="1"/>
            <a:r>
              <a:rPr lang="es-ES" smtClean="0"/>
              <a:t>Haga clic para modificar el estilo de texto del patrón</a:t>
            </a:r>
          </a:p>
          <a:p>
            <a:pPr lvl="1" eaLnBrk="1" latinLnBrk="0" hangingPunct="1"/>
            <a:r>
              <a:rPr lang="es-ES" smtClean="0"/>
              <a:t>Segundo nivel</a:t>
            </a:r>
          </a:p>
          <a:p>
            <a:pPr lvl="2" eaLnBrk="1" latinLnBrk="0" hangingPunct="1"/>
            <a:r>
              <a:rPr lang="es-ES" smtClean="0"/>
              <a:t>Tercer nivel</a:t>
            </a:r>
          </a:p>
          <a:p>
            <a:pPr lvl="3" eaLnBrk="1" latinLnBrk="0" hangingPunct="1"/>
            <a:r>
              <a:rPr lang="es-ES" smtClean="0"/>
              <a:t>Cuarto nivel</a:t>
            </a:r>
          </a:p>
          <a:p>
            <a:pPr lvl="4" eaLnBrk="1" latinLnBrk="0" hangingPunct="1"/>
            <a:r>
              <a:rPr lang="es-ES" smtClean="0"/>
              <a:t>Quinto nivel</a:t>
            </a:r>
            <a:endParaRPr kumimoji="0" lang="en-US"/>
          </a:p>
        </p:txBody>
      </p:sp>
      <p:sp>
        <p:nvSpPr>
          <p:cNvPr id="4" name="3 Marcador de fecha"/>
          <p:cNvSpPr>
            <a:spLocks noGrp="1"/>
          </p:cNvSpPr>
          <p:nvPr>
            <p:ph type="dt" sz="half" idx="10"/>
          </p:nvPr>
        </p:nvSpPr>
        <p:spPr/>
        <p:txBody>
          <a:bodyPr/>
          <a:lstStyle>
            <a:extLst/>
          </a:lstStyle>
          <a:p>
            <a:fld id="{93E4CC4A-77E6-4261-9845-30D178617E78}" type="datetimeFigureOut">
              <a:rPr lang="es-CL" smtClean="0"/>
              <a:t>08-08-2012</a:t>
            </a:fld>
            <a:endParaRPr lang="es-CL"/>
          </a:p>
        </p:txBody>
      </p:sp>
      <p:sp>
        <p:nvSpPr>
          <p:cNvPr id="5" name="4 Marcador de pie de página"/>
          <p:cNvSpPr>
            <a:spLocks noGrp="1"/>
          </p:cNvSpPr>
          <p:nvPr>
            <p:ph type="ftr" sz="quarter" idx="11"/>
          </p:nvPr>
        </p:nvSpPr>
        <p:spPr/>
        <p:txBody>
          <a:bodyPr/>
          <a:lstStyle>
            <a:extLst/>
          </a:lstStyle>
          <a:p>
            <a:endParaRPr lang="es-CL"/>
          </a:p>
        </p:txBody>
      </p:sp>
      <p:sp>
        <p:nvSpPr>
          <p:cNvPr id="6" name="5 Marcador de número de diapositiva"/>
          <p:cNvSpPr>
            <a:spLocks noGrp="1"/>
          </p:cNvSpPr>
          <p:nvPr>
            <p:ph type="sldNum" sz="quarter" idx="12"/>
          </p:nvPr>
        </p:nvSpPr>
        <p:spPr/>
        <p:txBody>
          <a:bodyPr/>
          <a:lstStyle>
            <a:extLst/>
          </a:lstStyle>
          <a:p>
            <a:fld id="{E9AA1802-D787-4CA8-9DCC-211F14D85467}" type="slidenum">
              <a:rPr lang="es-CL" smtClean="0"/>
              <a:t>‹Nº›</a:t>
            </a:fld>
            <a:endParaRPr lang="es-CL"/>
          </a:p>
        </p:txBody>
      </p:sp>
    </p:spTree>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image" Target="../media/image1.jpeg"/><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13" name="12 Forma libre"/>
          <p:cNvSpPr>
            <a:spLocks/>
          </p:cNvSpPr>
          <p:nvPr/>
        </p:nvSpPr>
        <p:spPr bwMode="auto">
          <a:xfrm>
            <a:off x="499273" y="5944936"/>
            <a:ext cx="4940624" cy="921076"/>
          </a:xfrm>
          <a:custGeom>
            <a:avLst>
              <a:gd name="A1" fmla="val 0"/>
              <a:gd name="A2" fmla="val 0"/>
              <a:gd name="A3" fmla="val 0"/>
              <a:gd name="A4" fmla="val 0"/>
              <a:gd name="A5" fmla="val 0"/>
              <a:gd name="A6" fmla="val 0"/>
              <a:gd name="A7" fmla="val 0"/>
              <a:gd name="A8" fmla="val 0"/>
            </a:avLst>
            <a:gdLst/>
            <a:ahLst/>
            <a:cxnLst>
              <a:cxn ang="0">
                <a:pos x="0" y="0"/>
              </a:cxn>
              <a:cxn ang="0">
                <a:pos x="5760" y="0"/>
              </a:cxn>
              <a:cxn ang="0">
                <a:pos x="5760" y="528"/>
              </a:cxn>
              <a:cxn ang="0">
                <a:pos x="48" y="0"/>
              </a:cxn>
            </a:cxnLst>
            <a:rect l="0" t="0" r="0" b="0"/>
            <a:pathLst>
              <a:path w="7485" h="337">
                <a:moveTo>
                  <a:pt x="0" y="2"/>
                </a:moveTo>
                <a:lnTo>
                  <a:pt x="7485" y="337"/>
                </a:lnTo>
                <a:lnTo>
                  <a:pt x="5558" y="337"/>
                </a:lnTo>
                <a:lnTo>
                  <a:pt x="1" y="0"/>
                </a:lnTo>
              </a:path>
            </a:pathLst>
          </a:custGeom>
          <a:solidFill>
            <a:schemeClr val="accent1">
              <a:tint val="65000"/>
              <a:satMod val="115000"/>
              <a:alpha val="40000"/>
            </a:schemeClr>
          </a:solidFill>
          <a:ln w="9525" cap="flat" cmpd="sng" algn="ctr">
            <a:noFill/>
            <a:prstDash val="solid"/>
            <a:round/>
            <a:headEnd type="none" w="med" len="med"/>
            <a:tailEnd type="none" w="med" len="med"/>
          </a:ln>
          <a:effectLst/>
        </p:spPr>
        <p:txBody>
          <a:bodyPr vert="horz" wrap="square" lIns="91440" tIns="45720" rIns="91440" bIns="45720" anchor="t" compatLnSpc="1"/>
          <a:lstStyle>
            <a:extLst/>
          </a:lstStyle>
          <a:p>
            <a:endParaRPr kumimoji="0" lang="en-US"/>
          </a:p>
        </p:txBody>
      </p:sp>
      <p:sp>
        <p:nvSpPr>
          <p:cNvPr id="12" name="11 Forma libre"/>
          <p:cNvSpPr>
            <a:spLocks/>
          </p:cNvSpPr>
          <p:nvPr/>
        </p:nvSpPr>
        <p:spPr bwMode="auto">
          <a:xfrm>
            <a:off x="485717" y="5939011"/>
            <a:ext cx="3690451" cy="933450"/>
          </a:xfrm>
          <a:custGeom>
            <a:avLst>
              <a:gd name="A1" fmla="val 0"/>
              <a:gd name="A2" fmla="val 0"/>
              <a:gd name="A3" fmla="val 0"/>
              <a:gd name="A4" fmla="val 0"/>
              <a:gd name="A5" fmla="val 0"/>
              <a:gd name="A6" fmla="val 0"/>
              <a:gd name="A7" fmla="val 0"/>
              <a:gd name="A8" fmla="val 0"/>
            </a:avLst>
            <a:gdLst/>
            <a:ahLst/>
            <a:cxnLst>
              <a:cxn ang="0">
                <a:pos x="0" y="0"/>
              </a:cxn>
              <a:cxn ang="0">
                <a:pos x="5760" y="0"/>
              </a:cxn>
              <a:cxn ang="0">
                <a:pos x="5760" y="528"/>
              </a:cxn>
              <a:cxn ang="0">
                <a:pos x="48" y="0"/>
              </a:cxn>
            </a:cxnLst>
            <a:rect l="0" t="0" r="0" b="0"/>
            <a:pathLst>
              <a:path w="5591" h="588">
                <a:moveTo>
                  <a:pt x="0" y="0"/>
                </a:moveTo>
                <a:lnTo>
                  <a:pt x="5591" y="585"/>
                </a:lnTo>
                <a:lnTo>
                  <a:pt x="4415" y="588"/>
                </a:lnTo>
                <a:lnTo>
                  <a:pt x="12" y="4"/>
                </a:lnTo>
              </a:path>
            </a:pathLst>
          </a:custGeom>
          <a:solidFill>
            <a:srgbClr val="000000">
              <a:alpha val="100000"/>
            </a:srgbClr>
          </a:solidFill>
          <a:ln w="9525" cap="flat" cmpd="sng" algn="ctr">
            <a:noFill/>
            <a:prstDash val="solid"/>
            <a:round/>
            <a:headEnd type="none" w="med" len="med"/>
            <a:tailEnd type="none" w="med" len="med"/>
          </a:ln>
          <a:effectLst/>
        </p:spPr>
        <p:txBody>
          <a:bodyPr vert="horz" wrap="square" lIns="91440" tIns="45720" rIns="91440" bIns="45720" anchor="t" compatLnSpc="1"/>
          <a:lstStyle>
            <a:extLst/>
          </a:lstStyle>
          <a:p>
            <a:endParaRPr kumimoji="0" lang="en-US"/>
          </a:p>
        </p:txBody>
      </p:sp>
      <p:sp>
        <p:nvSpPr>
          <p:cNvPr id="14" name="13 Triángulo rectángulo"/>
          <p:cNvSpPr>
            <a:spLocks/>
          </p:cNvSpPr>
          <p:nvPr/>
        </p:nvSpPr>
        <p:spPr bwMode="auto">
          <a:xfrm>
            <a:off x="-6042" y="5791253"/>
            <a:ext cx="3402314" cy="1080868"/>
          </a:xfrm>
          <a:prstGeom prst="rtTriangle">
            <a:avLst/>
          </a:prstGeom>
          <a:blipFill>
            <a:blip r:embed="rId13">
              <a:alphaModFix amt="50000"/>
            </a:blip>
            <a:tile tx="0" ty="0" sx="50000" sy="50000" flip="none" algn="t"/>
          </a:blipFill>
          <a:ln w="12700" cap="rnd" cmpd="thickThin" algn="ctr">
            <a:noFill/>
            <a:prstDash val="solid"/>
          </a:ln>
          <a:effectLst>
            <a:fillOverlay blend="mult">
              <a:gradFill flip="none" rotWithShape="1">
                <a:gsLst>
                  <a:gs pos="0">
                    <a:schemeClr val="accent1">
                      <a:shade val="20000"/>
                      <a:satMod val="176000"/>
                      <a:alpha val="100000"/>
                    </a:schemeClr>
                  </a:gs>
                  <a:gs pos="18000">
                    <a:schemeClr val="accent1">
                      <a:shade val="48000"/>
                      <a:satMod val="153000"/>
                      <a:alpha val="100000"/>
                    </a:schemeClr>
                  </a:gs>
                  <a:gs pos="43000">
                    <a:schemeClr val="accent1">
                      <a:tint val="86000"/>
                      <a:satMod val="149000"/>
                      <a:alpha val="100000"/>
                    </a:schemeClr>
                  </a:gs>
                  <a:gs pos="45000">
                    <a:schemeClr val="accent1">
                      <a:tint val="85000"/>
                      <a:satMod val="150000"/>
                      <a:alpha val="100000"/>
                    </a:schemeClr>
                  </a:gs>
                  <a:gs pos="50000">
                    <a:schemeClr val="accent1">
                      <a:tint val="86000"/>
                      <a:satMod val="149000"/>
                      <a:alpha val="100000"/>
                    </a:schemeClr>
                  </a:gs>
                  <a:gs pos="79000">
                    <a:schemeClr val="accent1">
                      <a:shade val="53000"/>
                      <a:satMod val="150000"/>
                      <a:alpha val="100000"/>
                    </a:schemeClr>
                  </a:gs>
                  <a:gs pos="100000">
                    <a:schemeClr val="accent1">
                      <a:shade val="25000"/>
                      <a:satMod val="170000"/>
                      <a:alpha val="100000"/>
                    </a:schemeClr>
                  </a:gs>
                </a:gsLst>
                <a:lin ang="450000" scaled="1"/>
                <a:tileRect/>
              </a:gradFill>
            </a:fillOverlay>
          </a:effectLst>
        </p:spPr>
        <p:style>
          <a:lnRef idx="3">
            <a:schemeClr val="lt1"/>
          </a:lnRef>
          <a:fillRef idx="1">
            <a:schemeClr val="accent1"/>
          </a:fillRef>
          <a:effectRef idx="1">
            <a:schemeClr val="accent1"/>
          </a:effectRef>
          <a:fontRef idx="minor">
            <a:schemeClr val="lt1"/>
          </a:fontRef>
        </p:style>
        <p:txBody>
          <a:bodyPr vert="horz" wrap="square" lIns="91440" tIns="45720" rIns="91440" bIns="45720" anchor="ctr" compatLnSpc="1"/>
          <a:lstStyle>
            <a:extLst/>
          </a:lstStyle>
          <a:p>
            <a:pPr algn="ctr" eaLnBrk="1" latinLnBrk="0" hangingPunct="1"/>
            <a:endParaRPr kumimoji="0" lang="en-US"/>
          </a:p>
        </p:txBody>
      </p:sp>
      <p:cxnSp>
        <p:nvCxnSpPr>
          <p:cNvPr id="15" name="14 Conector recto"/>
          <p:cNvCxnSpPr/>
          <p:nvPr/>
        </p:nvCxnSpPr>
        <p:spPr>
          <a:xfrm>
            <a:off x="-9237" y="5787738"/>
            <a:ext cx="3405509" cy="1084383"/>
          </a:xfrm>
          <a:prstGeom prst="line">
            <a:avLst/>
          </a:prstGeom>
          <a:noFill/>
          <a:ln w="12065" cap="flat" cmpd="sng" algn="ctr">
            <a:gradFill>
              <a:gsLst>
                <a:gs pos="45000">
                  <a:schemeClr val="accent1">
                    <a:tint val="70000"/>
                    <a:satMod val="110000"/>
                  </a:schemeClr>
                </a:gs>
                <a:gs pos="15000">
                  <a:schemeClr val="accent1">
                    <a:shade val="40000"/>
                    <a:satMod val="110000"/>
                  </a:schemeClr>
                </a:gs>
              </a:gsLst>
              <a:lin ang="5400000" scaled="1"/>
            </a:gradFill>
            <a:prstDash val="solid"/>
            <a:miter lim="800000"/>
          </a:ln>
          <a:effectLst/>
        </p:spPr>
        <p:style>
          <a:lnRef idx="2">
            <a:schemeClr val="accent1"/>
          </a:lnRef>
          <a:fillRef idx="0">
            <a:schemeClr val="accent1"/>
          </a:fillRef>
          <a:effectRef idx="1">
            <a:schemeClr val="accent1"/>
          </a:effectRef>
          <a:fontRef idx="minor">
            <a:schemeClr val="tx1"/>
          </a:fontRef>
        </p:style>
      </p:cxnSp>
      <p:sp>
        <p:nvSpPr>
          <p:cNvPr id="9" name="8 Marcador de título"/>
          <p:cNvSpPr>
            <a:spLocks noGrp="1"/>
          </p:cNvSpPr>
          <p:nvPr>
            <p:ph type="title"/>
          </p:nvPr>
        </p:nvSpPr>
        <p:spPr>
          <a:xfrm>
            <a:off x="457200" y="274638"/>
            <a:ext cx="8229600" cy="1143000"/>
          </a:xfrm>
          <a:prstGeom prst="rect">
            <a:avLst/>
          </a:prstGeom>
        </p:spPr>
        <p:txBody>
          <a:bodyPr vert="horz" anchor="ctr">
            <a:normAutofit/>
            <a:scene3d>
              <a:camera prst="orthographicFront"/>
              <a:lightRig rig="soft" dir="t"/>
            </a:scene3d>
            <a:sp3d prstMaterial="softEdge">
              <a:bevelT w="25400" h="25400"/>
            </a:sp3d>
          </a:bodyPr>
          <a:lstStyle>
            <a:extLst/>
          </a:lstStyle>
          <a:p>
            <a:r>
              <a:rPr kumimoji="0" lang="es-ES" smtClean="0"/>
              <a:t>Haga clic para modificar el estilo de título del patrón</a:t>
            </a:r>
            <a:endParaRPr kumimoji="0" lang="en-US"/>
          </a:p>
        </p:txBody>
      </p:sp>
      <p:sp>
        <p:nvSpPr>
          <p:cNvPr id="30" name="29 Marcador de texto"/>
          <p:cNvSpPr>
            <a:spLocks noGrp="1"/>
          </p:cNvSpPr>
          <p:nvPr>
            <p:ph type="body" idx="1"/>
          </p:nvPr>
        </p:nvSpPr>
        <p:spPr>
          <a:xfrm>
            <a:off x="457200" y="1481328"/>
            <a:ext cx="8229600" cy="4525963"/>
          </a:xfrm>
          <a:prstGeom prst="rect">
            <a:avLst/>
          </a:prstGeom>
        </p:spPr>
        <p:txBody>
          <a:bodyPr vert="horz">
            <a:normAutofit/>
          </a:bodyPr>
          <a:lstStyle>
            <a:extLst/>
          </a:lstStyle>
          <a:p>
            <a:pPr lvl="0" eaLnBrk="1" latinLnBrk="0" hangingPunct="1"/>
            <a:r>
              <a:rPr kumimoji="0" lang="es-ES" smtClean="0"/>
              <a:t>Haga clic para modificar el estilo de texto del patrón</a:t>
            </a:r>
          </a:p>
          <a:p>
            <a:pPr lvl="1" eaLnBrk="1" latinLnBrk="0" hangingPunct="1"/>
            <a:r>
              <a:rPr kumimoji="0" lang="es-ES" smtClean="0"/>
              <a:t>Segundo nivel</a:t>
            </a:r>
          </a:p>
          <a:p>
            <a:pPr lvl="2" eaLnBrk="1" latinLnBrk="0" hangingPunct="1"/>
            <a:r>
              <a:rPr kumimoji="0" lang="es-ES" smtClean="0"/>
              <a:t>Tercer nivel</a:t>
            </a:r>
          </a:p>
          <a:p>
            <a:pPr lvl="3" eaLnBrk="1" latinLnBrk="0" hangingPunct="1"/>
            <a:r>
              <a:rPr kumimoji="0" lang="es-ES" smtClean="0"/>
              <a:t>Cuarto nivel</a:t>
            </a:r>
          </a:p>
          <a:p>
            <a:pPr lvl="4" eaLnBrk="1" latinLnBrk="0" hangingPunct="1"/>
            <a:r>
              <a:rPr kumimoji="0" lang="es-ES" smtClean="0"/>
              <a:t>Quinto nivel</a:t>
            </a:r>
            <a:endParaRPr kumimoji="0" lang="en-US"/>
          </a:p>
        </p:txBody>
      </p:sp>
      <p:sp>
        <p:nvSpPr>
          <p:cNvPr id="10" name="9 Marcador de fecha"/>
          <p:cNvSpPr>
            <a:spLocks noGrp="1"/>
          </p:cNvSpPr>
          <p:nvPr>
            <p:ph type="dt" sz="half" idx="2"/>
          </p:nvPr>
        </p:nvSpPr>
        <p:spPr>
          <a:xfrm>
            <a:off x="6727032" y="6407944"/>
            <a:ext cx="1920240" cy="365760"/>
          </a:xfrm>
          <a:prstGeom prst="rect">
            <a:avLst/>
          </a:prstGeom>
        </p:spPr>
        <p:txBody>
          <a:bodyPr vert="horz" anchor="b"/>
          <a:lstStyle>
            <a:lvl1pPr algn="l" eaLnBrk="1" latinLnBrk="0" hangingPunct="1">
              <a:defRPr kumimoji="0" sz="1000">
                <a:solidFill>
                  <a:schemeClr val="tx1"/>
                </a:solidFill>
              </a:defRPr>
            </a:lvl1pPr>
            <a:extLst/>
          </a:lstStyle>
          <a:p>
            <a:fld id="{93E4CC4A-77E6-4261-9845-30D178617E78}" type="datetimeFigureOut">
              <a:rPr lang="es-CL" smtClean="0"/>
              <a:t>08-08-2012</a:t>
            </a:fld>
            <a:endParaRPr lang="es-CL"/>
          </a:p>
        </p:txBody>
      </p:sp>
      <p:sp>
        <p:nvSpPr>
          <p:cNvPr id="22" name="21 Marcador de pie de página"/>
          <p:cNvSpPr>
            <a:spLocks noGrp="1"/>
          </p:cNvSpPr>
          <p:nvPr>
            <p:ph type="ftr" sz="quarter" idx="3"/>
          </p:nvPr>
        </p:nvSpPr>
        <p:spPr>
          <a:xfrm>
            <a:off x="4380072" y="6407944"/>
            <a:ext cx="2350681" cy="365125"/>
          </a:xfrm>
          <a:prstGeom prst="rect">
            <a:avLst/>
          </a:prstGeom>
        </p:spPr>
        <p:txBody>
          <a:bodyPr vert="horz" anchor="b"/>
          <a:lstStyle>
            <a:lvl1pPr algn="r" eaLnBrk="1" latinLnBrk="0" hangingPunct="1">
              <a:defRPr kumimoji="0" sz="1000">
                <a:solidFill>
                  <a:schemeClr val="tx1"/>
                </a:solidFill>
              </a:defRPr>
            </a:lvl1pPr>
            <a:extLst/>
          </a:lstStyle>
          <a:p>
            <a:endParaRPr lang="es-CL"/>
          </a:p>
        </p:txBody>
      </p:sp>
      <p:sp>
        <p:nvSpPr>
          <p:cNvPr id="18" name="17 Marcador de número de diapositiva"/>
          <p:cNvSpPr>
            <a:spLocks noGrp="1"/>
          </p:cNvSpPr>
          <p:nvPr>
            <p:ph type="sldNum" sz="quarter" idx="4"/>
          </p:nvPr>
        </p:nvSpPr>
        <p:spPr>
          <a:xfrm>
            <a:off x="8647272" y="6407944"/>
            <a:ext cx="365760" cy="365125"/>
          </a:xfrm>
          <a:prstGeom prst="rect">
            <a:avLst/>
          </a:prstGeom>
        </p:spPr>
        <p:txBody>
          <a:bodyPr vert="horz" anchor="b"/>
          <a:lstStyle>
            <a:lvl1pPr algn="r" eaLnBrk="1" latinLnBrk="0" hangingPunct="1">
              <a:defRPr kumimoji="0" sz="1000" b="0">
                <a:solidFill>
                  <a:schemeClr val="tx1"/>
                </a:solidFill>
              </a:defRPr>
            </a:lvl1pPr>
            <a:extLst/>
          </a:lstStyle>
          <a:p>
            <a:fld id="{E9AA1802-D787-4CA8-9DCC-211F14D85467}" type="slidenum">
              <a:rPr lang="es-CL" smtClean="0"/>
              <a:t>‹Nº›</a:t>
            </a:fld>
            <a:endParaRPr lang="es-CL"/>
          </a:p>
        </p:txBody>
      </p:sp>
    </p:spTree>
  </p:cSld>
  <p:clrMap bg1="lt1" tx1="dk1" bg2="lt2" tx2="dk2" accent1="accent1" accent2="accent2" accent3="accent3" accent4="accent4" accent5="accent5" accent6="accent6" hlink="hlink" folHlink="folHlink"/>
  <p:sldLayoutIdLst>
    <p:sldLayoutId id="2147483661" r:id="rId1"/>
    <p:sldLayoutId id="2147483662" r:id="rId2"/>
    <p:sldLayoutId id="2147483663" r:id="rId3"/>
    <p:sldLayoutId id="2147483664" r:id="rId4"/>
    <p:sldLayoutId id="2147483665" r:id="rId5"/>
    <p:sldLayoutId id="2147483666" r:id="rId6"/>
    <p:sldLayoutId id="2147483667" r:id="rId7"/>
    <p:sldLayoutId id="2147483668" r:id="rId8"/>
    <p:sldLayoutId id="2147483669" r:id="rId9"/>
    <p:sldLayoutId id="2147483670" r:id="rId10"/>
    <p:sldLayoutId id="2147483671" r:id="rId11"/>
  </p:sldLayoutIdLst>
  <p:txStyles>
    <p:titleStyle>
      <a:lvl1pPr algn="l" rtl="0" eaLnBrk="1" latinLnBrk="0" hangingPunct="1">
        <a:spcBef>
          <a:spcPct val="0"/>
        </a:spcBef>
        <a:buNone/>
        <a:defRPr kumimoji="0" sz="4100" b="1" kern="1200">
          <a:solidFill>
            <a:schemeClr val="tx2"/>
          </a:solidFill>
          <a:effectLst>
            <a:outerShdw blurRad="31750" dist="25400" dir="5400000" algn="tl" rotWithShape="0">
              <a:srgbClr val="000000">
                <a:alpha val="25000"/>
              </a:srgbClr>
            </a:outerShdw>
          </a:effectLst>
          <a:latin typeface="+mj-lt"/>
          <a:ea typeface="+mj-ea"/>
          <a:cs typeface="+mj-cs"/>
        </a:defRPr>
      </a:lvl1pPr>
      <a:extLst/>
    </p:titleStyle>
    <p:bodyStyle>
      <a:lvl1pPr marL="365760" indent="-256032" algn="l" rtl="0" eaLnBrk="1" latinLnBrk="0" hangingPunct="1">
        <a:spcBef>
          <a:spcPts val="400"/>
        </a:spcBef>
        <a:spcAft>
          <a:spcPts val="0"/>
        </a:spcAft>
        <a:buClr>
          <a:schemeClr val="accent1"/>
        </a:buClr>
        <a:buSzPct val="68000"/>
        <a:buFont typeface="Wingdings 3"/>
        <a:buChar char=""/>
        <a:defRPr kumimoji="0" sz="2700" kern="1200">
          <a:solidFill>
            <a:schemeClr val="tx1"/>
          </a:solidFill>
          <a:latin typeface="+mn-lt"/>
          <a:ea typeface="+mn-ea"/>
          <a:cs typeface="+mn-cs"/>
        </a:defRPr>
      </a:lvl1pPr>
      <a:lvl2pPr marL="621792" indent="-228600" algn="l" rtl="0" eaLnBrk="1" latinLnBrk="0" hangingPunct="1">
        <a:spcBef>
          <a:spcPts val="324"/>
        </a:spcBef>
        <a:buClr>
          <a:schemeClr val="accent1"/>
        </a:buClr>
        <a:buFont typeface="Verdana"/>
        <a:buChar char="◦"/>
        <a:defRPr kumimoji="0" sz="2300" kern="1200">
          <a:solidFill>
            <a:schemeClr val="tx1"/>
          </a:solidFill>
          <a:latin typeface="+mn-lt"/>
          <a:ea typeface="+mn-ea"/>
          <a:cs typeface="+mn-cs"/>
        </a:defRPr>
      </a:lvl2pPr>
      <a:lvl3pPr marL="859536" indent="-228600" algn="l" rtl="0" eaLnBrk="1" latinLnBrk="0" hangingPunct="1">
        <a:spcBef>
          <a:spcPts val="350"/>
        </a:spcBef>
        <a:buClr>
          <a:schemeClr val="accent2"/>
        </a:buClr>
        <a:buSzPct val="100000"/>
        <a:buFont typeface="Wingdings 2"/>
        <a:buChar char=""/>
        <a:defRPr kumimoji="0" sz="2100" kern="1200">
          <a:solidFill>
            <a:schemeClr val="tx1"/>
          </a:solidFill>
          <a:latin typeface="+mn-lt"/>
          <a:ea typeface="+mn-ea"/>
          <a:cs typeface="+mn-cs"/>
        </a:defRPr>
      </a:lvl3pPr>
      <a:lvl4pPr marL="1143000" indent="-228600" algn="l" rtl="0" eaLnBrk="1" latinLnBrk="0" hangingPunct="1">
        <a:spcBef>
          <a:spcPts val="350"/>
        </a:spcBef>
        <a:buClr>
          <a:schemeClr val="accent2"/>
        </a:buClr>
        <a:buFont typeface="Wingdings 2"/>
        <a:buChar char=""/>
        <a:defRPr kumimoji="0" sz="1900" kern="1200">
          <a:solidFill>
            <a:schemeClr val="tx1"/>
          </a:solidFill>
          <a:latin typeface="+mn-lt"/>
          <a:ea typeface="+mn-ea"/>
          <a:cs typeface="+mn-cs"/>
        </a:defRPr>
      </a:lvl4pPr>
      <a:lvl5pPr marL="1371600" indent="-228600" algn="l" rtl="0" eaLnBrk="1" latinLnBrk="0" hangingPunct="1">
        <a:spcBef>
          <a:spcPts val="350"/>
        </a:spcBef>
        <a:buClr>
          <a:schemeClr val="accent2"/>
        </a:buClr>
        <a:buFont typeface="Wingdings 2"/>
        <a:buChar char=""/>
        <a:defRPr kumimoji="0" sz="1800" kern="1200">
          <a:solidFill>
            <a:schemeClr val="tx1"/>
          </a:solidFill>
          <a:latin typeface="+mn-lt"/>
          <a:ea typeface="+mn-ea"/>
          <a:cs typeface="+mn-cs"/>
        </a:defRPr>
      </a:lvl5pPr>
      <a:lvl6pPr marL="1600200" indent="-228600" algn="l" rtl="0" eaLnBrk="1" latinLnBrk="0" hangingPunct="1">
        <a:spcBef>
          <a:spcPts val="350"/>
        </a:spcBef>
        <a:buClr>
          <a:schemeClr val="accent3"/>
        </a:buClr>
        <a:buFont typeface="Wingdings 2"/>
        <a:buChar char=""/>
        <a:defRPr kumimoji="0" sz="1800" kern="1200">
          <a:solidFill>
            <a:schemeClr val="tx1"/>
          </a:solidFill>
          <a:latin typeface="+mn-lt"/>
          <a:ea typeface="+mn-ea"/>
          <a:cs typeface="+mn-cs"/>
        </a:defRPr>
      </a:lvl6pPr>
      <a:lvl7pPr marL="1828800" indent="-228600" algn="l" rtl="0" eaLnBrk="1" latinLnBrk="0" hangingPunct="1">
        <a:spcBef>
          <a:spcPts val="350"/>
        </a:spcBef>
        <a:buClr>
          <a:schemeClr val="accent3"/>
        </a:buClr>
        <a:buFont typeface="Wingdings 2"/>
        <a:buChar char=""/>
        <a:defRPr kumimoji="0" sz="1600" kern="1200">
          <a:solidFill>
            <a:schemeClr val="tx1"/>
          </a:solidFill>
          <a:latin typeface="+mn-lt"/>
          <a:ea typeface="+mn-ea"/>
          <a:cs typeface="+mn-cs"/>
        </a:defRPr>
      </a:lvl7pPr>
      <a:lvl8pPr marL="2057400" indent="-228600" algn="l" rtl="0" eaLnBrk="1" latinLnBrk="0" hangingPunct="1">
        <a:spcBef>
          <a:spcPts val="350"/>
        </a:spcBef>
        <a:buClr>
          <a:schemeClr val="accent3"/>
        </a:buClr>
        <a:buFont typeface="Wingdings 2"/>
        <a:buChar char=""/>
        <a:defRPr kumimoji="0" sz="1600" kern="1200">
          <a:solidFill>
            <a:schemeClr val="tx1"/>
          </a:solidFill>
          <a:latin typeface="+mn-lt"/>
          <a:ea typeface="+mn-ea"/>
          <a:cs typeface="+mn-cs"/>
        </a:defRPr>
      </a:lvl8pPr>
      <a:lvl9pPr marL="2286000" indent="-228600" algn="l" rtl="0" eaLnBrk="1" latinLnBrk="0" hangingPunct="1">
        <a:spcBef>
          <a:spcPts val="350"/>
        </a:spcBef>
        <a:buClr>
          <a:schemeClr val="accent3"/>
        </a:buClr>
        <a:buFont typeface="Wingdings 2"/>
        <a:buChar char=""/>
        <a:defRPr kumimoji="0" sz="1600" kern="1200" baseline="0">
          <a:solidFill>
            <a:schemeClr val="tx1"/>
          </a:solidFill>
          <a:latin typeface="+mn-lt"/>
          <a:ea typeface="+mn-ea"/>
          <a:cs typeface="+mn-cs"/>
        </a:defRPr>
      </a:lvl9pPr>
      <a:extLst/>
    </p:bodyStyle>
    <p:otherStyle>
      <a:lvl1pPr marL="0" algn="l" rtl="0" eaLnBrk="1" latinLnBrk="0" hangingPunct="1">
        <a:defRPr kumimoji="0" kern="1200">
          <a:solidFill>
            <a:schemeClr val="tx1"/>
          </a:solidFill>
          <a:latin typeface="+mn-lt"/>
          <a:ea typeface="+mn-ea"/>
          <a:cs typeface="+mn-cs"/>
        </a:defRPr>
      </a:lvl1pPr>
      <a:lvl2pPr marL="457200" algn="l" rtl="0" eaLnBrk="1" latinLnBrk="0" hangingPunct="1">
        <a:defRPr kumimoji="0" kern="1200">
          <a:solidFill>
            <a:schemeClr val="tx1"/>
          </a:solidFill>
          <a:latin typeface="+mn-lt"/>
          <a:ea typeface="+mn-ea"/>
          <a:cs typeface="+mn-cs"/>
        </a:defRPr>
      </a:lvl2pPr>
      <a:lvl3pPr marL="914400" algn="l" rtl="0" eaLnBrk="1" latinLnBrk="0" hangingPunct="1">
        <a:defRPr kumimoji="0" kern="1200">
          <a:solidFill>
            <a:schemeClr val="tx1"/>
          </a:solidFill>
          <a:latin typeface="+mn-lt"/>
          <a:ea typeface="+mn-ea"/>
          <a:cs typeface="+mn-cs"/>
        </a:defRPr>
      </a:lvl3pPr>
      <a:lvl4pPr marL="1371600" algn="l" rtl="0" eaLnBrk="1" latinLnBrk="0" hangingPunct="1">
        <a:defRPr kumimoji="0" kern="1200">
          <a:solidFill>
            <a:schemeClr val="tx1"/>
          </a:solidFill>
          <a:latin typeface="+mn-lt"/>
          <a:ea typeface="+mn-ea"/>
          <a:cs typeface="+mn-cs"/>
        </a:defRPr>
      </a:lvl4pPr>
      <a:lvl5pPr marL="1828800" algn="l" rtl="0" eaLnBrk="1" latinLnBrk="0" hangingPunct="1">
        <a:defRPr kumimoji="0" kern="1200">
          <a:solidFill>
            <a:schemeClr val="tx1"/>
          </a:solidFill>
          <a:latin typeface="+mn-lt"/>
          <a:ea typeface="+mn-ea"/>
          <a:cs typeface="+mn-cs"/>
        </a:defRPr>
      </a:lvl5pPr>
      <a:lvl6pPr marL="2286000" algn="l" rtl="0" eaLnBrk="1" latinLnBrk="0" hangingPunct="1">
        <a:defRPr kumimoji="0" kern="1200">
          <a:solidFill>
            <a:schemeClr val="tx1"/>
          </a:solidFill>
          <a:latin typeface="+mn-lt"/>
          <a:ea typeface="+mn-ea"/>
          <a:cs typeface="+mn-cs"/>
        </a:defRPr>
      </a:lvl6pPr>
      <a:lvl7pPr marL="2743200" algn="l" rtl="0" eaLnBrk="1" latinLnBrk="0" hangingPunct="1">
        <a:defRPr kumimoji="0" kern="1200">
          <a:solidFill>
            <a:schemeClr val="tx1"/>
          </a:solidFill>
          <a:latin typeface="+mn-lt"/>
          <a:ea typeface="+mn-ea"/>
          <a:cs typeface="+mn-cs"/>
        </a:defRPr>
      </a:lvl7pPr>
      <a:lvl8pPr marL="3200400" algn="l" rtl="0" eaLnBrk="1" latinLnBrk="0" hangingPunct="1">
        <a:defRPr kumimoji="0" kern="1200">
          <a:solidFill>
            <a:schemeClr val="tx1"/>
          </a:solidFill>
          <a:latin typeface="+mn-lt"/>
          <a:ea typeface="+mn-ea"/>
          <a:cs typeface="+mn-cs"/>
        </a:defRPr>
      </a:lvl8pPr>
      <a:lvl9pPr marL="3657600" algn="l" rtl="0" eaLnBrk="1" latinLnBrk="0" hangingPunct="1">
        <a:defRPr kumimoji="0" kern="1200">
          <a:solidFill>
            <a:schemeClr val="tx1"/>
          </a:solidFill>
          <a:latin typeface="+mn-lt"/>
          <a:ea typeface="+mn-ea"/>
          <a:cs typeface="+mn-cs"/>
        </a:defRPr>
      </a:lvl9pPr>
      <a:extLst/>
    </p:otherStyle>
  </p:txStyles>
</p:sldMaster>
</file>

<file path=ppt/slides/_rels/slide1.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3" Type="http://schemas.openxmlformats.org/officeDocument/2006/relationships/oleObject" Target="../embeddings/oleObject1.bin"/><Relationship Id="rId2" Type="http://schemas.openxmlformats.org/officeDocument/2006/relationships/slideLayout" Target="../slideLayouts/slideLayout2.xml"/><Relationship Id="rId1" Type="http://schemas.openxmlformats.org/officeDocument/2006/relationships/vmlDrawing" Target="../drawings/vmlDrawing1.vml"/><Relationship Id="rId4" Type="http://schemas.openxmlformats.org/officeDocument/2006/relationships/image" Target="../media/image3.wmf"/></Relationships>
</file>

<file path=ppt/slides/_rels/slide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7.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notesSlide" Target="../notesSlides/notesSlide1.xml"/><Relationship Id="rId1" Type="http://schemas.openxmlformats.org/officeDocument/2006/relationships/slideLayout" Target="../slideLayouts/slideLayout2.xml"/></Relationships>
</file>

<file path=ppt/slides/_rels/slide1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5.xml.rels><?xml version="1.0" encoding="UTF-8" standalone="yes"?>
<Relationships xmlns="http://schemas.openxmlformats.org/package/2006/relationships"><Relationship Id="rId3" Type="http://schemas.openxmlformats.org/officeDocument/2006/relationships/oleObject" Target="../embeddings/oleObject2.bin"/><Relationship Id="rId2" Type="http://schemas.openxmlformats.org/officeDocument/2006/relationships/slideLayout" Target="../slideLayouts/slideLayout2.xml"/><Relationship Id="rId1" Type="http://schemas.openxmlformats.org/officeDocument/2006/relationships/vmlDrawing" Target="../drawings/vmlDrawing2.vml"/><Relationship Id="rId4" Type="http://schemas.openxmlformats.org/officeDocument/2006/relationships/image" Target="../media/image6.wmf"/></Relationships>
</file>

<file path=ppt/slides/_rels/slide2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ctrTitle"/>
          </p:nvPr>
        </p:nvSpPr>
        <p:spPr/>
        <p:txBody>
          <a:bodyPr/>
          <a:lstStyle/>
          <a:p>
            <a:r>
              <a:rPr lang="es-CL" dirty="0" smtClean="0"/>
              <a:t>Capítulo 3:</a:t>
            </a:r>
            <a:br>
              <a:rPr lang="es-CL" dirty="0" smtClean="0"/>
            </a:br>
            <a:r>
              <a:rPr lang="es-CL" dirty="0" smtClean="0"/>
              <a:t>Medición y error</a:t>
            </a:r>
            <a:endParaRPr lang="es-CL" dirty="0"/>
          </a:p>
        </p:txBody>
      </p:sp>
      <p:sp>
        <p:nvSpPr>
          <p:cNvPr id="3" name="2 Subtítulo"/>
          <p:cNvSpPr>
            <a:spLocks noGrp="1"/>
          </p:cNvSpPr>
          <p:nvPr>
            <p:ph type="subTitle" idx="1"/>
          </p:nvPr>
        </p:nvSpPr>
        <p:spPr/>
        <p:txBody>
          <a:bodyPr/>
          <a:lstStyle/>
          <a:p>
            <a:endParaRPr lang="es-CL"/>
          </a:p>
        </p:txBody>
      </p:sp>
      <p:pic>
        <p:nvPicPr>
          <p:cNvPr id="4" name="Picture 2"/>
          <p:cNvPicPr preferRelativeResize="0">
            <a:picLocks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467544" y="260648"/>
            <a:ext cx="1371600" cy="1371600"/>
          </a:xfrm>
          <a:prstGeom prst="rect">
            <a:avLst/>
          </a:prstGeom>
          <a:noFill/>
          <a:ln>
            <a:noFill/>
          </a:ln>
          <a:extLst>
            <a:ext uri="{909E8E84-426E-40DD-AFC4-6F175D3DCCD1}">
              <a14:hiddenFill xmlns:a14="http://schemas.microsoft.com/office/drawing/2010/main">
                <a:solidFill>
                  <a:srgbClr val="FFFFFF">
                    <a:alpha val="0"/>
                  </a:srgbClr>
                </a:solidFill>
              </a14:hiddenFill>
            </a:ext>
            <a:ext uri="{91240B29-F687-4F45-9708-019B960494DF}">
              <a14:hiddenLine xmlns:a14="http://schemas.microsoft.com/office/drawing/2010/main" w="9525">
                <a:solidFill>
                  <a:srgbClr val="000000"/>
                </a:solidFill>
                <a:miter lim="800000"/>
                <a:headEnd/>
                <a:tailEnd/>
              </a14:hiddenLine>
            </a:ext>
          </a:extLst>
        </p:spPr>
      </p:pic>
    </p:spTree>
    <p:extLst>
      <p:ext uri="{BB962C8B-B14F-4D97-AF65-F5344CB8AC3E}">
        <p14:creationId xmlns:p14="http://schemas.microsoft.com/office/powerpoint/2010/main" val="3880581752"/>
      </p:ext>
    </p:extLst>
  </p:cSld>
  <p:clrMapOvr>
    <a:masterClrMapping/>
  </p:clrMapOvr>
  <mc:AlternateContent xmlns:mc="http://schemas.openxmlformats.org/markup-compatibility/2006" xmlns:p14="http://schemas.microsoft.com/office/powerpoint/2010/main">
    <mc:Choice Requires="p14">
      <p:transition spd="slow" p14:dur="800">
        <p:circle/>
      </p:transition>
    </mc:Choice>
    <mc:Fallback xmlns="">
      <p:transition spd="slow">
        <p:circle/>
      </p:transition>
    </mc:Fallback>
  </mc:AlternateContent>
  <p:timing>
    <p:tnLst>
      <p:par>
        <p:cTn id="1" dur="indefinite" restart="never" nodeType="tmRoot"/>
      </p:par>
    </p:tn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Marcador de contenido"/>
          <p:cNvSpPr>
            <a:spLocks noGrp="1"/>
          </p:cNvSpPr>
          <p:nvPr>
            <p:ph idx="1"/>
          </p:nvPr>
        </p:nvSpPr>
        <p:spPr/>
        <p:txBody>
          <a:bodyPr>
            <a:normAutofit fontScale="92500"/>
          </a:bodyPr>
          <a:lstStyle/>
          <a:p>
            <a:r>
              <a:rPr lang="es-ES" dirty="0"/>
              <a:t>Las ciencias llamadas </a:t>
            </a:r>
            <a:r>
              <a:rPr lang="es-ES" dirty="0" smtClean="0"/>
              <a:t>exactas </a:t>
            </a:r>
            <a:r>
              <a:rPr lang="es-ES" dirty="0"/>
              <a:t>(Física, Química, Astronomía), se basan en la medición de algún fenómeno observado. En otras, en cambio, lo principal es la descripción y la clasificación. Así, la Zoología describe y clasifica los animales y establece “casilleros”, para los mamíferos, los vertebrados, etc.</a:t>
            </a:r>
            <a:endParaRPr lang="es-CL" dirty="0"/>
          </a:p>
          <a:p>
            <a:pPr marL="109728" indent="0">
              <a:buNone/>
            </a:pPr>
            <a:endParaRPr lang="es-CL" dirty="0"/>
          </a:p>
          <a:p>
            <a:r>
              <a:rPr lang="es-ES" dirty="0"/>
              <a:t>Un instrumento</a:t>
            </a:r>
            <a:r>
              <a:rPr lang="es-ES" u="sng" dirty="0"/>
              <a:t> de medición</a:t>
            </a:r>
            <a:r>
              <a:rPr lang="es-ES" dirty="0"/>
              <a:t> es una herramienta utilizada para obtener la </a:t>
            </a:r>
            <a:r>
              <a:rPr lang="es-ES" b="1" dirty="0"/>
              <a:t>cuantificación</a:t>
            </a:r>
            <a:r>
              <a:rPr lang="es-ES" dirty="0"/>
              <a:t> de un fenómeno observado.</a:t>
            </a:r>
            <a:endParaRPr lang="es-CL" dirty="0"/>
          </a:p>
          <a:p>
            <a:endParaRPr lang="es-CL" dirty="0"/>
          </a:p>
        </p:txBody>
      </p:sp>
      <p:sp>
        <p:nvSpPr>
          <p:cNvPr id="3" name="2 Título"/>
          <p:cNvSpPr>
            <a:spLocks noGrp="1"/>
          </p:cNvSpPr>
          <p:nvPr>
            <p:ph type="title"/>
          </p:nvPr>
        </p:nvSpPr>
        <p:spPr/>
        <p:txBody>
          <a:bodyPr/>
          <a:lstStyle/>
          <a:p>
            <a:r>
              <a:rPr lang="es-CL" dirty="0" smtClean="0"/>
              <a:t>Instrumentos de Medición</a:t>
            </a:r>
            <a:endParaRPr lang="es-CL" dirty="0"/>
          </a:p>
        </p:txBody>
      </p:sp>
    </p:spTree>
    <p:extLst>
      <p:ext uri="{BB962C8B-B14F-4D97-AF65-F5344CB8AC3E}">
        <p14:creationId xmlns:p14="http://schemas.microsoft.com/office/powerpoint/2010/main" val="1515021775"/>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2" presetClass="entr" presetSubtype="0" fill="hold" nodeType="clickEffect">
                                  <p:stCondLst>
                                    <p:cond delay="0"/>
                                  </p:stCondLst>
                                  <p:childTnLst>
                                    <p:set>
                                      <p:cBhvr>
                                        <p:cTn id="6" dur="1" fill="hold">
                                          <p:stCondLst>
                                            <p:cond delay="0"/>
                                          </p:stCondLst>
                                        </p:cTn>
                                        <p:tgtEl>
                                          <p:spTgt spid="2">
                                            <p:txEl>
                                              <p:pRg st="2" end="2"/>
                                            </p:txEl>
                                          </p:spTgt>
                                        </p:tgtEl>
                                        <p:attrNameLst>
                                          <p:attrName>style.visibility</p:attrName>
                                        </p:attrNameLst>
                                      </p:cBhvr>
                                      <p:to>
                                        <p:strVal val="visible"/>
                                      </p:to>
                                    </p:set>
                                    <p:animEffect transition="in" filter="fade">
                                      <p:cBhvr>
                                        <p:cTn id="7" dur="1000"/>
                                        <p:tgtEl>
                                          <p:spTgt spid="2">
                                            <p:txEl>
                                              <p:pRg st="2" end="2"/>
                                            </p:txEl>
                                          </p:spTgt>
                                        </p:tgtEl>
                                      </p:cBhvr>
                                    </p:animEffect>
                                    <p:anim calcmode="lin" valueType="num">
                                      <p:cBhvr>
                                        <p:cTn id="8" dur="1000" fill="hold"/>
                                        <p:tgtEl>
                                          <p:spTgt spid="2">
                                            <p:txEl>
                                              <p:pRg st="2" end="2"/>
                                            </p:txEl>
                                          </p:spTgt>
                                        </p:tgtEl>
                                        <p:attrNameLst>
                                          <p:attrName>ppt_x</p:attrName>
                                        </p:attrNameLst>
                                      </p:cBhvr>
                                      <p:tavLst>
                                        <p:tav tm="0">
                                          <p:val>
                                            <p:strVal val="#ppt_x"/>
                                          </p:val>
                                        </p:tav>
                                        <p:tav tm="100000">
                                          <p:val>
                                            <p:strVal val="#ppt_x"/>
                                          </p:val>
                                        </p:tav>
                                      </p:tavLst>
                                    </p:anim>
                                    <p:anim calcmode="lin" valueType="num">
                                      <p:cBhvr>
                                        <p:cTn id="9" dur="1000" fill="hold"/>
                                        <p:tgtEl>
                                          <p:spTgt spid="2">
                                            <p:txEl>
                                              <p:pRg st="2" end="2"/>
                                            </p:txEl>
                                          </p:spTgt>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Marcador de contenido"/>
          <p:cNvSpPr>
            <a:spLocks noGrp="1"/>
          </p:cNvSpPr>
          <p:nvPr>
            <p:ph idx="1"/>
          </p:nvPr>
        </p:nvSpPr>
        <p:spPr>
          <a:xfrm>
            <a:off x="457200" y="1196752"/>
            <a:ext cx="8229600" cy="5328592"/>
          </a:xfrm>
        </p:spPr>
        <p:txBody>
          <a:bodyPr>
            <a:normAutofit fontScale="77500" lnSpcReduction="20000"/>
          </a:bodyPr>
          <a:lstStyle/>
          <a:p>
            <a:pPr algn="just"/>
            <a:r>
              <a:rPr lang="es-ES" dirty="0"/>
              <a:t>Es un  proceso mediante el cual se cuantifica la observación. Es una técnica por medio de la cual se asigna un número a una cantidad física que resulta de la comparación de dicha magnitud con otra similar, tomada como patrón, la cual se ha designado como UNIDAD PATRÓN</a:t>
            </a:r>
            <a:r>
              <a:rPr lang="es-ES" dirty="0" smtClean="0"/>
              <a:t>.</a:t>
            </a:r>
          </a:p>
          <a:p>
            <a:pPr marL="109728" indent="0" algn="just">
              <a:buNone/>
            </a:pPr>
            <a:endParaRPr lang="es-CL" dirty="0"/>
          </a:p>
          <a:p>
            <a:pPr algn="just"/>
            <a:r>
              <a:rPr lang="es-ES" dirty="0"/>
              <a:t> Hay elementos que pueden medirse, tales como: masa, peso, tiempo, volumen, superficie, temperatura. Todo aquello que puede medirse posee una </a:t>
            </a:r>
            <a:r>
              <a:rPr lang="es-ES" dirty="0" smtClean="0"/>
              <a:t>MAGNITUD.</a:t>
            </a:r>
          </a:p>
          <a:p>
            <a:pPr marL="109728" indent="0" algn="just">
              <a:buNone/>
            </a:pPr>
            <a:endParaRPr lang="es-CL" dirty="0"/>
          </a:p>
          <a:p>
            <a:pPr algn="just"/>
            <a:r>
              <a:rPr lang="es-ES" dirty="0"/>
              <a:t>Las magnitudes son de diferente naturaleza; no es lo mismo una longitud que un peso, por ejemplo, carecería de sentido medir la extensión de un terreno en kilogramos o la longitud de una calle en litros. Por tal razón, cada magnitud medida debe ir acompañada de un “apellido” que la identifique, indicando “la familia a que pertenece</a:t>
            </a:r>
            <a:r>
              <a:rPr lang="es-ES" dirty="0" smtClean="0"/>
              <a:t>”.</a:t>
            </a:r>
            <a:endParaRPr lang="es-ES" dirty="0"/>
          </a:p>
          <a:p>
            <a:pPr marL="109728" indent="0">
              <a:buNone/>
            </a:pPr>
            <a:endParaRPr lang="es-CL" dirty="0"/>
          </a:p>
        </p:txBody>
      </p:sp>
      <p:sp>
        <p:nvSpPr>
          <p:cNvPr id="3" name="2 Título"/>
          <p:cNvSpPr>
            <a:spLocks noGrp="1"/>
          </p:cNvSpPr>
          <p:nvPr>
            <p:ph type="title"/>
          </p:nvPr>
        </p:nvSpPr>
        <p:spPr/>
        <p:txBody>
          <a:bodyPr/>
          <a:lstStyle/>
          <a:p>
            <a:r>
              <a:rPr lang="es-CL" dirty="0" smtClean="0"/>
              <a:t>Medición</a:t>
            </a:r>
            <a:endParaRPr lang="es-CL" dirty="0"/>
          </a:p>
        </p:txBody>
      </p:sp>
    </p:spTree>
    <p:extLst>
      <p:ext uri="{BB962C8B-B14F-4D97-AF65-F5344CB8AC3E}">
        <p14:creationId xmlns:p14="http://schemas.microsoft.com/office/powerpoint/2010/main" val="538760182"/>
      </p:ext>
    </p:extLst>
  </p:cSld>
  <p:clrMapOvr>
    <a:masterClrMapping/>
  </p:clrMapOvr>
  <p:transition spd="slow">
    <p:push dir="u"/>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nodeType="clickEffect">
                                  <p:stCondLst>
                                    <p:cond delay="0"/>
                                  </p:stCondLst>
                                  <p:childTnLst>
                                    <p:set>
                                      <p:cBhvr>
                                        <p:cTn id="6" dur="1" fill="hold">
                                          <p:stCondLst>
                                            <p:cond delay="0"/>
                                          </p:stCondLst>
                                        </p:cTn>
                                        <p:tgtEl>
                                          <p:spTgt spid="2">
                                            <p:txEl>
                                              <p:pRg st="2" end="2"/>
                                            </p:txEl>
                                          </p:spTgt>
                                        </p:tgtEl>
                                        <p:attrNameLst>
                                          <p:attrName>style.visibility</p:attrName>
                                        </p:attrNameLst>
                                      </p:cBhvr>
                                      <p:to>
                                        <p:strVal val="visible"/>
                                      </p:to>
                                    </p:set>
                                    <p:anim calcmode="lin" valueType="num">
                                      <p:cBhvr additive="base">
                                        <p:cTn id="7" dur="500" fill="hold"/>
                                        <p:tgtEl>
                                          <p:spTgt spid="2">
                                            <p:txEl>
                                              <p:pRg st="2" end="2"/>
                                            </p:txEl>
                                          </p:spTgt>
                                        </p:tgtEl>
                                        <p:attrNameLst>
                                          <p:attrName>ppt_x</p:attrName>
                                        </p:attrNameLst>
                                      </p:cBhvr>
                                      <p:tavLst>
                                        <p:tav tm="0">
                                          <p:val>
                                            <p:strVal val="#ppt_x"/>
                                          </p:val>
                                        </p:tav>
                                        <p:tav tm="100000">
                                          <p:val>
                                            <p:strVal val="#ppt_x"/>
                                          </p:val>
                                        </p:tav>
                                      </p:tavLst>
                                    </p:anim>
                                    <p:anim calcmode="lin" valueType="num">
                                      <p:cBhvr additive="base">
                                        <p:cTn id="8" dur="500" fill="hold"/>
                                        <p:tgtEl>
                                          <p:spTgt spid="2">
                                            <p:txEl>
                                              <p:pRg st="2" end="2"/>
                                            </p:txEl>
                                          </p:spTgt>
                                        </p:tgtEl>
                                        <p:attrNameLst>
                                          <p:attrName>ppt_y</p:attrName>
                                        </p:attrNameLst>
                                      </p:cBhvr>
                                      <p:tavLst>
                                        <p:tav tm="0">
                                          <p:val>
                                            <p:strVal val="1+#ppt_h/2"/>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16" presetClass="entr" presetSubtype="21" fill="hold" nodeType="clickEffect">
                                  <p:stCondLst>
                                    <p:cond delay="0"/>
                                  </p:stCondLst>
                                  <p:childTnLst>
                                    <p:set>
                                      <p:cBhvr>
                                        <p:cTn id="12" dur="1" fill="hold">
                                          <p:stCondLst>
                                            <p:cond delay="0"/>
                                          </p:stCondLst>
                                        </p:cTn>
                                        <p:tgtEl>
                                          <p:spTgt spid="2">
                                            <p:txEl>
                                              <p:pRg st="4" end="4"/>
                                            </p:txEl>
                                          </p:spTgt>
                                        </p:tgtEl>
                                        <p:attrNameLst>
                                          <p:attrName>style.visibility</p:attrName>
                                        </p:attrNameLst>
                                      </p:cBhvr>
                                      <p:to>
                                        <p:strVal val="visible"/>
                                      </p:to>
                                    </p:set>
                                    <p:animEffect transition="in" filter="barn(inVertical)">
                                      <p:cBhvr>
                                        <p:cTn id="13" dur="500"/>
                                        <p:tgtEl>
                                          <p:spTgt spid="2">
                                            <p:txEl>
                                              <p:pRg st="4" end="4"/>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Marcador de contenido"/>
          <p:cNvSpPr>
            <a:spLocks noGrp="1"/>
          </p:cNvSpPr>
          <p:nvPr>
            <p:ph idx="1"/>
          </p:nvPr>
        </p:nvSpPr>
        <p:spPr/>
        <p:txBody>
          <a:bodyPr>
            <a:normAutofit fontScale="92500" lnSpcReduction="10000"/>
          </a:bodyPr>
          <a:lstStyle/>
          <a:p>
            <a:pPr marL="594360" indent="-457200" algn="just"/>
            <a:r>
              <a:rPr lang="es-ES" sz="2800" u="sng" dirty="0" smtClean="0"/>
              <a:t>Precisión</a:t>
            </a:r>
            <a:r>
              <a:rPr lang="es-ES" sz="2800" u="sng" dirty="0"/>
              <a:t>: </a:t>
            </a:r>
            <a:r>
              <a:rPr lang="es-ES" sz="2800" dirty="0"/>
              <a:t>es la variación de magnitud más pequeña que puede apreciar el aparato. Debe dar resultados iguales al repetir varias veces la medida</a:t>
            </a:r>
            <a:r>
              <a:rPr lang="es-ES" sz="2800" dirty="0" smtClean="0"/>
              <a:t>.</a:t>
            </a:r>
            <a:endParaRPr lang="es-CL" sz="3600" dirty="0"/>
          </a:p>
          <a:p>
            <a:endParaRPr lang="es-CL" dirty="0" smtClean="0"/>
          </a:p>
          <a:p>
            <a:pPr marL="566928" lvl="3" indent="-457200">
              <a:spcBef>
                <a:spcPts val="400"/>
              </a:spcBef>
              <a:buClr>
                <a:schemeClr val="accent1"/>
              </a:buClr>
              <a:buSzPct val="68000"/>
              <a:buFont typeface="Wingdings" pitchFamily="2" charset="2"/>
              <a:buChar char="Ø"/>
            </a:pPr>
            <a:r>
              <a:rPr lang="es-ES" sz="2800" u="sng" dirty="0"/>
              <a:t>Exactitud: </a:t>
            </a:r>
            <a:r>
              <a:rPr lang="es-ES" sz="2800" dirty="0"/>
              <a:t>mide la concordancia entre el valor hallado y el valor real de la medida; cuanto más cercano esté del valor real, más exacta será la medida. La exactitud de un instrumento o método de medición está asociada a la calidad de calibración del mismo.</a:t>
            </a:r>
            <a:endParaRPr lang="es-CL" sz="2800" dirty="0"/>
          </a:p>
          <a:p>
            <a:endParaRPr lang="es-CL" dirty="0"/>
          </a:p>
        </p:txBody>
      </p:sp>
      <p:sp>
        <p:nvSpPr>
          <p:cNvPr id="3" name="2 Título"/>
          <p:cNvSpPr>
            <a:spLocks noGrp="1"/>
          </p:cNvSpPr>
          <p:nvPr>
            <p:ph type="title"/>
          </p:nvPr>
        </p:nvSpPr>
        <p:spPr/>
        <p:txBody>
          <a:bodyPr/>
          <a:lstStyle/>
          <a:p>
            <a:r>
              <a:rPr lang="es-CL" dirty="0" smtClean="0"/>
              <a:t>Algunas definiciones</a:t>
            </a:r>
            <a:endParaRPr lang="es-CL" dirty="0"/>
          </a:p>
        </p:txBody>
      </p:sp>
    </p:spTree>
    <p:extLst>
      <p:ext uri="{BB962C8B-B14F-4D97-AF65-F5344CB8AC3E}">
        <p14:creationId xmlns:p14="http://schemas.microsoft.com/office/powerpoint/2010/main" val="760928451"/>
      </p:ext>
    </p:extLst>
  </p:cSld>
  <p:clrMapOvr>
    <a:masterClrMapping/>
  </p:clrMapOvr>
  <p:transition spd="slow">
    <p:wipe/>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2" presetClass="entr" presetSubtype="0" fill="hold" nodeType="clickEffect">
                                  <p:stCondLst>
                                    <p:cond delay="0"/>
                                  </p:stCondLst>
                                  <p:childTnLst>
                                    <p:set>
                                      <p:cBhvr>
                                        <p:cTn id="6" dur="1" fill="hold">
                                          <p:stCondLst>
                                            <p:cond delay="0"/>
                                          </p:stCondLst>
                                        </p:cTn>
                                        <p:tgtEl>
                                          <p:spTgt spid="2">
                                            <p:txEl>
                                              <p:pRg st="2" end="2"/>
                                            </p:txEl>
                                          </p:spTgt>
                                        </p:tgtEl>
                                        <p:attrNameLst>
                                          <p:attrName>style.visibility</p:attrName>
                                        </p:attrNameLst>
                                      </p:cBhvr>
                                      <p:to>
                                        <p:strVal val="visible"/>
                                      </p:to>
                                    </p:set>
                                    <p:animEffect transition="in" filter="fade">
                                      <p:cBhvr>
                                        <p:cTn id="7" dur="1000"/>
                                        <p:tgtEl>
                                          <p:spTgt spid="2">
                                            <p:txEl>
                                              <p:pRg st="2" end="2"/>
                                            </p:txEl>
                                          </p:spTgt>
                                        </p:tgtEl>
                                      </p:cBhvr>
                                    </p:animEffect>
                                    <p:anim calcmode="lin" valueType="num">
                                      <p:cBhvr>
                                        <p:cTn id="8" dur="1000" fill="hold"/>
                                        <p:tgtEl>
                                          <p:spTgt spid="2">
                                            <p:txEl>
                                              <p:pRg st="2" end="2"/>
                                            </p:txEl>
                                          </p:spTgt>
                                        </p:tgtEl>
                                        <p:attrNameLst>
                                          <p:attrName>ppt_x</p:attrName>
                                        </p:attrNameLst>
                                      </p:cBhvr>
                                      <p:tavLst>
                                        <p:tav tm="0">
                                          <p:val>
                                            <p:strVal val="#ppt_x"/>
                                          </p:val>
                                        </p:tav>
                                        <p:tav tm="100000">
                                          <p:val>
                                            <p:strVal val="#ppt_x"/>
                                          </p:val>
                                        </p:tav>
                                      </p:tavLst>
                                    </p:anim>
                                    <p:anim calcmode="lin" valueType="num">
                                      <p:cBhvr>
                                        <p:cTn id="9" dur="1000" fill="hold"/>
                                        <p:tgtEl>
                                          <p:spTgt spid="2">
                                            <p:txEl>
                                              <p:pRg st="2" end="2"/>
                                            </p:txEl>
                                          </p:spTgt>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Marcador de contenido"/>
          <p:cNvSpPr>
            <a:spLocks noGrp="1"/>
          </p:cNvSpPr>
          <p:nvPr>
            <p:ph idx="1"/>
          </p:nvPr>
        </p:nvSpPr>
        <p:spPr>
          <a:xfrm>
            <a:off x="457200" y="404664"/>
            <a:ext cx="8229600" cy="5602627"/>
          </a:xfrm>
        </p:spPr>
        <p:txBody>
          <a:bodyPr/>
          <a:lstStyle/>
          <a:p>
            <a:r>
              <a:rPr lang="es-ES" dirty="0"/>
              <a:t>Una medida puede ser precisa, pero inexacta. Lo ideal es que sea precisa y exacta.</a:t>
            </a:r>
            <a:endParaRPr lang="es-CL" dirty="0"/>
          </a:p>
          <a:p>
            <a:pPr marL="109728" indent="0">
              <a:buNone/>
            </a:pPr>
            <a:r>
              <a:rPr lang="es-ES" dirty="0"/>
              <a:t> </a:t>
            </a:r>
            <a:endParaRPr lang="es-CL" dirty="0"/>
          </a:p>
          <a:p>
            <a:r>
              <a:rPr lang="es-ES" dirty="0"/>
              <a:t>Ejercicio: en los cuadros dados a continuación, indique cuán preciso y exacto es lo que muestran.</a:t>
            </a:r>
            <a:endParaRPr lang="es-CL" dirty="0"/>
          </a:p>
          <a:p>
            <a:endParaRPr lang="es-CL" dirty="0"/>
          </a:p>
        </p:txBody>
      </p:sp>
      <p:sp>
        <p:nvSpPr>
          <p:cNvPr id="4" name="Rectangle 30"/>
          <p:cNvSpPr>
            <a:spLocks noChangeArrowheads="1"/>
          </p:cNvSpPr>
          <p:nvPr/>
        </p:nvSpPr>
        <p:spPr bwMode="auto">
          <a:xfrm>
            <a:off x="0" y="0"/>
            <a:ext cx="9144000" cy="4572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none" lIns="91440" tIns="45720" rIns="91440" bIns="45720" numCol="1" anchor="ctr" anchorCtr="0" compatLnSpc="1">
            <a:prstTxWarp prst="textNoShape">
              <a:avLst/>
            </a:prstTxWarp>
            <a:spAutoFit/>
          </a:bodyPr>
          <a:lstStyle/>
          <a:p>
            <a:pPr marL="0" marR="0" lvl="0" indent="0" algn="l" defTabSz="914400" rtl="0" eaLnBrk="1" fontAlgn="base" latinLnBrk="0" hangingPunct="1">
              <a:lnSpc>
                <a:spcPct val="100000"/>
              </a:lnSpc>
              <a:spcBef>
                <a:spcPct val="0"/>
              </a:spcBef>
              <a:spcAft>
                <a:spcPct val="0"/>
              </a:spcAft>
              <a:buClrTx/>
              <a:buSzTx/>
              <a:buFontTx/>
              <a:buNone/>
              <a:tabLst/>
            </a:pPr>
            <a:endParaRPr kumimoji="0" lang="es-CL" sz="1800" b="0" i="0" u="none" strike="noStrike" cap="none" normalizeH="0" baseline="0" smtClean="0">
              <a:ln>
                <a:noFill/>
              </a:ln>
              <a:solidFill>
                <a:schemeClr val="tx1"/>
              </a:solidFill>
              <a:effectLst/>
              <a:latin typeface="Arial" pitchFamily="34" charset="0"/>
              <a:cs typeface="Arial" pitchFamily="34" charset="0"/>
            </a:endParaRPr>
          </a:p>
        </p:txBody>
      </p:sp>
      <p:grpSp>
        <p:nvGrpSpPr>
          <p:cNvPr id="5" name="Group 1"/>
          <p:cNvGrpSpPr>
            <a:grpSpLocks/>
          </p:cNvGrpSpPr>
          <p:nvPr/>
        </p:nvGrpSpPr>
        <p:grpSpPr bwMode="auto">
          <a:xfrm>
            <a:off x="868362" y="3409702"/>
            <a:ext cx="7664078" cy="1819498"/>
            <a:chOff x="1881" y="12244"/>
            <a:chExt cx="8100" cy="1800"/>
          </a:xfrm>
        </p:grpSpPr>
        <p:grpSp>
          <p:nvGrpSpPr>
            <p:cNvPr id="6" name="Group 20"/>
            <p:cNvGrpSpPr>
              <a:grpSpLocks/>
            </p:cNvGrpSpPr>
            <p:nvPr/>
          </p:nvGrpSpPr>
          <p:grpSpPr bwMode="auto">
            <a:xfrm>
              <a:off x="4761" y="12244"/>
              <a:ext cx="1980" cy="1800"/>
              <a:chOff x="1701" y="12244"/>
              <a:chExt cx="1980" cy="1800"/>
            </a:xfrm>
          </p:grpSpPr>
          <p:sp>
            <p:nvSpPr>
              <p:cNvPr id="25" name="Text Box 29"/>
              <p:cNvSpPr txBox="1">
                <a:spLocks noChangeArrowheads="1"/>
              </p:cNvSpPr>
              <p:nvPr/>
            </p:nvSpPr>
            <p:spPr bwMode="auto">
              <a:xfrm>
                <a:off x="1701" y="12244"/>
                <a:ext cx="1980" cy="1800"/>
              </a:xfrm>
              <a:prstGeom prst="rect">
                <a:avLst/>
              </a:prstGeom>
              <a:solidFill>
                <a:srgbClr val="FFFFFF"/>
              </a:solidFill>
              <a:ln w="6350">
                <a:solidFill>
                  <a:srgbClr val="000000"/>
                </a:solidFill>
                <a:miter lim="800000"/>
                <a:headEnd/>
                <a:tailEnd/>
              </a:ln>
            </p:spPr>
            <p:txBody>
              <a:bodyPr vert="horz" wrap="square" lIns="91440" tIns="45720" rIns="91440" bIns="45720" numCol="1" anchor="t" anchorCtr="0" compatLnSpc="1">
                <a:prstTxWarp prst="textNoShape">
                  <a:avLst/>
                </a:prstTxWarp>
              </a:bodyPr>
              <a:lstStyle/>
              <a:p>
                <a:pPr marL="0" marR="0" lvl="0" indent="0" algn="l" defTabSz="914400" rtl="0" eaLnBrk="1" fontAlgn="base" latinLnBrk="0" hangingPunct="1">
                  <a:lnSpc>
                    <a:spcPct val="100000"/>
                  </a:lnSpc>
                  <a:spcBef>
                    <a:spcPct val="0"/>
                  </a:spcBef>
                  <a:spcAft>
                    <a:spcPct val="0"/>
                  </a:spcAft>
                  <a:buClrTx/>
                  <a:buSzTx/>
                  <a:buFontTx/>
                  <a:buNone/>
                  <a:tabLst/>
                </a:pPr>
                <a:endParaRPr kumimoji="0" lang="es-CL" sz="1800" b="0" i="0" u="none" strike="noStrike" cap="none" normalizeH="0" baseline="0" smtClean="0">
                  <a:ln>
                    <a:noFill/>
                  </a:ln>
                  <a:solidFill>
                    <a:schemeClr val="tx1"/>
                  </a:solidFill>
                  <a:effectLst/>
                  <a:latin typeface="Arial" pitchFamily="34" charset="0"/>
                  <a:cs typeface="Arial" pitchFamily="34" charset="0"/>
                </a:endParaRPr>
              </a:p>
            </p:txBody>
          </p:sp>
          <p:sp>
            <p:nvSpPr>
              <p:cNvPr id="26" name="Oval 28"/>
              <p:cNvSpPr>
                <a:spLocks noChangeArrowheads="1"/>
              </p:cNvSpPr>
              <p:nvPr/>
            </p:nvSpPr>
            <p:spPr bwMode="auto">
              <a:xfrm>
                <a:off x="2061" y="12534"/>
                <a:ext cx="1260" cy="1260"/>
              </a:xfrm>
              <a:prstGeom prst="ellipse">
                <a:avLst/>
              </a:prstGeom>
              <a:solidFill>
                <a:srgbClr val="FFFFFF"/>
              </a:solidFill>
              <a:ln w="6350">
                <a:solidFill>
                  <a:srgbClr val="000000"/>
                </a:solidFill>
                <a:round/>
                <a:headEnd/>
                <a:tailEnd/>
              </a:ln>
            </p:spPr>
            <p:txBody>
              <a:bodyPr vert="horz" wrap="square" lIns="91440" tIns="45720" rIns="91440" bIns="45720" numCol="1" anchor="t" anchorCtr="0" compatLnSpc="1">
                <a:prstTxWarp prst="textNoShape">
                  <a:avLst/>
                </a:prstTxWarp>
              </a:bodyPr>
              <a:lstStyle/>
              <a:p>
                <a:pPr marL="0" marR="0" lvl="0" indent="0" algn="l" defTabSz="914400" rtl="0" eaLnBrk="1" fontAlgn="base" latinLnBrk="0" hangingPunct="1">
                  <a:lnSpc>
                    <a:spcPct val="100000"/>
                  </a:lnSpc>
                  <a:spcBef>
                    <a:spcPct val="0"/>
                  </a:spcBef>
                  <a:spcAft>
                    <a:spcPct val="0"/>
                  </a:spcAft>
                  <a:buClrTx/>
                  <a:buSzTx/>
                  <a:buFontTx/>
                  <a:buNone/>
                  <a:tabLst/>
                </a:pPr>
                <a:endParaRPr kumimoji="0" lang="es-CL" sz="1800" b="0" i="0" u="none" strike="noStrike" cap="none" normalizeH="0" baseline="0" smtClean="0">
                  <a:ln>
                    <a:noFill/>
                  </a:ln>
                  <a:solidFill>
                    <a:schemeClr val="tx1"/>
                  </a:solidFill>
                  <a:effectLst/>
                  <a:latin typeface="Arial" pitchFamily="34" charset="0"/>
                  <a:cs typeface="Arial" pitchFamily="34" charset="0"/>
                </a:endParaRPr>
              </a:p>
            </p:txBody>
          </p:sp>
          <p:sp>
            <p:nvSpPr>
              <p:cNvPr id="27" name="Oval 27"/>
              <p:cNvSpPr>
                <a:spLocks noChangeArrowheads="1"/>
              </p:cNvSpPr>
              <p:nvPr/>
            </p:nvSpPr>
            <p:spPr bwMode="auto">
              <a:xfrm>
                <a:off x="2421" y="12876"/>
                <a:ext cx="540" cy="540"/>
              </a:xfrm>
              <a:prstGeom prst="ellipse">
                <a:avLst/>
              </a:prstGeom>
              <a:solidFill>
                <a:srgbClr val="FFFFFF"/>
              </a:solidFill>
              <a:ln w="6350">
                <a:solidFill>
                  <a:srgbClr val="000000"/>
                </a:solidFill>
                <a:round/>
                <a:headEnd/>
                <a:tailEnd/>
              </a:ln>
            </p:spPr>
            <p:txBody>
              <a:bodyPr vert="horz" wrap="square" lIns="91440" tIns="45720" rIns="91440" bIns="45720" numCol="1" anchor="t" anchorCtr="0" compatLnSpc="1">
                <a:prstTxWarp prst="textNoShape">
                  <a:avLst/>
                </a:prstTxWarp>
              </a:bodyPr>
              <a:lstStyle/>
              <a:p>
                <a:pPr marL="0" marR="0" lvl="0" indent="0" algn="l" defTabSz="914400" rtl="0" eaLnBrk="1" fontAlgn="base" latinLnBrk="0" hangingPunct="1">
                  <a:lnSpc>
                    <a:spcPct val="100000"/>
                  </a:lnSpc>
                  <a:spcBef>
                    <a:spcPct val="0"/>
                  </a:spcBef>
                  <a:spcAft>
                    <a:spcPct val="0"/>
                  </a:spcAft>
                  <a:buClrTx/>
                  <a:buSzTx/>
                  <a:buFontTx/>
                  <a:buNone/>
                  <a:tabLst/>
                </a:pPr>
                <a:endParaRPr kumimoji="0" lang="es-CL" sz="1800" b="0" i="0" u="none" strike="noStrike" cap="none" normalizeH="0" baseline="0" smtClean="0">
                  <a:ln>
                    <a:noFill/>
                  </a:ln>
                  <a:solidFill>
                    <a:schemeClr val="tx1"/>
                  </a:solidFill>
                  <a:effectLst/>
                  <a:latin typeface="Arial" pitchFamily="34" charset="0"/>
                  <a:cs typeface="Arial" pitchFamily="34" charset="0"/>
                </a:endParaRPr>
              </a:p>
            </p:txBody>
          </p:sp>
          <p:sp>
            <p:nvSpPr>
              <p:cNvPr id="28" name="Oval 26"/>
              <p:cNvSpPr>
                <a:spLocks noChangeArrowheads="1"/>
              </p:cNvSpPr>
              <p:nvPr/>
            </p:nvSpPr>
            <p:spPr bwMode="auto">
              <a:xfrm>
                <a:off x="2601" y="13056"/>
                <a:ext cx="180" cy="180"/>
              </a:xfrm>
              <a:prstGeom prst="ellipse">
                <a:avLst/>
              </a:prstGeom>
              <a:solidFill>
                <a:srgbClr val="FFFFFF"/>
              </a:solidFill>
              <a:ln w="6350">
                <a:solidFill>
                  <a:srgbClr val="000000"/>
                </a:solidFill>
                <a:round/>
                <a:headEnd/>
                <a:tailEnd/>
              </a:ln>
            </p:spPr>
            <p:txBody>
              <a:bodyPr vert="horz" wrap="square" lIns="91440" tIns="45720" rIns="91440" bIns="45720" numCol="1" anchor="t" anchorCtr="0" compatLnSpc="1">
                <a:prstTxWarp prst="textNoShape">
                  <a:avLst/>
                </a:prstTxWarp>
              </a:bodyPr>
              <a:lstStyle/>
              <a:p>
                <a:endParaRPr lang="es-CL"/>
              </a:p>
            </p:txBody>
          </p:sp>
          <p:sp>
            <p:nvSpPr>
              <p:cNvPr id="29" name="Oval 25"/>
              <p:cNvSpPr>
                <a:spLocks noChangeArrowheads="1"/>
              </p:cNvSpPr>
              <p:nvPr/>
            </p:nvSpPr>
            <p:spPr bwMode="auto">
              <a:xfrm>
                <a:off x="2961" y="13359"/>
                <a:ext cx="68" cy="68"/>
              </a:xfrm>
              <a:prstGeom prst="ellipse">
                <a:avLst/>
              </a:prstGeom>
              <a:solidFill>
                <a:srgbClr val="000000"/>
              </a:solidFill>
              <a:ln w="6350">
                <a:solidFill>
                  <a:srgbClr val="000000"/>
                </a:solidFill>
                <a:round/>
                <a:headEnd/>
                <a:tailEnd/>
              </a:ln>
            </p:spPr>
            <p:txBody>
              <a:bodyPr vert="horz" wrap="square" lIns="91440" tIns="45720" rIns="91440" bIns="45720" numCol="1" anchor="t" anchorCtr="0" compatLnSpc="1">
                <a:prstTxWarp prst="textNoShape">
                  <a:avLst/>
                </a:prstTxWarp>
              </a:bodyPr>
              <a:lstStyle/>
              <a:p>
                <a:endParaRPr lang="es-CL"/>
              </a:p>
            </p:txBody>
          </p:sp>
          <p:sp>
            <p:nvSpPr>
              <p:cNvPr id="30" name="Oval 24"/>
              <p:cNvSpPr>
                <a:spLocks noChangeArrowheads="1"/>
              </p:cNvSpPr>
              <p:nvPr/>
            </p:nvSpPr>
            <p:spPr bwMode="auto">
              <a:xfrm>
                <a:off x="3042" y="13333"/>
                <a:ext cx="68" cy="68"/>
              </a:xfrm>
              <a:prstGeom prst="ellipse">
                <a:avLst/>
              </a:prstGeom>
              <a:solidFill>
                <a:srgbClr val="000000"/>
              </a:solidFill>
              <a:ln w="6350">
                <a:solidFill>
                  <a:srgbClr val="000000"/>
                </a:solidFill>
                <a:round/>
                <a:headEnd/>
                <a:tailEnd/>
              </a:ln>
            </p:spPr>
            <p:txBody>
              <a:bodyPr vert="horz" wrap="square" lIns="91440" tIns="45720" rIns="91440" bIns="45720" numCol="1" anchor="t" anchorCtr="0" compatLnSpc="1">
                <a:prstTxWarp prst="textNoShape">
                  <a:avLst/>
                </a:prstTxWarp>
              </a:bodyPr>
              <a:lstStyle/>
              <a:p>
                <a:endParaRPr lang="es-CL"/>
              </a:p>
            </p:txBody>
          </p:sp>
          <p:sp>
            <p:nvSpPr>
              <p:cNvPr id="31" name="Oval 23"/>
              <p:cNvSpPr>
                <a:spLocks noChangeArrowheads="1"/>
              </p:cNvSpPr>
              <p:nvPr/>
            </p:nvSpPr>
            <p:spPr bwMode="auto">
              <a:xfrm>
                <a:off x="3042" y="13425"/>
                <a:ext cx="68" cy="68"/>
              </a:xfrm>
              <a:prstGeom prst="ellipse">
                <a:avLst/>
              </a:prstGeom>
              <a:solidFill>
                <a:srgbClr val="000000"/>
              </a:solidFill>
              <a:ln w="6350">
                <a:solidFill>
                  <a:srgbClr val="000000"/>
                </a:solidFill>
                <a:round/>
                <a:headEnd/>
                <a:tailEnd/>
              </a:ln>
            </p:spPr>
            <p:txBody>
              <a:bodyPr vert="horz" wrap="square" lIns="91440" tIns="45720" rIns="91440" bIns="45720" numCol="1" anchor="t" anchorCtr="0" compatLnSpc="1">
                <a:prstTxWarp prst="textNoShape">
                  <a:avLst/>
                </a:prstTxWarp>
              </a:bodyPr>
              <a:lstStyle/>
              <a:p>
                <a:endParaRPr lang="es-CL"/>
              </a:p>
            </p:txBody>
          </p:sp>
          <p:sp>
            <p:nvSpPr>
              <p:cNvPr id="32" name="Oval 22"/>
              <p:cNvSpPr>
                <a:spLocks noChangeArrowheads="1"/>
              </p:cNvSpPr>
              <p:nvPr/>
            </p:nvSpPr>
            <p:spPr bwMode="auto">
              <a:xfrm>
                <a:off x="3097" y="13370"/>
                <a:ext cx="68" cy="68"/>
              </a:xfrm>
              <a:prstGeom prst="ellipse">
                <a:avLst/>
              </a:prstGeom>
              <a:solidFill>
                <a:srgbClr val="000000"/>
              </a:solidFill>
              <a:ln w="6350">
                <a:solidFill>
                  <a:srgbClr val="000000"/>
                </a:solidFill>
                <a:round/>
                <a:headEnd/>
                <a:tailEnd/>
              </a:ln>
            </p:spPr>
            <p:txBody>
              <a:bodyPr vert="horz" wrap="square" lIns="91440" tIns="45720" rIns="91440" bIns="45720" numCol="1" anchor="t" anchorCtr="0" compatLnSpc="1">
                <a:prstTxWarp prst="textNoShape">
                  <a:avLst/>
                </a:prstTxWarp>
              </a:bodyPr>
              <a:lstStyle/>
              <a:p>
                <a:endParaRPr lang="es-CL"/>
              </a:p>
            </p:txBody>
          </p:sp>
          <p:sp>
            <p:nvSpPr>
              <p:cNvPr id="33" name="Oval 21"/>
              <p:cNvSpPr>
                <a:spLocks noChangeArrowheads="1"/>
              </p:cNvSpPr>
              <p:nvPr/>
            </p:nvSpPr>
            <p:spPr bwMode="auto">
              <a:xfrm>
                <a:off x="2961" y="13441"/>
                <a:ext cx="68" cy="68"/>
              </a:xfrm>
              <a:prstGeom prst="ellipse">
                <a:avLst/>
              </a:prstGeom>
              <a:solidFill>
                <a:srgbClr val="000000"/>
              </a:solidFill>
              <a:ln w="6350">
                <a:solidFill>
                  <a:srgbClr val="000000"/>
                </a:solidFill>
                <a:round/>
                <a:headEnd/>
                <a:tailEnd/>
              </a:ln>
            </p:spPr>
            <p:txBody>
              <a:bodyPr vert="horz" wrap="square" lIns="91440" tIns="45720" rIns="91440" bIns="45720" numCol="1" anchor="t" anchorCtr="0" compatLnSpc="1">
                <a:prstTxWarp prst="textNoShape">
                  <a:avLst/>
                </a:prstTxWarp>
              </a:bodyPr>
              <a:lstStyle/>
              <a:p>
                <a:endParaRPr lang="es-CL"/>
              </a:p>
            </p:txBody>
          </p:sp>
        </p:grpSp>
        <p:sp>
          <p:nvSpPr>
            <p:cNvPr id="7" name="Text Box 19"/>
            <p:cNvSpPr txBox="1">
              <a:spLocks noChangeArrowheads="1"/>
            </p:cNvSpPr>
            <p:nvPr/>
          </p:nvSpPr>
          <p:spPr bwMode="auto">
            <a:xfrm>
              <a:off x="8001" y="12244"/>
              <a:ext cx="1980" cy="1800"/>
            </a:xfrm>
            <a:prstGeom prst="rect">
              <a:avLst/>
            </a:prstGeom>
            <a:solidFill>
              <a:srgbClr val="FFFFFF"/>
            </a:solidFill>
            <a:ln w="6350">
              <a:solidFill>
                <a:srgbClr val="000000"/>
              </a:solidFill>
              <a:miter lim="800000"/>
              <a:headEnd/>
              <a:tailEnd/>
            </a:ln>
          </p:spPr>
          <p:txBody>
            <a:bodyPr vert="horz" wrap="square" lIns="91440" tIns="45720" rIns="91440" bIns="45720" numCol="1" anchor="t" anchorCtr="0" compatLnSpc="1">
              <a:prstTxWarp prst="textNoShape">
                <a:avLst/>
              </a:prstTxWarp>
            </a:bodyPr>
            <a:lstStyle/>
            <a:p>
              <a:pPr marL="0" marR="0" lvl="0" indent="0" algn="l" defTabSz="914400" rtl="0" eaLnBrk="1" fontAlgn="base" latinLnBrk="0" hangingPunct="1">
                <a:lnSpc>
                  <a:spcPct val="100000"/>
                </a:lnSpc>
                <a:spcBef>
                  <a:spcPct val="0"/>
                </a:spcBef>
                <a:spcAft>
                  <a:spcPct val="0"/>
                </a:spcAft>
                <a:buClrTx/>
                <a:buSzTx/>
                <a:buFontTx/>
                <a:buNone/>
                <a:tabLst/>
              </a:pPr>
              <a:endParaRPr kumimoji="0" lang="es-CL" sz="1800" b="0" i="0" u="none" strike="noStrike" cap="none" normalizeH="0" baseline="0" smtClean="0">
                <a:ln>
                  <a:noFill/>
                </a:ln>
                <a:solidFill>
                  <a:schemeClr val="tx1"/>
                </a:solidFill>
                <a:effectLst/>
                <a:latin typeface="Arial" pitchFamily="34" charset="0"/>
                <a:cs typeface="Arial" pitchFamily="34" charset="0"/>
              </a:endParaRPr>
            </a:p>
          </p:txBody>
        </p:sp>
        <p:sp>
          <p:nvSpPr>
            <p:cNvPr id="8" name="Oval 18"/>
            <p:cNvSpPr>
              <a:spLocks noChangeArrowheads="1"/>
            </p:cNvSpPr>
            <p:nvPr/>
          </p:nvSpPr>
          <p:spPr bwMode="auto">
            <a:xfrm>
              <a:off x="8361" y="12534"/>
              <a:ext cx="1260" cy="1260"/>
            </a:xfrm>
            <a:prstGeom prst="ellipse">
              <a:avLst/>
            </a:prstGeom>
            <a:solidFill>
              <a:srgbClr val="FFFFFF"/>
            </a:solidFill>
            <a:ln w="6350">
              <a:solidFill>
                <a:srgbClr val="000000"/>
              </a:solidFill>
              <a:round/>
              <a:headEnd/>
              <a:tailEnd/>
            </a:ln>
          </p:spPr>
          <p:txBody>
            <a:bodyPr vert="horz" wrap="square" lIns="91440" tIns="45720" rIns="91440" bIns="45720" numCol="1" anchor="t" anchorCtr="0" compatLnSpc="1">
              <a:prstTxWarp prst="textNoShape">
                <a:avLst/>
              </a:prstTxWarp>
            </a:bodyPr>
            <a:lstStyle/>
            <a:p>
              <a:pPr marL="0" marR="0" lvl="0" indent="0" algn="l" defTabSz="914400" rtl="0" eaLnBrk="1" fontAlgn="base" latinLnBrk="0" hangingPunct="1">
                <a:lnSpc>
                  <a:spcPct val="100000"/>
                </a:lnSpc>
                <a:spcBef>
                  <a:spcPct val="0"/>
                </a:spcBef>
                <a:spcAft>
                  <a:spcPct val="0"/>
                </a:spcAft>
                <a:buClrTx/>
                <a:buSzTx/>
                <a:buFontTx/>
                <a:buNone/>
                <a:tabLst/>
              </a:pPr>
              <a:endParaRPr kumimoji="0" lang="es-CL" sz="1800" b="0" i="0" u="none" strike="noStrike" cap="none" normalizeH="0" baseline="0" smtClean="0">
                <a:ln>
                  <a:noFill/>
                </a:ln>
                <a:solidFill>
                  <a:schemeClr val="tx1"/>
                </a:solidFill>
                <a:effectLst/>
                <a:latin typeface="Arial" pitchFamily="34" charset="0"/>
                <a:cs typeface="Arial" pitchFamily="34" charset="0"/>
              </a:endParaRPr>
            </a:p>
          </p:txBody>
        </p:sp>
        <p:sp>
          <p:nvSpPr>
            <p:cNvPr id="9" name="Oval 17"/>
            <p:cNvSpPr>
              <a:spLocks noChangeArrowheads="1"/>
            </p:cNvSpPr>
            <p:nvPr/>
          </p:nvSpPr>
          <p:spPr bwMode="auto">
            <a:xfrm>
              <a:off x="8721" y="12876"/>
              <a:ext cx="540" cy="540"/>
            </a:xfrm>
            <a:prstGeom prst="ellipse">
              <a:avLst/>
            </a:prstGeom>
            <a:solidFill>
              <a:srgbClr val="FFFFFF"/>
            </a:solidFill>
            <a:ln w="6350">
              <a:solidFill>
                <a:srgbClr val="000000"/>
              </a:solidFill>
              <a:round/>
              <a:headEnd/>
              <a:tailEnd/>
            </a:ln>
          </p:spPr>
          <p:txBody>
            <a:bodyPr vert="horz" wrap="square" lIns="91440" tIns="45720" rIns="91440" bIns="45720" numCol="1" anchor="t" anchorCtr="0" compatLnSpc="1">
              <a:prstTxWarp prst="textNoShape">
                <a:avLst/>
              </a:prstTxWarp>
            </a:bodyPr>
            <a:lstStyle/>
            <a:p>
              <a:pPr marL="0" marR="0" lvl="0" indent="0" algn="l" defTabSz="914400" rtl="0" eaLnBrk="1" fontAlgn="base" latinLnBrk="0" hangingPunct="1">
                <a:lnSpc>
                  <a:spcPct val="100000"/>
                </a:lnSpc>
                <a:spcBef>
                  <a:spcPct val="0"/>
                </a:spcBef>
                <a:spcAft>
                  <a:spcPct val="0"/>
                </a:spcAft>
                <a:buClrTx/>
                <a:buSzTx/>
                <a:buFontTx/>
                <a:buNone/>
                <a:tabLst/>
              </a:pPr>
              <a:endParaRPr kumimoji="0" lang="es-CL" sz="1800" b="0" i="0" u="none" strike="noStrike" cap="none" normalizeH="0" baseline="0" smtClean="0">
                <a:ln>
                  <a:noFill/>
                </a:ln>
                <a:solidFill>
                  <a:schemeClr val="tx1"/>
                </a:solidFill>
                <a:effectLst/>
                <a:latin typeface="Arial" pitchFamily="34" charset="0"/>
                <a:cs typeface="Arial" pitchFamily="34" charset="0"/>
              </a:endParaRPr>
            </a:p>
          </p:txBody>
        </p:sp>
        <p:sp>
          <p:nvSpPr>
            <p:cNvPr id="10" name="Oval 16"/>
            <p:cNvSpPr>
              <a:spLocks noChangeArrowheads="1"/>
            </p:cNvSpPr>
            <p:nvPr/>
          </p:nvSpPr>
          <p:spPr bwMode="auto">
            <a:xfrm>
              <a:off x="8901" y="13056"/>
              <a:ext cx="180" cy="180"/>
            </a:xfrm>
            <a:prstGeom prst="ellipse">
              <a:avLst/>
            </a:prstGeom>
            <a:solidFill>
              <a:srgbClr val="FFFFFF"/>
            </a:solidFill>
            <a:ln w="6350">
              <a:solidFill>
                <a:srgbClr val="000000"/>
              </a:solidFill>
              <a:round/>
              <a:headEnd/>
              <a:tailEnd/>
            </a:ln>
          </p:spPr>
          <p:txBody>
            <a:bodyPr vert="horz" wrap="square" lIns="91440" tIns="45720" rIns="91440" bIns="45720" numCol="1" anchor="t" anchorCtr="0" compatLnSpc="1">
              <a:prstTxWarp prst="textNoShape">
                <a:avLst/>
              </a:prstTxWarp>
            </a:bodyPr>
            <a:lstStyle/>
            <a:p>
              <a:endParaRPr lang="es-CL"/>
            </a:p>
          </p:txBody>
        </p:sp>
        <p:sp>
          <p:nvSpPr>
            <p:cNvPr id="11" name="Oval 15"/>
            <p:cNvSpPr>
              <a:spLocks noChangeArrowheads="1"/>
            </p:cNvSpPr>
            <p:nvPr/>
          </p:nvSpPr>
          <p:spPr bwMode="auto">
            <a:xfrm>
              <a:off x="8982" y="13139"/>
              <a:ext cx="68" cy="68"/>
            </a:xfrm>
            <a:prstGeom prst="ellipse">
              <a:avLst/>
            </a:prstGeom>
            <a:solidFill>
              <a:srgbClr val="000000"/>
            </a:solidFill>
            <a:ln w="6350">
              <a:solidFill>
                <a:srgbClr val="000000"/>
              </a:solidFill>
              <a:round/>
              <a:headEnd/>
              <a:tailEnd/>
            </a:ln>
          </p:spPr>
          <p:txBody>
            <a:bodyPr vert="horz" wrap="square" lIns="91440" tIns="45720" rIns="91440" bIns="45720" numCol="1" anchor="t" anchorCtr="0" compatLnSpc="1">
              <a:prstTxWarp prst="textNoShape">
                <a:avLst/>
              </a:prstTxWarp>
            </a:bodyPr>
            <a:lstStyle/>
            <a:p>
              <a:endParaRPr lang="es-CL"/>
            </a:p>
          </p:txBody>
        </p:sp>
        <p:sp>
          <p:nvSpPr>
            <p:cNvPr id="12" name="Oval 14"/>
            <p:cNvSpPr>
              <a:spLocks noChangeArrowheads="1"/>
            </p:cNvSpPr>
            <p:nvPr/>
          </p:nvSpPr>
          <p:spPr bwMode="auto">
            <a:xfrm>
              <a:off x="8993" y="13076"/>
              <a:ext cx="68" cy="68"/>
            </a:xfrm>
            <a:prstGeom prst="ellipse">
              <a:avLst/>
            </a:prstGeom>
            <a:solidFill>
              <a:srgbClr val="000000"/>
            </a:solidFill>
            <a:ln w="6350">
              <a:solidFill>
                <a:srgbClr val="000000"/>
              </a:solidFill>
              <a:round/>
              <a:headEnd/>
              <a:tailEnd/>
            </a:ln>
          </p:spPr>
          <p:txBody>
            <a:bodyPr vert="horz" wrap="square" lIns="91440" tIns="45720" rIns="91440" bIns="45720" numCol="1" anchor="t" anchorCtr="0" compatLnSpc="1">
              <a:prstTxWarp prst="textNoShape">
                <a:avLst/>
              </a:prstTxWarp>
            </a:bodyPr>
            <a:lstStyle/>
            <a:p>
              <a:endParaRPr lang="es-CL"/>
            </a:p>
          </p:txBody>
        </p:sp>
        <p:sp>
          <p:nvSpPr>
            <p:cNvPr id="13" name="Oval 13"/>
            <p:cNvSpPr>
              <a:spLocks noChangeArrowheads="1"/>
            </p:cNvSpPr>
            <p:nvPr/>
          </p:nvSpPr>
          <p:spPr bwMode="auto">
            <a:xfrm>
              <a:off x="8901" y="13144"/>
              <a:ext cx="68" cy="68"/>
            </a:xfrm>
            <a:prstGeom prst="ellipse">
              <a:avLst/>
            </a:prstGeom>
            <a:solidFill>
              <a:srgbClr val="000000"/>
            </a:solidFill>
            <a:ln w="6350">
              <a:solidFill>
                <a:srgbClr val="000000"/>
              </a:solidFill>
              <a:round/>
              <a:headEnd/>
              <a:tailEnd/>
            </a:ln>
          </p:spPr>
          <p:txBody>
            <a:bodyPr vert="horz" wrap="square" lIns="91440" tIns="45720" rIns="91440" bIns="45720" numCol="1" anchor="t" anchorCtr="0" compatLnSpc="1">
              <a:prstTxWarp prst="textNoShape">
                <a:avLst/>
              </a:prstTxWarp>
            </a:bodyPr>
            <a:lstStyle/>
            <a:p>
              <a:endParaRPr lang="es-CL"/>
            </a:p>
          </p:txBody>
        </p:sp>
        <p:sp>
          <p:nvSpPr>
            <p:cNvPr id="14" name="Oval 12"/>
            <p:cNvSpPr>
              <a:spLocks noChangeArrowheads="1"/>
            </p:cNvSpPr>
            <p:nvPr/>
          </p:nvSpPr>
          <p:spPr bwMode="auto">
            <a:xfrm>
              <a:off x="8927" y="13063"/>
              <a:ext cx="68" cy="68"/>
            </a:xfrm>
            <a:prstGeom prst="ellipse">
              <a:avLst/>
            </a:prstGeom>
            <a:solidFill>
              <a:srgbClr val="000000"/>
            </a:solidFill>
            <a:ln w="6350">
              <a:solidFill>
                <a:srgbClr val="000000"/>
              </a:solidFill>
              <a:round/>
              <a:headEnd/>
              <a:tailEnd/>
            </a:ln>
          </p:spPr>
          <p:txBody>
            <a:bodyPr vert="horz" wrap="square" lIns="91440" tIns="45720" rIns="91440" bIns="45720" numCol="1" anchor="t" anchorCtr="0" compatLnSpc="1">
              <a:prstTxWarp prst="textNoShape">
                <a:avLst/>
              </a:prstTxWarp>
            </a:bodyPr>
            <a:lstStyle/>
            <a:p>
              <a:endParaRPr lang="es-CL"/>
            </a:p>
          </p:txBody>
        </p:sp>
        <p:sp>
          <p:nvSpPr>
            <p:cNvPr id="15" name="Oval 11"/>
            <p:cNvSpPr>
              <a:spLocks noChangeArrowheads="1"/>
            </p:cNvSpPr>
            <p:nvPr/>
          </p:nvSpPr>
          <p:spPr bwMode="auto">
            <a:xfrm>
              <a:off x="8949" y="13144"/>
              <a:ext cx="68" cy="68"/>
            </a:xfrm>
            <a:prstGeom prst="ellipse">
              <a:avLst/>
            </a:prstGeom>
            <a:solidFill>
              <a:srgbClr val="000000"/>
            </a:solidFill>
            <a:ln w="6350">
              <a:solidFill>
                <a:srgbClr val="000000"/>
              </a:solidFill>
              <a:round/>
              <a:headEnd/>
              <a:tailEnd/>
            </a:ln>
          </p:spPr>
          <p:txBody>
            <a:bodyPr vert="horz" wrap="square" lIns="91440" tIns="45720" rIns="91440" bIns="45720" numCol="1" anchor="t" anchorCtr="0" compatLnSpc="1">
              <a:prstTxWarp prst="textNoShape">
                <a:avLst/>
              </a:prstTxWarp>
            </a:bodyPr>
            <a:lstStyle/>
            <a:p>
              <a:endParaRPr lang="es-CL"/>
            </a:p>
          </p:txBody>
        </p:sp>
        <p:sp>
          <p:nvSpPr>
            <p:cNvPr id="16" name="Text Box 10"/>
            <p:cNvSpPr txBox="1">
              <a:spLocks noChangeArrowheads="1"/>
            </p:cNvSpPr>
            <p:nvPr/>
          </p:nvSpPr>
          <p:spPr bwMode="auto">
            <a:xfrm>
              <a:off x="1881" y="12244"/>
              <a:ext cx="1980" cy="1800"/>
            </a:xfrm>
            <a:prstGeom prst="rect">
              <a:avLst/>
            </a:prstGeom>
            <a:solidFill>
              <a:srgbClr val="FFFFFF"/>
            </a:solidFill>
            <a:ln w="6350">
              <a:solidFill>
                <a:srgbClr val="000000"/>
              </a:solidFill>
              <a:miter lim="800000"/>
              <a:headEnd/>
              <a:tailEnd/>
            </a:ln>
          </p:spPr>
          <p:txBody>
            <a:bodyPr vert="horz" wrap="square" lIns="91440" tIns="45720" rIns="91440" bIns="45720" numCol="1" anchor="t" anchorCtr="0" compatLnSpc="1">
              <a:prstTxWarp prst="textNoShape">
                <a:avLst/>
              </a:prstTxWarp>
            </a:bodyPr>
            <a:lstStyle/>
            <a:p>
              <a:pPr marL="0" marR="0" lvl="0" indent="0" algn="l" defTabSz="914400" rtl="0" eaLnBrk="1" fontAlgn="base" latinLnBrk="0" hangingPunct="1">
                <a:lnSpc>
                  <a:spcPct val="100000"/>
                </a:lnSpc>
                <a:spcBef>
                  <a:spcPct val="0"/>
                </a:spcBef>
                <a:spcAft>
                  <a:spcPct val="0"/>
                </a:spcAft>
                <a:buClrTx/>
                <a:buSzTx/>
                <a:buFontTx/>
                <a:buNone/>
                <a:tabLst/>
              </a:pPr>
              <a:endParaRPr kumimoji="0" lang="es-CL" sz="1800" b="0" i="0" u="none" strike="noStrike" cap="none" normalizeH="0" baseline="0" smtClean="0">
                <a:ln>
                  <a:noFill/>
                </a:ln>
                <a:solidFill>
                  <a:schemeClr val="tx1"/>
                </a:solidFill>
                <a:effectLst/>
                <a:latin typeface="Arial" pitchFamily="34" charset="0"/>
                <a:cs typeface="Arial" pitchFamily="34" charset="0"/>
              </a:endParaRPr>
            </a:p>
          </p:txBody>
        </p:sp>
        <p:sp>
          <p:nvSpPr>
            <p:cNvPr id="17" name="Oval 9"/>
            <p:cNvSpPr>
              <a:spLocks noChangeArrowheads="1"/>
            </p:cNvSpPr>
            <p:nvPr/>
          </p:nvSpPr>
          <p:spPr bwMode="auto">
            <a:xfrm>
              <a:off x="2241" y="12534"/>
              <a:ext cx="1260" cy="1260"/>
            </a:xfrm>
            <a:prstGeom prst="ellipse">
              <a:avLst/>
            </a:prstGeom>
            <a:solidFill>
              <a:srgbClr val="FFFFFF"/>
            </a:solidFill>
            <a:ln w="6350">
              <a:solidFill>
                <a:srgbClr val="000000"/>
              </a:solidFill>
              <a:round/>
              <a:headEnd/>
              <a:tailEnd/>
            </a:ln>
          </p:spPr>
          <p:txBody>
            <a:bodyPr vert="horz" wrap="square" lIns="91440" tIns="45720" rIns="91440" bIns="45720" numCol="1" anchor="t" anchorCtr="0" compatLnSpc="1">
              <a:prstTxWarp prst="textNoShape">
                <a:avLst/>
              </a:prstTxWarp>
            </a:bodyPr>
            <a:lstStyle/>
            <a:p>
              <a:pPr marL="0" marR="0" lvl="0" indent="0" algn="l" defTabSz="914400" rtl="0" eaLnBrk="1" fontAlgn="base" latinLnBrk="0" hangingPunct="1">
                <a:lnSpc>
                  <a:spcPct val="100000"/>
                </a:lnSpc>
                <a:spcBef>
                  <a:spcPct val="0"/>
                </a:spcBef>
                <a:spcAft>
                  <a:spcPct val="0"/>
                </a:spcAft>
                <a:buClrTx/>
                <a:buSzTx/>
                <a:buFontTx/>
                <a:buNone/>
                <a:tabLst/>
              </a:pPr>
              <a:endParaRPr kumimoji="0" lang="es-CL" sz="1800" b="0" i="0" u="none" strike="noStrike" cap="none" normalizeH="0" baseline="0" smtClean="0">
                <a:ln>
                  <a:noFill/>
                </a:ln>
                <a:solidFill>
                  <a:schemeClr val="tx1"/>
                </a:solidFill>
                <a:effectLst/>
                <a:latin typeface="Arial" pitchFamily="34" charset="0"/>
                <a:cs typeface="Arial" pitchFamily="34" charset="0"/>
              </a:endParaRPr>
            </a:p>
          </p:txBody>
        </p:sp>
        <p:sp>
          <p:nvSpPr>
            <p:cNvPr id="18" name="Oval 8"/>
            <p:cNvSpPr>
              <a:spLocks noChangeArrowheads="1"/>
            </p:cNvSpPr>
            <p:nvPr/>
          </p:nvSpPr>
          <p:spPr bwMode="auto">
            <a:xfrm>
              <a:off x="2601" y="12876"/>
              <a:ext cx="540" cy="540"/>
            </a:xfrm>
            <a:prstGeom prst="ellipse">
              <a:avLst/>
            </a:prstGeom>
            <a:solidFill>
              <a:srgbClr val="FFFFFF"/>
            </a:solidFill>
            <a:ln w="6350">
              <a:solidFill>
                <a:srgbClr val="000000"/>
              </a:solidFill>
              <a:round/>
              <a:headEnd/>
              <a:tailEnd/>
            </a:ln>
          </p:spPr>
          <p:txBody>
            <a:bodyPr vert="horz" wrap="square" lIns="91440" tIns="45720" rIns="91440" bIns="45720" numCol="1" anchor="t" anchorCtr="0" compatLnSpc="1">
              <a:prstTxWarp prst="textNoShape">
                <a:avLst/>
              </a:prstTxWarp>
            </a:bodyPr>
            <a:lstStyle/>
            <a:p>
              <a:pPr marL="0" marR="0" lvl="0" indent="0" algn="l" defTabSz="914400" rtl="0" eaLnBrk="1" fontAlgn="base" latinLnBrk="0" hangingPunct="1">
                <a:lnSpc>
                  <a:spcPct val="100000"/>
                </a:lnSpc>
                <a:spcBef>
                  <a:spcPct val="0"/>
                </a:spcBef>
                <a:spcAft>
                  <a:spcPct val="0"/>
                </a:spcAft>
                <a:buClrTx/>
                <a:buSzTx/>
                <a:buFontTx/>
                <a:buNone/>
                <a:tabLst/>
              </a:pPr>
              <a:endParaRPr kumimoji="0" lang="es-CL" sz="1800" b="0" i="0" u="none" strike="noStrike" cap="none" normalizeH="0" baseline="0" smtClean="0">
                <a:ln>
                  <a:noFill/>
                </a:ln>
                <a:solidFill>
                  <a:schemeClr val="tx1"/>
                </a:solidFill>
                <a:effectLst/>
                <a:latin typeface="Arial" pitchFamily="34" charset="0"/>
                <a:cs typeface="Arial" pitchFamily="34" charset="0"/>
              </a:endParaRPr>
            </a:p>
          </p:txBody>
        </p:sp>
        <p:sp>
          <p:nvSpPr>
            <p:cNvPr id="19" name="Oval 7"/>
            <p:cNvSpPr>
              <a:spLocks noChangeArrowheads="1"/>
            </p:cNvSpPr>
            <p:nvPr/>
          </p:nvSpPr>
          <p:spPr bwMode="auto">
            <a:xfrm>
              <a:off x="2781" y="13056"/>
              <a:ext cx="180" cy="180"/>
            </a:xfrm>
            <a:prstGeom prst="ellipse">
              <a:avLst/>
            </a:prstGeom>
            <a:solidFill>
              <a:srgbClr val="FFFFFF"/>
            </a:solidFill>
            <a:ln w="6350">
              <a:solidFill>
                <a:srgbClr val="000000"/>
              </a:solidFill>
              <a:round/>
              <a:headEnd/>
              <a:tailEnd/>
            </a:ln>
          </p:spPr>
          <p:txBody>
            <a:bodyPr vert="horz" wrap="square" lIns="91440" tIns="45720" rIns="91440" bIns="45720" numCol="1" anchor="t" anchorCtr="0" compatLnSpc="1">
              <a:prstTxWarp prst="textNoShape">
                <a:avLst/>
              </a:prstTxWarp>
            </a:bodyPr>
            <a:lstStyle/>
            <a:p>
              <a:endParaRPr lang="es-CL"/>
            </a:p>
          </p:txBody>
        </p:sp>
        <p:sp>
          <p:nvSpPr>
            <p:cNvPr id="20" name="Oval 6"/>
            <p:cNvSpPr>
              <a:spLocks noChangeArrowheads="1"/>
            </p:cNvSpPr>
            <p:nvPr/>
          </p:nvSpPr>
          <p:spPr bwMode="auto">
            <a:xfrm>
              <a:off x="2533" y="12964"/>
              <a:ext cx="68" cy="68"/>
            </a:xfrm>
            <a:prstGeom prst="ellipse">
              <a:avLst/>
            </a:prstGeom>
            <a:solidFill>
              <a:srgbClr val="000000"/>
            </a:solidFill>
            <a:ln w="6350">
              <a:solidFill>
                <a:srgbClr val="000000"/>
              </a:solidFill>
              <a:round/>
              <a:headEnd/>
              <a:tailEnd/>
            </a:ln>
          </p:spPr>
          <p:txBody>
            <a:bodyPr vert="horz" wrap="square" lIns="91440" tIns="45720" rIns="91440" bIns="45720" numCol="1" anchor="t" anchorCtr="0" compatLnSpc="1">
              <a:prstTxWarp prst="textNoShape">
                <a:avLst/>
              </a:prstTxWarp>
            </a:bodyPr>
            <a:lstStyle/>
            <a:p>
              <a:endParaRPr lang="es-CL"/>
            </a:p>
          </p:txBody>
        </p:sp>
        <p:sp>
          <p:nvSpPr>
            <p:cNvPr id="21" name="Oval 5"/>
            <p:cNvSpPr>
              <a:spLocks noChangeArrowheads="1"/>
            </p:cNvSpPr>
            <p:nvPr/>
          </p:nvSpPr>
          <p:spPr bwMode="auto">
            <a:xfrm>
              <a:off x="2961" y="12964"/>
              <a:ext cx="68" cy="68"/>
            </a:xfrm>
            <a:prstGeom prst="ellipse">
              <a:avLst/>
            </a:prstGeom>
            <a:solidFill>
              <a:srgbClr val="000000"/>
            </a:solidFill>
            <a:ln w="6350">
              <a:solidFill>
                <a:srgbClr val="000000"/>
              </a:solidFill>
              <a:round/>
              <a:headEnd/>
              <a:tailEnd/>
            </a:ln>
          </p:spPr>
          <p:txBody>
            <a:bodyPr vert="horz" wrap="square" lIns="91440" tIns="45720" rIns="91440" bIns="45720" numCol="1" anchor="t" anchorCtr="0" compatLnSpc="1">
              <a:prstTxWarp prst="textNoShape">
                <a:avLst/>
              </a:prstTxWarp>
            </a:bodyPr>
            <a:lstStyle/>
            <a:p>
              <a:endParaRPr lang="es-CL"/>
            </a:p>
          </p:txBody>
        </p:sp>
        <p:sp>
          <p:nvSpPr>
            <p:cNvPr id="22" name="Oval 4"/>
            <p:cNvSpPr>
              <a:spLocks noChangeArrowheads="1"/>
            </p:cNvSpPr>
            <p:nvPr/>
          </p:nvSpPr>
          <p:spPr bwMode="auto">
            <a:xfrm>
              <a:off x="3222" y="13425"/>
              <a:ext cx="68" cy="68"/>
            </a:xfrm>
            <a:prstGeom prst="ellipse">
              <a:avLst/>
            </a:prstGeom>
            <a:solidFill>
              <a:srgbClr val="000000"/>
            </a:solidFill>
            <a:ln w="6350">
              <a:solidFill>
                <a:srgbClr val="000000"/>
              </a:solidFill>
              <a:round/>
              <a:headEnd/>
              <a:tailEnd/>
            </a:ln>
          </p:spPr>
          <p:txBody>
            <a:bodyPr vert="horz" wrap="square" lIns="91440" tIns="45720" rIns="91440" bIns="45720" numCol="1" anchor="t" anchorCtr="0" compatLnSpc="1">
              <a:prstTxWarp prst="textNoShape">
                <a:avLst/>
              </a:prstTxWarp>
            </a:bodyPr>
            <a:lstStyle/>
            <a:p>
              <a:endParaRPr lang="es-CL"/>
            </a:p>
          </p:txBody>
        </p:sp>
        <p:sp>
          <p:nvSpPr>
            <p:cNvPr id="23" name="Oval 3"/>
            <p:cNvSpPr>
              <a:spLocks noChangeArrowheads="1"/>
            </p:cNvSpPr>
            <p:nvPr/>
          </p:nvSpPr>
          <p:spPr bwMode="auto">
            <a:xfrm>
              <a:off x="2781" y="13144"/>
              <a:ext cx="68" cy="68"/>
            </a:xfrm>
            <a:prstGeom prst="ellipse">
              <a:avLst/>
            </a:prstGeom>
            <a:solidFill>
              <a:srgbClr val="000000"/>
            </a:solidFill>
            <a:ln w="6350">
              <a:solidFill>
                <a:srgbClr val="000000"/>
              </a:solidFill>
              <a:round/>
              <a:headEnd/>
              <a:tailEnd/>
            </a:ln>
          </p:spPr>
          <p:txBody>
            <a:bodyPr vert="horz" wrap="square" lIns="91440" tIns="45720" rIns="91440" bIns="45720" numCol="1" anchor="t" anchorCtr="0" compatLnSpc="1">
              <a:prstTxWarp prst="textNoShape">
                <a:avLst/>
              </a:prstTxWarp>
            </a:bodyPr>
            <a:lstStyle/>
            <a:p>
              <a:endParaRPr lang="es-CL"/>
            </a:p>
          </p:txBody>
        </p:sp>
        <p:sp>
          <p:nvSpPr>
            <p:cNvPr id="24" name="Oval 2"/>
            <p:cNvSpPr>
              <a:spLocks noChangeArrowheads="1"/>
            </p:cNvSpPr>
            <p:nvPr/>
          </p:nvSpPr>
          <p:spPr bwMode="auto">
            <a:xfrm>
              <a:off x="2421" y="13441"/>
              <a:ext cx="68" cy="68"/>
            </a:xfrm>
            <a:prstGeom prst="ellipse">
              <a:avLst/>
            </a:prstGeom>
            <a:solidFill>
              <a:srgbClr val="000000"/>
            </a:solidFill>
            <a:ln w="6350">
              <a:solidFill>
                <a:srgbClr val="000000"/>
              </a:solidFill>
              <a:round/>
              <a:headEnd/>
              <a:tailEnd/>
            </a:ln>
          </p:spPr>
          <p:txBody>
            <a:bodyPr vert="horz" wrap="square" lIns="91440" tIns="45720" rIns="91440" bIns="45720" numCol="1" anchor="t" anchorCtr="0" compatLnSpc="1">
              <a:prstTxWarp prst="textNoShape">
                <a:avLst/>
              </a:prstTxWarp>
            </a:bodyPr>
            <a:lstStyle/>
            <a:p>
              <a:endParaRPr lang="es-CL"/>
            </a:p>
          </p:txBody>
        </p:sp>
      </p:grpSp>
      <p:sp>
        <p:nvSpPr>
          <p:cNvPr id="34" name="Rectangle 40"/>
          <p:cNvSpPr>
            <a:spLocks noChangeArrowheads="1"/>
          </p:cNvSpPr>
          <p:nvPr/>
        </p:nvSpPr>
        <p:spPr bwMode="auto">
          <a:xfrm>
            <a:off x="0" y="457200"/>
            <a:ext cx="9144000" cy="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none" lIns="91440" tIns="45720" rIns="91440" bIns="45720" numCol="1" anchor="ctr" anchorCtr="0" compatLnSpc="1">
            <a:prstTxWarp prst="textNoShape">
              <a:avLst/>
            </a:prstTxWarp>
            <a:spAutoFit/>
          </a:bodyPr>
          <a:lstStyle/>
          <a:p>
            <a:pPr marL="0" marR="0" lvl="0" indent="0" algn="l" defTabSz="914400" rtl="0" eaLnBrk="1" fontAlgn="base" latinLnBrk="0" hangingPunct="1">
              <a:lnSpc>
                <a:spcPct val="100000"/>
              </a:lnSpc>
              <a:spcBef>
                <a:spcPct val="0"/>
              </a:spcBef>
              <a:spcAft>
                <a:spcPct val="0"/>
              </a:spcAft>
              <a:buClrTx/>
              <a:buSzTx/>
              <a:buFontTx/>
              <a:buNone/>
              <a:tabLst/>
            </a:pPr>
            <a:endParaRPr kumimoji="0" lang="es-CL" sz="1800" b="0" i="0" u="none" strike="noStrike" cap="none" normalizeH="0" baseline="0" smtClean="0">
              <a:ln>
                <a:noFill/>
              </a:ln>
              <a:solidFill>
                <a:schemeClr val="tx1"/>
              </a:solidFill>
              <a:effectLst/>
              <a:latin typeface="Arial" pitchFamily="34" charset="0"/>
              <a:cs typeface="Arial" pitchFamily="34" charset="0"/>
            </a:endParaRPr>
          </a:p>
        </p:txBody>
      </p:sp>
    </p:spTree>
    <p:extLst>
      <p:ext uri="{BB962C8B-B14F-4D97-AF65-F5344CB8AC3E}">
        <p14:creationId xmlns:p14="http://schemas.microsoft.com/office/powerpoint/2010/main" val="3179773847"/>
      </p:ext>
    </p:extLst>
  </p:cSld>
  <p:clrMapOvr>
    <a:masterClrMapping/>
  </p:clrMapOvr>
  <mc:AlternateContent xmlns:mc="http://schemas.openxmlformats.org/markup-compatibility/2006" xmlns:p14="http://schemas.microsoft.com/office/powerpoint/2010/main">
    <mc:Choice Requires="p14">
      <p:transition spd="slow" p14:dur="1100">
        <p14:switch dir="r"/>
      </p:transition>
    </mc:Choice>
    <mc:Fallback xmlns="">
      <p:transition spd="slow">
        <p:fade/>
      </p:transition>
    </mc:Fallback>
  </mc:AlternateContent>
  <p:timing>
    <p:tnLst>
      <p:par>
        <p:cTn id="1" dur="indefinite" restart="never" nodeType="tmRoot"/>
      </p:par>
    </p:tn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Marcador de contenido"/>
          <p:cNvSpPr>
            <a:spLocks noGrp="1"/>
          </p:cNvSpPr>
          <p:nvPr>
            <p:ph idx="1"/>
          </p:nvPr>
        </p:nvSpPr>
        <p:spPr/>
        <p:txBody>
          <a:bodyPr/>
          <a:lstStyle/>
          <a:p>
            <a:pPr algn="just"/>
            <a:r>
              <a:rPr lang="es-ES" dirty="0"/>
              <a:t>Corresponde a la cantidad de cifras que se deben considerar para anotar un número que representa la cuantificación de una magnitud teniendo en cuenta el instrumento de medida (precisión – subdivisión en su escala de medida)</a:t>
            </a:r>
            <a:endParaRPr lang="es-CL" dirty="0"/>
          </a:p>
          <a:p>
            <a:endParaRPr lang="es-CL" dirty="0"/>
          </a:p>
        </p:txBody>
      </p:sp>
      <p:sp>
        <p:nvSpPr>
          <p:cNvPr id="3" name="2 Título"/>
          <p:cNvSpPr>
            <a:spLocks noGrp="1"/>
          </p:cNvSpPr>
          <p:nvPr>
            <p:ph type="title"/>
          </p:nvPr>
        </p:nvSpPr>
        <p:spPr/>
        <p:txBody>
          <a:bodyPr/>
          <a:lstStyle/>
          <a:p>
            <a:r>
              <a:rPr lang="es-CL" dirty="0" smtClean="0"/>
              <a:t>Cifra Significativa</a:t>
            </a:r>
            <a:endParaRPr lang="es-CL" dirty="0"/>
          </a:p>
        </p:txBody>
      </p:sp>
    </p:spTree>
    <p:extLst>
      <p:ext uri="{BB962C8B-B14F-4D97-AF65-F5344CB8AC3E}">
        <p14:creationId xmlns:p14="http://schemas.microsoft.com/office/powerpoint/2010/main" val="2954842575"/>
      </p:ext>
    </p:extLst>
  </p:cSld>
  <p:clrMapOvr>
    <a:masterClrMapping/>
  </p:clrMapOvr>
  <mc:AlternateContent xmlns:mc="http://schemas.openxmlformats.org/markup-compatibility/2006" xmlns:p14="http://schemas.microsoft.com/office/powerpoint/2010/main">
    <mc:Choice Requires="p14">
      <p:transition spd="slow" p14:dur="1400">
        <p14:doors dir="vert"/>
      </p:transition>
    </mc:Choice>
    <mc:Fallback xmlns="">
      <p:transition spd="slow">
        <p:fade/>
      </p:transition>
    </mc:Fallback>
  </mc:AlternateContent>
  <p:timing>
    <p:tnLst>
      <p:par>
        <p:cTn id="1" dur="indefinite" restart="never" nodeType="tmRoot"/>
      </p:par>
    </p:tn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Marcador de contenido"/>
          <p:cNvSpPr>
            <a:spLocks noGrp="1"/>
          </p:cNvSpPr>
          <p:nvPr>
            <p:ph idx="1"/>
          </p:nvPr>
        </p:nvSpPr>
        <p:spPr>
          <a:xfrm>
            <a:off x="457200" y="1481328"/>
            <a:ext cx="8229600" cy="5044016"/>
          </a:xfrm>
        </p:spPr>
        <p:txBody>
          <a:bodyPr>
            <a:normAutofit lnSpcReduction="10000"/>
          </a:bodyPr>
          <a:lstStyle/>
          <a:p>
            <a:pPr algn="just"/>
            <a:r>
              <a:rPr lang="es-ES" dirty="0" smtClean="0"/>
              <a:t>Imagine que realiza </a:t>
            </a:r>
            <a:r>
              <a:rPr lang="es-ES" dirty="0"/>
              <a:t>una medición, por ejemplo, la de una longitud de una barra.</a:t>
            </a:r>
            <a:r>
              <a:rPr lang="es-CL" dirty="0"/>
              <a:t> </a:t>
            </a:r>
            <a:r>
              <a:rPr lang="es-ES" sz="1100" dirty="0"/>
              <a:t> </a:t>
            </a:r>
            <a:endParaRPr lang="es-CL" sz="1100" dirty="0"/>
          </a:p>
          <a:p>
            <a:pPr algn="just"/>
            <a:r>
              <a:rPr lang="es-ES" sz="2800" dirty="0"/>
              <a:t>Considere que la regla utilizada tiene divisiones hasta el milímetro, es decir, 0,1 [cm]. Para expresar el resultado de esta medición, por ejemplo, que está entre 13,7[cm] y 13,8[cm], el segmento debe ser subdividido en sectores más pequeños para poder medir en forma más precisa y obtener solo un decimal más. Si la regla no posee esa subdivisión entre dos milímetros, no puede darse un “tercer decimal”. </a:t>
            </a:r>
            <a:endParaRPr lang="es-CL" sz="2800" dirty="0"/>
          </a:p>
          <a:p>
            <a:endParaRPr lang="es-CL" dirty="0"/>
          </a:p>
        </p:txBody>
      </p:sp>
      <p:sp>
        <p:nvSpPr>
          <p:cNvPr id="3" name="2 Título"/>
          <p:cNvSpPr>
            <a:spLocks noGrp="1"/>
          </p:cNvSpPr>
          <p:nvPr>
            <p:ph type="title"/>
          </p:nvPr>
        </p:nvSpPr>
        <p:spPr/>
        <p:txBody>
          <a:bodyPr/>
          <a:lstStyle/>
          <a:p>
            <a:r>
              <a:rPr lang="es-CL" dirty="0" smtClean="0"/>
              <a:t>Cifras: Correcta e Incierta</a:t>
            </a:r>
            <a:endParaRPr lang="es-CL" dirty="0"/>
          </a:p>
        </p:txBody>
      </p:sp>
    </p:spTree>
    <p:extLst>
      <p:ext uri="{BB962C8B-B14F-4D97-AF65-F5344CB8AC3E}">
        <p14:creationId xmlns:p14="http://schemas.microsoft.com/office/powerpoint/2010/main" val="2124637942"/>
      </p:ext>
    </p:extLst>
  </p:cSld>
  <p:clrMapOvr>
    <a:masterClrMapping/>
  </p:clrMapOvr>
  <mc:AlternateContent xmlns:mc="http://schemas.openxmlformats.org/markup-compatibility/2006" xmlns:p14="http://schemas.microsoft.com/office/powerpoint/2010/main">
    <mc:Choice Requires="p14">
      <p:transition spd="slow" p14:dur="3000">
        <p14:shred/>
      </p:transition>
    </mc:Choice>
    <mc:Fallback xmlns="">
      <p:transition spd="slow">
        <p:fade/>
      </p:transition>
    </mc:Fallback>
  </mc:AlternateContent>
  <p:timing>
    <p:tnLst>
      <p:par>
        <p:cTn id="1" dur="indefinite" restart="never" nodeType="tmRoot"/>
      </p:par>
    </p:tn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Marcador de contenido"/>
          <p:cNvSpPr>
            <a:spLocks noGrp="1"/>
          </p:cNvSpPr>
          <p:nvPr>
            <p:ph idx="1"/>
          </p:nvPr>
        </p:nvSpPr>
        <p:spPr>
          <a:xfrm>
            <a:off x="457200" y="548680"/>
            <a:ext cx="8229600" cy="5458611"/>
          </a:xfrm>
        </p:spPr>
        <p:txBody>
          <a:bodyPr numCol="2"/>
          <a:lstStyle/>
          <a:p>
            <a:pPr algn="just"/>
            <a:r>
              <a:rPr lang="es-ES" sz="2000" dirty="0"/>
              <a:t>Para efectuar la medición, entre 13,7 [cm]  y  13,8[cm] subdividido mentalmente en 10 partes iguales y, con ello, estimamos la fracción de milímetro que debe aumentarse a 13,7[cm] encontrando el segundo decimal de la medición.</a:t>
            </a:r>
            <a:endParaRPr lang="es-CL" sz="2000" dirty="0"/>
          </a:p>
          <a:p>
            <a:pPr marL="109728" indent="0" algn="just">
              <a:buNone/>
            </a:pPr>
            <a:endParaRPr lang="es-CL" sz="2000" dirty="0"/>
          </a:p>
          <a:p>
            <a:pPr algn="just"/>
            <a:r>
              <a:rPr lang="es-ES" sz="2000" dirty="0"/>
              <a:t>Se aprecia que la fracción mencionada es de 5 décimos de milímetro y el resultado de la medición se podrá expresar como:</a:t>
            </a:r>
            <a:endParaRPr lang="es-CL" sz="2000" dirty="0"/>
          </a:p>
          <a:p>
            <a:pPr marL="109728" indent="0">
              <a:buNone/>
            </a:pPr>
            <a:endParaRPr lang="es-CL" dirty="0"/>
          </a:p>
        </p:txBody>
      </p:sp>
      <p:sp>
        <p:nvSpPr>
          <p:cNvPr id="4" name="Rectangle 2"/>
          <p:cNvSpPr>
            <a:spLocks noChangeArrowheads="1"/>
          </p:cNvSpPr>
          <p:nvPr/>
        </p:nvSpPr>
        <p:spPr bwMode="auto">
          <a:xfrm>
            <a:off x="0" y="0"/>
            <a:ext cx="9144000" cy="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none" lIns="91440" tIns="45720" rIns="91440" bIns="45720" numCol="1" anchor="ctr" anchorCtr="0" compatLnSpc="1">
            <a:prstTxWarp prst="textNoShape">
              <a:avLst/>
            </a:prstTxWarp>
            <a:spAutoFit/>
          </a:bodyPr>
          <a:lstStyle/>
          <a:p>
            <a:endParaRPr lang="es-CL"/>
          </a:p>
        </p:txBody>
      </p:sp>
      <p:graphicFrame>
        <p:nvGraphicFramePr>
          <p:cNvPr id="5" name="4 Objeto"/>
          <p:cNvGraphicFramePr>
            <a:graphicFrameLocks noChangeAspect="1"/>
          </p:cNvGraphicFramePr>
          <p:nvPr>
            <p:extLst>
              <p:ext uri="{D42A27DB-BD31-4B8C-83A1-F6EECF244321}">
                <p14:modId xmlns:p14="http://schemas.microsoft.com/office/powerpoint/2010/main" val="2577032633"/>
              </p:ext>
            </p:extLst>
          </p:nvPr>
        </p:nvGraphicFramePr>
        <p:xfrm>
          <a:off x="1691680" y="5600437"/>
          <a:ext cx="1872207" cy="532101"/>
        </p:xfrm>
        <a:graphic>
          <a:graphicData uri="http://schemas.openxmlformats.org/presentationml/2006/ole">
            <mc:AlternateContent xmlns:mc="http://schemas.openxmlformats.org/markup-compatibility/2006">
              <mc:Choice xmlns:v="urn:schemas-microsoft-com:vml" Requires="v">
                <p:oleObj spid="_x0000_s3102" r:id="rId3" imgW="901309" imgH="253890" progId="Equation.DSMT4">
                  <p:embed/>
                </p:oleObj>
              </mc:Choice>
              <mc:Fallback>
                <p:oleObj r:id="rId3" imgW="901309" imgH="253890" progId="Equation.DSMT4">
                  <p:embed/>
                  <p:pic>
                    <p:nvPicPr>
                      <p:cNvPr id="0" name="Object 1"/>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1691680" y="5600437"/>
                        <a:ext cx="1872207" cy="532101"/>
                      </a:xfrm>
                      <a:prstGeom prst="rect">
                        <a:avLst/>
                      </a:prstGeom>
                      <a:noFill/>
                    </p:spPr>
                  </p:pic>
                </p:oleObj>
              </mc:Fallback>
            </mc:AlternateContent>
          </a:graphicData>
        </a:graphic>
      </p:graphicFrame>
      <p:grpSp>
        <p:nvGrpSpPr>
          <p:cNvPr id="6" name="Group 3"/>
          <p:cNvGrpSpPr>
            <a:grpSpLocks/>
          </p:cNvGrpSpPr>
          <p:nvPr/>
        </p:nvGrpSpPr>
        <p:grpSpPr bwMode="auto">
          <a:xfrm>
            <a:off x="4716016" y="1068654"/>
            <a:ext cx="4505703" cy="5789346"/>
            <a:chOff x="1584" y="2448"/>
            <a:chExt cx="4032" cy="5616"/>
          </a:xfrm>
        </p:grpSpPr>
        <p:sp>
          <p:nvSpPr>
            <p:cNvPr id="7" name="AutoShape 4"/>
            <p:cNvSpPr>
              <a:spLocks noChangeArrowheads="1"/>
            </p:cNvSpPr>
            <p:nvPr/>
          </p:nvSpPr>
          <p:spPr bwMode="auto">
            <a:xfrm>
              <a:off x="3168" y="2448"/>
              <a:ext cx="288" cy="3168"/>
            </a:xfrm>
            <a:prstGeom prst="roundRect">
              <a:avLst>
                <a:gd name="adj" fmla="val 16667"/>
              </a:avLst>
            </a:prstGeom>
            <a:gradFill rotWithShape="0">
              <a:gsLst>
                <a:gs pos="0">
                  <a:srgbClr val="FFFFFF"/>
                </a:gs>
                <a:gs pos="50000">
                  <a:srgbClr val="FFFFFF">
                    <a:gamma/>
                    <a:shade val="36078"/>
                    <a:invGamma/>
                  </a:srgbClr>
                </a:gs>
                <a:gs pos="100000">
                  <a:srgbClr val="FFFFFF"/>
                </a:gs>
              </a:gsLst>
              <a:lin ang="0" scaled="1"/>
            </a:gradFill>
            <a:ln w="6350">
              <a:solidFill>
                <a:srgbClr val="000000"/>
              </a:solidFill>
              <a:round/>
              <a:headEnd/>
              <a:tailEnd/>
            </a:ln>
            <a:effectLst/>
            <a:extLst>
              <a:ext uri="{AF507438-7753-43E0-B8FC-AC1667EBCBE1}">
                <a14:hiddenEffects xmlns:a14="http://schemas.microsoft.com/office/drawing/2010/main">
                  <a:effectLst>
                    <a:outerShdw dist="35921" dir="2700000" algn="ctr" rotWithShape="0">
                      <a:srgbClr val="808080"/>
                    </a:outerShdw>
                  </a:effectLst>
                </a14:hiddenEffects>
              </a:ext>
            </a:extLst>
          </p:spPr>
          <p:txBody>
            <a:bodyPr vert="horz" wrap="square" lIns="91440" tIns="45720" rIns="91440" bIns="45720" numCol="1" anchor="t" anchorCtr="0" compatLnSpc="1">
              <a:prstTxWarp prst="textNoShape">
                <a:avLst/>
              </a:prstTxWarp>
            </a:bodyPr>
            <a:lstStyle/>
            <a:p>
              <a:endParaRPr lang="es-CL"/>
            </a:p>
          </p:txBody>
        </p:sp>
        <p:sp>
          <p:nvSpPr>
            <p:cNvPr id="8" name="Text Box 5"/>
            <p:cNvSpPr txBox="1">
              <a:spLocks noChangeArrowheads="1"/>
            </p:cNvSpPr>
            <p:nvPr/>
          </p:nvSpPr>
          <p:spPr bwMode="auto">
            <a:xfrm>
              <a:off x="1584" y="7344"/>
              <a:ext cx="3744" cy="720"/>
            </a:xfrm>
            <a:prstGeom prst="rect">
              <a:avLst/>
            </a:prstGeom>
            <a:solidFill>
              <a:srgbClr val="FFFFFF"/>
            </a:solidFill>
            <a:ln>
              <a:noFill/>
            </a:ln>
            <a:effectLst/>
            <a:extLst>
              <a:ext uri="{91240B29-F687-4F45-9708-019B960494DF}">
                <a14:hiddenLine xmlns:a14="http://schemas.microsoft.com/office/drawing/2010/main" w="6350">
                  <a:solidFill>
                    <a:srgbClr val="000000"/>
                  </a:solidFill>
                  <a:miter lim="800000"/>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txBody>
            <a:bodyPr vert="horz" wrap="square" lIns="91440" tIns="45720" rIns="91440" bIns="45720" numCol="1" anchor="t" anchorCtr="0" compatLnSpc="1">
              <a:prstTxWarp prst="textNoShape">
                <a:avLst/>
              </a:prstTxWarp>
            </a:bodyPr>
            <a:lstStyle/>
            <a:p>
              <a:pPr marL="0" marR="0" lvl="0" indent="0" algn="ctr" defTabSz="914400" rtl="0" eaLnBrk="1" fontAlgn="base" latinLnBrk="0" hangingPunct="1">
                <a:lnSpc>
                  <a:spcPct val="100000"/>
                </a:lnSpc>
                <a:spcBef>
                  <a:spcPct val="0"/>
                </a:spcBef>
                <a:spcAft>
                  <a:spcPts val="1000"/>
                </a:spcAft>
                <a:buClrTx/>
                <a:buSzTx/>
                <a:buFontTx/>
                <a:buNone/>
                <a:tabLst/>
              </a:pPr>
              <a:r>
                <a:rPr kumimoji="0" lang="es-MX" sz="1100" b="0" i="0" u="none" strike="noStrike" cap="none" normalizeH="0" baseline="0" smtClean="0">
                  <a:ln>
                    <a:noFill/>
                  </a:ln>
                  <a:solidFill>
                    <a:schemeClr val="tx1"/>
                  </a:solidFill>
                  <a:effectLst/>
                  <a:latin typeface="Calibri" pitchFamily="34" charset="0"/>
                  <a:cs typeface="Arial" pitchFamily="34" charset="0"/>
                </a:rPr>
                <a:t>Figura N°2: Medición de longitud.</a:t>
              </a:r>
              <a:endParaRPr kumimoji="0" lang="es-CL" sz="1800" b="0" i="0" u="none" strike="noStrike" cap="none" normalizeH="0" baseline="0" smtClean="0">
                <a:ln>
                  <a:noFill/>
                </a:ln>
                <a:solidFill>
                  <a:schemeClr val="tx1"/>
                </a:solidFill>
                <a:effectLst/>
                <a:latin typeface="Arial" pitchFamily="34" charset="0"/>
                <a:cs typeface="Arial" pitchFamily="34" charset="0"/>
              </a:endParaRPr>
            </a:p>
          </p:txBody>
        </p:sp>
        <p:sp>
          <p:nvSpPr>
            <p:cNvPr id="9" name="Rectangle 6"/>
            <p:cNvSpPr>
              <a:spLocks noChangeArrowheads="1"/>
            </p:cNvSpPr>
            <p:nvPr/>
          </p:nvSpPr>
          <p:spPr bwMode="auto">
            <a:xfrm>
              <a:off x="2051" y="3593"/>
              <a:ext cx="569" cy="285"/>
            </a:xfrm>
            <a:prstGeom prst="rect">
              <a:avLst/>
            </a:prstGeom>
            <a:noFill/>
            <a:ln>
              <a:noFill/>
            </a:ln>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txBody>
            <a:bodyPr vert="horz" wrap="square" lIns="12700" tIns="12700" rIns="12700" bIns="12700" numCol="1" anchor="t" anchorCtr="0" compatLnSpc="1">
              <a:prstTxWarp prst="textNoShape">
                <a:avLst/>
              </a:prstTxWarp>
            </a:bodyPr>
            <a:lstStyle/>
            <a:p>
              <a:pPr marL="0" marR="0" lvl="0" indent="0" algn="l" defTabSz="914400" rtl="0" eaLnBrk="1" fontAlgn="base" latinLnBrk="0" hangingPunct="1">
                <a:lnSpc>
                  <a:spcPct val="100000"/>
                </a:lnSpc>
                <a:spcBef>
                  <a:spcPct val="0"/>
                </a:spcBef>
                <a:spcAft>
                  <a:spcPts val="1000"/>
                </a:spcAft>
                <a:buClrTx/>
                <a:buSzTx/>
                <a:buFontTx/>
                <a:buNone/>
                <a:tabLst/>
              </a:pPr>
              <a:r>
                <a:rPr kumimoji="0" lang="es-CL" sz="1100" b="0" i="0" u="none" strike="noStrike" cap="none" normalizeH="0" baseline="0" smtClean="0">
                  <a:ln>
                    <a:noFill/>
                  </a:ln>
                  <a:solidFill>
                    <a:schemeClr val="tx1"/>
                  </a:solidFill>
                  <a:effectLst/>
                  <a:latin typeface="Calibri" pitchFamily="34" charset="0"/>
                  <a:cs typeface="Arial" pitchFamily="34" charset="0"/>
                </a:rPr>
                <a:t>     13</a:t>
              </a:r>
              <a:endParaRPr kumimoji="0" lang="es-CL" sz="1800" b="0" i="0" u="none" strike="noStrike" cap="none" normalizeH="0" baseline="0" smtClean="0">
                <a:ln>
                  <a:noFill/>
                </a:ln>
                <a:solidFill>
                  <a:schemeClr val="tx1"/>
                </a:solidFill>
                <a:effectLst/>
                <a:latin typeface="Arial" pitchFamily="34" charset="0"/>
                <a:cs typeface="Arial" pitchFamily="34" charset="0"/>
              </a:endParaRPr>
            </a:p>
          </p:txBody>
        </p:sp>
        <p:sp>
          <p:nvSpPr>
            <p:cNvPr id="10" name="Rectangle 7"/>
            <p:cNvSpPr>
              <a:spLocks noChangeArrowheads="1"/>
            </p:cNvSpPr>
            <p:nvPr/>
          </p:nvSpPr>
          <p:spPr bwMode="auto">
            <a:xfrm>
              <a:off x="2119" y="6260"/>
              <a:ext cx="569" cy="425"/>
            </a:xfrm>
            <a:prstGeom prst="rect">
              <a:avLst/>
            </a:prstGeom>
            <a:noFill/>
            <a:ln>
              <a:noFill/>
            </a:ln>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txBody>
            <a:bodyPr vert="horz" wrap="square" lIns="12700" tIns="12700" rIns="12700" bIns="12700" numCol="1" anchor="t" anchorCtr="0" compatLnSpc="1">
              <a:prstTxWarp prst="textNoShape">
                <a:avLst/>
              </a:prstTxWarp>
            </a:bodyPr>
            <a:lstStyle/>
            <a:p>
              <a:pPr marL="0" marR="0" lvl="0" indent="0" algn="l" defTabSz="914400" rtl="0" eaLnBrk="1" fontAlgn="base" latinLnBrk="0" hangingPunct="1">
                <a:lnSpc>
                  <a:spcPct val="100000"/>
                </a:lnSpc>
                <a:spcBef>
                  <a:spcPct val="0"/>
                </a:spcBef>
                <a:spcAft>
                  <a:spcPts val="1000"/>
                </a:spcAft>
                <a:buClrTx/>
                <a:buSzTx/>
                <a:buFontTx/>
                <a:buNone/>
                <a:tabLst/>
              </a:pPr>
              <a:r>
                <a:rPr kumimoji="0" lang="es-CL" sz="1100" b="0" i="0" u="none" strike="noStrike" cap="none" normalizeH="0" baseline="0" smtClean="0">
                  <a:ln>
                    <a:noFill/>
                  </a:ln>
                  <a:solidFill>
                    <a:schemeClr val="tx1"/>
                  </a:solidFill>
                  <a:effectLst/>
                  <a:latin typeface="Calibri" pitchFamily="34" charset="0"/>
                  <a:cs typeface="Arial" pitchFamily="34" charset="0"/>
                </a:rPr>
                <a:t>    14</a:t>
              </a:r>
              <a:endParaRPr kumimoji="0" lang="es-CL" sz="1800" b="0" i="0" u="none" strike="noStrike" cap="none" normalizeH="0" baseline="0" smtClean="0">
                <a:ln>
                  <a:noFill/>
                </a:ln>
                <a:solidFill>
                  <a:schemeClr val="tx1"/>
                </a:solidFill>
                <a:effectLst/>
                <a:latin typeface="Arial" pitchFamily="34" charset="0"/>
                <a:cs typeface="Arial" pitchFamily="34" charset="0"/>
              </a:endParaRPr>
            </a:p>
          </p:txBody>
        </p:sp>
        <p:sp>
          <p:nvSpPr>
            <p:cNvPr id="11" name="Text Box 8"/>
            <p:cNvSpPr txBox="1">
              <a:spLocks noChangeArrowheads="1"/>
            </p:cNvSpPr>
            <p:nvPr/>
          </p:nvSpPr>
          <p:spPr bwMode="auto">
            <a:xfrm>
              <a:off x="2160" y="3269"/>
              <a:ext cx="576" cy="575"/>
            </a:xfrm>
            <a:prstGeom prst="rect">
              <a:avLst/>
            </a:prstGeom>
            <a:solidFill>
              <a:srgbClr val="FFFFFF"/>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pPr marL="0" marR="0" lvl="0" indent="0" algn="l" defTabSz="914400" rtl="0" eaLnBrk="1" fontAlgn="base" latinLnBrk="0" hangingPunct="1">
                <a:lnSpc>
                  <a:spcPct val="100000"/>
                </a:lnSpc>
                <a:spcBef>
                  <a:spcPct val="0"/>
                </a:spcBef>
                <a:spcAft>
                  <a:spcPts val="1000"/>
                </a:spcAft>
                <a:buClrTx/>
                <a:buSzTx/>
                <a:buFontTx/>
                <a:buNone/>
                <a:tabLst/>
              </a:pPr>
              <a:r>
                <a:rPr kumimoji="0" lang="es-MX" sz="1100" b="0" i="0" u="none" strike="noStrike" cap="none" normalizeH="0" baseline="0" smtClean="0">
                  <a:ln>
                    <a:noFill/>
                  </a:ln>
                  <a:solidFill>
                    <a:schemeClr val="tx1"/>
                  </a:solidFill>
                  <a:effectLst/>
                  <a:latin typeface="Calibri" pitchFamily="34" charset="0"/>
                  <a:cs typeface="Arial" pitchFamily="34" charset="0"/>
                </a:rPr>
                <a:t>13</a:t>
              </a:r>
              <a:endParaRPr kumimoji="0" lang="es-CL" sz="1800" b="0" i="0" u="none" strike="noStrike" cap="none" normalizeH="0" baseline="0" smtClean="0">
                <a:ln>
                  <a:noFill/>
                </a:ln>
                <a:solidFill>
                  <a:schemeClr val="tx1"/>
                </a:solidFill>
                <a:effectLst/>
                <a:latin typeface="Arial" pitchFamily="34" charset="0"/>
                <a:cs typeface="Arial" pitchFamily="34" charset="0"/>
              </a:endParaRPr>
            </a:p>
          </p:txBody>
        </p:sp>
        <p:sp>
          <p:nvSpPr>
            <p:cNvPr id="12" name="Line 9"/>
            <p:cNvSpPr>
              <a:spLocks noChangeShapeType="1"/>
            </p:cNvSpPr>
            <p:nvPr/>
          </p:nvSpPr>
          <p:spPr bwMode="auto">
            <a:xfrm flipH="1">
              <a:off x="3168" y="2883"/>
              <a:ext cx="0" cy="3885"/>
            </a:xfrm>
            <a:prstGeom prst="line">
              <a:avLst/>
            </a:prstGeom>
            <a:noFill/>
            <a:ln w="9525">
              <a:solidFill>
                <a:srgbClr val="000000"/>
              </a:solidFill>
              <a:round/>
              <a:headEnd type="none" w="sm" len="sm"/>
              <a:tailEnd type="none" w="sm" len="sm"/>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rgbClr val="808080"/>
                    </a:outerShdw>
                  </a:effectLst>
                </a14:hiddenEffects>
              </a:ext>
            </a:extLst>
          </p:spPr>
          <p:txBody>
            <a:bodyPr vert="horz" wrap="square" lIns="91440" tIns="45720" rIns="91440" bIns="45720" numCol="1" anchor="t" anchorCtr="0" compatLnSpc="1">
              <a:prstTxWarp prst="textNoShape">
                <a:avLst/>
              </a:prstTxWarp>
            </a:bodyPr>
            <a:lstStyle/>
            <a:p>
              <a:endParaRPr lang="es-CL"/>
            </a:p>
          </p:txBody>
        </p:sp>
        <p:sp>
          <p:nvSpPr>
            <p:cNvPr id="13" name="Line 10"/>
            <p:cNvSpPr>
              <a:spLocks noChangeShapeType="1"/>
            </p:cNvSpPr>
            <p:nvPr/>
          </p:nvSpPr>
          <p:spPr bwMode="auto">
            <a:xfrm>
              <a:off x="1872" y="2883"/>
              <a:ext cx="0" cy="3885"/>
            </a:xfrm>
            <a:prstGeom prst="line">
              <a:avLst/>
            </a:prstGeom>
            <a:noFill/>
            <a:ln w="9525">
              <a:solidFill>
                <a:srgbClr val="000000"/>
              </a:solidFill>
              <a:round/>
              <a:headEnd type="none" w="sm" len="sm"/>
              <a:tailEnd type="none" w="sm" len="sm"/>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rgbClr val="808080"/>
                    </a:outerShdw>
                  </a:effectLst>
                </a14:hiddenEffects>
              </a:ext>
            </a:extLst>
          </p:spPr>
          <p:txBody>
            <a:bodyPr vert="horz" wrap="square" lIns="91440" tIns="45720" rIns="91440" bIns="45720" numCol="1" anchor="t" anchorCtr="0" compatLnSpc="1">
              <a:prstTxWarp prst="textNoShape">
                <a:avLst/>
              </a:prstTxWarp>
            </a:bodyPr>
            <a:lstStyle/>
            <a:p>
              <a:endParaRPr lang="es-CL"/>
            </a:p>
          </p:txBody>
        </p:sp>
        <p:sp>
          <p:nvSpPr>
            <p:cNvPr id="14" name="Line 11"/>
            <p:cNvSpPr>
              <a:spLocks noChangeShapeType="1"/>
            </p:cNvSpPr>
            <p:nvPr/>
          </p:nvSpPr>
          <p:spPr bwMode="auto">
            <a:xfrm>
              <a:off x="2582" y="3443"/>
              <a:ext cx="569" cy="1"/>
            </a:xfrm>
            <a:prstGeom prst="line">
              <a:avLst/>
            </a:prstGeom>
            <a:noFill/>
            <a:ln w="9525">
              <a:solidFill>
                <a:srgbClr val="000000"/>
              </a:solidFill>
              <a:round/>
              <a:headEnd type="none" w="sm" len="sm"/>
              <a:tailEnd type="none" w="sm" len="sm"/>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rgbClr val="808080"/>
                    </a:outerShdw>
                  </a:effectLst>
                </a14:hiddenEffects>
              </a:ext>
            </a:extLst>
          </p:spPr>
          <p:txBody>
            <a:bodyPr vert="horz" wrap="square" lIns="91440" tIns="45720" rIns="91440" bIns="45720" numCol="1" anchor="t" anchorCtr="0" compatLnSpc="1">
              <a:prstTxWarp prst="textNoShape">
                <a:avLst/>
              </a:prstTxWarp>
            </a:bodyPr>
            <a:lstStyle/>
            <a:p>
              <a:endParaRPr lang="es-CL"/>
            </a:p>
          </p:txBody>
        </p:sp>
        <p:sp>
          <p:nvSpPr>
            <p:cNvPr id="15" name="Line 12"/>
            <p:cNvSpPr>
              <a:spLocks noChangeShapeType="1"/>
            </p:cNvSpPr>
            <p:nvPr/>
          </p:nvSpPr>
          <p:spPr bwMode="auto">
            <a:xfrm>
              <a:off x="2582" y="6336"/>
              <a:ext cx="569" cy="1"/>
            </a:xfrm>
            <a:prstGeom prst="line">
              <a:avLst/>
            </a:prstGeom>
            <a:noFill/>
            <a:ln w="9525">
              <a:solidFill>
                <a:srgbClr val="000000"/>
              </a:solidFill>
              <a:round/>
              <a:headEnd type="none" w="sm" len="sm"/>
              <a:tailEnd type="none" w="sm" len="sm"/>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rgbClr val="808080"/>
                    </a:outerShdw>
                  </a:effectLst>
                </a14:hiddenEffects>
              </a:ext>
            </a:extLst>
          </p:spPr>
          <p:txBody>
            <a:bodyPr vert="horz" wrap="square" lIns="91440" tIns="45720" rIns="91440" bIns="45720" numCol="1" anchor="t" anchorCtr="0" compatLnSpc="1">
              <a:prstTxWarp prst="textNoShape">
                <a:avLst/>
              </a:prstTxWarp>
            </a:bodyPr>
            <a:lstStyle/>
            <a:p>
              <a:endParaRPr lang="es-CL"/>
            </a:p>
          </p:txBody>
        </p:sp>
        <p:sp>
          <p:nvSpPr>
            <p:cNvPr id="16" name="Line 13"/>
            <p:cNvSpPr>
              <a:spLocks noChangeShapeType="1"/>
            </p:cNvSpPr>
            <p:nvPr/>
          </p:nvSpPr>
          <p:spPr bwMode="auto">
            <a:xfrm>
              <a:off x="2866" y="4609"/>
              <a:ext cx="285" cy="1"/>
            </a:xfrm>
            <a:prstGeom prst="line">
              <a:avLst/>
            </a:prstGeom>
            <a:noFill/>
            <a:ln w="9525">
              <a:solidFill>
                <a:srgbClr val="000000"/>
              </a:solidFill>
              <a:round/>
              <a:headEnd type="none" w="sm" len="sm"/>
              <a:tailEnd type="none" w="sm" len="sm"/>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rgbClr val="808080"/>
                    </a:outerShdw>
                  </a:effectLst>
                </a14:hiddenEffects>
              </a:ext>
            </a:extLst>
          </p:spPr>
          <p:txBody>
            <a:bodyPr vert="horz" wrap="square" lIns="91440" tIns="45720" rIns="91440" bIns="45720" numCol="1" anchor="t" anchorCtr="0" compatLnSpc="1">
              <a:prstTxWarp prst="textNoShape">
                <a:avLst/>
              </a:prstTxWarp>
            </a:bodyPr>
            <a:lstStyle/>
            <a:p>
              <a:endParaRPr lang="es-CL"/>
            </a:p>
          </p:txBody>
        </p:sp>
        <p:sp>
          <p:nvSpPr>
            <p:cNvPr id="17" name="Line 14"/>
            <p:cNvSpPr>
              <a:spLocks noChangeShapeType="1"/>
            </p:cNvSpPr>
            <p:nvPr/>
          </p:nvSpPr>
          <p:spPr bwMode="auto">
            <a:xfrm>
              <a:off x="2866" y="3745"/>
              <a:ext cx="285" cy="1"/>
            </a:xfrm>
            <a:prstGeom prst="line">
              <a:avLst/>
            </a:prstGeom>
            <a:noFill/>
            <a:ln w="9525">
              <a:solidFill>
                <a:srgbClr val="000000"/>
              </a:solidFill>
              <a:round/>
              <a:headEnd type="none" w="sm" len="sm"/>
              <a:tailEnd type="none" w="sm" len="sm"/>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rgbClr val="808080"/>
                    </a:outerShdw>
                  </a:effectLst>
                </a14:hiddenEffects>
              </a:ext>
            </a:extLst>
          </p:spPr>
          <p:txBody>
            <a:bodyPr vert="horz" wrap="square" lIns="91440" tIns="45720" rIns="91440" bIns="45720" numCol="1" anchor="t" anchorCtr="0" compatLnSpc="1">
              <a:prstTxWarp prst="textNoShape">
                <a:avLst/>
              </a:prstTxWarp>
            </a:bodyPr>
            <a:lstStyle/>
            <a:p>
              <a:endParaRPr lang="es-CL"/>
            </a:p>
          </p:txBody>
        </p:sp>
        <p:sp>
          <p:nvSpPr>
            <p:cNvPr id="18" name="Line 15"/>
            <p:cNvSpPr>
              <a:spLocks noChangeShapeType="1"/>
            </p:cNvSpPr>
            <p:nvPr/>
          </p:nvSpPr>
          <p:spPr bwMode="auto">
            <a:xfrm>
              <a:off x="2866" y="4033"/>
              <a:ext cx="285" cy="1"/>
            </a:xfrm>
            <a:prstGeom prst="line">
              <a:avLst/>
            </a:prstGeom>
            <a:noFill/>
            <a:ln w="9525">
              <a:solidFill>
                <a:srgbClr val="000000"/>
              </a:solidFill>
              <a:round/>
              <a:headEnd type="none" w="sm" len="sm"/>
              <a:tailEnd type="none" w="sm" len="sm"/>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rgbClr val="808080"/>
                    </a:outerShdw>
                  </a:effectLst>
                </a14:hiddenEffects>
              </a:ext>
            </a:extLst>
          </p:spPr>
          <p:txBody>
            <a:bodyPr vert="horz" wrap="square" lIns="91440" tIns="45720" rIns="91440" bIns="45720" numCol="1" anchor="t" anchorCtr="0" compatLnSpc="1">
              <a:prstTxWarp prst="textNoShape">
                <a:avLst/>
              </a:prstTxWarp>
            </a:bodyPr>
            <a:lstStyle/>
            <a:p>
              <a:endParaRPr lang="es-CL"/>
            </a:p>
          </p:txBody>
        </p:sp>
        <p:sp>
          <p:nvSpPr>
            <p:cNvPr id="19" name="Line 16"/>
            <p:cNvSpPr>
              <a:spLocks noChangeShapeType="1"/>
            </p:cNvSpPr>
            <p:nvPr/>
          </p:nvSpPr>
          <p:spPr bwMode="auto">
            <a:xfrm>
              <a:off x="2866" y="4321"/>
              <a:ext cx="285" cy="1"/>
            </a:xfrm>
            <a:prstGeom prst="line">
              <a:avLst/>
            </a:prstGeom>
            <a:noFill/>
            <a:ln w="9525">
              <a:solidFill>
                <a:srgbClr val="000000"/>
              </a:solidFill>
              <a:round/>
              <a:headEnd type="none" w="sm" len="sm"/>
              <a:tailEnd type="none" w="sm" len="sm"/>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rgbClr val="808080"/>
                    </a:outerShdw>
                  </a:effectLst>
                </a14:hiddenEffects>
              </a:ext>
            </a:extLst>
          </p:spPr>
          <p:txBody>
            <a:bodyPr vert="horz" wrap="square" lIns="91440" tIns="45720" rIns="91440" bIns="45720" numCol="1" anchor="t" anchorCtr="0" compatLnSpc="1">
              <a:prstTxWarp prst="textNoShape">
                <a:avLst/>
              </a:prstTxWarp>
            </a:bodyPr>
            <a:lstStyle/>
            <a:p>
              <a:endParaRPr lang="es-CL"/>
            </a:p>
          </p:txBody>
        </p:sp>
        <p:sp>
          <p:nvSpPr>
            <p:cNvPr id="20" name="Line 17"/>
            <p:cNvSpPr>
              <a:spLocks noChangeShapeType="1"/>
            </p:cNvSpPr>
            <p:nvPr/>
          </p:nvSpPr>
          <p:spPr bwMode="auto">
            <a:xfrm>
              <a:off x="2724" y="4896"/>
              <a:ext cx="427" cy="1"/>
            </a:xfrm>
            <a:prstGeom prst="line">
              <a:avLst/>
            </a:prstGeom>
            <a:noFill/>
            <a:ln w="9525">
              <a:solidFill>
                <a:srgbClr val="000000"/>
              </a:solidFill>
              <a:round/>
              <a:headEnd type="none" w="sm" len="sm"/>
              <a:tailEnd type="none" w="sm" len="sm"/>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rgbClr val="808080"/>
                    </a:outerShdw>
                  </a:effectLst>
                </a14:hiddenEffects>
              </a:ext>
            </a:extLst>
          </p:spPr>
          <p:txBody>
            <a:bodyPr vert="horz" wrap="square" lIns="91440" tIns="45720" rIns="91440" bIns="45720" numCol="1" anchor="t" anchorCtr="0" compatLnSpc="1">
              <a:prstTxWarp prst="textNoShape">
                <a:avLst/>
              </a:prstTxWarp>
            </a:bodyPr>
            <a:lstStyle/>
            <a:p>
              <a:endParaRPr lang="es-CL"/>
            </a:p>
          </p:txBody>
        </p:sp>
        <p:sp>
          <p:nvSpPr>
            <p:cNvPr id="21" name="Line 18"/>
            <p:cNvSpPr>
              <a:spLocks noChangeShapeType="1"/>
            </p:cNvSpPr>
            <p:nvPr/>
          </p:nvSpPr>
          <p:spPr bwMode="auto">
            <a:xfrm>
              <a:off x="2866" y="5184"/>
              <a:ext cx="285" cy="1"/>
            </a:xfrm>
            <a:prstGeom prst="line">
              <a:avLst/>
            </a:prstGeom>
            <a:noFill/>
            <a:ln w="9525">
              <a:solidFill>
                <a:srgbClr val="000000"/>
              </a:solidFill>
              <a:round/>
              <a:headEnd type="none" w="sm" len="sm"/>
              <a:tailEnd type="none" w="sm" len="sm"/>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rgbClr val="808080"/>
                    </a:outerShdw>
                  </a:effectLst>
                </a14:hiddenEffects>
              </a:ext>
            </a:extLst>
          </p:spPr>
          <p:txBody>
            <a:bodyPr vert="horz" wrap="square" lIns="91440" tIns="45720" rIns="91440" bIns="45720" numCol="1" anchor="t" anchorCtr="0" compatLnSpc="1">
              <a:prstTxWarp prst="textNoShape">
                <a:avLst/>
              </a:prstTxWarp>
            </a:bodyPr>
            <a:lstStyle/>
            <a:p>
              <a:endParaRPr lang="es-CL"/>
            </a:p>
          </p:txBody>
        </p:sp>
        <p:sp>
          <p:nvSpPr>
            <p:cNvPr id="22" name="Line 19"/>
            <p:cNvSpPr>
              <a:spLocks noChangeShapeType="1"/>
            </p:cNvSpPr>
            <p:nvPr/>
          </p:nvSpPr>
          <p:spPr bwMode="auto">
            <a:xfrm>
              <a:off x="2866" y="5472"/>
              <a:ext cx="285" cy="1"/>
            </a:xfrm>
            <a:prstGeom prst="line">
              <a:avLst/>
            </a:prstGeom>
            <a:noFill/>
            <a:ln w="9525">
              <a:solidFill>
                <a:srgbClr val="000000"/>
              </a:solidFill>
              <a:round/>
              <a:headEnd type="none" w="sm" len="sm"/>
              <a:tailEnd type="none" w="sm" len="sm"/>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rgbClr val="808080"/>
                    </a:outerShdw>
                  </a:effectLst>
                </a14:hiddenEffects>
              </a:ext>
            </a:extLst>
          </p:spPr>
          <p:txBody>
            <a:bodyPr vert="horz" wrap="square" lIns="91440" tIns="45720" rIns="91440" bIns="45720" numCol="1" anchor="t" anchorCtr="0" compatLnSpc="1">
              <a:prstTxWarp prst="textNoShape">
                <a:avLst/>
              </a:prstTxWarp>
            </a:bodyPr>
            <a:lstStyle/>
            <a:p>
              <a:endParaRPr lang="es-CL"/>
            </a:p>
          </p:txBody>
        </p:sp>
        <p:sp>
          <p:nvSpPr>
            <p:cNvPr id="23" name="Line 20"/>
            <p:cNvSpPr>
              <a:spLocks noChangeShapeType="1"/>
            </p:cNvSpPr>
            <p:nvPr/>
          </p:nvSpPr>
          <p:spPr bwMode="auto">
            <a:xfrm>
              <a:off x="2866" y="5760"/>
              <a:ext cx="285" cy="1"/>
            </a:xfrm>
            <a:prstGeom prst="line">
              <a:avLst/>
            </a:prstGeom>
            <a:noFill/>
            <a:ln w="9525">
              <a:solidFill>
                <a:srgbClr val="000000"/>
              </a:solidFill>
              <a:round/>
              <a:headEnd type="none" w="sm" len="sm"/>
              <a:tailEnd type="none" w="sm" len="sm"/>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rgbClr val="808080"/>
                    </a:outerShdw>
                  </a:effectLst>
                </a14:hiddenEffects>
              </a:ext>
            </a:extLst>
          </p:spPr>
          <p:txBody>
            <a:bodyPr vert="horz" wrap="square" lIns="91440" tIns="45720" rIns="91440" bIns="45720" numCol="1" anchor="t" anchorCtr="0" compatLnSpc="1">
              <a:prstTxWarp prst="textNoShape">
                <a:avLst/>
              </a:prstTxWarp>
            </a:bodyPr>
            <a:lstStyle/>
            <a:p>
              <a:endParaRPr lang="es-CL"/>
            </a:p>
          </p:txBody>
        </p:sp>
        <p:sp>
          <p:nvSpPr>
            <p:cNvPr id="24" name="Line 21"/>
            <p:cNvSpPr>
              <a:spLocks noChangeShapeType="1"/>
            </p:cNvSpPr>
            <p:nvPr/>
          </p:nvSpPr>
          <p:spPr bwMode="auto">
            <a:xfrm>
              <a:off x="2866" y="6048"/>
              <a:ext cx="285" cy="1"/>
            </a:xfrm>
            <a:prstGeom prst="line">
              <a:avLst/>
            </a:prstGeom>
            <a:noFill/>
            <a:ln w="9525">
              <a:solidFill>
                <a:srgbClr val="000000"/>
              </a:solidFill>
              <a:round/>
              <a:headEnd type="none" w="sm" len="sm"/>
              <a:tailEnd type="none" w="sm" len="sm"/>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rgbClr val="808080"/>
                    </a:outerShdw>
                  </a:effectLst>
                </a14:hiddenEffects>
              </a:ext>
            </a:extLst>
          </p:spPr>
          <p:txBody>
            <a:bodyPr vert="horz" wrap="square" lIns="91440" tIns="45720" rIns="91440" bIns="45720" numCol="1" anchor="t" anchorCtr="0" compatLnSpc="1">
              <a:prstTxWarp prst="textNoShape">
                <a:avLst/>
              </a:prstTxWarp>
            </a:bodyPr>
            <a:lstStyle/>
            <a:p>
              <a:endParaRPr lang="es-CL"/>
            </a:p>
          </p:txBody>
        </p:sp>
        <p:sp>
          <p:nvSpPr>
            <p:cNvPr id="25" name="Text Box 22"/>
            <p:cNvSpPr txBox="1">
              <a:spLocks noChangeArrowheads="1"/>
            </p:cNvSpPr>
            <p:nvPr/>
          </p:nvSpPr>
          <p:spPr bwMode="auto">
            <a:xfrm>
              <a:off x="4032" y="4897"/>
              <a:ext cx="1584" cy="1583"/>
            </a:xfrm>
            <a:prstGeom prst="rect">
              <a:avLst/>
            </a:prstGeom>
            <a:solidFill>
              <a:srgbClr val="FFFFFF"/>
            </a:solidFill>
            <a:ln>
              <a:noFill/>
            </a:ln>
            <a:effectLst/>
            <a:extLst>
              <a:ext uri="{91240B29-F687-4F45-9708-019B960494DF}">
                <a14:hiddenLine xmlns:a14="http://schemas.microsoft.com/office/drawing/2010/main" w="6350">
                  <a:solidFill>
                    <a:srgbClr val="000000"/>
                  </a:solidFill>
                  <a:miter lim="800000"/>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txBody>
            <a:bodyPr vert="horz" wrap="square" lIns="91440" tIns="0" rIns="91440" bIns="45720" numCol="1" anchor="t" anchorCtr="0" compatLnSpc="1">
              <a:prstTxWarp prst="textNoShape">
                <a:avLst/>
              </a:prstTxWarp>
            </a:bodyPr>
            <a:lstStyle/>
            <a:p>
              <a:pPr marL="0" marR="0" lvl="0" indent="0" algn="l" defTabSz="914400" rtl="0" eaLnBrk="1" fontAlgn="base" latinLnBrk="0" hangingPunct="1">
                <a:lnSpc>
                  <a:spcPct val="100000"/>
                </a:lnSpc>
                <a:spcBef>
                  <a:spcPct val="0"/>
                </a:spcBef>
                <a:spcAft>
                  <a:spcPts val="1000"/>
                </a:spcAft>
                <a:buClrTx/>
                <a:buSzTx/>
                <a:buFontTx/>
                <a:buNone/>
                <a:tabLst/>
              </a:pPr>
              <a:r>
                <a:rPr kumimoji="0" lang="es-CL" sz="1100" b="0" i="0" u="none" strike="noStrike" cap="none" normalizeH="0" baseline="0" smtClean="0">
                  <a:ln>
                    <a:noFill/>
                  </a:ln>
                  <a:solidFill>
                    <a:schemeClr val="tx1"/>
                  </a:solidFill>
                  <a:effectLst/>
                  <a:latin typeface="Calibri" pitchFamily="34" charset="0"/>
                  <a:cs typeface="Arial" pitchFamily="34" charset="0"/>
                </a:rPr>
                <a:t>13,7 [cm]</a:t>
              </a:r>
            </a:p>
            <a:p>
              <a:pPr marL="0" marR="0" lvl="0" indent="0" algn="l" defTabSz="914400" rtl="0" eaLnBrk="1" fontAlgn="base" latinLnBrk="0" hangingPunct="1">
                <a:lnSpc>
                  <a:spcPct val="100000"/>
                </a:lnSpc>
                <a:spcBef>
                  <a:spcPct val="0"/>
                </a:spcBef>
                <a:spcAft>
                  <a:spcPts val="1000"/>
                </a:spcAft>
                <a:buClrTx/>
                <a:buSzTx/>
                <a:buFontTx/>
                <a:buNone/>
                <a:tabLst/>
              </a:pPr>
              <a:endParaRPr kumimoji="0" lang="es-CL" sz="1000" b="0" i="0" u="none" strike="noStrike" cap="none" normalizeH="0" baseline="0" smtClean="0">
                <a:ln>
                  <a:noFill/>
                </a:ln>
                <a:solidFill>
                  <a:schemeClr val="tx1"/>
                </a:solidFill>
                <a:effectLst/>
                <a:latin typeface="Times New Roman" pitchFamily="18" charset="0"/>
                <a:cs typeface="Arial" pitchFamily="34" charset="0"/>
              </a:endParaRPr>
            </a:p>
            <a:p>
              <a:pPr marL="0" marR="0" lvl="0" indent="0" algn="l" defTabSz="914400" rtl="0" eaLnBrk="1" fontAlgn="base" latinLnBrk="0" hangingPunct="1">
                <a:lnSpc>
                  <a:spcPct val="100000"/>
                </a:lnSpc>
                <a:spcBef>
                  <a:spcPct val="0"/>
                </a:spcBef>
                <a:spcAft>
                  <a:spcPts val="1000"/>
                </a:spcAft>
                <a:buClrTx/>
                <a:buSzTx/>
                <a:buFontTx/>
                <a:buNone/>
                <a:tabLst/>
              </a:pPr>
              <a:r>
                <a:rPr kumimoji="0" lang="es-CL" sz="1000" b="0" i="0" u="none" strike="noStrike" cap="none" normalizeH="0" baseline="0" smtClean="0">
                  <a:ln>
                    <a:noFill/>
                  </a:ln>
                  <a:solidFill>
                    <a:schemeClr val="tx1"/>
                  </a:solidFill>
                  <a:effectLst/>
                  <a:latin typeface="Calibri" pitchFamily="34" charset="0"/>
                  <a:cs typeface="Arial" pitchFamily="34" charset="0"/>
                </a:rPr>
                <a:t> </a:t>
              </a:r>
              <a:r>
                <a:rPr kumimoji="0" lang="es-CL" sz="1100" b="0" i="0" u="none" strike="noStrike" cap="none" normalizeH="0" baseline="0" smtClean="0">
                  <a:ln>
                    <a:noFill/>
                  </a:ln>
                  <a:solidFill>
                    <a:schemeClr val="tx1"/>
                  </a:solidFill>
                  <a:effectLst/>
                  <a:latin typeface="Calibri" pitchFamily="34" charset="0"/>
                  <a:cs typeface="Arial" pitchFamily="34" charset="0"/>
                </a:rPr>
                <a:t>13,75  [cm]</a:t>
              </a:r>
            </a:p>
            <a:p>
              <a:pPr marL="0" marR="0" lvl="0" indent="0" algn="l" defTabSz="914400" rtl="0" eaLnBrk="1" fontAlgn="base" latinLnBrk="0" hangingPunct="1">
                <a:lnSpc>
                  <a:spcPct val="100000"/>
                </a:lnSpc>
                <a:spcBef>
                  <a:spcPct val="0"/>
                </a:spcBef>
                <a:spcAft>
                  <a:spcPct val="0"/>
                </a:spcAft>
                <a:buClrTx/>
                <a:buSzTx/>
                <a:buFontTx/>
                <a:buNone/>
                <a:tabLst/>
              </a:pPr>
              <a:endParaRPr kumimoji="0" lang="es-ES" sz="1000" b="0" i="0" u="none" strike="noStrike" cap="none" normalizeH="0" baseline="0" smtClean="0">
                <a:ln>
                  <a:noFill/>
                </a:ln>
                <a:solidFill>
                  <a:schemeClr val="tx1"/>
                </a:solidFill>
                <a:effectLst/>
                <a:latin typeface="Times New Roman" pitchFamily="18" charset="0"/>
                <a:cs typeface="Arial" pitchFamily="34" charset="0"/>
              </a:endParaRPr>
            </a:p>
            <a:p>
              <a:pPr marL="0" marR="0" lvl="0" indent="0" algn="l" defTabSz="914400" rtl="0" eaLnBrk="1" fontAlgn="base" latinLnBrk="0" hangingPunct="1">
                <a:lnSpc>
                  <a:spcPct val="100000"/>
                </a:lnSpc>
                <a:spcBef>
                  <a:spcPct val="0"/>
                </a:spcBef>
                <a:spcAft>
                  <a:spcPts val="1000"/>
                </a:spcAft>
                <a:buClrTx/>
                <a:buSzTx/>
                <a:buFontTx/>
                <a:buNone/>
                <a:tabLst/>
              </a:pPr>
              <a:r>
                <a:rPr kumimoji="0" lang="es-CL" sz="1100" b="0" i="0" u="none" strike="noStrike" cap="none" normalizeH="0" baseline="0" smtClean="0">
                  <a:ln>
                    <a:noFill/>
                  </a:ln>
                  <a:solidFill>
                    <a:schemeClr val="tx1"/>
                  </a:solidFill>
                  <a:effectLst/>
                  <a:latin typeface="Calibri" pitchFamily="34" charset="0"/>
                  <a:cs typeface="Arial" pitchFamily="34" charset="0"/>
                </a:rPr>
                <a:t>13,8 [cm]</a:t>
              </a:r>
              <a:endParaRPr kumimoji="0" lang="es-CL" sz="1800" b="0" i="0" u="none" strike="noStrike" cap="none" normalizeH="0" baseline="0" smtClean="0">
                <a:ln>
                  <a:noFill/>
                </a:ln>
                <a:solidFill>
                  <a:schemeClr val="tx1"/>
                </a:solidFill>
                <a:effectLst/>
                <a:latin typeface="Arial" pitchFamily="34" charset="0"/>
                <a:cs typeface="Arial" pitchFamily="34" charset="0"/>
              </a:endParaRPr>
            </a:p>
          </p:txBody>
        </p:sp>
        <p:sp>
          <p:nvSpPr>
            <p:cNvPr id="26" name="Line 23"/>
            <p:cNvSpPr>
              <a:spLocks noChangeShapeType="1"/>
            </p:cNvSpPr>
            <p:nvPr/>
          </p:nvSpPr>
          <p:spPr bwMode="auto">
            <a:xfrm flipH="1">
              <a:off x="3168" y="5041"/>
              <a:ext cx="864" cy="432"/>
            </a:xfrm>
            <a:prstGeom prst="line">
              <a:avLst/>
            </a:prstGeom>
            <a:noFill/>
            <a:ln w="6350">
              <a:solidFill>
                <a:srgbClr val="000000"/>
              </a:solidFill>
              <a:round/>
              <a:headEnd/>
              <a:tailEnd type="triangle" w="med" len="me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rgbClr val="808080"/>
                    </a:outerShdw>
                  </a:effectLst>
                </a14:hiddenEffects>
              </a:ext>
            </a:extLst>
          </p:spPr>
          <p:txBody>
            <a:bodyPr vert="horz" wrap="square" lIns="91440" tIns="45720" rIns="91440" bIns="45720" numCol="1" anchor="t" anchorCtr="0" compatLnSpc="1">
              <a:prstTxWarp prst="textNoShape">
                <a:avLst/>
              </a:prstTxWarp>
            </a:bodyPr>
            <a:lstStyle/>
            <a:p>
              <a:endParaRPr lang="es-CL"/>
            </a:p>
          </p:txBody>
        </p:sp>
        <p:sp>
          <p:nvSpPr>
            <p:cNvPr id="27" name="Line 24"/>
            <p:cNvSpPr>
              <a:spLocks noChangeShapeType="1"/>
            </p:cNvSpPr>
            <p:nvPr/>
          </p:nvSpPr>
          <p:spPr bwMode="auto">
            <a:xfrm flipH="1" flipV="1">
              <a:off x="3168" y="5761"/>
              <a:ext cx="864" cy="432"/>
            </a:xfrm>
            <a:prstGeom prst="line">
              <a:avLst/>
            </a:prstGeom>
            <a:noFill/>
            <a:ln w="6350">
              <a:solidFill>
                <a:srgbClr val="000000"/>
              </a:solidFill>
              <a:round/>
              <a:headEnd/>
              <a:tailEnd type="triangle" w="med" len="me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rgbClr val="808080"/>
                    </a:outerShdw>
                  </a:effectLst>
                </a14:hiddenEffects>
              </a:ext>
            </a:extLst>
          </p:spPr>
          <p:txBody>
            <a:bodyPr vert="horz" wrap="square" lIns="91440" tIns="45720" rIns="91440" bIns="45720" numCol="1" anchor="t" anchorCtr="0" compatLnSpc="1">
              <a:prstTxWarp prst="textNoShape">
                <a:avLst/>
              </a:prstTxWarp>
            </a:bodyPr>
            <a:lstStyle/>
            <a:p>
              <a:endParaRPr lang="es-CL"/>
            </a:p>
          </p:txBody>
        </p:sp>
        <p:sp>
          <p:nvSpPr>
            <p:cNvPr id="28" name="Text Box 25"/>
            <p:cNvSpPr txBox="1">
              <a:spLocks noChangeArrowheads="1"/>
            </p:cNvSpPr>
            <p:nvPr/>
          </p:nvSpPr>
          <p:spPr bwMode="auto">
            <a:xfrm>
              <a:off x="1584" y="4032"/>
              <a:ext cx="1152" cy="432"/>
            </a:xfrm>
            <a:prstGeom prst="rect">
              <a:avLst/>
            </a:prstGeom>
            <a:solidFill>
              <a:srgbClr val="FFFFFF"/>
            </a:solidFill>
            <a:ln>
              <a:noFill/>
            </a:ln>
            <a:effectLst/>
            <a:extLst>
              <a:ext uri="{91240B29-F687-4F45-9708-019B960494DF}">
                <a14:hiddenLine xmlns:a14="http://schemas.microsoft.com/office/drawing/2010/main" w="6350">
                  <a:solidFill>
                    <a:srgbClr val="000000"/>
                  </a:solidFill>
                  <a:miter lim="800000"/>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txBody>
            <a:bodyPr vert="horz" wrap="square" lIns="0" tIns="0" rIns="0" bIns="0" numCol="1" anchor="t" anchorCtr="0" compatLnSpc="1">
              <a:prstTxWarp prst="textNoShape">
                <a:avLst/>
              </a:prstTxWarp>
            </a:bodyPr>
            <a:lstStyle/>
            <a:p>
              <a:pPr marL="0" marR="0" lvl="0" indent="0" algn="l" defTabSz="914400" rtl="0" eaLnBrk="1" fontAlgn="base" latinLnBrk="0" hangingPunct="1">
                <a:lnSpc>
                  <a:spcPct val="100000"/>
                </a:lnSpc>
                <a:spcBef>
                  <a:spcPct val="0"/>
                </a:spcBef>
                <a:spcAft>
                  <a:spcPts val="1000"/>
                </a:spcAft>
                <a:buClrTx/>
                <a:buSzTx/>
                <a:buFontTx/>
                <a:buNone/>
                <a:tabLst/>
              </a:pPr>
              <a:r>
                <a:rPr kumimoji="0" lang="es-CL" sz="900" b="0" i="0" u="none" strike="noStrike" cap="none" normalizeH="0" baseline="0" dirty="0" smtClean="0">
                  <a:ln>
                    <a:noFill/>
                  </a:ln>
                  <a:solidFill>
                    <a:schemeClr val="tx1"/>
                  </a:solidFill>
                  <a:effectLst/>
                  <a:latin typeface="Calibri" pitchFamily="34" charset="0"/>
                  <a:cs typeface="Arial" pitchFamily="34" charset="0"/>
                </a:rPr>
                <a:t>   </a:t>
              </a:r>
              <a:endParaRPr kumimoji="0" lang="es-CL" sz="1800" b="0" i="0" u="none" strike="noStrike" cap="none" normalizeH="0" baseline="0" dirty="0" smtClean="0">
                <a:ln>
                  <a:noFill/>
                </a:ln>
                <a:solidFill>
                  <a:schemeClr val="tx1"/>
                </a:solidFill>
                <a:effectLst/>
                <a:latin typeface="Arial" pitchFamily="34" charset="0"/>
                <a:cs typeface="Arial" pitchFamily="34" charset="0"/>
              </a:endParaRPr>
            </a:p>
          </p:txBody>
        </p:sp>
      </p:grpSp>
    </p:spTree>
    <p:extLst>
      <p:ext uri="{BB962C8B-B14F-4D97-AF65-F5344CB8AC3E}">
        <p14:creationId xmlns:p14="http://schemas.microsoft.com/office/powerpoint/2010/main" val="2154173390"/>
      </p:ext>
    </p:extLst>
  </p:cSld>
  <p:clrMapOvr>
    <a:masterClrMapping/>
  </p:clrMapOvr>
  <mc:AlternateContent xmlns:mc="http://schemas.openxmlformats.org/markup-compatibility/2006" xmlns:p14="http://schemas.microsoft.com/office/powerpoint/2010/main">
    <mc:Choice Requires="p14">
      <p:transition spd="slow" p14:dur="2000">
        <p14:ferris dir="l"/>
      </p:transition>
    </mc:Choice>
    <mc:Fallback xmlns="">
      <p:transition spd="slow">
        <p:fade/>
      </p:transition>
    </mc:Fallback>
  </mc:AlternateContent>
  <p:timing>
    <p:tnLst>
      <p:par>
        <p:cTn id="1" dur="indefinite" restart="never" nodeType="tmRoot"/>
      </p:par>
    </p:tn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Marcador de contenido"/>
          <p:cNvSpPr>
            <a:spLocks noGrp="1"/>
          </p:cNvSpPr>
          <p:nvPr>
            <p:ph idx="1"/>
          </p:nvPr>
        </p:nvSpPr>
        <p:spPr>
          <a:xfrm>
            <a:off x="323528" y="476672"/>
            <a:ext cx="8363272" cy="5832648"/>
          </a:xfrm>
        </p:spPr>
        <p:txBody>
          <a:bodyPr>
            <a:normAutofit/>
          </a:bodyPr>
          <a:lstStyle/>
          <a:p>
            <a:r>
              <a:rPr lang="es-ES" dirty="0"/>
              <a:t>Obsérvese que las magnitudes “13,7” y “13,8” son exactas (o seguras), porque se obtienen directamente de la lectura de las divisiones señaladas en la regla, es decir, son cifras ciertas o exactas.</a:t>
            </a:r>
            <a:endParaRPr lang="es-CL" dirty="0"/>
          </a:p>
          <a:p>
            <a:pPr marL="109728" indent="0">
              <a:buNone/>
            </a:pPr>
            <a:r>
              <a:rPr lang="es-ES" dirty="0"/>
              <a:t> </a:t>
            </a:r>
            <a:endParaRPr lang="es-CL" dirty="0"/>
          </a:p>
          <a:p>
            <a:r>
              <a:rPr lang="es-ES" dirty="0"/>
              <a:t>Por otra parte, el número 5 fue estimado, esto es, no podemos estar completamente seguros de su valor, ya que otra persona podría apreciar, por ejemplo,  la cifra “5” como un “4” ó un “6”. Por ello, este número estimado se conoce como cifra dudosa o incierta.</a:t>
            </a:r>
            <a:endParaRPr lang="es-CL" dirty="0"/>
          </a:p>
        </p:txBody>
      </p:sp>
    </p:spTree>
    <p:extLst>
      <p:ext uri="{BB962C8B-B14F-4D97-AF65-F5344CB8AC3E}">
        <p14:creationId xmlns:p14="http://schemas.microsoft.com/office/powerpoint/2010/main" val="214299206"/>
      </p:ext>
    </p:extLst>
  </p:cSld>
  <p:clrMapOvr>
    <a:masterClrMapping/>
  </p:clrMapOvr>
  <mc:AlternateContent xmlns:mc="http://schemas.openxmlformats.org/markup-compatibility/2006" xmlns:p14="http://schemas.microsoft.com/office/powerpoint/2010/main">
    <mc:Choice Requires="p14">
      <p:transition spd="slow" p14:dur="800">
        <p:circle/>
      </p:transition>
    </mc:Choice>
    <mc:Fallback xmlns="">
      <p:transition spd="slow">
        <p:circle/>
      </p:transition>
    </mc:Fallback>
  </mc:AlternateContent>
  <p:timing>
    <p:tnLst>
      <p:par>
        <p:cTn id="1" dur="indefinite" restart="never" nodeType="tmRoot"/>
      </p:par>
    </p:tn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Marcador de contenido"/>
          <p:cNvSpPr>
            <a:spLocks noGrp="1"/>
          </p:cNvSpPr>
          <p:nvPr>
            <p:ph idx="1"/>
          </p:nvPr>
        </p:nvSpPr>
        <p:spPr>
          <a:xfrm>
            <a:off x="0" y="332656"/>
            <a:ext cx="8892480" cy="6264696"/>
          </a:xfrm>
        </p:spPr>
        <p:txBody>
          <a:bodyPr>
            <a:normAutofit fontScale="92500" lnSpcReduction="10000"/>
          </a:bodyPr>
          <a:lstStyle/>
          <a:p>
            <a:r>
              <a:rPr lang="es-ES" dirty="0"/>
              <a:t>Está claro que no tendría sentido tratar de ver qué número debería escribirse, para la medida después del número 5. Para ello, sería necesario imaginar el intervalo de 1 [mm] subdividido mentalmente en 100 partes iguales, lo cual es obviamente imposible. En la figura 2, no sería una buena lectura el número 13,756[cm]. Si el resultado de la medida se escribiera como 13,756[cm], por ejemplo, podría afirmar que la aproximación del número 7 (segunda cifra aproximada) no tiene significado y, por ello, no debe aparecer en el resultado.</a:t>
            </a:r>
            <a:endParaRPr lang="es-CL" dirty="0"/>
          </a:p>
          <a:p>
            <a:pPr marL="109728" indent="0">
              <a:buNone/>
            </a:pPr>
            <a:endParaRPr lang="es-CL" dirty="0"/>
          </a:p>
          <a:p>
            <a:r>
              <a:rPr lang="es-ES" dirty="0"/>
              <a:t>En Química, la cifra 13,75 debe indicarse con la precisión que entrega el instrumento de medición, en este caso, 3 cifras significativas, ocupando las reglas de aproximación, es decir, el valor a entregar debería ser 13,8[cm].</a:t>
            </a:r>
            <a:endParaRPr lang="es-CL" dirty="0"/>
          </a:p>
          <a:p>
            <a:endParaRPr lang="es-CL" dirty="0"/>
          </a:p>
        </p:txBody>
      </p:sp>
    </p:spTree>
    <p:extLst>
      <p:ext uri="{BB962C8B-B14F-4D97-AF65-F5344CB8AC3E}">
        <p14:creationId xmlns:p14="http://schemas.microsoft.com/office/powerpoint/2010/main" val="573671610"/>
      </p:ext>
    </p:extLst>
  </p:cSld>
  <p:clrMapOvr>
    <a:masterClrMapping/>
  </p:clrMapOvr>
  <mc:AlternateContent xmlns:mc="http://schemas.openxmlformats.org/markup-compatibility/2006" xmlns:p14="http://schemas.microsoft.com/office/powerpoint/2010/main">
    <mc:Choice Requires="p14">
      <p:transition spd="slow" p14:dur="4000">
        <p14:vortex dir="r"/>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6" presetClass="entr" presetSubtype="21" fill="hold" nodeType="clickEffect">
                                  <p:stCondLst>
                                    <p:cond delay="0"/>
                                  </p:stCondLst>
                                  <p:childTnLst>
                                    <p:set>
                                      <p:cBhvr>
                                        <p:cTn id="6" dur="1" fill="hold">
                                          <p:stCondLst>
                                            <p:cond delay="0"/>
                                          </p:stCondLst>
                                        </p:cTn>
                                        <p:tgtEl>
                                          <p:spTgt spid="2">
                                            <p:txEl>
                                              <p:pRg st="2" end="2"/>
                                            </p:txEl>
                                          </p:spTgt>
                                        </p:tgtEl>
                                        <p:attrNameLst>
                                          <p:attrName>style.visibility</p:attrName>
                                        </p:attrNameLst>
                                      </p:cBhvr>
                                      <p:to>
                                        <p:strVal val="visible"/>
                                      </p:to>
                                    </p:set>
                                    <p:animEffect transition="in" filter="barn(inVertical)">
                                      <p:cBhvr>
                                        <p:cTn id="7" dur="500"/>
                                        <p:tgtEl>
                                          <p:spTgt spid="2">
                                            <p:txEl>
                                              <p:pRg st="2" end="2"/>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Marcador de contenido"/>
          <p:cNvSpPr>
            <a:spLocks noGrp="1"/>
          </p:cNvSpPr>
          <p:nvPr>
            <p:ph idx="1"/>
          </p:nvPr>
        </p:nvSpPr>
        <p:spPr/>
        <p:txBody>
          <a:bodyPr>
            <a:normAutofit fontScale="92500"/>
          </a:bodyPr>
          <a:lstStyle/>
          <a:p>
            <a:pPr algn="just"/>
            <a:r>
              <a:rPr lang="es-ES" dirty="0"/>
              <a:t>Definimos</a:t>
            </a:r>
            <a:r>
              <a:rPr lang="es-ES" dirty="0" smtClean="0"/>
              <a:t>:</a:t>
            </a:r>
            <a:endParaRPr lang="es-CL" dirty="0"/>
          </a:p>
          <a:p>
            <a:pPr algn="just"/>
            <a:r>
              <a:rPr lang="es-ES" dirty="0"/>
              <a:t>En </a:t>
            </a:r>
            <a:r>
              <a:rPr lang="es-ES" b="1" dirty="0"/>
              <a:t>FÍSICA</a:t>
            </a:r>
            <a:r>
              <a:rPr lang="es-ES" dirty="0"/>
              <a:t>: La cantidad de cifras significativas de una medida debe considerar todas las cifras correctas y el primer dígito dudoso entregado por el instrumento de medición</a:t>
            </a:r>
            <a:r>
              <a:rPr lang="es-ES" dirty="0" smtClean="0"/>
              <a:t>.</a:t>
            </a:r>
            <a:endParaRPr lang="es-CL" dirty="0"/>
          </a:p>
          <a:p>
            <a:pPr marL="109728" indent="0" algn="just">
              <a:buNone/>
            </a:pPr>
            <a:r>
              <a:rPr lang="es-ES" dirty="0"/>
              <a:t> </a:t>
            </a:r>
            <a:endParaRPr lang="es-CL" dirty="0"/>
          </a:p>
          <a:p>
            <a:pPr algn="just"/>
            <a:r>
              <a:rPr lang="es-ES" dirty="0"/>
              <a:t>En </a:t>
            </a:r>
            <a:r>
              <a:rPr lang="es-ES" b="1" dirty="0"/>
              <a:t>QUÍMICA</a:t>
            </a:r>
            <a:r>
              <a:rPr lang="es-ES" dirty="0"/>
              <a:t>: La cantidad de cifras significativas de una medida debe considerar todas las cifras que pueden leerse directamente del instrumento de medición, efectuando la correspondiente aproximación según las reglas de redondeo.</a:t>
            </a:r>
            <a:endParaRPr lang="es-CL" dirty="0"/>
          </a:p>
          <a:p>
            <a:endParaRPr lang="es-CL" dirty="0"/>
          </a:p>
        </p:txBody>
      </p:sp>
      <p:sp>
        <p:nvSpPr>
          <p:cNvPr id="3" name="2 Título"/>
          <p:cNvSpPr>
            <a:spLocks noGrp="1"/>
          </p:cNvSpPr>
          <p:nvPr>
            <p:ph type="title"/>
          </p:nvPr>
        </p:nvSpPr>
        <p:spPr/>
        <p:txBody>
          <a:bodyPr/>
          <a:lstStyle/>
          <a:p>
            <a:r>
              <a:rPr lang="es-CL" dirty="0" smtClean="0"/>
              <a:t>Cifra Significativa</a:t>
            </a:r>
            <a:endParaRPr lang="es-CL" dirty="0"/>
          </a:p>
        </p:txBody>
      </p:sp>
    </p:spTree>
    <p:extLst>
      <p:ext uri="{BB962C8B-B14F-4D97-AF65-F5344CB8AC3E}">
        <p14:creationId xmlns:p14="http://schemas.microsoft.com/office/powerpoint/2010/main" val="2012093902"/>
      </p:ext>
    </p:extLst>
  </p:cSld>
  <p:clrMapOvr>
    <a:masterClrMapping/>
  </p:clrMapOvr>
  <mc:AlternateContent xmlns:mc="http://schemas.openxmlformats.org/markup-compatibility/2006" xmlns:p14="http://schemas.microsoft.com/office/powerpoint/2010/main">
    <mc:Choice Requires="p14">
      <p:transition spd="slow" p14:dur="3900">
        <p14:glitter pattern="hexagon"/>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nodeType="clickEffect">
                                  <p:stCondLst>
                                    <p:cond delay="0"/>
                                  </p:stCondLst>
                                  <p:childTnLst>
                                    <p:set>
                                      <p:cBhvr>
                                        <p:cTn id="6" dur="1" fill="hold">
                                          <p:stCondLst>
                                            <p:cond delay="0"/>
                                          </p:stCondLst>
                                        </p:cTn>
                                        <p:tgtEl>
                                          <p:spTgt spid="2">
                                            <p:txEl>
                                              <p:pRg st="2" end="2"/>
                                            </p:txEl>
                                          </p:spTgt>
                                        </p:tgtEl>
                                        <p:attrNameLst>
                                          <p:attrName>style.visibility</p:attrName>
                                        </p:attrNameLst>
                                      </p:cBhvr>
                                      <p:to>
                                        <p:strVal val="visible"/>
                                      </p:to>
                                    </p:set>
                                    <p:anim calcmode="lin" valueType="num">
                                      <p:cBhvr additive="base">
                                        <p:cTn id="7" dur="500" fill="hold"/>
                                        <p:tgtEl>
                                          <p:spTgt spid="2">
                                            <p:txEl>
                                              <p:pRg st="2" end="2"/>
                                            </p:txEl>
                                          </p:spTgt>
                                        </p:tgtEl>
                                        <p:attrNameLst>
                                          <p:attrName>ppt_x</p:attrName>
                                        </p:attrNameLst>
                                      </p:cBhvr>
                                      <p:tavLst>
                                        <p:tav tm="0">
                                          <p:val>
                                            <p:strVal val="#ppt_x"/>
                                          </p:val>
                                        </p:tav>
                                        <p:tav tm="100000">
                                          <p:val>
                                            <p:strVal val="#ppt_x"/>
                                          </p:val>
                                        </p:tav>
                                      </p:tavLst>
                                    </p:anim>
                                    <p:anim calcmode="lin" valueType="num">
                                      <p:cBhvr additive="base">
                                        <p:cTn id="8" dur="500" fill="hold"/>
                                        <p:tgtEl>
                                          <p:spTgt spid="2">
                                            <p:txEl>
                                              <p:pRg st="2" end="2"/>
                                            </p:txEl>
                                          </p:spTgt>
                                        </p:tgtEl>
                                        <p:attrNameLst>
                                          <p:attrName>ppt_y</p:attrName>
                                        </p:attrNameLst>
                                      </p:cBhvr>
                                      <p:tavLst>
                                        <p:tav tm="0">
                                          <p:val>
                                            <p:strVal val="1+#ppt_h/2"/>
                                          </p:val>
                                        </p:tav>
                                        <p:tav tm="100000">
                                          <p:val>
                                            <p:strVal val="#ppt_y"/>
                                          </p:val>
                                        </p:tav>
                                      </p:tavLst>
                                    </p:anim>
                                  </p:childTnLst>
                                </p:cTn>
                              </p:par>
                              <p:par>
                                <p:cTn id="9" presetID="2" presetClass="entr" presetSubtype="4" fill="hold" nodeType="withEffect">
                                  <p:stCondLst>
                                    <p:cond delay="0"/>
                                  </p:stCondLst>
                                  <p:childTnLst>
                                    <p:set>
                                      <p:cBhvr>
                                        <p:cTn id="10" dur="1" fill="hold">
                                          <p:stCondLst>
                                            <p:cond delay="0"/>
                                          </p:stCondLst>
                                        </p:cTn>
                                        <p:tgtEl>
                                          <p:spTgt spid="2">
                                            <p:txEl>
                                              <p:pRg st="3" end="3"/>
                                            </p:txEl>
                                          </p:spTgt>
                                        </p:tgtEl>
                                        <p:attrNameLst>
                                          <p:attrName>style.visibility</p:attrName>
                                        </p:attrNameLst>
                                      </p:cBhvr>
                                      <p:to>
                                        <p:strVal val="visible"/>
                                      </p:to>
                                    </p:set>
                                    <p:anim calcmode="lin" valueType="num">
                                      <p:cBhvr additive="base">
                                        <p:cTn id="11" dur="500" fill="hold"/>
                                        <p:tgtEl>
                                          <p:spTgt spid="2">
                                            <p:txEl>
                                              <p:pRg st="3" end="3"/>
                                            </p:txEl>
                                          </p:spTgt>
                                        </p:tgtEl>
                                        <p:attrNameLst>
                                          <p:attrName>ppt_x</p:attrName>
                                        </p:attrNameLst>
                                      </p:cBhvr>
                                      <p:tavLst>
                                        <p:tav tm="0">
                                          <p:val>
                                            <p:strVal val="#ppt_x"/>
                                          </p:val>
                                        </p:tav>
                                        <p:tav tm="100000">
                                          <p:val>
                                            <p:strVal val="#ppt_x"/>
                                          </p:val>
                                        </p:tav>
                                      </p:tavLst>
                                    </p:anim>
                                    <p:anim calcmode="lin" valueType="num">
                                      <p:cBhvr additive="base">
                                        <p:cTn id="12" dur="500" fill="hold"/>
                                        <p:tgtEl>
                                          <p:spTgt spid="2">
                                            <p:txEl>
                                              <p:pRg st="3" end="3"/>
                                            </p:txEl>
                                          </p:spTgt>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098" name="Picture 2"/>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21287" y="1484784"/>
            <a:ext cx="9273805" cy="2673529"/>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
        <p:nvSpPr>
          <p:cNvPr id="4" name="3 CuadroTexto"/>
          <p:cNvSpPr txBox="1"/>
          <p:nvPr/>
        </p:nvSpPr>
        <p:spPr>
          <a:xfrm>
            <a:off x="323528" y="4725144"/>
            <a:ext cx="8496944" cy="1938992"/>
          </a:xfrm>
          <a:prstGeom prst="rect">
            <a:avLst/>
          </a:prstGeom>
          <a:noFill/>
        </p:spPr>
        <p:txBody>
          <a:bodyPr wrap="square" rtlCol="0">
            <a:spAutoFit/>
          </a:bodyPr>
          <a:lstStyle/>
          <a:p>
            <a:pPr algn="just"/>
            <a:r>
              <a:rPr lang="es-ES" sz="2400" dirty="0" smtClean="0"/>
              <a:t>De este modo, al realizar una medición debemos hacer aparecer en el resultado únicamente las cifras significativas. Basándose en lo anterior, el resultado de la medición de la Figura, debe expresarse como:                                         				13,75 [cm].</a:t>
            </a:r>
            <a:endParaRPr lang="es-CL" dirty="0"/>
          </a:p>
        </p:txBody>
      </p:sp>
    </p:spTree>
    <p:extLst>
      <p:ext uri="{BB962C8B-B14F-4D97-AF65-F5344CB8AC3E}">
        <p14:creationId xmlns:p14="http://schemas.microsoft.com/office/powerpoint/2010/main" val="3879914320"/>
      </p:ext>
    </p:extLst>
  </p:cSld>
  <p:clrMapOvr>
    <a:masterClrMapping/>
  </p:clrMapOvr>
  <mc:AlternateContent xmlns:mc="http://schemas.openxmlformats.org/markup-compatibility/2006" xmlns:p14="http://schemas.microsoft.com/office/powerpoint/2010/main">
    <mc:Choice Requires="p14">
      <p:transition spd="slow" p14:dur="800">
        <p14:flythrough/>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2" presetClass="entr" presetSubtype="0" fill="hold" grpId="0" nodeType="click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fade">
                                      <p:cBhvr>
                                        <p:cTn id="7" dur="1000"/>
                                        <p:tgtEl>
                                          <p:spTgt spid="4"/>
                                        </p:tgtEl>
                                      </p:cBhvr>
                                    </p:animEffect>
                                    <p:anim calcmode="lin" valueType="num">
                                      <p:cBhvr>
                                        <p:cTn id="8" dur="1000" fill="hold"/>
                                        <p:tgtEl>
                                          <p:spTgt spid="4"/>
                                        </p:tgtEl>
                                        <p:attrNameLst>
                                          <p:attrName>ppt_x</p:attrName>
                                        </p:attrNameLst>
                                      </p:cBhvr>
                                      <p:tavLst>
                                        <p:tav tm="0">
                                          <p:val>
                                            <p:strVal val="#ppt_x"/>
                                          </p:val>
                                        </p:tav>
                                        <p:tav tm="100000">
                                          <p:val>
                                            <p:strVal val="#ppt_x"/>
                                          </p:val>
                                        </p:tav>
                                      </p:tavLst>
                                    </p:anim>
                                    <p:anim calcmode="lin" valueType="num">
                                      <p:cBhvr>
                                        <p:cTn id="9" dur="1000" fill="hold"/>
                                        <p:tgtEl>
                                          <p:spTgt spid="4"/>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p:bld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Marcador de contenido"/>
          <p:cNvSpPr>
            <a:spLocks noGrp="1"/>
          </p:cNvSpPr>
          <p:nvPr>
            <p:ph idx="1"/>
          </p:nvPr>
        </p:nvSpPr>
        <p:spPr>
          <a:xfrm>
            <a:off x="457200" y="260648"/>
            <a:ext cx="8229600" cy="6480720"/>
          </a:xfrm>
        </p:spPr>
        <p:txBody>
          <a:bodyPr numCol="2"/>
          <a:lstStyle/>
          <a:p>
            <a:r>
              <a:rPr lang="es-CL" dirty="0" smtClean="0"/>
              <a:t>Comentarios</a:t>
            </a:r>
          </a:p>
          <a:p>
            <a:pPr marL="109728" indent="0">
              <a:buNone/>
            </a:pPr>
            <a:r>
              <a:rPr lang="es-ES" sz="2000" dirty="0"/>
              <a:t>Si cada división de 1[mm] de la regla de la figura Nº2, realmente estuviera subdividida en 10 partes iguales, al efectuar la lectura de la longitud de la barra (empleando un microscopio, por ejemplo) el número 5 pasaría a ser una cifra correcta, pues correspondería a una división entera de la regla, ver Figura Nº3</a:t>
            </a:r>
            <a:r>
              <a:rPr lang="es-ES" sz="2000" dirty="0" smtClean="0"/>
              <a:t>.</a:t>
            </a:r>
          </a:p>
          <a:p>
            <a:pPr marL="109728" indent="0">
              <a:buNone/>
            </a:pPr>
            <a:endParaRPr lang="es-ES" sz="2000" dirty="0" smtClean="0"/>
          </a:p>
          <a:p>
            <a:pPr marL="109728" indent="0">
              <a:buNone/>
            </a:pPr>
            <a:r>
              <a:rPr lang="es-ES" sz="2000" dirty="0" smtClean="0"/>
              <a:t>En </a:t>
            </a:r>
            <a:r>
              <a:rPr lang="es-ES" sz="2000" dirty="0"/>
              <a:t>este caso, el número siguiente sería la primera aproximación y pasaría a ser, por lo tanto, la última cifra significativa.</a:t>
            </a:r>
            <a:endParaRPr lang="es-CL" sz="2000" dirty="0"/>
          </a:p>
          <a:p>
            <a:pPr marL="109728" indent="0">
              <a:buNone/>
            </a:pPr>
            <a:endParaRPr lang="es-CL" sz="2000" dirty="0"/>
          </a:p>
          <a:p>
            <a:pPr marL="109728" indent="0">
              <a:buNone/>
            </a:pPr>
            <a:endParaRPr lang="es-CL" dirty="0"/>
          </a:p>
          <a:p>
            <a:pPr marL="109728" indent="0">
              <a:buNone/>
            </a:pPr>
            <a:endParaRPr lang="es-CL" dirty="0"/>
          </a:p>
        </p:txBody>
      </p:sp>
      <p:grpSp>
        <p:nvGrpSpPr>
          <p:cNvPr id="4" name="Group 2"/>
          <p:cNvGrpSpPr>
            <a:grpSpLocks/>
          </p:cNvGrpSpPr>
          <p:nvPr/>
        </p:nvGrpSpPr>
        <p:grpSpPr bwMode="auto">
          <a:xfrm>
            <a:off x="5080046" y="964472"/>
            <a:ext cx="3380386" cy="5560872"/>
            <a:chOff x="7581" y="7695"/>
            <a:chExt cx="3168" cy="5529"/>
          </a:xfrm>
        </p:grpSpPr>
        <p:sp>
          <p:nvSpPr>
            <p:cNvPr id="5" name="Rectangle 3"/>
            <p:cNvSpPr>
              <a:spLocks noChangeArrowheads="1"/>
            </p:cNvSpPr>
            <p:nvPr/>
          </p:nvSpPr>
          <p:spPr bwMode="auto">
            <a:xfrm>
              <a:off x="7581" y="12805"/>
              <a:ext cx="3168" cy="419"/>
            </a:xfrm>
            <a:prstGeom prst="rect">
              <a:avLst/>
            </a:prstGeom>
            <a:noFill/>
            <a:ln>
              <a:noFill/>
            </a:ln>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txBody>
            <a:bodyPr vert="horz" wrap="square" lIns="0" tIns="0" rIns="0" bIns="0" numCol="1" anchor="t" anchorCtr="0" compatLnSpc="1">
              <a:prstTxWarp prst="textNoShape">
                <a:avLst/>
              </a:prstTxWarp>
            </a:bodyPr>
            <a:lstStyle/>
            <a:p>
              <a:pPr marL="0" marR="0" lvl="0" indent="0" algn="l" defTabSz="914400" rtl="0" eaLnBrk="1" fontAlgn="base" latinLnBrk="0" hangingPunct="1">
                <a:lnSpc>
                  <a:spcPct val="100000"/>
                </a:lnSpc>
                <a:spcBef>
                  <a:spcPct val="0"/>
                </a:spcBef>
                <a:spcAft>
                  <a:spcPct val="0"/>
                </a:spcAft>
                <a:buClrTx/>
                <a:buSzTx/>
                <a:buFontTx/>
                <a:buNone/>
                <a:tabLst/>
              </a:pPr>
              <a:r>
                <a:rPr kumimoji="0" lang="es-ES" sz="1000" b="0" i="0" u="none" strike="noStrike" cap="none" normalizeH="0" baseline="0" smtClean="0">
                  <a:ln>
                    <a:noFill/>
                  </a:ln>
                  <a:solidFill>
                    <a:schemeClr val="tx1"/>
                  </a:solidFill>
                  <a:effectLst/>
                  <a:latin typeface="Arial" pitchFamily="34" charset="0"/>
                  <a:cs typeface="Arial" pitchFamily="34" charset="0"/>
                </a:rPr>
                <a:t>FIGURA Nº3: Subdivisión menor</a:t>
              </a:r>
              <a:endParaRPr kumimoji="0" lang="es-CL" sz="1800" b="0" i="0" u="none" strike="noStrike" cap="none" normalizeH="0" baseline="0" smtClean="0">
                <a:ln>
                  <a:noFill/>
                </a:ln>
                <a:solidFill>
                  <a:schemeClr val="tx1"/>
                </a:solidFill>
                <a:effectLst/>
                <a:latin typeface="Arial" pitchFamily="34" charset="0"/>
                <a:cs typeface="Arial" pitchFamily="34" charset="0"/>
              </a:endParaRPr>
            </a:p>
          </p:txBody>
        </p:sp>
        <p:sp>
          <p:nvSpPr>
            <p:cNvPr id="6" name="Line 4"/>
            <p:cNvSpPr>
              <a:spLocks noChangeShapeType="1"/>
            </p:cNvSpPr>
            <p:nvPr/>
          </p:nvSpPr>
          <p:spPr bwMode="auto">
            <a:xfrm>
              <a:off x="8409" y="11529"/>
              <a:ext cx="0" cy="1296"/>
            </a:xfrm>
            <a:prstGeom prst="line">
              <a:avLst/>
            </a:prstGeom>
            <a:noFill/>
            <a:ln w="9525">
              <a:solidFill>
                <a:srgbClr val="000000"/>
              </a:solidFill>
              <a:round/>
              <a:headEnd/>
              <a:tailEnd/>
            </a:ln>
            <a:extLst>
              <a:ext uri="{909E8E84-426E-40DD-AFC4-6F175D3DCCD1}">
                <a14:hiddenFill xmlns:a14="http://schemas.microsoft.com/office/drawing/2010/main">
                  <a:noFill/>
                </a14:hiddenFill>
              </a:ext>
            </a:extLst>
          </p:spPr>
          <p:txBody>
            <a:bodyPr vert="horz" wrap="square" lIns="91440" tIns="45720" rIns="91440" bIns="45720" numCol="1" anchor="t" anchorCtr="0" compatLnSpc="1">
              <a:prstTxWarp prst="textNoShape">
                <a:avLst/>
              </a:prstTxWarp>
            </a:bodyPr>
            <a:lstStyle/>
            <a:p>
              <a:endParaRPr lang="es-CL"/>
            </a:p>
          </p:txBody>
        </p:sp>
        <p:grpSp>
          <p:nvGrpSpPr>
            <p:cNvPr id="7" name="Group 5"/>
            <p:cNvGrpSpPr>
              <a:grpSpLocks/>
            </p:cNvGrpSpPr>
            <p:nvPr/>
          </p:nvGrpSpPr>
          <p:grpSpPr bwMode="auto">
            <a:xfrm>
              <a:off x="7695" y="7695"/>
              <a:ext cx="2589" cy="4752"/>
              <a:chOff x="7695" y="7695"/>
              <a:chExt cx="2589" cy="4752"/>
            </a:xfrm>
          </p:grpSpPr>
          <p:sp>
            <p:nvSpPr>
              <p:cNvPr id="8" name="AutoShape 6"/>
              <p:cNvSpPr>
                <a:spLocks noChangeArrowheads="1"/>
              </p:cNvSpPr>
              <p:nvPr/>
            </p:nvSpPr>
            <p:spPr bwMode="auto">
              <a:xfrm>
                <a:off x="9564" y="7695"/>
                <a:ext cx="576" cy="3168"/>
              </a:xfrm>
              <a:prstGeom prst="roundRect">
                <a:avLst>
                  <a:gd name="adj" fmla="val 16667"/>
                </a:avLst>
              </a:prstGeom>
              <a:gradFill rotWithShape="0">
                <a:gsLst>
                  <a:gs pos="0">
                    <a:srgbClr val="FFFFFF">
                      <a:gamma/>
                      <a:shade val="46275"/>
                      <a:invGamma/>
                    </a:srgbClr>
                  </a:gs>
                  <a:gs pos="50000">
                    <a:srgbClr val="FFFFFF"/>
                  </a:gs>
                  <a:gs pos="100000">
                    <a:srgbClr val="FFFFFF">
                      <a:gamma/>
                      <a:shade val="46275"/>
                      <a:invGamma/>
                    </a:srgbClr>
                  </a:gs>
                </a:gsLst>
                <a:lin ang="0" scaled="1"/>
              </a:gradFill>
              <a:ln w="6350">
                <a:solidFill>
                  <a:srgbClr val="000000"/>
                </a:solidFill>
                <a:round/>
                <a:headEnd/>
                <a:tailEnd/>
              </a:ln>
              <a:effectLst/>
              <a:extLst>
                <a:ext uri="{AF507438-7753-43E0-B8FC-AC1667EBCBE1}">
                  <a14:hiddenEffects xmlns:a14="http://schemas.microsoft.com/office/drawing/2010/main">
                    <a:effectLst>
                      <a:outerShdw dist="35921" dir="2700000" algn="ctr" rotWithShape="0">
                        <a:srgbClr val="808080"/>
                      </a:outerShdw>
                    </a:effectLst>
                  </a14:hiddenEffects>
                </a:ext>
              </a:extLst>
            </p:spPr>
            <p:txBody>
              <a:bodyPr vert="horz" wrap="square" lIns="91440" tIns="45720" rIns="91440" bIns="45720" numCol="1" anchor="t" anchorCtr="0" compatLnSpc="1">
                <a:prstTxWarp prst="textNoShape">
                  <a:avLst/>
                </a:prstTxWarp>
              </a:bodyPr>
              <a:lstStyle/>
              <a:p>
                <a:endParaRPr lang="es-CL"/>
              </a:p>
            </p:txBody>
          </p:sp>
          <p:sp>
            <p:nvSpPr>
              <p:cNvPr id="9" name="Rectangle 7"/>
              <p:cNvSpPr>
                <a:spLocks noChangeArrowheads="1"/>
              </p:cNvSpPr>
              <p:nvPr/>
            </p:nvSpPr>
            <p:spPr bwMode="auto">
              <a:xfrm>
                <a:off x="8120" y="10398"/>
                <a:ext cx="853" cy="1001"/>
              </a:xfrm>
              <a:prstGeom prst="rect">
                <a:avLst/>
              </a:prstGeom>
              <a:noFill/>
              <a:ln>
                <a:noFill/>
              </a:ln>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txBody>
              <a:bodyPr vert="horz" wrap="square" lIns="0" tIns="0" rIns="0" bIns="0" numCol="1" anchor="t" anchorCtr="0" compatLnSpc="1">
                <a:prstTxWarp prst="textNoShape">
                  <a:avLst/>
                </a:prstTxWarp>
              </a:bodyPr>
              <a:lstStyle/>
              <a:p>
                <a:pPr marL="0" marR="0" lvl="0" indent="0" algn="l" defTabSz="914400" rtl="0" eaLnBrk="1" fontAlgn="base" latinLnBrk="0" hangingPunct="1">
                  <a:lnSpc>
                    <a:spcPct val="100000"/>
                  </a:lnSpc>
                  <a:spcBef>
                    <a:spcPct val="0"/>
                  </a:spcBef>
                  <a:spcAft>
                    <a:spcPts val="1000"/>
                  </a:spcAft>
                  <a:buClrTx/>
                  <a:buSzTx/>
                  <a:buFontTx/>
                  <a:buNone/>
                  <a:tabLst/>
                </a:pPr>
                <a:r>
                  <a:rPr kumimoji="0" lang="es-CL" sz="1400" b="0" i="0" u="none" strike="noStrike" cap="none" normalizeH="0" baseline="0" dirty="0" smtClean="0">
                    <a:ln>
                      <a:noFill/>
                    </a:ln>
                    <a:solidFill>
                      <a:schemeClr val="tx1"/>
                    </a:solidFill>
                    <a:effectLst/>
                    <a:latin typeface="Calibri" pitchFamily="34" charset="0"/>
                    <a:cs typeface="Arial" pitchFamily="34" charset="0"/>
                  </a:rPr>
                  <a:t> </a:t>
                </a:r>
                <a:r>
                  <a:rPr kumimoji="0" lang="es-CL" sz="1000" b="0" i="0" u="none" strike="noStrike" cap="none" normalizeH="0" baseline="0" dirty="0" smtClean="0">
                    <a:ln>
                      <a:noFill/>
                    </a:ln>
                    <a:solidFill>
                      <a:schemeClr val="tx1"/>
                    </a:solidFill>
                    <a:effectLst/>
                    <a:latin typeface="Calibri" pitchFamily="34" charset="0"/>
                    <a:cs typeface="Arial" pitchFamily="34" charset="0"/>
                  </a:rPr>
                  <a:t>13,75</a:t>
                </a:r>
              </a:p>
              <a:p>
                <a:pPr marL="0" marR="0" lvl="0" indent="0" algn="l" defTabSz="914400" rtl="0" eaLnBrk="1" fontAlgn="base" latinLnBrk="0" hangingPunct="1">
                  <a:lnSpc>
                    <a:spcPct val="100000"/>
                  </a:lnSpc>
                  <a:spcBef>
                    <a:spcPct val="0"/>
                  </a:spcBef>
                  <a:spcAft>
                    <a:spcPts val="1000"/>
                  </a:spcAft>
                  <a:buClrTx/>
                  <a:buSzTx/>
                  <a:buFontTx/>
                  <a:buNone/>
                  <a:tabLst/>
                </a:pPr>
                <a:r>
                  <a:rPr kumimoji="0" lang="es-CL" sz="1000" b="0" i="0" u="none" strike="noStrike" cap="none" normalizeH="0" baseline="0" dirty="0" smtClean="0">
                    <a:ln>
                      <a:noFill/>
                    </a:ln>
                    <a:solidFill>
                      <a:schemeClr val="tx1"/>
                    </a:solidFill>
                    <a:effectLst/>
                    <a:latin typeface="Calibri" pitchFamily="34" charset="0"/>
                    <a:cs typeface="Arial" pitchFamily="34" charset="0"/>
                  </a:rPr>
                  <a:t>   13,756</a:t>
                </a:r>
              </a:p>
              <a:p>
                <a:pPr marL="0" marR="0" lvl="0" indent="0" algn="l" defTabSz="914400" rtl="0" eaLnBrk="1" fontAlgn="base" latinLnBrk="0" hangingPunct="1">
                  <a:lnSpc>
                    <a:spcPct val="100000"/>
                  </a:lnSpc>
                  <a:spcBef>
                    <a:spcPct val="0"/>
                  </a:spcBef>
                  <a:spcAft>
                    <a:spcPts val="1000"/>
                  </a:spcAft>
                  <a:buClrTx/>
                  <a:buSzTx/>
                  <a:buFontTx/>
                  <a:buNone/>
                  <a:tabLst/>
                </a:pPr>
                <a:r>
                  <a:rPr kumimoji="0" lang="es-CL" sz="1000" b="0" i="0" u="none" strike="noStrike" cap="none" normalizeH="0" baseline="0" dirty="0" smtClean="0">
                    <a:ln>
                      <a:noFill/>
                    </a:ln>
                    <a:solidFill>
                      <a:schemeClr val="tx1"/>
                    </a:solidFill>
                    <a:effectLst/>
                    <a:latin typeface="Calibri" pitchFamily="34" charset="0"/>
                    <a:cs typeface="Arial" pitchFamily="34" charset="0"/>
                  </a:rPr>
                  <a:t> 13,76</a:t>
                </a:r>
                <a:endParaRPr kumimoji="0" lang="es-CL" sz="1800" b="0" i="0" u="none" strike="noStrike" cap="none" normalizeH="0" baseline="0" dirty="0" smtClean="0">
                  <a:ln>
                    <a:noFill/>
                  </a:ln>
                  <a:solidFill>
                    <a:schemeClr val="tx1"/>
                  </a:solidFill>
                  <a:effectLst/>
                  <a:latin typeface="Arial" pitchFamily="34" charset="0"/>
                  <a:cs typeface="Arial" pitchFamily="34" charset="0"/>
                </a:endParaRPr>
              </a:p>
            </p:txBody>
          </p:sp>
          <p:sp>
            <p:nvSpPr>
              <p:cNvPr id="10" name="Line 8"/>
              <p:cNvSpPr>
                <a:spLocks noChangeShapeType="1"/>
              </p:cNvSpPr>
              <p:nvPr/>
            </p:nvSpPr>
            <p:spPr bwMode="auto">
              <a:xfrm>
                <a:off x="8322" y="7923"/>
                <a:ext cx="1" cy="1421"/>
              </a:xfrm>
              <a:prstGeom prst="line">
                <a:avLst/>
              </a:prstGeom>
              <a:noFill/>
              <a:ln w="12700">
                <a:solidFill>
                  <a:srgbClr val="000000"/>
                </a:solidFill>
                <a:round/>
                <a:headEnd type="none" w="sm" len="sm"/>
                <a:tailEnd type="none" w="sm" len="sm"/>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rgbClr val="808080"/>
                      </a:outerShdw>
                    </a:effectLst>
                  </a14:hiddenEffects>
                </a:ext>
              </a:extLst>
            </p:spPr>
            <p:txBody>
              <a:bodyPr vert="horz" wrap="square" lIns="91440" tIns="45720" rIns="91440" bIns="45720" numCol="1" anchor="t" anchorCtr="0" compatLnSpc="1">
                <a:prstTxWarp prst="textNoShape">
                  <a:avLst/>
                </a:prstTxWarp>
              </a:bodyPr>
              <a:lstStyle/>
              <a:p>
                <a:endParaRPr lang="es-CL"/>
              </a:p>
            </p:txBody>
          </p:sp>
          <p:sp>
            <p:nvSpPr>
              <p:cNvPr id="11" name="Oval 9"/>
              <p:cNvSpPr>
                <a:spLocks noChangeArrowheads="1"/>
              </p:cNvSpPr>
              <p:nvPr/>
            </p:nvSpPr>
            <p:spPr bwMode="auto">
              <a:xfrm>
                <a:off x="7695" y="9135"/>
                <a:ext cx="2589" cy="2517"/>
              </a:xfrm>
              <a:prstGeom prst="ellipse">
                <a:avLst/>
              </a:prstGeom>
              <a:noFill/>
              <a:ln w="12700">
                <a:solidFill>
                  <a:srgbClr val="000000"/>
                </a:solidFill>
                <a:round/>
                <a:headEnd/>
                <a:tailEnd/>
              </a:ln>
              <a:effectLst/>
              <a:extLst>
                <a:ext uri="{909E8E84-426E-40DD-AFC4-6F175D3DCCD1}">
                  <a14:hiddenFill xmlns:a14="http://schemas.microsoft.com/office/drawing/2010/main">
                    <a:solidFill>
                      <a:srgbClr val="FFFFFF"/>
                    </a:solidFill>
                  </a14:hiddenFill>
                </a:ext>
                <a:ext uri="{AF507438-7753-43E0-B8FC-AC1667EBCBE1}">
                  <a14:hiddenEffects xmlns:a14="http://schemas.microsoft.com/office/drawing/2010/main">
                    <a:effectLst>
                      <a:outerShdw dist="35921" dir="2700000" algn="ctr" rotWithShape="0">
                        <a:srgbClr val="808080"/>
                      </a:outerShdw>
                    </a:effectLst>
                  </a14:hiddenEffects>
                </a:ext>
              </a:extLst>
            </p:spPr>
            <p:txBody>
              <a:bodyPr vert="horz" wrap="square" lIns="91440" tIns="45720" rIns="91440" bIns="45720" numCol="1" anchor="t" anchorCtr="0" compatLnSpc="1">
                <a:prstTxWarp prst="textNoShape">
                  <a:avLst/>
                </a:prstTxWarp>
              </a:bodyPr>
              <a:lstStyle/>
              <a:p>
                <a:endParaRPr lang="es-CL"/>
              </a:p>
            </p:txBody>
          </p:sp>
          <p:sp>
            <p:nvSpPr>
              <p:cNvPr id="12" name="Line 10"/>
              <p:cNvSpPr>
                <a:spLocks noChangeShapeType="1"/>
              </p:cNvSpPr>
              <p:nvPr/>
            </p:nvSpPr>
            <p:spPr bwMode="auto">
              <a:xfrm>
                <a:off x="9506" y="7695"/>
                <a:ext cx="1" cy="1563"/>
              </a:xfrm>
              <a:prstGeom prst="line">
                <a:avLst/>
              </a:prstGeom>
              <a:noFill/>
              <a:ln w="12700">
                <a:solidFill>
                  <a:srgbClr val="000000"/>
                </a:solidFill>
                <a:round/>
                <a:headEnd type="none" w="sm" len="sm"/>
                <a:tailEnd type="none" w="sm" len="sm"/>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rgbClr val="808080"/>
                      </a:outerShdw>
                    </a:effectLst>
                  </a14:hiddenEffects>
                </a:ext>
              </a:extLst>
            </p:spPr>
            <p:txBody>
              <a:bodyPr vert="horz" wrap="square" lIns="91440" tIns="45720" rIns="91440" bIns="45720" numCol="1" anchor="t" anchorCtr="0" compatLnSpc="1">
                <a:prstTxWarp prst="textNoShape">
                  <a:avLst/>
                </a:prstTxWarp>
              </a:bodyPr>
              <a:lstStyle/>
              <a:p>
                <a:endParaRPr lang="es-CL"/>
              </a:p>
            </p:txBody>
          </p:sp>
          <p:sp>
            <p:nvSpPr>
              <p:cNvPr id="13" name="Line 11"/>
              <p:cNvSpPr>
                <a:spLocks noChangeShapeType="1"/>
              </p:cNvSpPr>
              <p:nvPr/>
            </p:nvSpPr>
            <p:spPr bwMode="auto">
              <a:xfrm>
                <a:off x="8036" y="9567"/>
                <a:ext cx="1" cy="1705"/>
              </a:xfrm>
              <a:prstGeom prst="line">
                <a:avLst/>
              </a:prstGeom>
              <a:noFill/>
              <a:ln w="12700">
                <a:solidFill>
                  <a:srgbClr val="000000"/>
                </a:solidFill>
                <a:round/>
                <a:headEnd type="none" w="sm" len="sm"/>
                <a:tailEnd type="none" w="sm" len="sm"/>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rgbClr val="808080"/>
                      </a:outerShdw>
                    </a:effectLst>
                  </a14:hiddenEffects>
                </a:ext>
              </a:extLst>
            </p:spPr>
            <p:txBody>
              <a:bodyPr vert="horz" wrap="square" lIns="91440" tIns="45720" rIns="91440" bIns="45720" numCol="1" anchor="t" anchorCtr="0" compatLnSpc="1">
                <a:prstTxWarp prst="textNoShape">
                  <a:avLst/>
                </a:prstTxWarp>
              </a:bodyPr>
              <a:lstStyle/>
              <a:p>
                <a:endParaRPr lang="es-CL"/>
              </a:p>
            </p:txBody>
          </p:sp>
          <p:sp>
            <p:nvSpPr>
              <p:cNvPr id="14" name="Line 12"/>
              <p:cNvSpPr>
                <a:spLocks noChangeShapeType="1"/>
              </p:cNvSpPr>
              <p:nvPr/>
            </p:nvSpPr>
            <p:spPr bwMode="auto">
              <a:xfrm>
                <a:off x="9861" y="9462"/>
                <a:ext cx="0" cy="1881"/>
              </a:xfrm>
              <a:prstGeom prst="line">
                <a:avLst/>
              </a:prstGeom>
              <a:noFill/>
              <a:ln w="12700">
                <a:solidFill>
                  <a:srgbClr val="000000"/>
                </a:solidFill>
                <a:round/>
                <a:headEnd type="none" w="sm" len="sm"/>
                <a:tailEnd type="none" w="sm" len="sm"/>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rgbClr val="808080"/>
                      </a:outerShdw>
                    </a:effectLst>
                  </a14:hiddenEffects>
                </a:ext>
              </a:extLst>
            </p:spPr>
            <p:txBody>
              <a:bodyPr vert="horz" wrap="square" lIns="91440" tIns="45720" rIns="91440" bIns="45720" numCol="1" anchor="t" anchorCtr="0" compatLnSpc="1">
                <a:prstTxWarp prst="textNoShape">
                  <a:avLst/>
                </a:prstTxWarp>
              </a:bodyPr>
              <a:lstStyle/>
              <a:p>
                <a:endParaRPr lang="es-CL"/>
              </a:p>
            </p:txBody>
          </p:sp>
          <p:sp>
            <p:nvSpPr>
              <p:cNvPr id="15" name="Line 13"/>
              <p:cNvSpPr>
                <a:spLocks noChangeShapeType="1"/>
              </p:cNvSpPr>
              <p:nvPr/>
            </p:nvSpPr>
            <p:spPr bwMode="auto">
              <a:xfrm>
                <a:off x="8998" y="8859"/>
                <a:ext cx="569" cy="1"/>
              </a:xfrm>
              <a:prstGeom prst="line">
                <a:avLst/>
              </a:prstGeom>
              <a:noFill/>
              <a:ln w="12700">
                <a:solidFill>
                  <a:srgbClr val="000000"/>
                </a:solidFill>
                <a:round/>
                <a:headEnd type="none" w="sm" len="sm"/>
                <a:tailEnd type="none" w="sm" len="sm"/>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rgbClr val="808080"/>
                      </a:outerShdw>
                    </a:effectLst>
                  </a14:hiddenEffects>
                </a:ext>
              </a:extLst>
            </p:spPr>
            <p:txBody>
              <a:bodyPr vert="horz" wrap="square" lIns="91440" tIns="45720" rIns="91440" bIns="45720" numCol="1" anchor="t" anchorCtr="0" compatLnSpc="1">
                <a:prstTxWarp prst="textNoShape">
                  <a:avLst/>
                </a:prstTxWarp>
              </a:bodyPr>
              <a:lstStyle/>
              <a:p>
                <a:endParaRPr lang="es-CL"/>
              </a:p>
            </p:txBody>
          </p:sp>
          <p:sp>
            <p:nvSpPr>
              <p:cNvPr id="16" name="Line 14"/>
              <p:cNvSpPr>
                <a:spLocks noChangeShapeType="1"/>
              </p:cNvSpPr>
              <p:nvPr/>
            </p:nvSpPr>
            <p:spPr bwMode="auto">
              <a:xfrm>
                <a:off x="8856" y="10430"/>
                <a:ext cx="995" cy="1"/>
              </a:xfrm>
              <a:prstGeom prst="line">
                <a:avLst/>
              </a:prstGeom>
              <a:noFill/>
              <a:ln w="9525">
                <a:solidFill>
                  <a:srgbClr val="000000"/>
                </a:solidFill>
                <a:round/>
                <a:headEnd type="none" w="sm" len="sm"/>
                <a:tailEnd type="none" w="sm" len="sm"/>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rgbClr val="808080"/>
                      </a:outerShdw>
                    </a:effectLst>
                  </a14:hiddenEffects>
                </a:ext>
              </a:extLst>
            </p:spPr>
            <p:txBody>
              <a:bodyPr vert="horz" wrap="square" lIns="91440" tIns="45720" rIns="91440" bIns="45720" numCol="1" anchor="t" anchorCtr="0" compatLnSpc="1">
                <a:prstTxWarp prst="textNoShape">
                  <a:avLst/>
                </a:prstTxWarp>
              </a:bodyPr>
              <a:lstStyle/>
              <a:p>
                <a:endParaRPr lang="es-CL"/>
              </a:p>
            </p:txBody>
          </p:sp>
          <p:sp>
            <p:nvSpPr>
              <p:cNvPr id="17" name="Line 15"/>
              <p:cNvSpPr>
                <a:spLocks noChangeShapeType="1"/>
              </p:cNvSpPr>
              <p:nvPr/>
            </p:nvSpPr>
            <p:spPr bwMode="auto">
              <a:xfrm>
                <a:off x="9417" y="11583"/>
                <a:ext cx="0" cy="864"/>
              </a:xfrm>
              <a:prstGeom prst="line">
                <a:avLst/>
              </a:prstGeom>
              <a:noFill/>
              <a:ln w="9525">
                <a:solidFill>
                  <a:srgbClr val="000000"/>
                </a:solidFill>
                <a:round/>
                <a:headEnd/>
                <a:tailEnd/>
              </a:ln>
              <a:extLst>
                <a:ext uri="{909E8E84-426E-40DD-AFC4-6F175D3DCCD1}">
                  <a14:hiddenFill xmlns:a14="http://schemas.microsoft.com/office/drawing/2010/main">
                    <a:noFill/>
                  </a14:hiddenFill>
                </a:ext>
              </a:extLst>
            </p:spPr>
            <p:txBody>
              <a:bodyPr vert="horz" wrap="square" lIns="91440" tIns="45720" rIns="91440" bIns="45720" numCol="1" anchor="t" anchorCtr="0" compatLnSpc="1">
                <a:prstTxWarp prst="textNoShape">
                  <a:avLst/>
                </a:prstTxWarp>
              </a:bodyPr>
              <a:lstStyle/>
              <a:p>
                <a:endParaRPr lang="es-CL"/>
              </a:p>
            </p:txBody>
          </p:sp>
          <p:sp>
            <p:nvSpPr>
              <p:cNvPr id="18" name="Line 16"/>
              <p:cNvSpPr>
                <a:spLocks noChangeShapeType="1"/>
              </p:cNvSpPr>
              <p:nvPr/>
            </p:nvSpPr>
            <p:spPr bwMode="auto">
              <a:xfrm>
                <a:off x="8988" y="9711"/>
                <a:ext cx="864" cy="0"/>
              </a:xfrm>
              <a:prstGeom prst="line">
                <a:avLst/>
              </a:prstGeom>
              <a:noFill/>
              <a:ln w="6350">
                <a:solidFill>
                  <a:srgbClr val="000000"/>
                </a:solidFill>
                <a:round/>
                <a:headEnd/>
                <a:tailEn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rgbClr val="808080"/>
                      </a:outerShdw>
                    </a:effectLst>
                  </a14:hiddenEffects>
                </a:ext>
              </a:extLst>
            </p:spPr>
            <p:txBody>
              <a:bodyPr vert="horz" wrap="square" lIns="91440" tIns="45720" rIns="91440" bIns="45720" numCol="1" anchor="t" anchorCtr="0" compatLnSpc="1">
                <a:prstTxWarp prst="textNoShape">
                  <a:avLst/>
                </a:prstTxWarp>
              </a:bodyPr>
              <a:lstStyle/>
              <a:p>
                <a:endParaRPr lang="es-CL"/>
              </a:p>
            </p:txBody>
          </p:sp>
          <p:sp>
            <p:nvSpPr>
              <p:cNvPr id="19" name="Line 17"/>
              <p:cNvSpPr>
                <a:spLocks noChangeShapeType="1"/>
              </p:cNvSpPr>
              <p:nvPr/>
            </p:nvSpPr>
            <p:spPr bwMode="auto">
              <a:xfrm>
                <a:off x="8988" y="11151"/>
                <a:ext cx="864" cy="0"/>
              </a:xfrm>
              <a:prstGeom prst="line">
                <a:avLst/>
              </a:prstGeom>
              <a:noFill/>
              <a:ln w="6350">
                <a:solidFill>
                  <a:srgbClr val="000000"/>
                </a:solidFill>
                <a:round/>
                <a:headEnd/>
                <a:tailEn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rgbClr val="808080"/>
                      </a:outerShdw>
                    </a:effectLst>
                  </a14:hiddenEffects>
                </a:ext>
              </a:extLst>
            </p:spPr>
            <p:txBody>
              <a:bodyPr vert="horz" wrap="square" lIns="91440" tIns="45720" rIns="91440" bIns="45720" numCol="1" anchor="t" anchorCtr="0" compatLnSpc="1">
                <a:prstTxWarp prst="textNoShape">
                  <a:avLst/>
                </a:prstTxWarp>
              </a:bodyPr>
              <a:lstStyle/>
              <a:p>
                <a:endParaRPr lang="es-CL"/>
              </a:p>
            </p:txBody>
          </p:sp>
          <p:sp>
            <p:nvSpPr>
              <p:cNvPr id="20" name="Line 18"/>
              <p:cNvSpPr>
                <a:spLocks noChangeShapeType="1"/>
              </p:cNvSpPr>
              <p:nvPr/>
            </p:nvSpPr>
            <p:spPr bwMode="auto">
              <a:xfrm>
                <a:off x="9420" y="10863"/>
                <a:ext cx="432" cy="0"/>
              </a:xfrm>
              <a:prstGeom prst="line">
                <a:avLst/>
              </a:prstGeom>
              <a:noFill/>
              <a:ln w="28575">
                <a:solidFill>
                  <a:srgbClr val="000000"/>
                </a:solidFill>
                <a:round/>
                <a:headEnd/>
                <a:tailEn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rgbClr val="808080"/>
                      </a:outerShdw>
                    </a:effectLst>
                  </a14:hiddenEffects>
                </a:ext>
              </a:extLst>
            </p:spPr>
            <p:txBody>
              <a:bodyPr vert="horz" wrap="square" lIns="91440" tIns="45720" rIns="91440" bIns="45720" numCol="1" anchor="t" anchorCtr="0" compatLnSpc="1">
                <a:prstTxWarp prst="textNoShape">
                  <a:avLst/>
                </a:prstTxWarp>
              </a:bodyPr>
              <a:lstStyle/>
              <a:p>
                <a:endParaRPr lang="es-CL"/>
              </a:p>
            </p:txBody>
          </p:sp>
          <p:sp>
            <p:nvSpPr>
              <p:cNvPr id="21" name="Freeform 19"/>
              <p:cNvSpPr>
                <a:spLocks/>
              </p:cNvSpPr>
              <p:nvPr/>
            </p:nvSpPr>
            <p:spPr bwMode="auto">
              <a:xfrm>
                <a:off x="8973" y="10592"/>
                <a:ext cx="399" cy="237"/>
              </a:xfrm>
              <a:custGeom>
                <a:avLst/>
                <a:gdLst>
                  <a:gd name="T0" fmla="*/ 0 w 399"/>
                  <a:gd name="T1" fmla="*/ 237 h 237"/>
                  <a:gd name="T2" fmla="*/ 114 w 399"/>
                  <a:gd name="T3" fmla="*/ 9 h 237"/>
                  <a:gd name="T4" fmla="*/ 399 w 399"/>
                  <a:gd name="T5" fmla="*/ 180 h 237"/>
                </a:gdLst>
                <a:ahLst/>
                <a:cxnLst>
                  <a:cxn ang="0">
                    <a:pos x="T0" y="T1"/>
                  </a:cxn>
                  <a:cxn ang="0">
                    <a:pos x="T2" y="T3"/>
                  </a:cxn>
                  <a:cxn ang="0">
                    <a:pos x="T4" y="T5"/>
                  </a:cxn>
                </a:cxnLst>
                <a:rect l="0" t="0" r="r" b="b"/>
                <a:pathLst>
                  <a:path w="399" h="237">
                    <a:moveTo>
                      <a:pt x="0" y="237"/>
                    </a:moveTo>
                    <a:cubicBezTo>
                      <a:pt x="24" y="127"/>
                      <a:pt x="48" y="18"/>
                      <a:pt x="114" y="9"/>
                    </a:cubicBezTo>
                    <a:cubicBezTo>
                      <a:pt x="180" y="0"/>
                      <a:pt x="289" y="90"/>
                      <a:pt x="399" y="180"/>
                    </a:cubicBezTo>
                  </a:path>
                </a:pathLst>
              </a:custGeom>
              <a:noFill/>
              <a:ln w="6350" cap="flat" cmpd="sng">
                <a:solidFill>
                  <a:srgbClr val="000000"/>
                </a:solidFill>
                <a:prstDash val="solid"/>
                <a:round/>
                <a:headEnd type="none" w="med" len="med"/>
                <a:tailEnd type="arrow" w="med" len="med"/>
              </a:ln>
              <a:effectLst/>
              <a:extLst>
                <a:ext uri="{909E8E84-426E-40DD-AFC4-6F175D3DCCD1}">
                  <a14:hiddenFill xmlns:a14="http://schemas.microsoft.com/office/drawing/2010/main">
                    <a:solidFill>
                      <a:srgbClr val="FFFFFF"/>
                    </a:solidFill>
                  </a14:hiddenFill>
                </a:ext>
                <a:ext uri="{AF507438-7753-43E0-B8FC-AC1667EBCBE1}">
                  <a14:hiddenEffects xmlns:a14="http://schemas.microsoft.com/office/drawing/2010/main">
                    <a:effectLst>
                      <a:outerShdw dist="35921" dir="2700000" algn="ctr" rotWithShape="0">
                        <a:srgbClr val="808080"/>
                      </a:outerShdw>
                    </a:effectLst>
                  </a14:hiddenEffects>
                </a:ext>
              </a:extLst>
            </p:spPr>
            <p:txBody>
              <a:bodyPr vert="horz" wrap="square" lIns="91440" tIns="45720" rIns="91440" bIns="45720" numCol="1" anchor="t" anchorCtr="0" compatLnSpc="1">
                <a:prstTxWarp prst="textNoShape">
                  <a:avLst/>
                </a:prstTxWarp>
              </a:bodyPr>
              <a:lstStyle/>
              <a:p>
                <a:endParaRPr lang="es-CL"/>
              </a:p>
            </p:txBody>
          </p:sp>
        </p:grpSp>
      </p:grpSp>
    </p:spTree>
    <p:extLst>
      <p:ext uri="{BB962C8B-B14F-4D97-AF65-F5344CB8AC3E}">
        <p14:creationId xmlns:p14="http://schemas.microsoft.com/office/powerpoint/2010/main" val="1428938174"/>
      </p:ext>
    </p:extLst>
  </p:cSld>
  <p:clrMapOvr>
    <a:masterClrMapping/>
  </p:clrMapOvr>
  <mc:AlternateContent xmlns:mc="http://schemas.openxmlformats.org/markup-compatibility/2006" xmlns:p14="http://schemas.microsoft.com/office/powerpoint/2010/main">
    <mc:Choice Requires="p14">
      <p:transition spd="slow" p14:dur="3400">
        <p14:reveal/>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2" presetClass="entr" presetSubtype="4" fill="hold" nodeType="clickEffect">
                                  <p:stCondLst>
                                    <p:cond delay="0"/>
                                  </p:stCondLst>
                                  <p:childTnLst>
                                    <p:set>
                                      <p:cBhvr>
                                        <p:cTn id="6" dur="1" fill="hold">
                                          <p:stCondLst>
                                            <p:cond delay="0"/>
                                          </p:stCondLst>
                                        </p:cTn>
                                        <p:tgtEl>
                                          <p:spTgt spid="2">
                                            <p:txEl>
                                              <p:pRg st="1" end="1"/>
                                            </p:txEl>
                                          </p:spTgt>
                                        </p:tgtEl>
                                        <p:attrNameLst>
                                          <p:attrName>style.visibility</p:attrName>
                                        </p:attrNameLst>
                                      </p:cBhvr>
                                      <p:to>
                                        <p:strVal val="visible"/>
                                      </p:to>
                                    </p:set>
                                    <p:animEffect transition="in" filter="wipe(down)">
                                      <p:cBhvr>
                                        <p:cTn id="7" dur="500"/>
                                        <p:tgtEl>
                                          <p:spTgt spid="2">
                                            <p:txEl>
                                              <p:pRg st="1" end="1"/>
                                            </p:txEl>
                                          </p:spTgt>
                                        </p:tgtEl>
                                      </p:cBhvr>
                                    </p:animEffect>
                                  </p:childTnLst>
                                </p:cTn>
                              </p:par>
                            </p:childTnLst>
                          </p:cTn>
                        </p:par>
                      </p:childTnLst>
                    </p:cTn>
                  </p:par>
                  <p:par>
                    <p:cTn id="8" fill="hold">
                      <p:stCondLst>
                        <p:cond delay="indefinite"/>
                      </p:stCondLst>
                      <p:childTnLst>
                        <p:par>
                          <p:cTn id="9" fill="hold">
                            <p:stCondLst>
                              <p:cond delay="0"/>
                            </p:stCondLst>
                            <p:childTnLst>
                              <p:par>
                                <p:cTn id="10" presetID="22" presetClass="entr" presetSubtype="4" fill="hold" nodeType="clickEffect">
                                  <p:stCondLst>
                                    <p:cond delay="0"/>
                                  </p:stCondLst>
                                  <p:childTnLst>
                                    <p:set>
                                      <p:cBhvr>
                                        <p:cTn id="11" dur="1" fill="hold">
                                          <p:stCondLst>
                                            <p:cond delay="0"/>
                                          </p:stCondLst>
                                        </p:cTn>
                                        <p:tgtEl>
                                          <p:spTgt spid="4"/>
                                        </p:tgtEl>
                                        <p:attrNameLst>
                                          <p:attrName>style.visibility</p:attrName>
                                        </p:attrNameLst>
                                      </p:cBhvr>
                                      <p:to>
                                        <p:strVal val="visible"/>
                                      </p:to>
                                    </p:set>
                                    <p:animEffect transition="in" filter="wipe(down)">
                                      <p:cBhvr>
                                        <p:cTn id="12" dur="500"/>
                                        <p:tgtEl>
                                          <p:spTgt spid="4"/>
                                        </p:tgtEl>
                                      </p:cBhvr>
                                    </p:animEffect>
                                  </p:childTnLst>
                                </p:cTn>
                              </p:par>
                            </p:childTnLst>
                          </p:cTn>
                        </p:par>
                      </p:childTnLst>
                    </p:cTn>
                  </p:par>
                  <p:par>
                    <p:cTn id="13" fill="hold">
                      <p:stCondLst>
                        <p:cond delay="indefinite"/>
                      </p:stCondLst>
                      <p:childTnLst>
                        <p:par>
                          <p:cTn id="14" fill="hold">
                            <p:stCondLst>
                              <p:cond delay="0"/>
                            </p:stCondLst>
                            <p:childTnLst>
                              <p:par>
                                <p:cTn id="15" presetID="2" presetClass="entr" presetSubtype="4" fill="hold" nodeType="clickEffect">
                                  <p:stCondLst>
                                    <p:cond delay="0"/>
                                  </p:stCondLst>
                                  <p:childTnLst>
                                    <p:set>
                                      <p:cBhvr>
                                        <p:cTn id="16" dur="1" fill="hold">
                                          <p:stCondLst>
                                            <p:cond delay="0"/>
                                          </p:stCondLst>
                                        </p:cTn>
                                        <p:tgtEl>
                                          <p:spTgt spid="2">
                                            <p:txEl>
                                              <p:pRg st="3" end="3"/>
                                            </p:txEl>
                                          </p:spTgt>
                                        </p:tgtEl>
                                        <p:attrNameLst>
                                          <p:attrName>style.visibility</p:attrName>
                                        </p:attrNameLst>
                                      </p:cBhvr>
                                      <p:to>
                                        <p:strVal val="visible"/>
                                      </p:to>
                                    </p:set>
                                    <p:anim calcmode="lin" valueType="num">
                                      <p:cBhvr additive="base">
                                        <p:cTn id="17" dur="500" fill="hold"/>
                                        <p:tgtEl>
                                          <p:spTgt spid="2">
                                            <p:txEl>
                                              <p:pRg st="3" end="3"/>
                                            </p:txEl>
                                          </p:spTgt>
                                        </p:tgtEl>
                                        <p:attrNameLst>
                                          <p:attrName>ppt_x</p:attrName>
                                        </p:attrNameLst>
                                      </p:cBhvr>
                                      <p:tavLst>
                                        <p:tav tm="0">
                                          <p:val>
                                            <p:strVal val="#ppt_x"/>
                                          </p:val>
                                        </p:tav>
                                        <p:tav tm="100000">
                                          <p:val>
                                            <p:strVal val="#ppt_x"/>
                                          </p:val>
                                        </p:tav>
                                      </p:tavLst>
                                    </p:anim>
                                    <p:anim calcmode="lin" valueType="num">
                                      <p:cBhvr additive="base">
                                        <p:cTn id="18" dur="500" fill="hold"/>
                                        <p:tgtEl>
                                          <p:spTgt spid="2">
                                            <p:txEl>
                                              <p:pRg st="3" end="3"/>
                                            </p:txEl>
                                          </p:spTgt>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Marcador de contenido"/>
          <p:cNvSpPr>
            <a:spLocks noGrp="1"/>
          </p:cNvSpPr>
          <p:nvPr>
            <p:ph idx="1"/>
          </p:nvPr>
        </p:nvSpPr>
        <p:spPr>
          <a:xfrm>
            <a:off x="179512" y="260648"/>
            <a:ext cx="8507288" cy="6264696"/>
          </a:xfrm>
        </p:spPr>
        <p:txBody>
          <a:bodyPr numCol="2">
            <a:normAutofit/>
          </a:bodyPr>
          <a:lstStyle/>
          <a:p>
            <a:r>
              <a:rPr lang="es-ES" sz="2000" dirty="0"/>
              <a:t>Si al aproximar se considera el número 6 como valor intermedio del segmento sin divisiones, el resultado de la medida puede escribirse como 13,756[cm], siendo significativos todos los números. Por lo tanto, si la regla mostrada en la Figura Nº2, no tuviese divisiones de milímetros, sólo los números enteros corresponderían a cifras correctas, es decir, la cifra 7 sería el primer número aproximado y el resultado de la medida se expresaría como 13,7 [cm], con sólo tres cifras significativas.</a:t>
            </a:r>
            <a:endParaRPr lang="es-CL" sz="2000" dirty="0"/>
          </a:p>
          <a:p>
            <a:pPr marL="109728" indent="0">
              <a:buNone/>
            </a:pPr>
            <a:endParaRPr lang="es-CL" dirty="0"/>
          </a:p>
          <a:p>
            <a:endParaRPr lang="es-CL" dirty="0"/>
          </a:p>
        </p:txBody>
      </p:sp>
      <p:grpSp>
        <p:nvGrpSpPr>
          <p:cNvPr id="4" name="Group 2"/>
          <p:cNvGrpSpPr>
            <a:grpSpLocks/>
          </p:cNvGrpSpPr>
          <p:nvPr/>
        </p:nvGrpSpPr>
        <p:grpSpPr bwMode="auto">
          <a:xfrm>
            <a:off x="5080046" y="211656"/>
            <a:ext cx="3668418" cy="5953647"/>
            <a:chOff x="7581" y="7695"/>
            <a:chExt cx="3168" cy="5529"/>
          </a:xfrm>
        </p:grpSpPr>
        <p:sp>
          <p:nvSpPr>
            <p:cNvPr id="5" name="Rectangle 3"/>
            <p:cNvSpPr>
              <a:spLocks noChangeArrowheads="1"/>
            </p:cNvSpPr>
            <p:nvPr/>
          </p:nvSpPr>
          <p:spPr bwMode="auto">
            <a:xfrm>
              <a:off x="7581" y="12805"/>
              <a:ext cx="3168" cy="419"/>
            </a:xfrm>
            <a:prstGeom prst="rect">
              <a:avLst/>
            </a:prstGeom>
            <a:noFill/>
            <a:ln>
              <a:noFill/>
            </a:ln>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txBody>
            <a:bodyPr vert="horz" wrap="square" lIns="0" tIns="0" rIns="0" bIns="0" numCol="2" anchor="t" anchorCtr="0" compatLnSpc="1">
              <a:prstTxWarp prst="textNoShape">
                <a:avLst/>
              </a:prstTxWarp>
            </a:bodyPr>
            <a:lstStyle/>
            <a:p>
              <a:pPr marL="0" marR="0" lvl="0" indent="0" algn="l" defTabSz="914400" rtl="0" eaLnBrk="1" fontAlgn="base" latinLnBrk="0" hangingPunct="1">
                <a:lnSpc>
                  <a:spcPct val="100000"/>
                </a:lnSpc>
                <a:spcBef>
                  <a:spcPct val="0"/>
                </a:spcBef>
                <a:spcAft>
                  <a:spcPct val="0"/>
                </a:spcAft>
                <a:buClrTx/>
                <a:buSzTx/>
                <a:buFontTx/>
                <a:buNone/>
                <a:tabLst/>
              </a:pPr>
              <a:r>
                <a:rPr kumimoji="0" lang="es-ES" sz="1000" b="0" i="0" u="none" strike="noStrike" cap="none" normalizeH="0" baseline="0" smtClean="0">
                  <a:ln>
                    <a:noFill/>
                  </a:ln>
                  <a:solidFill>
                    <a:schemeClr val="tx1"/>
                  </a:solidFill>
                  <a:effectLst/>
                  <a:latin typeface="Arial" pitchFamily="34" charset="0"/>
                  <a:cs typeface="Arial" pitchFamily="34" charset="0"/>
                </a:rPr>
                <a:t>FIGURA Nº3: Subdivisión menor</a:t>
              </a:r>
              <a:endParaRPr kumimoji="0" lang="es-CL" sz="1800" b="0" i="0" u="none" strike="noStrike" cap="none" normalizeH="0" baseline="0" smtClean="0">
                <a:ln>
                  <a:noFill/>
                </a:ln>
                <a:solidFill>
                  <a:schemeClr val="tx1"/>
                </a:solidFill>
                <a:effectLst/>
                <a:latin typeface="Arial" pitchFamily="34" charset="0"/>
                <a:cs typeface="Arial" pitchFamily="34" charset="0"/>
              </a:endParaRPr>
            </a:p>
          </p:txBody>
        </p:sp>
        <p:sp>
          <p:nvSpPr>
            <p:cNvPr id="6" name="Line 4"/>
            <p:cNvSpPr>
              <a:spLocks noChangeShapeType="1"/>
            </p:cNvSpPr>
            <p:nvPr/>
          </p:nvSpPr>
          <p:spPr bwMode="auto">
            <a:xfrm>
              <a:off x="8409" y="11529"/>
              <a:ext cx="0" cy="1296"/>
            </a:xfrm>
            <a:prstGeom prst="line">
              <a:avLst/>
            </a:prstGeom>
            <a:noFill/>
            <a:ln w="9525">
              <a:solidFill>
                <a:srgbClr val="000000"/>
              </a:solidFill>
              <a:round/>
              <a:headEnd/>
              <a:tailEnd/>
            </a:ln>
            <a:extLst>
              <a:ext uri="{909E8E84-426E-40DD-AFC4-6F175D3DCCD1}">
                <a14:hiddenFill xmlns:a14="http://schemas.microsoft.com/office/drawing/2010/main">
                  <a:noFill/>
                </a14:hiddenFill>
              </a:ext>
            </a:extLst>
          </p:spPr>
          <p:txBody>
            <a:bodyPr vert="horz" wrap="square" lIns="91440" tIns="45720" rIns="91440" bIns="45720" numCol="2" anchor="t" anchorCtr="0" compatLnSpc="1">
              <a:prstTxWarp prst="textNoShape">
                <a:avLst/>
              </a:prstTxWarp>
            </a:bodyPr>
            <a:lstStyle/>
            <a:p>
              <a:endParaRPr lang="es-CL"/>
            </a:p>
          </p:txBody>
        </p:sp>
        <p:grpSp>
          <p:nvGrpSpPr>
            <p:cNvPr id="7" name="Group 5"/>
            <p:cNvGrpSpPr>
              <a:grpSpLocks/>
            </p:cNvGrpSpPr>
            <p:nvPr/>
          </p:nvGrpSpPr>
          <p:grpSpPr bwMode="auto">
            <a:xfrm>
              <a:off x="7695" y="7695"/>
              <a:ext cx="2589" cy="4752"/>
              <a:chOff x="7695" y="7695"/>
              <a:chExt cx="2589" cy="4752"/>
            </a:xfrm>
          </p:grpSpPr>
          <p:sp>
            <p:nvSpPr>
              <p:cNvPr id="8" name="AutoShape 6"/>
              <p:cNvSpPr>
                <a:spLocks noChangeArrowheads="1"/>
              </p:cNvSpPr>
              <p:nvPr/>
            </p:nvSpPr>
            <p:spPr bwMode="auto">
              <a:xfrm>
                <a:off x="9564" y="7695"/>
                <a:ext cx="576" cy="3168"/>
              </a:xfrm>
              <a:prstGeom prst="roundRect">
                <a:avLst>
                  <a:gd name="adj" fmla="val 16667"/>
                </a:avLst>
              </a:prstGeom>
              <a:gradFill rotWithShape="0">
                <a:gsLst>
                  <a:gs pos="0">
                    <a:srgbClr val="FFFFFF">
                      <a:gamma/>
                      <a:shade val="46275"/>
                      <a:invGamma/>
                    </a:srgbClr>
                  </a:gs>
                  <a:gs pos="50000">
                    <a:srgbClr val="FFFFFF"/>
                  </a:gs>
                  <a:gs pos="100000">
                    <a:srgbClr val="FFFFFF">
                      <a:gamma/>
                      <a:shade val="46275"/>
                      <a:invGamma/>
                    </a:srgbClr>
                  </a:gs>
                </a:gsLst>
                <a:lin ang="0" scaled="1"/>
              </a:gradFill>
              <a:ln w="6350">
                <a:solidFill>
                  <a:srgbClr val="000000"/>
                </a:solidFill>
                <a:round/>
                <a:headEnd/>
                <a:tailEnd/>
              </a:ln>
              <a:effectLst/>
              <a:extLst>
                <a:ext uri="{AF507438-7753-43E0-B8FC-AC1667EBCBE1}">
                  <a14:hiddenEffects xmlns:a14="http://schemas.microsoft.com/office/drawing/2010/main">
                    <a:effectLst>
                      <a:outerShdw dist="35921" dir="2700000" algn="ctr" rotWithShape="0">
                        <a:srgbClr val="808080"/>
                      </a:outerShdw>
                    </a:effectLst>
                  </a14:hiddenEffects>
                </a:ext>
              </a:extLst>
            </p:spPr>
            <p:txBody>
              <a:bodyPr vert="horz" wrap="square" lIns="91440" tIns="45720" rIns="91440" bIns="45720" numCol="2" anchor="t" anchorCtr="0" compatLnSpc="1">
                <a:prstTxWarp prst="textNoShape">
                  <a:avLst/>
                </a:prstTxWarp>
              </a:bodyPr>
              <a:lstStyle/>
              <a:p>
                <a:endParaRPr lang="es-CL"/>
              </a:p>
            </p:txBody>
          </p:sp>
          <p:sp>
            <p:nvSpPr>
              <p:cNvPr id="9" name="Rectangle 7"/>
              <p:cNvSpPr>
                <a:spLocks noChangeArrowheads="1"/>
              </p:cNvSpPr>
              <p:nvPr/>
            </p:nvSpPr>
            <p:spPr bwMode="auto">
              <a:xfrm>
                <a:off x="8409" y="10398"/>
                <a:ext cx="853" cy="1001"/>
              </a:xfrm>
              <a:prstGeom prst="rect">
                <a:avLst/>
              </a:prstGeom>
              <a:noFill/>
              <a:ln>
                <a:noFill/>
              </a:ln>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txBody>
              <a:bodyPr vert="horz" wrap="square" lIns="0" tIns="0" rIns="0" bIns="0" numCol="2" anchor="t" anchorCtr="0" compatLnSpc="1">
                <a:prstTxWarp prst="textNoShape">
                  <a:avLst/>
                </a:prstTxWarp>
              </a:bodyPr>
              <a:lstStyle/>
              <a:p>
                <a:pPr marL="0" marR="0" lvl="0" indent="0" algn="l" defTabSz="914400" rtl="0" eaLnBrk="1" fontAlgn="base" latinLnBrk="0" hangingPunct="1">
                  <a:lnSpc>
                    <a:spcPct val="100000"/>
                  </a:lnSpc>
                  <a:spcBef>
                    <a:spcPct val="0"/>
                  </a:spcBef>
                  <a:spcAft>
                    <a:spcPts val="1000"/>
                  </a:spcAft>
                  <a:buClrTx/>
                  <a:buSzTx/>
                  <a:buFontTx/>
                  <a:buNone/>
                  <a:tabLst/>
                </a:pPr>
                <a:r>
                  <a:rPr kumimoji="0" lang="es-CL" sz="1400" b="0" i="0" u="none" strike="noStrike" cap="none" normalizeH="0" baseline="0" dirty="0" smtClean="0">
                    <a:ln>
                      <a:noFill/>
                    </a:ln>
                    <a:solidFill>
                      <a:schemeClr val="tx1"/>
                    </a:solidFill>
                    <a:effectLst/>
                    <a:latin typeface="Calibri" pitchFamily="34" charset="0"/>
                    <a:cs typeface="Arial" pitchFamily="34" charset="0"/>
                  </a:rPr>
                  <a:t> </a:t>
                </a:r>
                <a:r>
                  <a:rPr kumimoji="0" lang="es-CL" sz="1000" b="0" i="0" u="none" strike="noStrike" cap="none" normalizeH="0" baseline="0" dirty="0" smtClean="0">
                    <a:ln>
                      <a:noFill/>
                    </a:ln>
                    <a:solidFill>
                      <a:schemeClr val="tx1"/>
                    </a:solidFill>
                    <a:effectLst/>
                    <a:latin typeface="Calibri" pitchFamily="34" charset="0"/>
                    <a:cs typeface="Arial" pitchFamily="34" charset="0"/>
                  </a:rPr>
                  <a:t>13,75</a:t>
                </a:r>
              </a:p>
              <a:p>
                <a:pPr marL="0" marR="0" lvl="0" indent="0" algn="l" defTabSz="914400" rtl="0" eaLnBrk="1" fontAlgn="base" latinLnBrk="0" hangingPunct="1">
                  <a:lnSpc>
                    <a:spcPct val="100000"/>
                  </a:lnSpc>
                  <a:spcBef>
                    <a:spcPct val="0"/>
                  </a:spcBef>
                  <a:spcAft>
                    <a:spcPts val="1000"/>
                  </a:spcAft>
                  <a:buClrTx/>
                  <a:buSzTx/>
                  <a:buFontTx/>
                  <a:buNone/>
                  <a:tabLst/>
                </a:pPr>
                <a:r>
                  <a:rPr kumimoji="0" lang="es-CL" sz="1000" b="0" i="0" u="none" strike="noStrike" cap="none" normalizeH="0" baseline="0" dirty="0" smtClean="0">
                    <a:ln>
                      <a:noFill/>
                    </a:ln>
                    <a:solidFill>
                      <a:schemeClr val="tx1"/>
                    </a:solidFill>
                    <a:effectLst/>
                    <a:latin typeface="Calibri" pitchFamily="34" charset="0"/>
                    <a:cs typeface="Arial" pitchFamily="34" charset="0"/>
                  </a:rPr>
                  <a:t>   13,756</a:t>
                </a:r>
              </a:p>
              <a:p>
                <a:pPr marL="0" marR="0" lvl="0" indent="0" algn="l" defTabSz="914400" rtl="0" eaLnBrk="1" fontAlgn="base" latinLnBrk="0" hangingPunct="1">
                  <a:lnSpc>
                    <a:spcPct val="100000"/>
                  </a:lnSpc>
                  <a:spcBef>
                    <a:spcPct val="0"/>
                  </a:spcBef>
                  <a:spcAft>
                    <a:spcPts val="1000"/>
                  </a:spcAft>
                  <a:buClrTx/>
                  <a:buSzTx/>
                  <a:buFontTx/>
                  <a:buNone/>
                  <a:tabLst/>
                </a:pPr>
                <a:r>
                  <a:rPr kumimoji="0" lang="es-CL" sz="1000" b="0" i="0" u="none" strike="noStrike" cap="none" normalizeH="0" baseline="0" dirty="0" smtClean="0">
                    <a:ln>
                      <a:noFill/>
                    </a:ln>
                    <a:solidFill>
                      <a:schemeClr val="tx1"/>
                    </a:solidFill>
                    <a:effectLst/>
                    <a:latin typeface="Calibri" pitchFamily="34" charset="0"/>
                    <a:cs typeface="Arial" pitchFamily="34" charset="0"/>
                  </a:rPr>
                  <a:t> 13,76</a:t>
                </a:r>
                <a:endParaRPr kumimoji="0" lang="es-CL" sz="1800" b="0" i="0" u="none" strike="noStrike" cap="none" normalizeH="0" baseline="0" dirty="0" smtClean="0">
                  <a:ln>
                    <a:noFill/>
                  </a:ln>
                  <a:solidFill>
                    <a:schemeClr val="tx1"/>
                  </a:solidFill>
                  <a:effectLst/>
                  <a:latin typeface="Arial" pitchFamily="34" charset="0"/>
                  <a:cs typeface="Arial" pitchFamily="34" charset="0"/>
                </a:endParaRPr>
              </a:p>
            </p:txBody>
          </p:sp>
          <p:sp>
            <p:nvSpPr>
              <p:cNvPr id="10" name="Line 8"/>
              <p:cNvSpPr>
                <a:spLocks noChangeShapeType="1"/>
              </p:cNvSpPr>
              <p:nvPr/>
            </p:nvSpPr>
            <p:spPr bwMode="auto">
              <a:xfrm>
                <a:off x="8322" y="7923"/>
                <a:ext cx="1" cy="1421"/>
              </a:xfrm>
              <a:prstGeom prst="line">
                <a:avLst/>
              </a:prstGeom>
              <a:noFill/>
              <a:ln w="12700">
                <a:solidFill>
                  <a:srgbClr val="000000"/>
                </a:solidFill>
                <a:round/>
                <a:headEnd type="none" w="sm" len="sm"/>
                <a:tailEnd type="none" w="sm" len="sm"/>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rgbClr val="808080"/>
                      </a:outerShdw>
                    </a:effectLst>
                  </a14:hiddenEffects>
                </a:ext>
              </a:extLst>
            </p:spPr>
            <p:txBody>
              <a:bodyPr vert="horz" wrap="square" lIns="91440" tIns="45720" rIns="91440" bIns="45720" numCol="2" anchor="t" anchorCtr="0" compatLnSpc="1">
                <a:prstTxWarp prst="textNoShape">
                  <a:avLst/>
                </a:prstTxWarp>
              </a:bodyPr>
              <a:lstStyle/>
              <a:p>
                <a:endParaRPr lang="es-CL"/>
              </a:p>
            </p:txBody>
          </p:sp>
          <p:sp>
            <p:nvSpPr>
              <p:cNvPr id="11" name="Oval 9"/>
              <p:cNvSpPr>
                <a:spLocks noChangeArrowheads="1"/>
              </p:cNvSpPr>
              <p:nvPr/>
            </p:nvSpPr>
            <p:spPr bwMode="auto">
              <a:xfrm>
                <a:off x="7695" y="9135"/>
                <a:ext cx="2589" cy="2517"/>
              </a:xfrm>
              <a:prstGeom prst="ellipse">
                <a:avLst/>
              </a:prstGeom>
              <a:noFill/>
              <a:ln w="12700">
                <a:solidFill>
                  <a:srgbClr val="000000"/>
                </a:solidFill>
                <a:round/>
                <a:headEnd/>
                <a:tailEnd/>
              </a:ln>
              <a:effectLst/>
              <a:extLst>
                <a:ext uri="{909E8E84-426E-40DD-AFC4-6F175D3DCCD1}">
                  <a14:hiddenFill xmlns:a14="http://schemas.microsoft.com/office/drawing/2010/main">
                    <a:solidFill>
                      <a:srgbClr val="FFFFFF"/>
                    </a:solidFill>
                  </a14:hiddenFill>
                </a:ext>
                <a:ext uri="{AF507438-7753-43E0-B8FC-AC1667EBCBE1}">
                  <a14:hiddenEffects xmlns:a14="http://schemas.microsoft.com/office/drawing/2010/main">
                    <a:effectLst>
                      <a:outerShdw dist="35921" dir="2700000" algn="ctr" rotWithShape="0">
                        <a:srgbClr val="808080"/>
                      </a:outerShdw>
                    </a:effectLst>
                  </a14:hiddenEffects>
                </a:ext>
              </a:extLst>
            </p:spPr>
            <p:txBody>
              <a:bodyPr vert="horz" wrap="square" lIns="91440" tIns="45720" rIns="91440" bIns="45720" numCol="2" anchor="t" anchorCtr="0" compatLnSpc="1">
                <a:prstTxWarp prst="textNoShape">
                  <a:avLst/>
                </a:prstTxWarp>
              </a:bodyPr>
              <a:lstStyle/>
              <a:p>
                <a:endParaRPr lang="es-CL"/>
              </a:p>
            </p:txBody>
          </p:sp>
          <p:sp>
            <p:nvSpPr>
              <p:cNvPr id="12" name="Line 10"/>
              <p:cNvSpPr>
                <a:spLocks noChangeShapeType="1"/>
              </p:cNvSpPr>
              <p:nvPr/>
            </p:nvSpPr>
            <p:spPr bwMode="auto">
              <a:xfrm>
                <a:off x="9506" y="7695"/>
                <a:ext cx="1" cy="1563"/>
              </a:xfrm>
              <a:prstGeom prst="line">
                <a:avLst/>
              </a:prstGeom>
              <a:noFill/>
              <a:ln w="12700">
                <a:solidFill>
                  <a:srgbClr val="000000"/>
                </a:solidFill>
                <a:round/>
                <a:headEnd type="none" w="sm" len="sm"/>
                <a:tailEnd type="none" w="sm" len="sm"/>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rgbClr val="808080"/>
                      </a:outerShdw>
                    </a:effectLst>
                  </a14:hiddenEffects>
                </a:ext>
              </a:extLst>
            </p:spPr>
            <p:txBody>
              <a:bodyPr vert="horz" wrap="square" lIns="91440" tIns="45720" rIns="91440" bIns="45720" numCol="2" anchor="t" anchorCtr="0" compatLnSpc="1">
                <a:prstTxWarp prst="textNoShape">
                  <a:avLst/>
                </a:prstTxWarp>
              </a:bodyPr>
              <a:lstStyle/>
              <a:p>
                <a:endParaRPr lang="es-CL"/>
              </a:p>
            </p:txBody>
          </p:sp>
          <p:sp>
            <p:nvSpPr>
              <p:cNvPr id="13" name="Line 11"/>
              <p:cNvSpPr>
                <a:spLocks noChangeShapeType="1"/>
              </p:cNvSpPr>
              <p:nvPr/>
            </p:nvSpPr>
            <p:spPr bwMode="auto">
              <a:xfrm>
                <a:off x="8036" y="9567"/>
                <a:ext cx="1" cy="1705"/>
              </a:xfrm>
              <a:prstGeom prst="line">
                <a:avLst/>
              </a:prstGeom>
              <a:noFill/>
              <a:ln w="12700">
                <a:solidFill>
                  <a:srgbClr val="000000"/>
                </a:solidFill>
                <a:round/>
                <a:headEnd type="none" w="sm" len="sm"/>
                <a:tailEnd type="none" w="sm" len="sm"/>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rgbClr val="808080"/>
                      </a:outerShdw>
                    </a:effectLst>
                  </a14:hiddenEffects>
                </a:ext>
              </a:extLst>
            </p:spPr>
            <p:txBody>
              <a:bodyPr vert="horz" wrap="square" lIns="91440" tIns="45720" rIns="91440" bIns="45720" numCol="2" anchor="t" anchorCtr="0" compatLnSpc="1">
                <a:prstTxWarp prst="textNoShape">
                  <a:avLst/>
                </a:prstTxWarp>
              </a:bodyPr>
              <a:lstStyle/>
              <a:p>
                <a:endParaRPr lang="es-CL"/>
              </a:p>
            </p:txBody>
          </p:sp>
          <p:sp>
            <p:nvSpPr>
              <p:cNvPr id="14" name="Line 12"/>
              <p:cNvSpPr>
                <a:spLocks noChangeShapeType="1"/>
              </p:cNvSpPr>
              <p:nvPr/>
            </p:nvSpPr>
            <p:spPr bwMode="auto">
              <a:xfrm>
                <a:off x="9861" y="9462"/>
                <a:ext cx="0" cy="1881"/>
              </a:xfrm>
              <a:prstGeom prst="line">
                <a:avLst/>
              </a:prstGeom>
              <a:noFill/>
              <a:ln w="12700">
                <a:solidFill>
                  <a:srgbClr val="000000"/>
                </a:solidFill>
                <a:round/>
                <a:headEnd type="none" w="sm" len="sm"/>
                <a:tailEnd type="none" w="sm" len="sm"/>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rgbClr val="808080"/>
                      </a:outerShdw>
                    </a:effectLst>
                  </a14:hiddenEffects>
                </a:ext>
              </a:extLst>
            </p:spPr>
            <p:txBody>
              <a:bodyPr vert="horz" wrap="square" lIns="91440" tIns="45720" rIns="91440" bIns="45720" numCol="2" anchor="t" anchorCtr="0" compatLnSpc="1">
                <a:prstTxWarp prst="textNoShape">
                  <a:avLst/>
                </a:prstTxWarp>
              </a:bodyPr>
              <a:lstStyle/>
              <a:p>
                <a:endParaRPr lang="es-CL"/>
              </a:p>
            </p:txBody>
          </p:sp>
          <p:sp>
            <p:nvSpPr>
              <p:cNvPr id="15" name="Line 13"/>
              <p:cNvSpPr>
                <a:spLocks noChangeShapeType="1"/>
              </p:cNvSpPr>
              <p:nvPr/>
            </p:nvSpPr>
            <p:spPr bwMode="auto">
              <a:xfrm>
                <a:off x="8998" y="8859"/>
                <a:ext cx="569" cy="1"/>
              </a:xfrm>
              <a:prstGeom prst="line">
                <a:avLst/>
              </a:prstGeom>
              <a:noFill/>
              <a:ln w="12700">
                <a:solidFill>
                  <a:srgbClr val="000000"/>
                </a:solidFill>
                <a:round/>
                <a:headEnd type="none" w="sm" len="sm"/>
                <a:tailEnd type="none" w="sm" len="sm"/>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rgbClr val="808080"/>
                      </a:outerShdw>
                    </a:effectLst>
                  </a14:hiddenEffects>
                </a:ext>
              </a:extLst>
            </p:spPr>
            <p:txBody>
              <a:bodyPr vert="horz" wrap="square" lIns="91440" tIns="45720" rIns="91440" bIns="45720" numCol="2" anchor="t" anchorCtr="0" compatLnSpc="1">
                <a:prstTxWarp prst="textNoShape">
                  <a:avLst/>
                </a:prstTxWarp>
              </a:bodyPr>
              <a:lstStyle/>
              <a:p>
                <a:endParaRPr lang="es-CL"/>
              </a:p>
            </p:txBody>
          </p:sp>
          <p:sp>
            <p:nvSpPr>
              <p:cNvPr id="16" name="Line 14"/>
              <p:cNvSpPr>
                <a:spLocks noChangeShapeType="1"/>
              </p:cNvSpPr>
              <p:nvPr/>
            </p:nvSpPr>
            <p:spPr bwMode="auto">
              <a:xfrm>
                <a:off x="8856" y="10430"/>
                <a:ext cx="995" cy="1"/>
              </a:xfrm>
              <a:prstGeom prst="line">
                <a:avLst/>
              </a:prstGeom>
              <a:noFill/>
              <a:ln w="9525">
                <a:solidFill>
                  <a:srgbClr val="000000"/>
                </a:solidFill>
                <a:round/>
                <a:headEnd type="none" w="sm" len="sm"/>
                <a:tailEnd type="none" w="sm" len="sm"/>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rgbClr val="808080"/>
                      </a:outerShdw>
                    </a:effectLst>
                  </a14:hiddenEffects>
                </a:ext>
              </a:extLst>
            </p:spPr>
            <p:txBody>
              <a:bodyPr vert="horz" wrap="square" lIns="91440" tIns="45720" rIns="91440" bIns="45720" numCol="2" anchor="t" anchorCtr="0" compatLnSpc="1">
                <a:prstTxWarp prst="textNoShape">
                  <a:avLst/>
                </a:prstTxWarp>
              </a:bodyPr>
              <a:lstStyle/>
              <a:p>
                <a:endParaRPr lang="es-CL"/>
              </a:p>
            </p:txBody>
          </p:sp>
          <p:sp>
            <p:nvSpPr>
              <p:cNvPr id="17" name="Line 15"/>
              <p:cNvSpPr>
                <a:spLocks noChangeShapeType="1"/>
              </p:cNvSpPr>
              <p:nvPr/>
            </p:nvSpPr>
            <p:spPr bwMode="auto">
              <a:xfrm>
                <a:off x="9417" y="11583"/>
                <a:ext cx="0" cy="864"/>
              </a:xfrm>
              <a:prstGeom prst="line">
                <a:avLst/>
              </a:prstGeom>
              <a:noFill/>
              <a:ln w="9525">
                <a:solidFill>
                  <a:srgbClr val="000000"/>
                </a:solidFill>
                <a:round/>
                <a:headEnd/>
                <a:tailEnd/>
              </a:ln>
              <a:extLst>
                <a:ext uri="{909E8E84-426E-40DD-AFC4-6F175D3DCCD1}">
                  <a14:hiddenFill xmlns:a14="http://schemas.microsoft.com/office/drawing/2010/main">
                    <a:noFill/>
                  </a14:hiddenFill>
                </a:ext>
              </a:extLst>
            </p:spPr>
            <p:txBody>
              <a:bodyPr vert="horz" wrap="square" lIns="91440" tIns="45720" rIns="91440" bIns="45720" numCol="2" anchor="t" anchorCtr="0" compatLnSpc="1">
                <a:prstTxWarp prst="textNoShape">
                  <a:avLst/>
                </a:prstTxWarp>
              </a:bodyPr>
              <a:lstStyle/>
              <a:p>
                <a:endParaRPr lang="es-CL"/>
              </a:p>
            </p:txBody>
          </p:sp>
          <p:sp>
            <p:nvSpPr>
              <p:cNvPr id="18" name="Line 16"/>
              <p:cNvSpPr>
                <a:spLocks noChangeShapeType="1"/>
              </p:cNvSpPr>
              <p:nvPr/>
            </p:nvSpPr>
            <p:spPr bwMode="auto">
              <a:xfrm>
                <a:off x="8988" y="9711"/>
                <a:ext cx="864" cy="0"/>
              </a:xfrm>
              <a:prstGeom prst="line">
                <a:avLst/>
              </a:prstGeom>
              <a:noFill/>
              <a:ln w="6350">
                <a:solidFill>
                  <a:srgbClr val="000000"/>
                </a:solidFill>
                <a:round/>
                <a:headEnd/>
                <a:tailEn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rgbClr val="808080"/>
                      </a:outerShdw>
                    </a:effectLst>
                  </a14:hiddenEffects>
                </a:ext>
              </a:extLst>
            </p:spPr>
            <p:txBody>
              <a:bodyPr vert="horz" wrap="square" lIns="91440" tIns="45720" rIns="91440" bIns="45720" numCol="2" anchor="t" anchorCtr="0" compatLnSpc="1">
                <a:prstTxWarp prst="textNoShape">
                  <a:avLst/>
                </a:prstTxWarp>
              </a:bodyPr>
              <a:lstStyle/>
              <a:p>
                <a:endParaRPr lang="es-CL"/>
              </a:p>
            </p:txBody>
          </p:sp>
          <p:sp>
            <p:nvSpPr>
              <p:cNvPr id="19" name="Line 17"/>
              <p:cNvSpPr>
                <a:spLocks noChangeShapeType="1"/>
              </p:cNvSpPr>
              <p:nvPr/>
            </p:nvSpPr>
            <p:spPr bwMode="auto">
              <a:xfrm>
                <a:off x="8988" y="11151"/>
                <a:ext cx="864" cy="0"/>
              </a:xfrm>
              <a:prstGeom prst="line">
                <a:avLst/>
              </a:prstGeom>
              <a:noFill/>
              <a:ln w="6350">
                <a:solidFill>
                  <a:srgbClr val="000000"/>
                </a:solidFill>
                <a:round/>
                <a:headEnd/>
                <a:tailEn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rgbClr val="808080"/>
                      </a:outerShdw>
                    </a:effectLst>
                  </a14:hiddenEffects>
                </a:ext>
              </a:extLst>
            </p:spPr>
            <p:txBody>
              <a:bodyPr vert="horz" wrap="square" lIns="91440" tIns="45720" rIns="91440" bIns="45720" numCol="2" anchor="t" anchorCtr="0" compatLnSpc="1">
                <a:prstTxWarp prst="textNoShape">
                  <a:avLst/>
                </a:prstTxWarp>
              </a:bodyPr>
              <a:lstStyle/>
              <a:p>
                <a:endParaRPr lang="es-CL"/>
              </a:p>
            </p:txBody>
          </p:sp>
          <p:sp>
            <p:nvSpPr>
              <p:cNvPr id="20" name="Line 18"/>
              <p:cNvSpPr>
                <a:spLocks noChangeShapeType="1"/>
              </p:cNvSpPr>
              <p:nvPr/>
            </p:nvSpPr>
            <p:spPr bwMode="auto">
              <a:xfrm>
                <a:off x="9420" y="10863"/>
                <a:ext cx="432" cy="0"/>
              </a:xfrm>
              <a:prstGeom prst="line">
                <a:avLst/>
              </a:prstGeom>
              <a:noFill/>
              <a:ln w="28575">
                <a:solidFill>
                  <a:srgbClr val="000000"/>
                </a:solidFill>
                <a:round/>
                <a:headEnd/>
                <a:tailEn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rgbClr val="808080"/>
                      </a:outerShdw>
                    </a:effectLst>
                  </a14:hiddenEffects>
                </a:ext>
              </a:extLst>
            </p:spPr>
            <p:txBody>
              <a:bodyPr vert="horz" wrap="square" lIns="91440" tIns="45720" rIns="91440" bIns="45720" numCol="2" anchor="t" anchorCtr="0" compatLnSpc="1">
                <a:prstTxWarp prst="textNoShape">
                  <a:avLst/>
                </a:prstTxWarp>
              </a:bodyPr>
              <a:lstStyle/>
              <a:p>
                <a:endParaRPr lang="es-CL"/>
              </a:p>
            </p:txBody>
          </p:sp>
          <p:sp>
            <p:nvSpPr>
              <p:cNvPr id="21" name="Freeform 19"/>
              <p:cNvSpPr>
                <a:spLocks/>
              </p:cNvSpPr>
              <p:nvPr/>
            </p:nvSpPr>
            <p:spPr bwMode="auto">
              <a:xfrm>
                <a:off x="8973" y="10592"/>
                <a:ext cx="399" cy="237"/>
              </a:xfrm>
              <a:custGeom>
                <a:avLst/>
                <a:gdLst>
                  <a:gd name="T0" fmla="*/ 0 w 399"/>
                  <a:gd name="T1" fmla="*/ 237 h 237"/>
                  <a:gd name="T2" fmla="*/ 114 w 399"/>
                  <a:gd name="T3" fmla="*/ 9 h 237"/>
                  <a:gd name="T4" fmla="*/ 399 w 399"/>
                  <a:gd name="T5" fmla="*/ 180 h 237"/>
                </a:gdLst>
                <a:ahLst/>
                <a:cxnLst>
                  <a:cxn ang="0">
                    <a:pos x="T0" y="T1"/>
                  </a:cxn>
                  <a:cxn ang="0">
                    <a:pos x="T2" y="T3"/>
                  </a:cxn>
                  <a:cxn ang="0">
                    <a:pos x="T4" y="T5"/>
                  </a:cxn>
                </a:cxnLst>
                <a:rect l="0" t="0" r="r" b="b"/>
                <a:pathLst>
                  <a:path w="399" h="237">
                    <a:moveTo>
                      <a:pt x="0" y="237"/>
                    </a:moveTo>
                    <a:cubicBezTo>
                      <a:pt x="24" y="127"/>
                      <a:pt x="48" y="18"/>
                      <a:pt x="114" y="9"/>
                    </a:cubicBezTo>
                    <a:cubicBezTo>
                      <a:pt x="180" y="0"/>
                      <a:pt x="289" y="90"/>
                      <a:pt x="399" y="180"/>
                    </a:cubicBezTo>
                  </a:path>
                </a:pathLst>
              </a:custGeom>
              <a:noFill/>
              <a:ln w="6350" cap="flat" cmpd="sng">
                <a:solidFill>
                  <a:srgbClr val="000000"/>
                </a:solidFill>
                <a:prstDash val="solid"/>
                <a:round/>
                <a:headEnd type="none" w="med" len="med"/>
                <a:tailEnd type="arrow" w="med" len="med"/>
              </a:ln>
              <a:effectLst/>
              <a:extLst>
                <a:ext uri="{909E8E84-426E-40DD-AFC4-6F175D3DCCD1}">
                  <a14:hiddenFill xmlns:a14="http://schemas.microsoft.com/office/drawing/2010/main">
                    <a:solidFill>
                      <a:srgbClr val="FFFFFF"/>
                    </a:solidFill>
                  </a14:hiddenFill>
                </a:ext>
                <a:ext uri="{AF507438-7753-43E0-B8FC-AC1667EBCBE1}">
                  <a14:hiddenEffects xmlns:a14="http://schemas.microsoft.com/office/drawing/2010/main">
                    <a:effectLst>
                      <a:outerShdw dist="35921" dir="2700000" algn="ctr" rotWithShape="0">
                        <a:srgbClr val="808080"/>
                      </a:outerShdw>
                    </a:effectLst>
                  </a14:hiddenEffects>
                </a:ext>
              </a:extLst>
            </p:spPr>
            <p:txBody>
              <a:bodyPr vert="horz" wrap="square" lIns="91440" tIns="45720" rIns="91440" bIns="45720" numCol="2" anchor="t" anchorCtr="0" compatLnSpc="1">
                <a:prstTxWarp prst="textNoShape">
                  <a:avLst/>
                </a:prstTxWarp>
              </a:bodyPr>
              <a:lstStyle/>
              <a:p>
                <a:endParaRPr lang="es-CL"/>
              </a:p>
            </p:txBody>
          </p:sp>
        </p:grpSp>
      </p:grpSp>
    </p:spTree>
    <p:extLst>
      <p:ext uri="{BB962C8B-B14F-4D97-AF65-F5344CB8AC3E}">
        <p14:creationId xmlns:p14="http://schemas.microsoft.com/office/powerpoint/2010/main" val="2133649837"/>
      </p:ext>
    </p:extLst>
  </p:cSld>
  <p:clrMapOvr>
    <a:masterClrMapping/>
  </p:clrMapOvr>
  <mc:AlternateContent xmlns:mc="http://schemas.openxmlformats.org/markup-compatibility/2006" xmlns:p14="http://schemas.microsoft.com/office/powerpoint/2010/main">
    <mc:Choice Requires="p14">
      <p:transition spd="slow" p14:dur="900">
        <p14:warp dir="in"/>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2" presetClass="entr" presetSubtype="4" fill="hold" nodeType="click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wipe(down)">
                                      <p:cBhvr>
                                        <p:cTn id="7" dur="500"/>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Marcador de contenido"/>
          <p:cNvSpPr>
            <a:spLocks noGrp="1"/>
          </p:cNvSpPr>
          <p:nvPr>
            <p:ph idx="1"/>
          </p:nvPr>
        </p:nvSpPr>
        <p:spPr>
          <a:xfrm>
            <a:off x="457200" y="188640"/>
            <a:ext cx="8229600" cy="6336704"/>
          </a:xfrm>
        </p:spPr>
        <p:txBody>
          <a:bodyPr>
            <a:normAutofit fontScale="85000" lnSpcReduction="10000"/>
          </a:bodyPr>
          <a:lstStyle/>
          <a:p>
            <a:pPr algn="just"/>
            <a:r>
              <a:rPr lang="es-ES" dirty="0"/>
              <a:t>Luego, el número de cifras significativas que se obtienen en el resultado de la medición de una magnitud depende del APARATO O INSTRUMENTO empleado para tal fin</a:t>
            </a:r>
            <a:r>
              <a:rPr lang="es-ES" dirty="0" smtClean="0"/>
              <a:t>.</a:t>
            </a:r>
          </a:p>
          <a:p>
            <a:pPr algn="just"/>
            <a:endParaRPr lang="es-ES" dirty="0"/>
          </a:p>
          <a:p>
            <a:pPr algn="just"/>
            <a:r>
              <a:rPr lang="es-ES" dirty="0" smtClean="0"/>
              <a:t>Cuando </a:t>
            </a:r>
            <a:r>
              <a:rPr lang="es-ES" dirty="0"/>
              <a:t>una persona informa que al medir la temperatura de un objeto obtuvo 37,82[</a:t>
            </a:r>
            <a:r>
              <a:rPr lang="es-ES" dirty="0" err="1"/>
              <a:t>ºC</a:t>
            </a:r>
            <a:r>
              <a:rPr lang="es-ES" dirty="0"/>
              <a:t>], deberá entenderse que la medida se hizo de tal manera que los números 3, 7 y 8 son correctos, y el último, en este caso 2, siempre es INCIERTO.</a:t>
            </a:r>
            <a:endParaRPr lang="es-CL" dirty="0"/>
          </a:p>
          <a:p>
            <a:endParaRPr lang="es-CL" dirty="0" smtClean="0"/>
          </a:p>
          <a:p>
            <a:pPr algn="just"/>
            <a:r>
              <a:rPr lang="es-ES" dirty="0"/>
              <a:t>A partir de este momento podrá comprenderse que dos medidas expresadas, por ejemplo, como 42 [cm] y 42,0 [cm] no representan exactamente lo mismo. En la primera el número 2 es correcto, siendo el cero el número dudoso y en la segunda, el “0” es correcto. De la misma manera, resultados como 7,65 [Kg] y 7,67 [Kg],  no son fundamentalmente distintos, pues sólo difieren en el número estimado</a:t>
            </a:r>
            <a:endParaRPr lang="es-CL" dirty="0"/>
          </a:p>
          <a:p>
            <a:endParaRPr lang="es-CL" dirty="0"/>
          </a:p>
        </p:txBody>
      </p:sp>
    </p:spTree>
    <p:extLst>
      <p:ext uri="{BB962C8B-B14F-4D97-AF65-F5344CB8AC3E}">
        <p14:creationId xmlns:p14="http://schemas.microsoft.com/office/powerpoint/2010/main" val="3077426321"/>
      </p:ext>
    </p:extLst>
  </p:cSld>
  <p:clrMapOvr>
    <a:masterClrMapping/>
  </p:clrMapOvr>
  <mc:AlternateContent xmlns:mc="http://schemas.openxmlformats.org/markup-compatibility/2006" xmlns:p14="http://schemas.microsoft.com/office/powerpoint/2010/main">
    <mc:Choice Requires="p14">
      <p:transition spd="slow" p14:dur="1600">
        <p:blinds dir="vert"/>
      </p:transition>
    </mc:Choice>
    <mc:Fallback xmlns="">
      <p:transition spd="slow">
        <p:blinds dir="vert"/>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2" presetClass="entr" presetSubtype="0" fill="hold" nodeType="clickEffect">
                                  <p:stCondLst>
                                    <p:cond delay="0"/>
                                  </p:stCondLst>
                                  <p:childTnLst>
                                    <p:set>
                                      <p:cBhvr>
                                        <p:cTn id="6" dur="1" fill="hold">
                                          <p:stCondLst>
                                            <p:cond delay="0"/>
                                          </p:stCondLst>
                                        </p:cTn>
                                        <p:tgtEl>
                                          <p:spTgt spid="2">
                                            <p:txEl>
                                              <p:pRg st="2" end="2"/>
                                            </p:txEl>
                                          </p:spTgt>
                                        </p:tgtEl>
                                        <p:attrNameLst>
                                          <p:attrName>style.visibility</p:attrName>
                                        </p:attrNameLst>
                                      </p:cBhvr>
                                      <p:to>
                                        <p:strVal val="visible"/>
                                      </p:to>
                                    </p:set>
                                    <p:animEffect transition="in" filter="fade">
                                      <p:cBhvr>
                                        <p:cTn id="7" dur="1000"/>
                                        <p:tgtEl>
                                          <p:spTgt spid="2">
                                            <p:txEl>
                                              <p:pRg st="2" end="2"/>
                                            </p:txEl>
                                          </p:spTgt>
                                        </p:tgtEl>
                                      </p:cBhvr>
                                    </p:animEffect>
                                    <p:anim calcmode="lin" valueType="num">
                                      <p:cBhvr>
                                        <p:cTn id="8" dur="1000" fill="hold"/>
                                        <p:tgtEl>
                                          <p:spTgt spid="2">
                                            <p:txEl>
                                              <p:pRg st="2" end="2"/>
                                            </p:txEl>
                                          </p:spTgt>
                                        </p:tgtEl>
                                        <p:attrNameLst>
                                          <p:attrName>ppt_x</p:attrName>
                                        </p:attrNameLst>
                                      </p:cBhvr>
                                      <p:tavLst>
                                        <p:tav tm="0">
                                          <p:val>
                                            <p:strVal val="#ppt_x"/>
                                          </p:val>
                                        </p:tav>
                                        <p:tav tm="100000">
                                          <p:val>
                                            <p:strVal val="#ppt_x"/>
                                          </p:val>
                                        </p:tav>
                                      </p:tavLst>
                                    </p:anim>
                                    <p:anim calcmode="lin" valueType="num">
                                      <p:cBhvr>
                                        <p:cTn id="9" dur="1000" fill="hold"/>
                                        <p:tgtEl>
                                          <p:spTgt spid="2">
                                            <p:txEl>
                                              <p:pRg st="2" end="2"/>
                                            </p:txEl>
                                          </p:spTgt>
                                        </p:tgtEl>
                                        <p:attrNameLst>
                                          <p:attrName>ppt_y</p:attrName>
                                        </p:attrNameLst>
                                      </p:cBhvr>
                                      <p:tavLst>
                                        <p:tav tm="0">
                                          <p:val>
                                            <p:strVal val="#ppt_y+.1"/>
                                          </p:val>
                                        </p:tav>
                                        <p:tav tm="100000">
                                          <p:val>
                                            <p:strVal val="#ppt_y"/>
                                          </p:val>
                                        </p:tav>
                                      </p:tavLst>
                                    </p:anim>
                                  </p:childTnLst>
                                </p:cTn>
                              </p:par>
                            </p:childTnLst>
                          </p:cTn>
                        </p:par>
                      </p:childTnLst>
                    </p:cTn>
                  </p:par>
                  <p:par>
                    <p:cTn id="10" fill="hold">
                      <p:stCondLst>
                        <p:cond delay="indefinite"/>
                      </p:stCondLst>
                      <p:childTnLst>
                        <p:par>
                          <p:cTn id="11" fill="hold">
                            <p:stCondLst>
                              <p:cond delay="0"/>
                            </p:stCondLst>
                            <p:childTnLst>
                              <p:par>
                                <p:cTn id="12" presetID="22" presetClass="entr" presetSubtype="4" fill="hold" nodeType="clickEffect">
                                  <p:stCondLst>
                                    <p:cond delay="0"/>
                                  </p:stCondLst>
                                  <p:childTnLst>
                                    <p:set>
                                      <p:cBhvr>
                                        <p:cTn id="13" dur="1" fill="hold">
                                          <p:stCondLst>
                                            <p:cond delay="0"/>
                                          </p:stCondLst>
                                        </p:cTn>
                                        <p:tgtEl>
                                          <p:spTgt spid="2">
                                            <p:txEl>
                                              <p:pRg st="4" end="4"/>
                                            </p:txEl>
                                          </p:spTgt>
                                        </p:tgtEl>
                                        <p:attrNameLst>
                                          <p:attrName>style.visibility</p:attrName>
                                        </p:attrNameLst>
                                      </p:cBhvr>
                                      <p:to>
                                        <p:strVal val="visible"/>
                                      </p:to>
                                    </p:set>
                                    <p:animEffect transition="in" filter="wipe(down)">
                                      <p:cBhvr>
                                        <p:cTn id="14" dur="500"/>
                                        <p:tgtEl>
                                          <p:spTgt spid="2">
                                            <p:txEl>
                                              <p:pRg st="4" end="4"/>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Marcador de contenido"/>
          <p:cNvSpPr>
            <a:spLocks noGrp="1"/>
          </p:cNvSpPr>
          <p:nvPr>
            <p:ph idx="1"/>
          </p:nvPr>
        </p:nvSpPr>
        <p:spPr>
          <a:xfrm>
            <a:off x="457200" y="415636"/>
            <a:ext cx="8229600" cy="5591655"/>
          </a:xfrm>
        </p:spPr>
        <p:txBody>
          <a:bodyPr>
            <a:normAutofit/>
          </a:bodyPr>
          <a:lstStyle/>
          <a:p>
            <a:r>
              <a:rPr lang="es-ES" sz="2800" dirty="0"/>
              <a:t>Ejemplo:</a:t>
            </a:r>
            <a:endParaRPr lang="es-CL" sz="2800" dirty="0"/>
          </a:p>
          <a:p>
            <a:pPr marL="109728" indent="0">
              <a:buNone/>
            </a:pPr>
            <a:r>
              <a:rPr lang="es-ES" sz="2400" dirty="0" smtClean="0"/>
              <a:t>Dado </a:t>
            </a:r>
            <a:r>
              <a:rPr lang="es-ES" sz="2400" dirty="0"/>
              <a:t>el número N = 4678,239[cm] (instrumento de medición subdividido en cm</a:t>
            </a:r>
            <a:r>
              <a:rPr lang="es-ES" sz="2400" dirty="0" smtClean="0"/>
              <a:t>)</a:t>
            </a:r>
          </a:p>
          <a:p>
            <a:pPr marL="109728" indent="0">
              <a:buNone/>
            </a:pPr>
            <a:endParaRPr lang="es-CL" sz="2400" dirty="0"/>
          </a:p>
          <a:p>
            <a:pPr marL="566928" indent="-457200">
              <a:buAutoNum type="alphaLcParenR"/>
            </a:pPr>
            <a:r>
              <a:rPr lang="es-ES" sz="2400" dirty="0" smtClean="0"/>
              <a:t>Determine </a:t>
            </a:r>
            <a:r>
              <a:rPr lang="es-ES" sz="2400" dirty="0"/>
              <a:t>la cantidad de </a:t>
            </a:r>
            <a:r>
              <a:rPr lang="es-ES" sz="2400" u="sng" dirty="0"/>
              <a:t>cifras significativas</a:t>
            </a:r>
            <a:r>
              <a:rPr lang="es-ES" sz="2400" dirty="0"/>
              <a:t>. </a:t>
            </a:r>
            <a:endParaRPr lang="es-CL" sz="2400" dirty="0"/>
          </a:p>
          <a:p>
            <a:pPr marL="566928" indent="-457200">
              <a:buAutoNum type="alphaLcParenR"/>
            </a:pPr>
            <a:r>
              <a:rPr lang="es-ES" sz="2400" dirty="0" smtClean="0"/>
              <a:t>Determine </a:t>
            </a:r>
            <a:r>
              <a:rPr lang="es-ES" sz="2400" dirty="0"/>
              <a:t>la </a:t>
            </a:r>
            <a:r>
              <a:rPr lang="es-ES" sz="2400" u="sng" dirty="0"/>
              <a:t>precisión del instrumento</a:t>
            </a:r>
            <a:r>
              <a:rPr lang="es-ES" sz="2400" dirty="0"/>
              <a:t> con que se efectuó esa </a:t>
            </a:r>
            <a:r>
              <a:rPr lang="es-ES" sz="2400" dirty="0" smtClean="0"/>
              <a:t>medición.</a:t>
            </a:r>
            <a:endParaRPr lang="es-CL" sz="2400" dirty="0"/>
          </a:p>
          <a:p>
            <a:pPr marL="566928" indent="-457200">
              <a:buAutoNum type="alphaLcParenR"/>
            </a:pPr>
            <a:r>
              <a:rPr lang="es-ES" sz="2400" dirty="0" smtClean="0"/>
              <a:t>Escribir </a:t>
            </a:r>
            <a:r>
              <a:rPr lang="es-ES" sz="2400" dirty="0"/>
              <a:t>el número en </a:t>
            </a:r>
            <a:r>
              <a:rPr lang="es-ES" sz="2400" u="sng" dirty="0"/>
              <a:t>notación científica</a:t>
            </a:r>
            <a:r>
              <a:rPr lang="es-ES" sz="2400" dirty="0"/>
              <a:t> aproximado a dos </a:t>
            </a:r>
            <a:r>
              <a:rPr lang="es-ES" sz="2400" dirty="0" smtClean="0"/>
              <a:t>decimales.</a:t>
            </a:r>
          </a:p>
          <a:p>
            <a:pPr marL="566928" indent="-457200">
              <a:buAutoNum type="alphaLcParenR"/>
            </a:pPr>
            <a:r>
              <a:rPr lang="es-ES" sz="2400" dirty="0" smtClean="0"/>
              <a:t>Escribir </a:t>
            </a:r>
            <a:r>
              <a:rPr lang="es-ES" sz="2400" dirty="0"/>
              <a:t>el número en </a:t>
            </a:r>
            <a:r>
              <a:rPr lang="es-ES" sz="2400" u="sng" dirty="0"/>
              <a:t>notación ingenieril</a:t>
            </a:r>
            <a:r>
              <a:rPr lang="es-ES" sz="2400" dirty="0"/>
              <a:t>.</a:t>
            </a:r>
            <a:endParaRPr lang="es-CL" sz="2400" dirty="0"/>
          </a:p>
          <a:p>
            <a:pPr marL="109728" indent="0">
              <a:buNone/>
            </a:pPr>
            <a:endParaRPr lang="es-CL" dirty="0"/>
          </a:p>
        </p:txBody>
      </p:sp>
    </p:spTree>
    <p:extLst>
      <p:ext uri="{BB962C8B-B14F-4D97-AF65-F5344CB8AC3E}">
        <p14:creationId xmlns:p14="http://schemas.microsoft.com/office/powerpoint/2010/main" val="3288980856"/>
      </p:ext>
    </p:extLst>
  </p:cSld>
  <p:clrMapOvr>
    <a:masterClrMapping/>
  </p:clrMapOvr>
  <mc:AlternateContent xmlns:mc="http://schemas.openxmlformats.org/markup-compatibility/2006" xmlns:p14="http://schemas.microsoft.com/office/powerpoint/2010/main">
    <mc:Choice Requires="p14">
      <p:transition spd="slow" p14:dur="1200">
        <p14:prism/>
      </p:transition>
    </mc:Choice>
    <mc:Fallback xmlns="">
      <p:transition spd="slow">
        <p:fade/>
      </p:transition>
    </mc:Fallback>
  </mc:AlternateContent>
  <p:timing>
    <p:tnLst>
      <p:par>
        <p:cTn id="1" dur="indefinite" restart="never" nodeType="tmRoot"/>
      </p:par>
    </p:tnLst>
  </p:timing>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Marcador de contenido"/>
          <p:cNvSpPr>
            <a:spLocks noGrp="1"/>
          </p:cNvSpPr>
          <p:nvPr>
            <p:ph idx="1"/>
          </p:nvPr>
        </p:nvSpPr>
        <p:spPr>
          <a:xfrm>
            <a:off x="457200" y="548680"/>
            <a:ext cx="8229600" cy="5458611"/>
          </a:xfrm>
        </p:spPr>
        <p:txBody>
          <a:bodyPr/>
          <a:lstStyle/>
          <a:p>
            <a:r>
              <a:rPr lang="es-CL" dirty="0" smtClean="0"/>
              <a:t>Relación con el instrumento de medición</a:t>
            </a:r>
            <a:endParaRPr lang="es-CL" dirty="0"/>
          </a:p>
        </p:txBody>
      </p:sp>
      <p:pic>
        <p:nvPicPr>
          <p:cNvPr id="6146" name="Picture 2"/>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539552" y="1412776"/>
            <a:ext cx="7770463" cy="2304256"/>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Tree>
    <p:extLst>
      <p:ext uri="{BB962C8B-B14F-4D97-AF65-F5344CB8AC3E}">
        <p14:creationId xmlns:p14="http://schemas.microsoft.com/office/powerpoint/2010/main" val="3832873891"/>
      </p:ext>
    </p:extLst>
  </p:cSld>
  <p:clrMapOvr>
    <a:masterClrMapping/>
  </p:clrMapOvr>
  <p:transition spd="slow">
    <p:wipe/>
  </p:transition>
  <p:timing>
    <p:tnLst>
      <p:par>
        <p:cTn id="1" dur="indefinite" restart="never" nodeType="tmRoot"/>
      </p:par>
    </p:tnLst>
  </p:timing>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Marcador de contenido"/>
          <p:cNvSpPr>
            <a:spLocks noGrp="1"/>
          </p:cNvSpPr>
          <p:nvPr>
            <p:ph idx="1"/>
          </p:nvPr>
        </p:nvSpPr>
        <p:spPr>
          <a:xfrm>
            <a:off x="251520" y="1481328"/>
            <a:ext cx="8496944" cy="4900000"/>
          </a:xfrm>
        </p:spPr>
        <p:txBody>
          <a:bodyPr/>
          <a:lstStyle/>
          <a:p>
            <a:r>
              <a:rPr lang="es-CL" b="1" dirty="0" smtClean="0"/>
              <a:t>Adición y sustracción</a:t>
            </a:r>
          </a:p>
          <a:p>
            <a:endParaRPr lang="es-CL" dirty="0"/>
          </a:p>
          <a:p>
            <a:pPr algn="just"/>
            <a:r>
              <a:rPr lang="es-ES" u="sng" dirty="0"/>
              <a:t>Regla</a:t>
            </a:r>
            <a:r>
              <a:rPr lang="es-ES" dirty="0"/>
              <a:t>: Para sumar o restar números de mediciones se debe considerar la precisión de cada medición, trasformando todos los números a la misma unidad de medida, es conveniente usar la unidad mayor, el resultado </a:t>
            </a:r>
            <a:r>
              <a:rPr lang="es-ES" dirty="0" smtClean="0"/>
              <a:t>quedará </a:t>
            </a:r>
            <a:r>
              <a:rPr lang="es-ES" dirty="0"/>
              <a:t>con la misma precisión del </a:t>
            </a:r>
            <a:r>
              <a:rPr lang="es-ES" dirty="0" smtClean="0"/>
              <a:t>número </a:t>
            </a:r>
            <a:r>
              <a:rPr lang="es-ES" dirty="0"/>
              <a:t>que tenga menor precisión.  </a:t>
            </a:r>
            <a:endParaRPr lang="es-CL" dirty="0"/>
          </a:p>
          <a:p>
            <a:endParaRPr lang="es-CL" dirty="0"/>
          </a:p>
        </p:txBody>
      </p:sp>
      <p:sp>
        <p:nvSpPr>
          <p:cNvPr id="3" name="2 Título"/>
          <p:cNvSpPr>
            <a:spLocks noGrp="1"/>
          </p:cNvSpPr>
          <p:nvPr>
            <p:ph type="title"/>
          </p:nvPr>
        </p:nvSpPr>
        <p:spPr>
          <a:xfrm>
            <a:off x="107504" y="274638"/>
            <a:ext cx="8579296" cy="1143000"/>
          </a:xfrm>
        </p:spPr>
        <p:txBody>
          <a:bodyPr>
            <a:normAutofit fontScale="90000"/>
          </a:bodyPr>
          <a:lstStyle/>
          <a:p>
            <a:r>
              <a:rPr lang="es-CL" dirty="0" smtClean="0"/>
              <a:t>Operaciones con cifras significativas</a:t>
            </a:r>
            <a:endParaRPr lang="es-CL" dirty="0"/>
          </a:p>
        </p:txBody>
      </p:sp>
    </p:spTree>
    <p:extLst>
      <p:ext uri="{BB962C8B-B14F-4D97-AF65-F5344CB8AC3E}">
        <p14:creationId xmlns:p14="http://schemas.microsoft.com/office/powerpoint/2010/main" val="3339553935"/>
      </p:ext>
    </p:extLst>
  </p:cSld>
  <p:clrMapOvr>
    <a:masterClrMapping/>
  </p:clrMapOvr>
  <mc:AlternateContent xmlns:mc="http://schemas.openxmlformats.org/markup-compatibility/2006" xmlns:p14="http://schemas.microsoft.com/office/powerpoint/2010/main">
    <mc:Choice Requires="p14">
      <p:transition p14:dur="100">
        <p:cut/>
      </p:transition>
    </mc:Choice>
    <mc:Fallback xmlns="">
      <p:transition>
        <p:cut/>
      </p:transition>
    </mc:Fallback>
  </mc:AlternateContent>
  <p:timing>
    <p:tnLst>
      <p:par>
        <p:cTn id="1" dur="indefinite" restart="never" nodeType="tmRoot"/>
      </p:par>
    </p:tnLst>
  </p:timing>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Marcador de contenido"/>
          <p:cNvSpPr>
            <a:spLocks noGrp="1"/>
          </p:cNvSpPr>
          <p:nvPr>
            <p:ph idx="1"/>
          </p:nvPr>
        </p:nvSpPr>
        <p:spPr>
          <a:xfrm>
            <a:off x="457200" y="1268760"/>
            <a:ext cx="8229600" cy="5184576"/>
          </a:xfrm>
        </p:spPr>
        <p:txBody>
          <a:bodyPr>
            <a:normAutofit/>
          </a:bodyPr>
          <a:lstStyle/>
          <a:p>
            <a:pPr marL="109728" indent="0">
              <a:buNone/>
            </a:pPr>
            <a:r>
              <a:rPr lang="es-ES" sz="1800" u="sng" dirty="0"/>
              <a:t>Sean: </a:t>
            </a:r>
            <a:r>
              <a:rPr lang="es-ES" sz="1800" u="sng" dirty="0" smtClean="0"/>
              <a:t>2807,5 </a:t>
            </a:r>
            <a:r>
              <a:rPr lang="es-ES" sz="1800" u="sng" dirty="0"/>
              <a:t>[m]; 0,0648 [m]; 83,645 [m]; 525,35 [m].</a:t>
            </a:r>
            <a:endParaRPr lang="es-CL" sz="1800" dirty="0"/>
          </a:p>
          <a:p>
            <a:pPr marL="109728" indent="0">
              <a:buNone/>
            </a:pPr>
            <a:r>
              <a:rPr lang="es-ES" sz="1800" dirty="0"/>
              <a:t> </a:t>
            </a:r>
            <a:endParaRPr lang="es-CL" sz="1800" dirty="0"/>
          </a:p>
          <a:p>
            <a:pPr marL="109728" indent="0">
              <a:buNone/>
            </a:pPr>
            <a:r>
              <a:rPr lang="es-ES" sz="1800" u="sng" dirty="0"/>
              <a:t>Seguir los siguientes pasos:</a:t>
            </a:r>
            <a:endParaRPr lang="es-CL" sz="1800" dirty="0"/>
          </a:p>
          <a:p>
            <a:pPr marL="109728" indent="0">
              <a:buNone/>
            </a:pPr>
            <a:r>
              <a:rPr lang="es-ES" sz="1800" dirty="0"/>
              <a:t> </a:t>
            </a:r>
            <a:endParaRPr lang="es-CL" sz="1800" dirty="0"/>
          </a:p>
          <a:p>
            <a:r>
              <a:rPr lang="es-ES" sz="1800" dirty="0" smtClean="0"/>
              <a:t>1º  </a:t>
            </a:r>
            <a:r>
              <a:rPr lang="es-ES" sz="1800" dirty="0"/>
              <a:t>Ubicar aquel número con </a:t>
            </a:r>
            <a:r>
              <a:rPr lang="es-ES" sz="1800" u="sng" dirty="0"/>
              <a:t>menor precisión</a:t>
            </a:r>
            <a:r>
              <a:rPr lang="es-ES" sz="1800" dirty="0"/>
              <a:t>.</a:t>
            </a:r>
            <a:endParaRPr lang="es-CL" sz="1800" dirty="0"/>
          </a:p>
          <a:p>
            <a:r>
              <a:rPr lang="es-ES" sz="1800" dirty="0" smtClean="0"/>
              <a:t>2º </a:t>
            </a:r>
            <a:r>
              <a:rPr lang="es-ES" sz="1800" dirty="0"/>
              <a:t>Aproximar los demás números a la misma precisión que el número escogido anteriormente, aplicando las reglas de redondeo.</a:t>
            </a:r>
            <a:endParaRPr lang="es-CL" sz="1800" dirty="0"/>
          </a:p>
          <a:p>
            <a:pPr marL="109728" indent="0">
              <a:buNone/>
            </a:pPr>
            <a:endParaRPr lang="es-CL" dirty="0"/>
          </a:p>
          <a:p>
            <a:r>
              <a:rPr lang="es-ES" sz="2200" b="1" dirty="0"/>
              <a:t>Cantidad de cifras significativas           Precisión    </a:t>
            </a:r>
            <a:endParaRPr lang="es-CL" sz="2200" b="1" dirty="0"/>
          </a:p>
          <a:p>
            <a:pPr marL="109728" indent="0">
              <a:buNone/>
            </a:pPr>
            <a:r>
              <a:rPr lang="es-ES" sz="2200" dirty="0" smtClean="0"/>
              <a:t>2807,5  </a:t>
            </a:r>
            <a:r>
              <a:rPr lang="es-ES" sz="2200" dirty="0"/>
              <a:t>[m]                    (5)     </a:t>
            </a:r>
            <a:r>
              <a:rPr lang="es-ES" sz="2200" dirty="0">
                <a:sym typeface="Wingdings"/>
              </a:rPr>
              <a:t></a:t>
            </a:r>
            <a:r>
              <a:rPr lang="es-ES" sz="2200" dirty="0"/>
              <a:t>  </a:t>
            </a:r>
            <a:r>
              <a:rPr lang="es-ES" sz="2200" dirty="0" smtClean="0"/>
              <a:t>         </a:t>
            </a:r>
            <a:r>
              <a:rPr lang="es-ES" sz="2200" dirty="0"/>
              <a:t>decimas de </a:t>
            </a:r>
            <a:r>
              <a:rPr lang="es-ES" sz="2200" dirty="0" smtClean="0"/>
              <a:t>metro</a:t>
            </a:r>
            <a:endParaRPr lang="es-CL" sz="2200" dirty="0"/>
          </a:p>
          <a:p>
            <a:pPr marL="109728" indent="0">
              <a:buNone/>
            </a:pPr>
            <a:r>
              <a:rPr lang="es-ES" sz="2200" dirty="0" smtClean="0"/>
              <a:t>0,0648 </a:t>
            </a:r>
            <a:r>
              <a:rPr lang="es-ES" sz="2200" dirty="0"/>
              <a:t>[m]     </a:t>
            </a:r>
            <a:r>
              <a:rPr lang="es-ES" sz="2200" dirty="0" smtClean="0"/>
              <a:t>                </a:t>
            </a:r>
            <a:r>
              <a:rPr lang="es-ES" sz="2200" dirty="0"/>
              <a:t>(3)     </a:t>
            </a:r>
            <a:r>
              <a:rPr lang="es-ES" sz="2200" dirty="0">
                <a:sym typeface="Wingdings"/>
              </a:rPr>
              <a:t></a:t>
            </a:r>
            <a:r>
              <a:rPr lang="es-ES" sz="2200" dirty="0"/>
              <a:t> </a:t>
            </a:r>
            <a:r>
              <a:rPr lang="es-ES" sz="2200" dirty="0" smtClean="0"/>
              <a:t> diezmilésimas </a:t>
            </a:r>
            <a:r>
              <a:rPr lang="es-ES" sz="2200" dirty="0"/>
              <a:t>de metro</a:t>
            </a:r>
            <a:endParaRPr lang="es-CL" sz="2200" dirty="0"/>
          </a:p>
          <a:p>
            <a:pPr marL="109728" indent="0">
              <a:buNone/>
            </a:pPr>
            <a:r>
              <a:rPr lang="es-ES" sz="2200" dirty="0" smtClean="0"/>
              <a:t>83,645 </a:t>
            </a:r>
            <a:r>
              <a:rPr lang="es-ES" sz="2200" dirty="0"/>
              <a:t>[m]  </a:t>
            </a:r>
            <a:r>
              <a:rPr lang="es-ES" sz="2200" dirty="0" smtClean="0"/>
              <a:t>                   </a:t>
            </a:r>
            <a:r>
              <a:rPr lang="es-ES" sz="2200" dirty="0"/>
              <a:t>(5)     </a:t>
            </a:r>
            <a:r>
              <a:rPr lang="es-ES" sz="2200" dirty="0">
                <a:sym typeface="Wingdings"/>
              </a:rPr>
              <a:t></a:t>
            </a:r>
            <a:r>
              <a:rPr lang="es-ES" sz="2200" dirty="0"/>
              <a:t> </a:t>
            </a:r>
            <a:r>
              <a:rPr lang="es-ES" sz="2200" dirty="0" smtClean="0"/>
              <a:t>         </a:t>
            </a:r>
            <a:r>
              <a:rPr lang="es-ES" sz="2200" dirty="0"/>
              <a:t>milésima de metro</a:t>
            </a:r>
            <a:endParaRPr lang="es-CL" sz="2200" dirty="0"/>
          </a:p>
          <a:p>
            <a:pPr marL="109728" indent="0">
              <a:buNone/>
            </a:pPr>
            <a:r>
              <a:rPr lang="es-ES" sz="2200" dirty="0" smtClean="0"/>
              <a:t>525,35 </a:t>
            </a:r>
            <a:r>
              <a:rPr lang="es-ES" sz="2200" dirty="0"/>
              <a:t>[m]  </a:t>
            </a:r>
            <a:r>
              <a:rPr lang="es-ES" sz="2200" dirty="0" smtClean="0"/>
              <a:t>                   </a:t>
            </a:r>
            <a:r>
              <a:rPr lang="es-ES" sz="2200" dirty="0"/>
              <a:t>(5)     </a:t>
            </a:r>
            <a:r>
              <a:rPr lang="es-ES" sz="2200" dirty="0">
                <a:sym typeface="Wingdings"/>
              </a:rPr>
              <a:t></a:t>
            </a:r>
            <a:r>
              <a:rPr lang="es-ES" sz="2200" dirty="0"/>
              <a:t>        </a:t>
            </a:r>
            <a:r>
              <a:rPr lang="es-ES" sz="2200" dirty="0" smtClean="0"/>
              <a:t> centésima </a:t>
            </a:r>
            <a:r>
              <a:rPr lang="es-ES" sz="2200" dirty="0"/>
              <a:t>de metro</a:t>
            </a:r>
            <a:endParaRPr lang="es-CL" sz="2200" dirty="0"/>
          </a:p>
          <a:p>
            <a:endParaRPr lang="es-CL" dirty="0"/>
          </a:p>
        </p:txBody>
      </p:sp>
      <p:sp>
        <p:nvSpPr>
          <p:cNvPr id="3" name="2 Título"/>
          <p:cNvSpPr>
            <a:spLocks noGrp="1"/>
          </p:cNvSpPr>
          <p:nvPr>
            <p:ph type="title"/>
          </p:nvPr>
        </p:nvSpPr>
        <p:spPr/>
        <p:txBody>
          <a:bodyPr/>
          <a:lstStyle/>
          <a:p>
            <a:r>
              <a:rPr lang="es-CL" dirty="0" smtClean="0"/>
              <a:t>Ejemplo</a:t>
            </a:r>
            <a:endParaRPr lang="es-CL" dirty="0"/>
          </a:p>
        </p:txBody>
      </p:sp>
    </p:spTree>
    <p:extLst>
      <p:ext uri="{BB962C8B-B14F-4D97-AF65-F5344CB8AC3E}">
        <p14:creationId xmlns:p14="http://schemas.microsoft.com/office/powerpoint/2010/main" val="1327706359"/>
      </p:ext>
    </p:extLst>
  </p:cSld>
  <p:clrMapOvr>
    <a:masterClrMapping/>
  </p:clrMapOvr>
  <mc:AlternateContent xmlns:mc="http://schemas.openxmlformats.org/markup-compatibility/2006" xmlns:p14="http://schemas.microsoft.com/office/powerpoint/2010/main">
    <mc:Choice Requires="p14">
      <p:transition spd="slow" p14:dur="1400">
        <p14:ripple/>
      </p:transition>
    </mc:Choice>
    <mc:Fallback xmlns="">
      <p:transition spd="slow">
        <p:fade/>
      </p:transition>
    </mc:Fallback>
  </mc:AlternateContent>
  <p:timing>
    <p:tnLst>
      <p:par>
        <p:cTn id="1" dur="indefinite" restart="never" nodeType="tmRoot"/>
      </p:par>
    </p:tnLst>
  </p:timing>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Marcador de contenido"/>
          <p:cNvSpPr>
            <a:spLocks noGrp="1"/>
          </p:cNvSpPr>
          <p:nvPr>
            <p:ph idx="1"/>
          </p:nvPr>
        </p:nvSpPr>
        <p:spPr>
          <a:xfrm>
            <a:off x="457200" y="260648"/>
            <a:ext cx="8229600" cy="5746643"/>
          </a:xfrm>
        </p:spPr>
        <p:txBody>
          <a:bodyPr>
            <a:normAutofit fontScale="92500"/>
          </a:bodyPr>
          <a:lstStyle/>
          <a:p>
            <a:r>
              <a:rPr lang="es-ES" dirty="0"/>
              <a:t>La magnitud 2.807,5  [m], cuya precisión en décima de metro, es la menos precisa, por lo tanto, aproximamos a esa cifra el resto de las magnitudes. </a:t>
            </a:r>
            <a:endParaRPr lang="es-CL" dirty="0"/>
          </a:p>
          <a:p>
            <a:endParaRPr lang="es-CL" dirty="0"/>
          </a:p>
          <a:p>
            <a:pPr marL="109728" indent="0">
              <a:buNone/>
            </a:pPr>
            <a:r>
              <a:rPr lang="es-ES" dirty="0" smtClean="0"/>
              <a:t>2807,5  </a:t>
            </a:r>
            <a:r>
              <a:rPr lang="es-ES" dirty="0"/>
              <a:t>[m] </a:t>
            </a:r>
            <a:r>
              <a:rPr lang="es-ES" dirty="0" smtClean="0"/>
              <a:t> </a:t>
            </a:r>
            <a:r>
              <a:rPr lang="es-ES" dirty="0">
                <a:sym typeface="Wingdings"/>
              </a:rPr>
              <a:t></a:t>
            </a:r>
            <a:r>
              <a:rPr lang="es-ES" dirty="0"/>
              <a:t> permanece invariable:   </a:t>
            </a:r>
            <a:r>
              <a:rPr lang="es-ES" dirty="0" smtClean="0"/>
              <a:t>2807</a:t>
            </a:r>
            <a:r>
              <a:rPr lang="es-ES" dirty="0"/>
              <a:t>, 5 [m]</a:t>
            </a:r>
            <a:endParaRPr lang="es-CL" dirty="0"/>
          </a:p>
          <a:p>
            <a:pPr marL="109728" indent="0">
              <a:buNone/>
            </a:pPr>
            <a:r>
              <a:rPr lang="es-ES" dirty="0" smtClean="0"/>
              <a:t>0,0648 </a:t>
            </a:r>
            <a:r>
              <a:rPr lang="es-ES" dirty="0"/>
              <a:t>[m</a:t>
            </a:r>
            <a:r>
              <a:rPr lang="es-ES" dirty="0" smtClean="0"/>
              <a:t>]   </a:t>
            </a:r>
            <a:r>
              <a:rPr lang="es-ES" dirty="0">
                <a:sym typeface="Wingdings"/>
              </a:rPr>
              <a:t></a:t>
            </a:r>
            <a:r>
              <a:rPr lang="es-ES" dirty="0"/>
              <a:t> </a:t>
            </a:r>
            <a:r>
              <a:rPr lang="es-ES" dirty="0" smtClean="0"/>
              <a:t>   </a:t>
            </a:r>
            <a:r>
              <a:rPr lang="es-ES" dirty="0"/>
              <a:t>queda como:            </a:t>
            </a:r>
            <a:r>
              <a:rPr lang="es-ES" dirty="0" smtClean="0"/>
              <a:t>       </a:t>
            </a:r>
            <a:r>
              <a:rPr lang="es-ES" dirty="0"/>
              <a:t>0,1 [</a:t>
            </a:r>
            <a:r>
              <a:rPr lang="es-ES" dirty="0" smtClean="0"/>
              <a:t>m]</a:t>
            </a:r>
            <a:endParaRPr lang="es-CL" dirty="0"/>
          </a:p>
          <a:p>
            <a:pPr marL="109728" indent="0">
              <a:buNone/>
            </a:pPr>
            <a:r>
              <a:rPr lang="es-ES" dirty="0" smtClean="0"/>
              <a:t>83,645 </a:t>
            </a:r>
            <a:r>
              <a:rPr lang="es-ES" dirty="0"/>
              <a:t>[m</a:t>
            </a:r>
            <a:r>
              <a:rPr lang="es-ES" dirty="0" smtClean="0"/>
              <a:t>]   </a:t>
            </a:r>
            <a:r>
              <a:rPr lang="es-ES" dirty="0">
                <a:sym typeface="Wingdings"/>
              </a:rPr>
              <a:t></a:t>
            </a:r>
            <a:r>
              <a:rPr lang="es-ES" dirty="0"/>
              <a:t> </a:t>
            </a:r>
            <a:r>
              <a:rPr lang="es-ES" dirty="0" smtClean="0"/>
              <a:t>         </a:t>
            </a:r>
            <a:r>
              <a:rPr lang="es-ES" dirty="0"/>
              <a:t>se reduce a:             83,6 [m]</a:t>
            </a:r>
            <a:endParaRPr lang="es-CL" dirty="0"/>
          </a:p>
          <a:p>
            <a:pPr marL="109728" indent="0">
              <a:buNone/>
            </a:pPr>
            <a:r>
              <a:rPr lang="es-ES" dirty="0" smtClean="0"/>
              <a:t>525,35 </a:t>
            </a:r>
            <a:r>
              <a:rPr lang="es-ES" dirty="0"/>
              <a:t>[m]  </a:t>
            </a:r>
            <a:r>
              <a:rPr lang="es-ES" dirty="0" smtClean="0"/>
              <a:t> </a:t>
            </a:r>
            <a:r>
              <a:rPr lang="es-ES" dirty="0">
                <a:sym typeface="Wingdings"/>
              </a:rPr>
              <a:t></a:t>
            </a:r>
            <a:r>
              <a:rPr lang="es-ES" dirty="0"/>
              <a:t>  </a:t>
            </a:r>
            <a:r>
              <a:rPr lang="es-ES" dirty="0" smtClean="0"/>
              <a:t> </a:t>
            </a:r>
            <a:r>
              <a:rPr lang="es-ES" dirty="0"/>
              <a:t>se escribe como:       +  525,4 [m]</a:t>
            </a:r>
            <a:endParaRPr lang="es-CL" dirty="0"/>
          </a:p>
          <a:p>
            <a:pPr marL="109728" indent="0">
              <a:buNone/>
            </a:pPr>
            <a:endParaRPr lang="es-ES" dirty="0" smtClean="0"/>
          </a:p>
          <a:p>
            <a:pPr marL="109728" indent="0">
              <a:buNone/>
            </a:pPr>
            <a:r>
              <a:rPr lang="es-ES" dirty="0" smtClean="0"/>
              <a:t>3416,5 </a:t>
            </a:r>
            <a:r>
              <a:rPr lang="es-ES" dirty="0"/>
              <a:t>[m</a:t>
            </a:r>
            <a:r>
              <a:rPr lang="es-ES" dirty="0" smtClean="0"/>
              <a:t>]                                            3416,6 </a:t>
            </a:r>
            <a:r>
              <a:rPr lang="es-ES" dirty="0"/>
              <a:t>[m]</a:t>
            </a:r>
            <a:endParaRPr lang="es-CL" dirty="0"/>
          </a:p>
          <a:p>
            <a:pPr marL="109728" indent="0">
              <a:buNone/>
            </a:pPr>
            <a:r>
              <a:rPr lang="es-ES" dirty="0"/>
              <a:t> </a:t>
            </a:r>
            <a:endParaRPr lang="es-CL" dirty="0"/>
          </a:p>
          <a:p>
            <a:endParaRPr lang="es-CL" dirty="0"/>
          </a:p>
        </p:txBody>
      </p:sp>
      <p:cxnSp>
        <p:nvCxnSpPr>
          <p:cNvPr id="5" name="4 Conector recto"/>
          <p:cNvCxnSpPr/>
          <p:nvPr/>
        </p:nvCxnSpPr>
        <p:spPr>
          <a:xfrm>
            <a:off x="611560" y="4149080"/>
            <a:ext cx="1800200" cy="0"/>
          </a:xfrm>
          <a:prstGeom prst="line">
            <a:avLst/>
          </a:prstGeom>
          <a:ln>
            <a:solidFill>
              <a:srgbClr val="002060"/>
            </a:solidFill>
          </a:ln>
        </p:spPr>
        <p:style>
          <a:lnRef idx="1">
            <a:schemeClr val="accent1"/>
          </a:lnRef>
          <a:fillRef idx="0">
            <a:schemeClr val="accent1"/>
          </a:fillRef>
          <a:effectRef idx="0">
            <a:schemeClr val="accent1"/>
          </a:effectRef>
          <a:fontRef idx="minor">
            <a:schemeClr val="tx1"/>
          </a:fontRef>
        </p:style>
      </p:cxnSp>
      <p:cxnSp>
        <p:nvCxnSpPr>
          <p:cNvPr id="7" name="6 Conector recto"/>
          <p:cNvCxnSpPr/>
          <p:nvPr/>
        </p:nvCxnSpPr>
        <p:spPr>
          <a:xfrm>
            <a:off x="6732240" y="4114087"/>
            <a:ext cx="1800200" cy="0"/>
          </a:xfrm>
          <a:prstGeom prst="line">
            <a:avLst/>
          </a:prstGeom>
          <a:ln>
            <a:solidFill>
              <a:srgbClr val="002060"/>
            </a:solidFill>
          </a:ln>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val="412997137"/>
      </p:ext>
    </p:extLst>
  </p:cSld>
  <p:clrMapOvr>
    <a:masterClrMapping/>
  </p:clrMapOvr>
  <mc:AlternateContent xmlns:mc="http://schemas.openxmlformats.org/markup-compatibility/2006" xmlns:p14="http://schemas.microsoft.com/office/powerpoint/2010/main">
    <mc:Choice Requires="p14">
      <p:transition spd="slow" p14:dur="2500">
        <p:checker/>
      </p:transition>
    </mc:Choice>
    <mc:Fallback xmlns="">
      <p:transition spd="slow">
        <p:checker/>
      </p:transition>
    </mc:Fallback>
  </mc:AlternateContent>
  <p:timing>
    <p:tnLst>
      <p:par>
        <p:cTn id="1" dur="indefinite" restart="never" nodeType="tmRoot"/>
      </p:par>
    </p:tnLst>
  </p:timing>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Marcador de contenido"/>
          <p:cNvSpPr>
            <a:spLocks noGrp="1"/>
          </p:cNvSpPr>
          <p:nvPr>
            <p:ph idx="1"/>
          </p:nvPr>
        </p:nvSpPr>
        <p:spPr>
          <a:xfrm>
            <a:off x="251520" y="1196752"/>
            <a:ext cx="8712968" cy="5112568"/>
          </a:xfrm>
        </p:spPr>
        <p:txBody>
          <a:bodyPr>
            <a:normAutofit fontScale="70000" lnSpcReduction="20000"/>
          </a:bodyPr>
          <a:lstStyle/>
          <a:p>
            <a:r>
              <a:rPr lang="es-ES" u="sng" dirty="0"/>
              <a:t>Regla:</a:t>
            </a:r>
            <a:r>
              <a:rPr lang="es-ES" dirty="0"/>
              <a:t> para la multiplicación y división se considera la cantidad de cifras significativas de cada número de medición, conservando en el resultado la cantidad de cifras significativas del número que tenga menor cantidad de éstas.</a:t>
            </a:r>
            <a:endParaRPr lang="es-CL" dirty="0"/>
          </a:p>
          <a:p>
            <a:endParaRPr lang="es-CL" dirty="0"/>
          </a:p>
          <a:p>
            <a:r>
              <a:rPr lang="es-ES" dirty="0"/>
              <a:t>Supongamos que deseamos, por ejemplo, multiplicar 3,67 por 2,3. Al realizar la operación en la forma acostumbrada, encontramos que:</a:t>
            </a:r>
            <a:endParaRPr lang="es-CL" dirty="0"/>
          </a:p>
          <a:p>
            <a:pPr marL="109728" indent="0">
              <a:buNone/>
            </a:pPr>
            <a:endParaRPr lang="es-CL" dirty="0"/>
          </a:p>
          <a:p>
            <a:pPr marL="109728" indent="0">
              <a:buNone/>
            </a:pPr>
            <a:r>
              <a:rPr lang="es-ES" dirty="0" smtClean="0"/>
              <a:t>    3,67 </a:t>
            </a:r>
            <a:r>
              <a:rPr lang="es-ES" dirty="0"/>
              <a:t>x 2,3 = </a:t>
            </a:r>
            <a:r>
              <a:rPr lang="es-ES" dirty="0" smtClean="0"/>
              <a:t>8,441</a:t>
            </a:r>
            <a:endParaRPr lang="es-CL" dirty="0"/>
          </a:p>
          <a:p>
            <a:pPr marL="109728" indent="0">
              <a:buNone/>
            </a:pPr>
            <a:endParaRPr lang="es-CL" dirty="0"/>
          </a:p>
          <a:p>
            <a:r>
              <a:rPr lang="es-ES" dirty="0"/>
              <a:t>Aparecen números que no son significativos. Para evitar esto; debemos observar la siguiente regla</a:t>
            </a:r>
            <a:r>
              <a:rPr lang="es-ES" dirty="0" smtClean="0"/>
              <a:t>:</a:t>
            </a:r>
            <a:endParaRPr lang="es-CL" dirty="0"/>
          </a:p>
          <a:p>
            <a:pPr marL="109728" indent="0">
              <a:buNone/>
            </a:pPr>
            <a:r>
              <a:rPr lang="es-ES" dirty="0"/>
              <a:t> </a:t>
            </a:r>
            <a:endParaRPr lang="es-CL" dirty="0"/>
          </a:p>
          <a:p>
            <a:r>
              <a:rPr lang="es-ES" dirty="0"/>
              <a:t>“Verificar cuál es el factor que tiene el </a:t>
            </a:r>
            <a:r>
              <a:rPr lang="es-ES" u="sng" dirty="0"/>
              <a:t>menor número de cifras significativas</a:t>
            </a:r>
            <a:r>
              <a:rPr lang="es-ES" dirty="0"/>
              <a:t> y, en el resultado, se conservará solamente un número de cifras igual a ese factor“.</a:t>
            </a:r>
            <a:endParaRPr lang="es-CL" dirty="0"/>
          </a:p>
          <a:p>
            <a:pPr marL="109728" indent="0">
              <a:buNone/>
            </a:pPr>
            <a:endParaRPr lang="es-CL" dirty="0"/>
          </a:p>
          <a:p>
            <a:pPr marL="109728" indent="0">
              <a:buNone/>
            </a:pPr>
            <a:r>
              <a:rPr lang="es-ES" dirty="0" smtClean="0"/>
              <a:t> Entonces 3,67 </a:t>
            </a:r>
            <a:r>
              <a:rPr lang="es-ES" dirty="0"/>
              <a:t>x 2,3 = </a:t>
            </a:r>
            <a:r>
              <a:rPr lang="es-ES" dirty="0" smtClean="0"/>
              <a:t>8,4</a:t>
            </a:r>
            <a:endParaRPr lang="es-CL" dirty="0"/>
          </a:p>
          <a:p>
            <a:endParaRPr lang="es-CL" dirty="0"/>
          </a:p>
        </p:txBody>
      </p:sp>
      <p:sp>
        <p:nvSpPr>
          <p:cNvPr id="3" name="2 Título"/>
          <p:cNvSpPr>
            <a:spLocks noGrp="1"/>
          </p:cNvSpPr>
          <p:nvPr>
            <p:ph type="title"/>
          </p:nvPr>
        </p:nvSpPr>
        <p:spPr/>
        <p:txBody>
          <a:bodyPr/>
          <a:lstStyle/>
          <a:p>
            <a:r>
              <a:rPr lang="es-CL" dirty="0" smtClean="0"/>
              <a:t>Multiplicación y División</a:t>
            </a:r>
            <a:endParaRPr lang="es-CL" dirty="0"/>
          </a:p>
        </p:txBody>
      </p:sp>
    </p:spTree>
    <p:extLst>
      <p:ext uri="{BB962C8B-B14F-4D97-AF65-F5344CB8AC3E}">
        <p14:creationId xmlns:p14="http://schemas.microsoft.com/office/powerpoint/2010/main" val="3326522396"/>
      </p:ext>
    </p:extLst>
  </p:cSld>
  <p:clrMapOvr>
    <a:masterClrMapping/>
  </p:clrMapOvr>
  <p:transition spd="slow">
    <p:randomBar/>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nodeType="clickEffect">
                                  <p:stCondLst>
                                    <p:cond delay="0"/>
                                  </p:stCondLst>
                                  <p:childTnLst>
                                    <p:set>
                                      <p:cBhvr>
                                        <p:cTn id="6" dur="1" fill="hold">
                                          <p:stCondLst>
                                            <p:cond delay="0"/>
                                          </p:stCondLst>
                                        </p:cTn>
                                        <p:tgtEl>
                                          <p:spTgt spid="2">
                                            <p:txEl>
                                              <p:pRg st="4" end="4"/>
                                            </p:txEl>
                                          </p:spTgt>
                                        </p:tgtEl>
                                        <p:attrNameLst>
                                          <p:attrName>style.visibility</p:attrName>
                                        </p:attrNameLst>
                                      </p:cBhvr>
                                      <p:to>
                                        <p:strVal val="visible"/>
                                      </p:to>
                                    </p:set>
                                    <p:anim calcmode="lin" valueType="num">
                                      <p:cBhvr additive="base">
                                        <p:cTn id="7" dur="500" fill="hold"/>
                                        <p:tgtEl>
                                          <p:spTgt spid="2">
                                            <p:txEl>
                                              <p:pRg st="4" end="4"/>
                                            </p:txEl>
                                          </p:spTgt>
                                        </p:tgtEl>
                                        <p:attrNameLst>
                                          <p:attrName>ppt_x</p:attrName>
                                        </p:attrNameLst>
                                      </p:cBhvr>
                                      <p:tavLst>
                                        <p:tav tm="0">
                                          <p:val>
                                            <p:strVal val="#ppt_x"/>
                                          </p:val>
                                        </p:tav>
                                        <p:tav tm="100000">
                                          <p:val>
                                            <p:strVal val="#ppt_x"/>
                                          </p:val>
                                        </p:tav>
                                      </p:tavLst>
                                    </p:anim>
                                    <p:anim calcmode="lin" valueType="num">
                                      <p:cBhvr additive="base">
                                        <p:cTn id="8" dur="500" fill="hold"/>
                                        <p:tgtEl>
                                          <p:spTgt spid="2">
                                            <p:txEl>
                                              <p:pRg st="4" end="4"/>
                                            </p:txEl>
                                          </p:spTgt>
                                        </p:tgtEl>
                                        <p:attrNameLst>
                                          <p:attrName>ppt_y</p:attrName>
                                        </p:attrNameLst>
                                      </p:cBhvr>
                                      <p:tavLst>
                                        <p:tav tm="0">
                                          <p:val>
                                            <p:strVal val="1+#ppt_h/2"/>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6" presetClass="entr" presetSubtype="16" fill="hold" nodeType="clickEffect">
                                  <p:stCondLst>
                                    <p:cond delay="0"/>
                                  </p:stCondLst>
                                  <p:childTnLst>
                                    <p:set>
                                      <p:cBhvr>
                                        <p:cTn id="12" dur="1" fill="hold">
                                          <p:stCondLst>
                                            <p:cond delay="0"/>
                                          </p:stCondLst>
                                        </p:cTn>
                                        <p:tgtEl>
                                          <p:spTgt spid="2">
                                            <p:txEl>
                                              <p:pRg st="6" end="6"/>
                                            </p:txEl>
                                          </p:spTgt>
                                        </p:tgtEl>
                                        <p:attrNameLst>
                                          <p:attrName>style.visibility</p:attrName>
                                        </p:attrNameLst>
                                      </p:cBhvr>
                                      <p:to>
                                        <p:strVal val="visible"/>
                                      </p:to>
                                    </p:set>
                                    <p:animEffect transition="in" filter="circle(in)">
                                      <p:cBhvr>
                                        <p:cTn id="13" dur="2000"/>
                                        <p:tgtEl>
                                          <p:spTgt spid="2">
                                            <p:txEl>
                                              <p:pRg st="6" end="6"/>
                                            </p:txEl>
                                          </p:spTgt>
                                        </p:tgtEl>
                                      </p:cBhvr>
                                    </p:animEffect>
                                  </p:childTnLst>
                                </p:cTn>
                              </p:par>
                            </p:childTnLst>
                          </p:cTn>
                        </p:par>
                      </p:childTnLst>
                    </p:cTn>
                  </p:par>
                  <p:par>
                    <p:cTn id="14" fill="hold">
                      <p:stCondLst>
                        <p:cond delay="indefinite"/>
                      </p:stCondLst>
                      <p:childTnLst>
                        <p:par>
                          <p:cTn id="15" fill="hold">
                            <p:stCondLst>
                              <p:cond delay="0"/>
                            </p:stCondLst>
                            <p:childTnLst>
                              <p:par>
                                <p:cTn id="16" presetID="10" presetClass="entr" presetSubtype="0" fill="hold" nodeType="clickEffect">
                                  <p:stCondLst>
                                    <p:cond delay="0"/>
                                  </p:stCondLst>
                                  <p:childTnLst>
                                    <p:set>
                                      <p:cBhvr>
                                        <p:cTn id="17" dur="1" fill="hold">
                                          <p:stCondLst>
                                            <p:cond delay="0"/>
                                          </p:stCondLst>
                                        </p:cTn>
                                        <p:tgtEl>
                                          <p:spTgt spid="2">
                                            <p:txEl>
                                              <p:pRg st="8" end="8"/>
                                            </p:txEl>
                                          </p:spTgt>
                                        </p:tgtEl>
                                        <p:attrNameLst>
                                          <p:attrName>style.visibility</p:attrName>
                                        </p:attrNameLst>
                                      </p:cBhvr>
                                      <p:to>
                                        <p:strVal val="visible"/>
                                      </p:to>
                                    </p:set>
                                    <p:animEffect transition="in" filter="fade">
                                      <p:cBhvr>
                                        <p:cTn id="18" dur="500"/>
                                        <p:tgtEl>
                                          <p:spTgt spid="2">
                                            <p:txEl>
                                              <p:pRg st="8" end="8"/>
                                            </p:txEl>
                                          </p:spTgt>
                                        </p:tgtEl>
                                      </p:cBhvr>
                                    </p:animEffect>
                                  </p:childTnLst>
                                </p:cTn>
                              </p:par>
                            </p:childTnLst>
                          </p:cTn>
                        </p:par>
                      </p:childTnLst>
                    </p:cTn>
                  </p:par>
                  <p:par>
                    <p:cTn id="19" fill="hold">
                      <p:stCondLst>
                        <p:cond delay="indefinite"/>
                      </p:stCondLst>
                      <p:childTnLst>
                        <p:par>
                          <p:cTn id="20" fill="hold">
                            <p:stCondLst>
                              <p:cond delay="0"/>
                            </p:stCondLst>
                            <p:childTnLst>
                              <p:par>
                                <p:cTn id="21" presetID="1" presetClass="entr" presetSubtype="0" fill="hold" nodeType="clickEffect">
                                  <p:stCondLst>
                                    <p:cond delay="0"/>
                                  </p:stCondLst>
                                  <p:childTnLst>
                                    <p:set>
                                      <p:cBhvr>
                                        <p:cTn id="22" dur="1" fill="hold">
                                          <p:stCondLst>
                                            <p:cond delay="0"/>
                                          </p:stCondLst>
                                        </p:cTn>
                                        <p:tgtEl>
                                          <p:spTgt spid="2">
                                            <p:txEl>
                                              <p:pRg st="10" end="10"/>
                                            </p:txEl>
                                          </p:spTgt>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Marcador de contenido"/>
          <p:cNvSpPr>
            <a:spLocks noGrp="1"/>
          </p:cNvSpPr>
          <p:nvPr>
            <p:ph idx="1"/>
          </p:nvPr>
        </p:nvSpPr>
        <p:spPr>
          <a:xfrm>
            <a:off x="457200" y="1340768"/>
            <a:ext cx="8229600" cy="5256584"/>
          </a:xfrm>
        </p:spPr>
        <p:txBody>
          <a:bodyPr>
            <a:normAutofit/>
          </a:bodyPr>
          <a:lstStyle/>
          <a:p>
            <a:pPr algn="just"/>
            <a:r>
              <a:rPr lang="es-ES" sz="2400" dirty="0"/>
              <a:t>(1) Las reglas citadas para efectuar operaciones con cifras significativas no deben considerarse absolutamente rigurosas. Su único propósito es evitar que perdamos el tiempo trabajando inútilmente con una gran cantidad de cifras que no tienen significado alguno. Así pues, como estas reglas no son muy rígidas, en la multiplicación que acabamos de realizar será razonable un número más en el </a:t>
            </a:r>
            <a:r>
              <a:rPr lang="es-ES" sz="2400" dirty="0" smtClean="0"/>
              <a:t>resultado.</a:t>
            </a:r>
          </a:p>
          <a:p>
            <a:pPr algn="just"/>
            <a:endParaRPr lang="es-ES" sz="2000" dirty="0" smtClean="0"/>
          </a:p>
          <a:p>
            <a:pPr marL="109728" indent="0" algn="just">
              <a:buNone/>
            </a:pPr>
            <a:endParaRPr lang="es-CL" sz="2000" dirty="0"/>
          </a:p>
        </p:txBody>
      </p:sp>
      <p:sp>
        <p:nvSpPr>
          <p:cNvPr id="3" name="2 Título"/>
          <p:cNvSpPr>
            <a:spLocks noGrp="1"/>
          </p:cNvSpPr>
          <p:nvPr>
            <p:ph type="title"/>
          </p:nvPr>
        </p:nvSpPr>
        <p:spPr/>
        <p:txBody>
          <a:bodyPr/>
          <a:lstStyle/>
          <a:p>
            <a:r>
              <a:rPr lang="es-CL" dirty="0" smtClean="0"/>
              <a:t>Comentarios</a:t>
            </a:r>
            <a:endParaRPr lang="es-CL" dirty="0"/>
          </a:p>
        </p:txBody>
      </p:sp>
    </p:spTree>
    <p:extLst>
      <p:ext uri="{BB962C8B-B14F-4D97-AF65-F5344CB8AC3E}">
        <p14:creationId xmlns:p14="http://schemas.microsoft.com/office/powerpoint/2010/main" val="43810529"/>
      </p:ext>
    </p:extLst>
  </p:cSld>
  <p:clrMapOvr>
    <a:masterClrMapping/>
  </p:clrMapOvr>
  <mc:AlternateContent xmlns:mc="http://schemas.openxmlformats.org/markup-compatibility/2006" xmlns:p14="http://schemas.microsoft.com/office/powerpoint/2010/main">
    <mc:Choice Requires="p14">
      <p:transition spd="slow" p14:dur="1200">
        <p14:prism/>
      </p:transition>
    </mc:Choice>
    <mc:Fallback xmlns="">
      <p:transition spd="slow">
        <p:fade/>
      </p:transition>
    </mc:Fallback>
  </mc:AlternateContent>
  <p:timing>
    <p:tnLst>
      <p:par>
        <p:cTn id="1" dur="indefinite" restart="never" nodeType="tmRoot"/>
      </p:par>
    </p:tnLst>
  </p:timing>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Marcador de contenido"/>
          <p:cNvSpPr>
            <a:spLocks noGrp="1"/>
          </p:cNvSpPr>
          <p:nvPr>
            <p:ph idx="1"/>
          </p:nvPr>
        </p:nvSpPr>
        <p:spPr>
          <a:xfrm>
            <a:off x="457200" y="476672"/>
            <a:ext cx="8229600" cy="5530619"/>
          </a:xfrm>
        </p:spPr>
        <p:txBody>
          <a:bodyPr>
            <a:normAutofit fontScale="92500"/>
          </a:bodyPr>
          <a:lstStyle/>
          <a:p>
            <a:pPr algn="just"/>
            <a:r>
              <a:rPr lang="es-ES" sz="2400" dirty="0"/>
              <a:t>2) Al contar los dígitos significativos de una medida, debemos observar que el dígito “cero” sólo es significativo si está </a:t>
            </a:r>
            <a:r>
              <a:rPr lang="es-ES" sz="2400" dirty="0" smtClean="0"/>
              <a:t>ubicado </a:t>
            </a:r>
            <a:r>
              <a:rPr lang="es-ES" sz="2400" dirty="0"/>
              <a:t>a la derecha de una cifra significativa. Así pues: 0,00041 tiene solamente dos cifras significativas (4 y 1), ya que los ceros </a:t>
            </a:r>
            <a:r>
              <a:rPr lang="es-ES" sz="2400" dirty="0" smtClean="0"/>
              <a:t>a la izquierda no </a:t>
            </a:r>
            <a:r>
              <a:rPr lang="es-ES" sz="2400" dirty="0"/>
              <a:t>lo son</a:t>
            </a:r>
            <a:r>
              <a:rPr lang="es-ES" sz="2400" dirty="0" smtClean="0"/>
              <a:t>.</a:t>
            </a:r>
          </a:p>
          <a:p>
            <a:pPr marL="109728" indent="0" algn="just">
              <a:buNone/>
            </a:pPr>
            <a:endParaRPr lang="es-CL" sz="2400" dirty="0"/>
          </a:p>
          <a:p>
            <a:r>
              <a:rPr lang="es-ES_tradnl" sz="2400" b="1" dirty="0"/>
              <a:t>40100</a:t>
            </a:r>
            <a:r>
              <a:rPr lang="es-ES_tradnl" sz="2400" dirty="0"/>
              <a:t> tiene cinco cifras significativas, pues aquí los ceros si son significativos.</a:t>
            </a:r>
            <a:endParaRPr lang="es-CL" sz="2400" dirty="0"/>
          </a:p>
          <a:p>
            <a:endParaRPr lang="es-CL" sz="2400" dirty="0"/>
          </a:p>
          <a:p>
            <a:r>
              <a:rPr lang="es-ES" sz="2400" dirty="0"/>
              <a:t>0,000</a:t>
            </a:r>
            <a:r>
              <a:rPr lang="es-ES" sz="2400" b="1" dirty="0"/>
              <a:t>401</a:t>
            </a:r>
            <a:r>
              <a:rPr lang="es-ES" sz="2400" dirty="0"/>
              <a:t> tiene tres cifras significativas, ya que los ceros a la izquierda del número 4 no son significativos.</a:t>
            </a:r>
            <a:endParaRPr lang="es-CL" sz="2400" dirty="0"/>
          </a:p>
          <a:p>
            <a:pPr marL="109728" indent="0">
              <a:buNone/>
            </a:pPr>
            <a:r>
              <a:rPr lang="es-ES" sz="2400" dirty="0"/>
              <a:t> </a:t>
            </a:r>
            <a:endParaRPr lang="es-CL" sz="2400" dirty="0"/>
          </a:p>
          <a:p>
            <a:r>
              <a:rPr lang="es-ES" sz="2400" dirty="0"/>
              <a:t>0,000</a:t>
            </a:r>
            <a:r>
              <a:rPr lang="es-ES" sz="2400" b="1" dirty="0"/>
              <a:t>40100</a:t>
            </a:r>
            <a:r>
              <a:rPr lang="es-ES" sz="2400" dirty="0"/>
              <a:t> tiene cinco cifras significativas, ya que los ceros a la derecha del número 1 son significativos.</a:t>
            </a:r>
            <a:endParaRPr lang="es-CL" sz="2400" dirty="0"/>
          </a:p>
          <a:p>
            <a:pPr marL="109728" indent="0" algn="just">
              <a:buNone/>
            </a:pPr>
            <a:endParaRPr lang="es-CL" sz="2800" dirty="0"/>
          </a:p>
          <a:p>
            <a:endParaRPr lang="es-CL" dirty="0"/>
          </a:p>
        </p:txBody>
      </p:sp>
    </p:spTree>
    <p:extLst>
      <p:ext uri="{BB962C8B-B14F-4D97-AF65-F5344CB8AC3E}">
        <p14:creationId xmlns:p14="http://schemas.microsoft.com/office/powerpoint/2010/main" val="3752946567"/>
      </p:ext>
    </p:extLst>
  </p:cSld>
  <p:clrMapOvr>
    <a:masterClrMapping/>
  </p:clrMapOvr>
  <p:timing>
    <p:tnLst>
      <p:par>
        <p:cTn id="1" dur="indefinite" restart="never" nodeType="tmRoot"/>
      </p:par>
    </p:tnLst>
  </p:timing>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Marcador de contenido"/>
          <p:cNvSpPr>
            <a:spLocks noGrp="1"/>
          </p:cNvSpPr>
          <p:nvPr>
            <p:ph idx="1"/>
          </p:nvPr>
        </p:nvSpPr>
        <p:spPr>
          <a:xfrm>
            <a:off x="457200" y="332656"/>
            <a:ext cx="8229600" cy="6048672"/>
          </a:xfrm>
        </p:spPr>
        <p:txBody>
          <a:bodyPr>
            <a:normAutofit fontScale="85000" lnSpcReduction="20000"/>
          </a:bodyPr>
          <a:lstStyle/>
          <a:p>
            <a:pPr algn="just"/>
            <a:r>
              <a:rPr lang="es-ES" dirty="0"/>
              <a:t>(3) Cuando efectuamos un cambio de unidades debemos tener cuidado de no escribir ceros que no sean significativos. Por ejemplo, supongamos que quisiéramos expresar en gramos una medida de 7,3 [Kg]. Observemos que esta cantidad tiene dos números significativos y que el número 3 es dudoso. Si escribiésemos:</a:t>
            </a:r>
            <a:endParaRPr lang="es-CL" dirty="0"/>
          </a:p>
          <a:p>
            <a:pPr marL="109728" indent="0">
              <a:buNone/>
            </a:pPr>
            <a:endParaRPr lang="es-CL" dirty="0"/>
          </a:p>
          <a:p>
            <a:pPr marL="109728" indent="0">
              <a:buNone/>
            </a:pPr>
            <a:r>
              <a:rPr lang="es-ES" dirty="0" smtClean="0"/>
              <a:t>                 7,3 </a:t>
            </a:r>
            <a:r>
              <a:rPr lang="es-ES" dirty="0"/>
              <a:t>[Kg] = 7300 [gr]</a:t>
            </a:r>
            <a:endParaRPr lang="es-CL" dirty="0"/>
          </a:p>
          <a:p>
            <a:pPr marL="109728" indent="0">
              <a:buNone/>
            </a:pPr>
            <a:endParaRPr lang="es-ES" dirty="0" smtClean="0"/>
          </a:p>
          <a:p>
            <a:pPr marL="109728" indent="0" algn="just">
              <a:buNone/>
            </a:pPr>
            <a:r>
              <a:rPr lang="es-ES" dirty="0" smtClean="0"/>
              <a:t>estaríamos </a:t>
            </a:r>
            <a:r>
              <a:rPr lang="es-ES" dirty="0"/>
              <a:t>dando la idea errónea de que el 3 es un dígito correcto, y que el último cero aumentado sería el incierto. Para evitar este error de interpretación, utilizamos la notación con potencias de 10 (notación científica) y escribimos:</a:t>
            </a:r>
            <a:endParaRPr lang="es-CL" dirty="0"/>
          </a:p>
          <a:p>
            <a:pPr marL="109728" indent="0" algn="just">
              <a:buNone/>
            </a:pPr>
            <a:r>
              <a:rPr lang="es-CL" dirty="0" smtClean="0"/>
              <a:t>                  7,3 </a:t>
            </a:r>
            <a:r>
              <a:rPr lang="es-CL" dirty="0"/>
              <a:t>[Kg] = 7,3 x </a:t>
            </a:r>
            <a:r>
              <a:rPr lang="es-CL" dirty="0" smtClean="0"/>
              <a:t>10</a:t>
            </a:r>
            <a:r>
              <a:rPr lang="es-CL" baseline="30000" dirty="0" smtClean="0"/>
              <a:t>3</a:t>
            </a:r>
            <a:r>
              <a:rPr lang="es-CL" dirty="0" smtClean="0"/>
              <a:t>[gr</a:t>
            </a:r>
            <a:r>
              <a:rPr lang="es-CL" dirty="0"/>
              <a:t>]</a:t>
            </a:r>
          </a:p>
          <a:p>
            <a:pPr marL="109728" indent="0" algn="just">
              <a:buNone/>
            </a:pPr>
            <a:r>
              <a:rPr lang="es-CL" dirty="0"/>
              <a:t> </a:t>
            </a:r>
          </a:p>
          <a:p>
            <a:pPr marL="109728" indent="0" algn="just">
              <a:buNone/>
            </a:pPr>
            <a:r>
              <a:rPr lang="es-ES" dirty="0"/>
              <a:t>de este modo el cambio de unidades queda efectuado y se mantiene el dígito 3 como dudoso.</a:t>
            </a:r>
            <a:endParaRPr lang="es-CL" dirty="0"/>
          </a:p>
          <a:p>
            <a:endParaRPr lang="es-CL" dirty="0"/>
          </a:p>
        </p:txBody>
      </p:sp>
    </p:spTree>
    <p:extLst>
      <p:ext uri="{BB962C8B-B14F-4D97-AF65-F5344CB8AC3E}">
        <p14:creationId xmlns:p14="http://schemas.microsoft.com/office/powerpoint/2010/main" val="3509118478"/>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nodeType="clickEffect">
                                  <p:stCondLst>
                                    <p:cond delay="0"/>
                                  </p:stCondLst>
                                  <p:childTnLst>
                                    <p:set>
                                      <p:cBhvr>
                                        <p:cTn id="6" dur="1" fill="hold">
                                          <p:stCondLst>
                                            <p:cond delay="0"/>
                                          </p:stCondLst>
                                        </p:cTn>
                                        <p:tgtEl>
                                          <p:spTgt spid="2">
                                            <p:txEl>
                                              <p:pRg st="5" end="5"/>
                                            </p:txEl>
                                          </p:spTgt>
                                        </p:tgtEl>
                                        <p:attrNameLst>
                                          <p:attrName>style.visibility</p:attrName>
                                        </p:attrNameLst>
                                      </p:cBhvr>
                                      <p:to>
                                        <p:strVal val="visible"/>
                                      </p:to>
                                    </p:set>
                                    <p:animEffect transition="in" filter="fade">
                                      <p:cBhvr>
                                        <p:cTn id="7" dur="500"/>
                                        <p:tgtEl>
                                          <p:spTgt spid="2">
                                            <p:txEl>
                                              <p:pRg st="5" end="5"/>
                                            </p:txEl>
                                          </p:spTgt>
                                        </p:tgtEl>
                                      </p:cBhvr>
                                    </p:animEffect>
                                  </p:childTnLst>
                                </p:cTn>
                              </p:par>
                              <p:par>
                                <p:cTn id="8" presetID="10" presetClass="entr" presetSubtype="0" fill="hold" nodeType="withEffect">
                                  <p:stCondLst>
                                    <p:cond delay="0"/>
                                  </p:stCondLst>
                                  <p:childTnLst>
                                    <p:set>
                                      <p:cBhvr>
                                        <p:cTn id="9" dur="1" fill="hold">
                                          <p:stCondLst>
                                            <p:cond delay="0"/>
                                          </p:stCondLst>
                                        </p:cTn>
                                        <p:tgtEl>
                                          <p:spTgt spid="2">
                                            <p:txEl>
                                              <p:pRg st="6" end="6"/>
                                            </p:txEl>
                                          </p:spTgt>
                                        </p:tgtEl>
                                        <p:attrNameLst>
                                          <p:attrName>style.visibility</p:attrName>
                                        </p:attrNameLst>
                                      </p:cBhvr>
                                      <p:to>
                                        <p:strVal val="visible"/>
                                      </p:to>
                                    </p:set>
                                    <p:animEffect transition="in" filter="fade">
                                      <p:cBhvr>
                                        <p:cTn id="10" dur="500"/>
                                        <p:tgtEl>
                                          <p:spTgt spid="2">
                                            <p:txEl>
                                              <p:pRg st="6" end="6"/>
                                            </p:txEl>
                                          </p:spTgt>
                                        </p:tgtEl>
                                      </p:cBhvr>
                                    </p:animEffect>
                                  </p:childTnLst>
                                </p:cTn>
                              </p:par>
                              <p:par>
                                <p:cTn id="11" presetID="10" presetClass="entr" presetSubtype="0" fill="hold" nodeType="withEffect">
                                  <p:stCondLst>
                                    <p:cond delay="0"/>
                                  </p:stCondLst>
                                  <p:childTnLst>
                                    <p:set>
                                      <p:cBhvr>
                                        <p:cTn id="12" dur="1" fill="hold">
                                          <p:stCondLst>
                                            <p:cond delay="0"/>
                                          </p:stCondLst>
                                        </p:cTn>
                                        <p:tgtEl>
                                          <p:spTgt spid="2">
                                            <p:txEl>
                                              <p:pRg st="7" end="7"/>
                                            </p:txEl>
                                          </p:spTgt>
                                        </p:tgtEl>
                                        <p:attrNameLst>
                                          <p:attrName>style.visibility</p:attrName>
                                        </p:attrNameLst>
                                      </p:cBhvr>
                                      <p:to>
                                        <p:strVal val="visible"/>
                                      </p:to>
                                    </p:set>
                                    <p:animEffect transition="in" filter="fade">
                                      <p:cBhvr>
                                        <p:cTn id="13" dur="500"/>
                                        <p:tgtEl>
                                          <p:spTgt spid="2">
                                            <p:txEl>
                                              <p:pRg st="7" end="7"/>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Marcador de contenido"/>
          <p:cNvSpPr>
            <a:spLocks noGrp="1"/>
          </p:cNvSpPr>
          <p:nvPr>
            <p:ph idx="1"/>
          </p:nvPr>
        </p:nvSpPr>
        <p:spPr>
          <a:xfrm>
            <a:off x="457200" y="260648"/>
            <a:ext cx="8229600" cy="6408712"/>
          </a:xfrm>
        </p:spPr>
        <p:txBody>
          <a:bodyPr>
            <a:normAutofit fontScale="92500"/>
          </a:bodyPr>
          <a:lstStyle/>
          <a:p>
            <a:pPr algn="just"/>
            <a:r>
              <a:rPr lang="es-ES" dirty="0"/>
              <a:t>(4) Por último, es necesario llamar la atención respecto de ciertas cantidades que resultan de la aplicación de una “fórmula”, la cual genera un resultado producto de algunas mediciones, por lo tanto, no tendría sentido hablar de número de cifras significativas. Por ejemplo, en la “fórmula” que proporciona el área “A” de un triángulo de base “b” y altura “h</a:t>
            </a:r>
            <a:r>
              <a:rPr lang="es-ES" dirty="0" smtClean="0"/>
              <a:t>”:</a:t>
            </a:r>
          </a:p>
          <a:p>
            <a:pPr marL="109728" indent="0" algn="just">
              <a:buNone/>
            </a:pPr>
            <a:endParaRPr lang="es-ES" dirty="0" smtClean="0"/>
          </a:p>
          <a:p>
            <a:pPr marL="109728" indent="0" algn="just">
              <a:buNone/>
            </a:pPr>
            <a:endParaRPr lang="es-ES" dirty="0" smtClean="0"/>
          </a:p>
          <a:p>
            <a:pPr algn="just"/>
            <a:r>
              <a:rPr lang="es-ES" dirty="0" smtClean="0"/>
              <a:t>Si </a:t>
            </a:r>
            <a:r>
              <a:rPr lang="es-ES" dirty="0"/>
              <a:t>“b” se midiera con tres cifras significativas y “h” con cinco, el área, como ya sabemos, deberá expresarse con tres  cifras significativas. El número </a:t>
            </a:r>
            <a:r>
              <a:rPr lang="es-ES" dirty="0" smtClean="0"/>
              <a:t>1/2 </a:t>
            </a:r>
            <a:r>
              <a:rPr lang="es-ES" dirty="0"/>
              <a:t>no se obtuvo por medición, por lo cual, no debe tomarse en cuenta al contar las cifras significativas del resultado. </a:t>
            </a:r>
            <a:endParaRPr lang="es-CL" dirty="0"/>
          </a:p>
          <a:p>
            <a:endParaRPr lang="es-CL" dirty="0"/>
          </a:p>
        </p:txBody>
      </p:sp>
      <p:sp>
        <p:nvSpPr>
          <p:cNvPr id="4" name="Rectangle 2"/>
          <p:cNvSpPr>
            <a:spLocks noChangeArrowheads="1"/>
          </p:cNvSpPr>
          <p:nvPr/>
        </p:nvSpPr>
        <p:spPr bwMode="auto">
          <a:xfrm>
            <a:off x="0" y="0"/>
            <a:ext cx="9144000" cy="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none" lIns="91440" tIns="45720" rIns="91440" bIns="45720" numCol="1" anchor="ctr" anchorCtr="0" compatLnSpc="1">
            <a:prstTxWarp prst="textNoShape">
              <a:avLst/>
            </a:prstTxWarp>
            <a:spAutoFit/>
          </a:bodyPr>
          <a:lstStyle/>
          <a:p>
            <a:endParaRPr lang="es-CL"/>
          </a:p>
        </p:txBody>
      </p:sp>
      <p:graphicFrame>
        <p:nvGraphicFramePr>
          <p:cNvPr id="5" name="4 Objeto"/>
          <p:cNvGraphicFramePr>
            <a:graphicFrameLocks noChangeAspect="1"/>
          </p:cNvGraphicFramePr>
          <p:nvPr>
            <p:extLst>
              <p:ext uri="{D42A27DB-BD31-4B8C-83A1-F6EECF244321}">
                <p14:modId xmlns:p14="http://schemas.microsoft.com/office/powerpoint/2010/main" val="2561606750"/>
              </p:ext>
            </p:extLst>
          </p:nvPr>
        </p:nvGraphicFramePr>
        <p:xfrm>
          <a:off x="3707904" y="3284984"/>
          <a:ext cx="1433135" cy="864096"/>
        </p:xfrm>
        <a:graphic>
          <a:graphicData uri="http://schemas.openxmlformats.org/presentationml/2006/ole">
            <mc:AlternateContent xmlns:mc="http://schemas.openxmlformats.org/markup-compatibility/2006">
              <mc:Choice xmlns:v="urn:schemas-microsoft-com:vml" Requires="v">
                <p:oleObj spid="_x0000_s7174" r:id="rId3" imgW="647419" imgH="393529" progId="Equation.DSMT4">
                  <p:embed/>
                </p:oleObj>
              </mc:Choice>
              <mc:Fallback>
                <p:oleObj r:id="rId3" imgW="647419" imgH="393529" progId="Equation.DSMT4">
                  <p:embed/>
                  <p:pic>
                    <p:nvPicPr>
                      <p:cNvPr id="0" name="Object 1"/>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3707904" y="3284984"/>
                        <a:ext cx="1433135" cy="864096"/>
                      </a:xfrm>
                      <a:prstGeom prst="rect">
                        <a:avLst/>
                      </a:prstGeom>
                      <a:noFill/>
                    </p:spPr>
                  </p:pic>
                </p:oleObj>
              </mc:Fallback>
            </mc:AlternateContent>
          </a:graphicData>
        </a:graphic>
      </p:graphicFrame>
    </p:spTree>
    <p:extLst>
      <p:ext uri="{BB962C8B-B14F-4D97-AF65-F5344CB8AC3E}">
        <p14:creationId xmlns:p14="http://schemas.microsoft.com/office/powerpoint/2010/main" val="4171477157"/>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nodeType="clickEffect">
                                  <p:stCondLst>
                                    <p:cond delay="0"/>
                                  </p:stCondLst>
                                  <p:childTnLst>
                                    <p:set>
                                      <p:cBhvr>
                                        <p:cTn id="6" dur="1" fill="hold">
                                          <p:stCondLst>
                                            <p:cond delay="0"/>
                                          </p:stCondLst>
                                        </p:cTn>
                                        <p:tgtEl>
                                          <p:spTgt spid="2">
                                            <p:txEl>
                                              <p:pRg st="3" end="3"/>
                                            </p:txEl>
                                          </p:spTgt>
                                        </p:tgtEl>
                                        <p:attrNameLst>
                                          <p:attrName>style.visibility</p:attrName>
                                        </p:attrNameLst>
                                      </p:cBhvr>
                                      <p:to>
                                        <p:strVal val="visible"/>
                                      </p:to>
                                    </p:set>
                                    <p:animEffect transition="in" filter="fade">
                                      <p:cBhvr>
                                        <p:cTn id="7" dur="500"/>
                                        <p:tgtEl>
                                          <p:spTgt spid="2">
                                            <p:txEl>
                                              <p:pRg st="3" end="3"/>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4" name="3 Marcador de contenido"/>
          <p:cNvGraphicFramePr>
            <a:graphicFrameLocks noGrp="1"/>
          </p:cNvGraphicFramePr>
          <p:nvPr>
            <p:ph idx="1"/>
            <p:extLst>
              <p:ext uri="{D42A27DB-BD31-4B8C-83A1-F6EECF244321}">
                <p14:modId xmlns:p14="http://schemas.microsoft.com/office/powerpoint/2010/main" val="3082147017"/>
              </p:ext>
            </p:extLst>
          </p:nvPr>
        </p:nvGraphicFramePr>
        <p:xfrm>
          <a:off x="179513" y="1700808"/>
          <a:ext cx="8784977" cy="4536504"/>
        </p:xfrm>
        <a:graphic>
          <a:graphicData uri="http://schemas.openxmlformats.org/drawingml/2006/table">
            <a:tbl>
              <a:tblPr firstRow="1" firstCol="1" lastRow="1" lastCol="1" bandRow="1" bandCol="1">
                <a:tableStyleId>{5C22544A-7EE6-4342-B048-85BDC9FD1C3A}</a:tableStyleId>
              </a:tblPr>
              <a:tblGrid>
                <a:gridCol w="1296143"/>
                <a:gridCol w="1080120"/>
                <a:gridCol w="2008819"/>
                <a:gridCol w="1735597"/>
                <a:gridCol w="2664298"/>
              </a:tblGrid>
              <a:tr h="1199496">
                <a:tc>
                  <a:txBody>
                    <a:bodyPr/>
                    <a:lstStyle/>
                    <a:p>
                      <a:pPr>
                        <a:spcAft>
                          <a:spcPts val="0"/>
                        </a:spcAft>
                      </a:pPr>
                      <a:r>
                        <a:rPr lang="es-ES" sz="1800" dirty="0">
                          <a:effectLst/>
                        </a:rPr>
                        <a:t>Medición</a:t>
                      </a:r>
                      <a:endParaRPr lang="es-CL" sz="1800" dirty="0">
                        <a:effectLst/>
                        <a:latin typeface="Comic Sans MS"/>
                        <a:ea typeface="Times New Roman"/>
                        <a:cs typeface="Times New Roman"/>
                      </a:endParaRPr>
                    </a:p>
                  </a:txBody>
                  <a:tcPr marL="68580" marR="68580" marT="0" marB="0"/>
                </a:tc>
                <a:tc>
                  <a:txBody>
                    <a:bodyPr/>
                    <a:lstStyle/>
                    <a:p>
                      <a:pPr>
                        <a:spcAft>
                          <a:spcPts val="0"/>
                        </a:spcAft>
                      </a:pPr>
                      <a:r>
                        <a:rPr lang="es-ES" sz="1800" dirty="0">
                          <a:effectLst/>
                        </a:rPr>
                        <a:t>Dígitos</a:t>
                      </a:r>
                      <a:endParaRPr lang="es-CL" sz="1800" dirty="0">
                        <a:effectLst/>
                        <a:latin typeface="Comic Sans MS"/>
                        <a:ea typeface="Times New Roman"/>
                        <a:cs typeface="Times New Roman"/>
                      </a:endParaRPr>
                    </a:p>
                  </a:txBody>
                  <a:tcPr marL="68580" marR="68580" marT="0" marB="0"/>
                </a:tc>
                <a:tc>
                  <a:txBody>
                    <a:bodyPr/>
                    <a:lstStyle/>
                    <a:p>
                      <a:pPr>
                        <a:spcAft>
                          <a:spcPts val="0"/>
                        </a:spcAft>
                      </a:pPr>
                      <a:r>
                        <a:rPr lang="es-ES" sz="1800" dirty="0">
                          <a:effectLst/>
                        </a:rPr>
                        <a:t>División menor del instrumento</a:t>
                      </a:r>
                      <a:endParaRPr lang="es-CL" sz="1800" dirty="0">
                        <a:effectLst/>
                        <a:latin typeface="Comic Sans MS"/>
                        <a:ea typeface="Times New Roman"/>
                        <a:cs typeface="Times New Roman"/>
                      </a:endParaRPr>
                    </a:p>
                  </a:txBody>
                  <a:tcPr marL="68580" marR="68580" marT="0" marB="0"/>
                </a:tc>
                <a:tc>
                  <a:txBody>
                    <a:bodyPr/>
                    <a:lstStyle/>
                    <a:p>
                      <a:pPr>
                        <a:spcAft>
                          <a:spcPts val="0"/>
                        </a:spcAft>
                      </a:pPr>
                      <a:r>
                        <a:rPr lang="es-ES" sz="1800" dirty="0">
                          <a:effectLst/>
                        </a:rPr>
                        <a:t>Cifras significativas</a:t>
                      </a:r>
                      <a:endParaRPr lang="es-CL" sz="1800" dirty="0">
                        <a:effectLst/>
                        <a:latin typeface="Comic Sans MS"/>
                        <a:ea typeface="Times New Roman"/>
                        <a:cs typeface="Times New Roman"/>
                      </a:endParaRPr>
                    </a:p>
                  </a:txBody>
                  <a:tcPr marL="68580" marR="68580" marT="0" marB="0"/>
                </a:tc>
                <a:tc>
                  <a:txBody>
                    <a:bodyPr/>
                    <a:lstStyle/>
                    <a:p>
                      <a:pPr>
                        <a:spcAft>
                          <a:spcPts val="0"/>
                        </a:spcAft>
                      </a:pPr>
                      <a:r>
                        <a:rPr lang="es-ES" sz="1800" dirty="0">
                          <a:effectLst/>
                        </a:rPr>
                        <a:t>Notación científica (S.I)</a:t>
                      </a:r>
                      <a:endParaRPr lang="es-CL" sz="1800" dirty="0">
                        <a:effectLst/>
                      </a:endParaRPr>
                    </a:p>
                    <a:p>
                      <a:pPr>
                        <a:spcAft>
                          <a:spcPts val="0"/>
                        </a:spcAft>
                      </a:pPr>
                      <a:r>
                        <a:rPr lang="es-ES" sz="1800" dirty="0">
                          <a:effectLst/>
                        </a:rPr>
                        <a:t>Manteniendo cifras significativa</a:t>
                      </a:r>
                      <a:endParaRPr lang="es-CL" sz="1800" dirty="0">
                        <a:effectLst/>
                        <a:latin typeface="Comic Sans MS"/>
                        <a:ea typeface="Times New Roman"/>
                        <a:cs typeface="Times New Roman"/>
                      </a:endParaRPr>
                    </a:p>
                  </a:txBody>
                  <a:tcPr marL="68580" marR="68580" marT="0" marB="0"/>
                </a:tc>
              </a:tr>
              <a:tr h="556168">
                <a:tc>
                  <a:txBody>
                    <a:bodyPr/>
                    <a:lstStyle/>
                    <a:p>
                      <a:pPr>
                        <a:spcAft>
                          <a:spcPts val="0"/>
                        </a:spcAft>
                      </a:pPr>
                      <a:r>
                        <a:rPr lang="es-ES" sz="1800" dirty="0">
                          <a:effectLst/>
                        </a:rPr>
                        <a:t>1,05 [m]</a:t>
                      </a:r>
                      <a:endParaRPr lang="es-CL" sz="1800" dirty="0">
                        <a:effectLst/>
                      </a:endParaRPr>
                    </a:p>
                    <a:p>
                      <a:pPr>
                        <a:spcAft>
                          <a:spcPts val="0"/>
                        </a:spcAft>
                      </a:pPr>
                      <a:r>
                        <a:rPr lang="es-ES" sz="1800" dirty="0">
                          <a:effectLst/>
                        </a:rPr>
                        <a:t> </a:t>
                      </a:r>
                      <a:endParaRPr lang="es-CL" sz="1800" dirty="0">
                        <a:effectLst/>
                        <a:latin typeface="Comic Sans MS"/>
                        <a:ea typeface="Times New Roman"/>
                        <a:cs typeface="Times New Roman"/>
                      </a:endParaRPr>
                    </a:p>
                  </a:txBody>
                  <a:tcPr marL="68580" marR="68580" marT="0" marB="0"/>
                </a:tc>
                <a:tc>
                  <a:txBody>
                    <a:bodyPr/>
                    <a:lstStyle/>
                    <a:p>
                      <a:pPr>
                        <a:spcAft>
                          <a:spcPts val="0"/>
                        </a:spcAft>
                      </a:pPr>
                      <a:r>
                        <a:rPr lang="es-ES" sz="1800" dirty="0">
                          <a:effectLst/>
                        </a:rPr>
                        <a:t> </a:t>
                      </a:r>
                      <a:endParaRPr lang="es-CL" sz="1800" dirty="0">
                        <a:effectLst/>
                        <a:latin typeface="Comic Sans MS"/>
                        <a:ea typeface="Times New Roman"/>
                        <a:cs typeface="Times New Roman"/>
                      </a:endParaRPr>
                    </a:p>
                  </a:txBody>
                  <a:tcPr marL="68580" marR="68580" marT="0" marB="0"/>
                </a:tc>
                <a:tc>
                  <a:txBody>
                    <a:bodyPr/>
                    <a:lstStyle/>
                    <a:p>
                      <a:pPr>
                        <a:spcAft>
                          <a:spcPts val="0"/>
                        </a:spcAft>
                      </a:pPr>
                      <a:r>
                        <a:rPr lang="es-ES" sz="1800">
                          <a:effectLst/>
                        </a:rPr>
                        <a:t> </a:t>
                      </a:r>
                      <a:endParaRPr lang="es-CL" sz="1800">
                        <a:effectLst/>
                        <a:latin typeface="Comic Sans MS"/>
                        <a:ea typeface="Times New Roman"/>
                        <a:cs typeface="Times New Roman"/>
                      </a:endParaRPr>
                    </a:p>
                  </a:txBody>
                  <a:tcPr marL="68580" marR="68580" marT="0" marB="0"/>
                </a:tc>
                <a:tc>
                  <a:txBody>
                    <a:bodyPr/>
                    <a:lstStyle/>
                    <a:p>
                      <a:pPr>
                        <a:spcAft>
                          <a:spcPts val="0"/>
                        </a:spcAft>
                      </a:pPr>
                      <a:r>
                        <a:rPr lang="es-ES" sz="1800">
                          <a:effectLst/>
                        </a:rPr>
                        <a:t> </a:t>
                      </a:r>
                      <a:endParaRPr lang="es-CL" sz="1800">
                        <a:effectLst/>
                        <a:latin typeface="Comic Sans MS"/>
                        <a:ea typeface="Times New Roman"/>
                        <a:cs typeface="Times New Roman"/>
                      </a:endParaRPr>
                    </a:p>
                  </a:txBody>
                  <a:tcPr marL="68580" marR="68580" marT="0" marB="0"/>
                </a:tc>
                <a:tc>
                  <a:txBody>
                    <a:bodyPr/>
                    <a:lstStyle/>
                    <a:p>
                      <a:pPr>
                        <a:spcAft>
                          <a:spcPts val="0"/>
                        </a:spcAft>
                      </a:pPr>
                      <a:r>
                        <a:rPr lang="es-ES" sz="1800" dirty="0">
                          <a:effectLst/>
                        </a:rPr>
                        <a:t> </a:t>
                      </a:r>
                      <a:endParaRPr lang="es-CL" sz="1800" dirty="0">
                        <a:effectLst/>
                        <a:latin typeface="Comic Sans MS"/>
                        <a:ea typeface="Times New Roman"/>
                        <a:cs typeface="Times New Roman"/>
                      </a:endParaRPr>
                    </a:p>
                  </a:txBody>
                  <a:tcPr marL="68580" marR="68580" marT="0" marB="0"/>
                </a:tc>
              </a:tr>
              <a:tr h="556168">
                <a:tc>
                  <a:txBody>
                    <a:bodyPr/>
                    <a:lstStyle/>
                    <a:p>
                      <a:pPr>
                        <a:spcAft>
                          <a:spcPts val="0"/>
                        </a:spcAft>
                      </a:pPr>
                      <a:r>
                        <a:rPr lang="es-ES" sz="1800">
                          <a:effectLst/>
                        </a:rPr>
                        <a:t>212[m]</a:t>
                      </a:r>
                      <a:endParaRPr lang="es-CL" sz="1800">
                        <a:effectLst/>
                      </a:endParaRPr>
                    </a:p>
                    <a:p>
                      <a:pPr>
                        <a:spcAft>
                          <a:spcPts val="0"/>
                        </a:spcAft>
                      </a:pPr>
                      <a:r>
                        <a:rPr lang="es-ES" sz="1800">
                          <a:effectLst/>
                        </a:rPr>
                        <a:t> </a:t>
                      </a:r>
                      <a:endParaRPr lang="es-CL" sz="1800">
                        <a:effectLst/>
                        <a:latin typeface="Comic Sans MS"/>
                        <a:ea typeface="Times New Roman"/>
                        <a:cs typeface="Times New Roman"/>
                      </a:endParaRPr>
                    </a:p>
                  </a:txBody>
                  <a:tcPr marL="68580" marR="68580" marT="0" marB="0"/>
                </a:tc>
                <a:tc>
                  <a:txBody>
                    <a:bodyPr/>
                    <a:lstStyle/>
                    <a:p>
                      <a:pPr>
                        <a:spcAft>
                          <a:spcPts val="0"/>
                        </a:spcAft>
                      </a:pPr>
                      <a:r>
                        <a:rPr lang="es-ES" sz="1800" dirty="0">
                          <a:effectLst/>
                        </a:rPr>
                        <a:t> </a:t>
                      </a:r>
                      <a:endParaRPr lang="es-CL" sz="1800" dirty="0">
                        <a:effectLst/>
                        <a:latin typeface="Comic Sans MS"/>
                        <a:ea typeface="Times New Roman"/>
                        <a:cs typeface="Times New Roman"/>
                      </a:endParaRPr>
                    </a:p>
                  </a:txBody>
                  <a:tcPr marL="68580" marR="68580" marT="0" marB="0"/>
                </a:tc>
                <a:tc>
                  <a:txBody>
                    <a:bodyPr/>
                    <a:lstStyle/>
                    <a:p>
                      <a:pPr>
                        <a:spcAft>
                          <a:spcPts val="0"/>
                        </a:spcAft>
                      </a:pPr>
                      <a:r>
                        <a:rPr lang="es-ES" sz="1800">
                          <a:effectLst/>
                        </a:rPr>
                        <a:t> </a:t>
                      </a:r>
                      <a:endParaRPr lang="es-CL" sz="1800">
                        <a:effectLst/>
                        <a:latin typeface="Comic Sans MS"/>
                        <a:ea typeface="Times New Roman"/>
                        <a:cs typeface="Times New Roman"/>
                      </a:endParaRPr>
                    </a:p>
                  </a:txBody>
                  <a:tcPr marL="68580" marR="68580" marT="0" marB="0"/>
                </a:tc>
                <a:tc>
                  <a:txBody>
                    <a:bodyPr/>
                    <a:lstStyle/>
                    <a:p>
                      <a:pPr>
                        <a:spcAft>
                          <a:spcPts val="0"/>
                        </a:spcAft>
                      </a:pPr>
                      <a:r>
                        <a:rPr lang="es-ES" sz="1800" dirty="0">
                          <a:effectLst/>
                        </a:rPr>
                        <a:t> </a:t>
                      </a:r>
                      <a:endParaRPr lang="es-CL" sz="1800" dirty="0">
                        <a:effectLst/>
                        <a:latin typeface="Comic Sans MS"/>
                        <a:ea typeface="Times New Roman"/>
                        <a:cs typeface="Times New Roman"/>
                      </a:endParaRPr>
                    </a:p>
                  </a:txBody>
                  <a:tcPr marL="68580" marR="68580" marT="0" marB="0"/>
                </a:tc>
                <a:tc>
                  <a:txBody>
                    <a:bodyPr/>
                    <a:lstStyle/>
                    <a:p>
                      <a:pPr>
                        <a:spcAft>
                          <a:spcPts val="0"/>
                        </a:spcAft>
                      </a:pPr>
                      <a:r>
                        <a:rPr lang="es-ES" sz="1800" dirty="0">
                          <a:effectLst/>
                        </a:rPr>
                        <a:t> </a:t>
                      </a:r>
                      <a:endParaRPr lang="es-CL" sz="1800" dirty="0">
                        <a:effectLst/>
                        <a:latin typeface="Comic Sans MS"/>
                        <a:ea typeface="Times New Roman"/>
                        <a:cs typeface="Times New Roman"/>
                      </a:endParaRPr>
                    </a:p>
                  </a:txBody>
                  <a:tcPr marL="68580" marR="68580" marT="0" marB="0"/>
                </a:tc>
              </a:tr>
              <a:tr h="556168">
                <a:tc>
                  <a:txBody>
                    <a:bodyPr/>
                    <a:lstStyle/>
                    <a:p>
                      <a:pPr>
                        <a:spcAft>
                          <a:spcPts val="0"/>
                        </a:spcAft>
                      </a:pPr>
                      <a:r>
                        <a:rPr lang="es-ES" sz="1800">
                          <a:effectLst/>
                        </a:rPr>
                        <a:t>0,005[cm]</a:t>
                      </a:r>
                      <a:endParaRPr lang="es-CL" sz="1800">
                        <a:effectLst/>
                      </a:endParaRPr>
                    </a:p>
                    <a:p>
                      <a:pPr>
                        <a:spcAft>
                          <a:spcPts val="0"/>
                        </a:spcAft>
                      </a:pPr>
                      <a:r>
                        <a:rPr lang="es-ES" sz="1800">
                          <a:effectLst/>
                        </a:rPr>
                        <a:t> </a:t>
                      </a:r>
                      <a:endParaRPr lang="es-CL" sz="1800">
                        <a:effectLst/>
                        <a:latin typeface="Comic Sans MS"/>
                        <a:ea typeface="Times New Roman"/>
                        <a:cs typeface="Times New Roman"/>
                      </a:endParaRPr>
                    </a:p>
                  </a:txBody>
                  <a:tcPr marL="68580" marR="68580" marT="0" marB="0"/>
                </a:tc>
                <a:tc>
                  <a:txBody>
                    <a:bodyPr/>
                    <a:lstStyle/>
                    <a:p>
                      <a:pPr>
                        <a:spcAft>
                          <a:spcPts val="0"/>
                        </a:spcAft>
                      </a:pPr>
                      <a:r>
                        <a:rPr lang="es-ES" sz="1800" dirty="0">
                          <a:effectLst/>
                        </a:rPr>
                        <a:t> </a:t>
                      </a:r>
                      <a:endParaRPr lang="es-CL" sz="1800" dirty="0">
                        <a:effectLst/>
                        <a:latin typeface="Comic Sans MS"/>
                        <a:ea typeface="Times New Roman"/>
                        <a:cs typeface="Times New Roman"/>
                      </a:endParaRPr>
                    </a:p>
                  </a:txBody>
                  <a:tcPr marL="68580" marR="68580" marT="0" marB="0"/>
                </a:tc>
                <a:tc>
                  <a:txBody>
                    <a:bodyPr/>
                    <a:lstStyle/>
                    <a:p>
                      <a:pPr>
                        <a:spcAft>
                          <a:spcPts val="0"/>
                        </a:spcAft>
                      </a:pPr>
                      <a:r>
                        <a:rPr lang="es-ES" sz="1800" dirty="0">
                          <a:effectLst/>
                        </a:rPr>
                        <a:t> </a:t>
                      </a:r>
                      <a:endParaRPr lang="es-CL" sz="1800" dirty="0">
                        <a:effectLst/>
                        <a:latin typeface="Comic Sans MS"/>
                        <a:ea typeface="Times New Roman"/>
                        <a:cs typeface="Times New Roman"/>
                      </a:endParaRPr>
                    </a:p>
                  </a:txBody>
                  <a:tcPr marL="68580" marR="68580" marT="0" marB="0"/>
                </a:tc>
                <a:tc>
                  <a:txBody>
                    <a:bodyPr/>
                    <a:lstStyle/>
                    <a:p>
                      <a:pPr>
                        <a:spcAft>
                          <a:spcPts val="0"/>
                        </a:spcAft>
                      </a:pPr>
                      <a:r>
                        <a:rPr lang="es-ES" sz="1800">
                          <a:effectLst/>
                        </a:rPr>
                        <a:t> </a:t>
                      </a:r>
                      <a:endParaRPr lang="es-CL" sz="1800">
                        <a:effectLst/>
                        <a:latin typeface="Comic Sans MS"/>
                        <a:ea typeface="Times New Roman"/>
                        <a:cs typeface="Times New Roman"/>
                      </a:endParaRPr>
                    </a:p>
                  </a:txBody>
                  <a:tcPr marL="68580" marR="68580" marT="0" marB="0"/>
                </a:tc>
                <a:tc>
                  <a:txBody>
                    <a:bodyPr/>
                    <a:lstStyle/>
                    <a:p>
                      <a:pPr>
                        <a:spcAft>
                          <a:spcPts val="0"/>
                        </a:spcAft>
                      </a:pPr>
                      <a:r>
                        <a:rPr lang="es-ES" sz="1800" dirty="0">
                          <a:effectLst/>
                        </a:rPr>
                        <a:t> </a:t>
                      </a:r>
                      <a:endParaRPr lang="es-CL" sz="1800" dirty="0">
                        <a:effectLst/>
                        <a:latin typeface="Comic Sans MS"/>
                        <a:ea typeface="Times New Roman"/>
                        <a:cs typeface="Times New Roman"/>
                      </a:endParaRPr>
                    </a:p>
                  </a:txBody>
                  <a:tcPr marL="68580" marR="68580" marT="0" marB="0"/>
                </a:tc>
              </a:tr>
              <a:tr h="556168">
                <a:tc>
                  <a:txBody>
                    <a:bodyPr/>
                    <a:lstStyle/>
                    <a:p>
                      <a:pPr>
                        <a:spcAft>
                          <a:spcPts val="0"/>
                        </a:spcAft>
                      </a:pPr>
                      <a:r>
                        <a:rPr lang="es-ES" sz="1800">
                          <a:effectLst/>
                        </a:rPr>
                        <a:t>12,0[cm]</a:t>
                      </a:r>
                      <a:endParaRPr lang="es-CL" sz="1800">
                        <a:effectLst/>
                      </a:endParaRPr>
                    </a:p>
                    <a:p>
                      <a:pPr>
                        <a:spcAft>
                          <a:spcPts val="0"/>
                        </a:spcAft>
                      </a:pPr>
                      <a:r>
                        <a:rPr lang="es-ES" sz="1800">
                          <a:effectLst/>
                        </a:rPr>
                        <a:t> </a:t>
                      </a:r>
                      <a:endParaRPr lang="es-CL" sz="1800">
                        <a:effectLst/>
                        <a:latin typeface="Comic Sans MS"/>
                        <a:ea typeface="Times New Roman"/>
                        <a:cs typeface="Times New Roman"/>
                      </a:endParaRPr>
                    </a:p>
                  </a:txBody>
                  <a:tcPr marL="68580" marR="68580" marT="0" marB="0"/>
                </a:tc>
                <a:tc>
                  <a:txBody>
                    <a:bodyPr/>
                    <a:lstStyle/>
                    <a:p>
                      <a:pPr>
                        <a:spcAft>
                          <a:spcPts val="0"/>
                        </a:spcAft>
                      </a:pPr>
                      <a:r>
                        <a:rPr lang="es-ES" sz="1800" dirty="0">
                          <a:effectLst/>
                        </a:rPr>
                        <a:t> </a:t>
                      </a:r>
                      <a:endParaRPr lang="es-CL" sz="1800" dirty="0">
                        <a:effectLst/>
                        <a:latin typeface="Comic Sans MS"/>
                        <a:ea typeface="Times New Roman"/>
                        <a:cs typeface="Times New Roman"/>
                      </a:endParaRPr>
                    </a:p>
                  </a:txBody>
                  <a:tcPr marL="68580" marR="68580" marT="0" marB="0"/>
                </a:tc>
                <a:tc>
                  <a:txBody>
                    <a:bodyPr/>
                    <a:lstStyle/>
                    <a:p>
                      <a:pPr>
                        <a:spcAft>
                          <a:spcPts val="0"/>
                        </a:spcAft>
                      </a:pPr>
                      <a:r>
                        <a:rPr lang="es-ES" sz="1800" dirty="0">
                          <a:effectLst/>
                        </a:rPr>
                        <a:t> </a:t>
                      </a:r>
                      <a:endParaRPr lang="es-CL" sz="1800" dirty="0">
                        <a:effectLst/>
                        <a:latin typeface="Comic Sans MS"/>
                        <a:ea typeface="Times New Roman"/>
                        <a:cs typeface="Times New Roman"/>
                      </a:endParaRPr>
                    </a:p>
                  </a:txBody>
                  <a:tcPr marL="68580" marR="68580" marT="0" marB="0"/>
                </a:tc>
                <a:tc>
                  <a:txBody>
                    <a:bodyPr/>
                    <a:lstStyle/>
                    <a:p>
                      <a:pPr>
                        <a:spcAft>
                          <a:spcPts val="0"/>
                        </a:spcAft>
                      </a:pPr>
                      <a:r>
                        <a:rPr lang="es-ES" sz="1800">
                          <a:effectLst/>
                        </a:rPr>
                        <a:t> </a:t>
                      </a:r>
                      <a:endParaRPr lang="es-CL" sz="1800">
                        <a:effectLst/>
                        <a:latin typeface="Comic Sans MS"/>
                        <a:ea typeface="Times New Roman"/>
                        <a:cs typeface="Times New Roman"/>
                      </a:endParaRPr>
                    </a:p>
                  </a:txBody>
                  <a:tcPr marL="68580" marR="68580" marT="0" marB="0"/>
                </a:tc>
                <a:tc>
                  <a:txBody>
                    <a:bodyPr/>
                    <a:lstStyle/>
                    <a:p>
                      <a:pPr>
                        <a:spcAft>
                          <a:spcPts val="0"/>
                        </a:spcAft>
                      </a:pPr>
                      <a:r>
                        <a:rPr lang="es-ES" sz="1800">
                          <a:effectLst/>
                        </a:rPr>
                        <a:t> </a:t>
                      </a:r>
                      <a:endParaRPr lang="es-CL" sz="1800">
                        <a:effectLst/>
                        <a:latin typeface="Comic Sans MS"/>
                        <a:ea typeface="Times New Roman"/>
                        <a:cs typeface="Times New Roman"/>
                      </a:endParaRPr>
                    </a:p>
                  </a:txBody>
                  <a:tcPr marL="68580" marR="68580" marT="0" marB="0"/>
                </a:tc>
              </a:tr>
              <a:tr h="556168">
                <a:tc>
                  <a:txBody>
                    <a:bodyPr/>
                    <a:lstStyle/>
                    <a:p>
                      <a:pPr>
                        <a:spcAft>
                          <a:spcPts val="0"/>
                        </a:spcAft>
                      </a:pPr>
                      <a:r>
                        <a:rPr lang="es-ES" sz="1800">
                          <a:effectLst/>
                        </a:rPr>
                        <a:t>345 [mm]</a:t>
                      </a:r>
                      <a:endParaRPr lang="es-CL" sz="1800">
                        <a:effectLst/>
                      </a:endParaRPr>
                    </a:p>
                    <a:p>
                      <a:pPr>
                        <a:spcAft>
                          <a:spcPts val="0"/>
                        </a:spcAft>
                      </a:pPr>
                      <a:r>
                        <a:rPr lang="es-ES" sz="1800">
                          <a:effectLst/>
                        </a:rPr>
                        <a:t> </a:t>
                      </a:r>
                      <a:endParaRPr lang="es-CL" sz="1800">
                        <a:effectLst/>
                        <a:latin typeface="Comic Sans MS"/>
                        <a:ea typeface="Times New Roman"/>
                        <a:cs typeface="Times New Roman"/>
                      </a:endParaRPr>
                    </a:p>
                  </a:txBody>
                  <a:tcPr marL="68580" marR="68580" marT="0" marB="0"/>
                </a:tc>
                <a:tc>
                  <a:txBody>
                    <a:bodyPr/>
                    <a:lstStyle/>
                    <a:p>
                      <a:pPr>
                        <a:spcAft>
                          <a:spcPts val="0"/>
                        </a:spcAft>
                      </a:pPr>
                      <a:r>
                        <a:rPr lang="es-ES" sz="1800">
                          <a:effectLst/>
                        </a:rPr>
                        <a:t> </a:t>
                      </a:r>
                      <a:endParaRPr lang="es-CL" sz="1800">
                        <a:effectLst/>
                        <a:latin typeface="Comic Sans MS"/>
                        <a:ea typeface="Times New Roman"/>
                        <a:cs typeface="Times New Roman"/>
                      </a:endParaRPr>
                    </a:p>
                  </a:txBody>
                  <a:tcPr marL="68580" marR="68580" marT="0" marB="0"/>
                </a:tc>
                <a:tc>
                  <a:txBody>
                    <a:bodyPr/>
                    <a:lstStyle/>
                    <a:p>
                      <a:pPr>
                        <a:spcAft>
                          <a:spcPts val="0"/>
                        </a:spcAft>
                      </a:pPr>
                      <a:r>
                        <a:rPr lang="es-ES" sz="1800" dirty="0">
                          <a:effectLst/>
                        </a:rPr>
                        <a:t> </a:t>
                      </a:r>
                      <a:endParaRPr lang="es-CL" sz="1800" dirty="0">
                        <a:effectLst/>
                        <a:latin typeface="Comic Sans MS"/>
                        <a:ea typeface="Times New Roman"/>
                        <a:cs typeface="Times New Roman"/>
                      </a:endParaRPr>
                    </a:p>
                  </a:txBody>
                  <a:tcPr marL="68580" marR="68580" marT="0" marB="0"/>
                </a:tc>
                <a:tc>
                  <a:txBody>
                    <a:bodyPr/>
                    <a:lstStyle/>
                    <a:p>
                      <a:pPr>
                        <a:spcAft>
                          <a:spcPts val="0"/>
                        </a:spcAft>
                      </a:pPr>
                      <a:r>
                        <a:rPr lang="es-ES" sz="1800" dirty="0">
                          <a:effectLst/>
                        </a:rPr>
                        <a:t> </a:t>
                      </a:r>
                      <a:endParaRPr lang="es-CL" sz="1800" dirty="0">
                        <a:effectLst/>
                        <a:latin typeface="Comic Sans MS"/>
                        <a:ea typeface="Times New Roman"/>
                        <a:cs typeface="Times New Roman"/>
                      </a:endParaRPr>
                    </a:p>
                  </a:txBody>
                  <a:tcPr marL="68580" marR="68580" marT="0" marB="0"/>
                </a:tc>
                <a:tc>
                  <a:txBody>
                    <a:bodyPr/>
                    <a:lstStyle/>
                    <a:p>
                      <a:pPr>
                        <a:spcAft>
                          <a:spcPts val="0"/>
                        </a:spcAft>
                      </a:pPr>
                      <a:r>
                        <a:rPr lang="es-ES" sz="1800" dirty="0">
                          <a:effectLst/>
                        </a:rPr>
                        <a:t> </a:t>
                      </a:r>
                      <a:endParaRPr lang="es-CL" sz="1800" dirty="0">
                        <a:effectLst/>
                        <a:latin typeface="Comic Sans MS"/>
                        <a:ea typeface="Times New Roman"/>
                        <a:cs typeface="Times New Roman"/>
                      </a:endParaRPr>
                    </a:p>
                  </a:txBody>
                  <a:tcPr marL="68580" marR="68580" marT="0" marB="0"/>
                </a:tc>
              </a:tr>
              <a:tr h="556168">
                <a:tc>
                  <a:txBody>
                    <a:bodyPr/>
                    <a:lstStyle/>
                    <a:p>
                      <a:pPr>
                        <a:spcAft>
                          <a:spcPts val="0"/>
                        </a:spcAft>
                      </a:pPr>
                      <a:r>
                        <a:rPr lang="es-ES" sz="1800">
                          <a:effectLst/>
                        </a:rPr>
                        <a:t>23[cm]</a:t>
                      </a:r>
                      <a:endParaRPr lang="es-CL" sz="1800">
                        <a:effectLst/>
                      </a:endParaRPr>
                    </a:p>
                    <a:p>
                      <a:pPr>
                        <a:spcAft>
                          <a:spcPts val="0"/>
                        </a:spcAft>
                      </a:pPr>
                      <a:r>
                        <a:rPr lang="es-ES" sz="1800">
                          <a:effectLst/>
                        </a:rPr>
                        <a:t> </a:t>
                      </a:r>
                      <a:endParaRPr lang="es-CL" sz="1800">
                        <a:effectLst/>
                        <a:latin typeface="Comic Sans MS"/>
                        <a:ea typeface="Times New Roman"/>
                        <a:cs typeface="Times New Roman"/>
                      </a:endParaRPr>
                    </a:p>
                  </a:txBody>
                  <a:tcPr marL="68580" marR="68580" marT="0" marB="0"/>
                </a:tc>
                <a:tc>
                  <a:txBody>
                    <a:bodyPr/>
                    <a:lstStyle/>
                    <a:p>
                      <a:pPr>
                        <a:spcAft>
                          <a:spcPts val="0"/>
                        </a:spcAft>
                      </a:pPr>
                      <a:r>
                        <a:rPr lang="es-ES" sz="1800">
                          <a:effectLst/>
                        </a:rPr>
                        <a:t> </a:t>
                      </a:r>
                      <a:endParaRPr lang="es-CL" sz="1800">
                        <a:effectLst/>
                        <a:latin typeface="Comic Sans MS"/>
                        <a:ea typeface="Times New Roman"/>
                        <a:cs typeface="Times New Roman"/>
                      </a:endParaRPr>
                    </a:p>
                  </a:txBody>
                  <a:tcPr marL="68580" marR="68580" marT="0" marB="0"/>
                </a:tc>
                <a:tc>
                  <a:txBody>
                    <a:bodyPr/>
                    <a:lstStyle/>
                    <a:p>
                      <a:pPr>
                        <a:spcAft>
                          <a:spcPts val="0"/>
                        </a:spcAft>
                      </a:pPr>
                      <a:r>
                        <a:rPr lang="es-ES" sz="1800" dirty="0">
                          <a:effectLst/>
                        </a:rPr>
                        <a:t> </a:t>
                      </a:r>
                      <a:endParaRPr lang="es-CL" sz="1800" dirty="0">
                        <a:effectLst/>
                        <a:latin typeface="Comic Sans MS"/>
                        <a:ea typeface="Times New Roman"/>
                        <a:cs typeface="Times New Roman"/>
                      </a:endParaRPr>
                    </a:p>
                  </a:txBody>
                  <a:tcPr marL="68580" marR="68580" marT="0" marB="0"/>
                </a:tc>
                <a:tc>
                  <a:txBody>
                    <a:bodyPr/>
                    <a:lstStyle/>
                    <a:p>
                      <a:pPr>
                        <a:spcAft>
                          <a:spcPts val="0"/>
                        </a:spcAft>
                      </a:pPr>
                      <a:r>
                        <a:rPr lang="es-ES" sz="1800" dirty="0">
                          <a:effectLst/>
                        </a:rPr>
                        <a:t> </a:t>
                      </a:r>
                      <a:endParaRPr lang="es-CL" sz="1800" dirty="0">
                        <a:effectLst/>
                        <a:latin typeface="Comic Sans MS"/>
                        <a:ea typeface="Times New Roman"/>
                        <a:cs typeface="Times New Roman"/>
                      </a:endParaRPr>
                    </a:p>
                  </a:txBody>
                  <a:tcPr marL="68580" marR="68580" marT="0" marB="0"/>
                </a:tc>
                <a:tc>
                  <a:txBody>
                    <a:bodyPr/>
                    <a:lstStyle/>
                    <a:p>
                      <a:pPr>
                        <a:spcAft>
                          <a:spcPts val="0"/>
                        </a:spcAft>
                      </a:pPr>
                      <a:r>
                        <a:rPr lang="es-ES" sz="1800" dirty="0">
                          <a:effectLst/>
                        </a:rPr>
                        <a:t> </a:t>
                      </a:r>
                      <a:endParaRPr lang="es-CL" sz="1800" dirty="0">
                        <a:effectLst/>
                        <a:latin typeface="Comic Sans MS"/>
                        <a:ea typeface="Times New Roman"/>
                        <a:cs typeface="Times New Roman"/>
                      </a:endParaRPr>
                    </a:p>
                  </a:txBody>
                  <a:tcPr marL="68580" marR="68580" marT="0" marB="0"/>
                </a:tc>
              </a:tr>
            </a:tbl>
          </a:graphicData>
        </a:graphic>
      </p:graphicFrame>
      <p:sp>
        <p:nvSpPr>
          <p:cNvPr id="3" name="2 Título"/>
          <p:cNvSpPr>
            <a:spLocks noGrp="1"/>
          </p:cNvSpPr>
          <p:nvPr>
            <p:ph type="title"/>
          </p:nvPr>
        </p:nvSpPr>
        <p:spPr/>
        <p:txBody>
          <a:bodyPr>
            <a:normAutofit fontScale="90000"/>
          </a:bodyPr>
          <a:lstStyle/>
          <a:p>
            <a:r>
              <a:rPr lang="es-CL" dirty="0" smtClean="0"/>
              <a:t>Ejercicios: </a:t>
            </a:r>
            <a:br>
              <a:rPr lang="es-CL" dirty="0" smtClean="0"/>
            </a:br>
            <a:r>
              <a:rPr lang="es-CL" dirty="0" smtClean="0"/>
              <a:t>1. </a:t>
            </a:r>
            <a:r>
              <a:rPr lang="es-CL" sz="2700" dirty="0" smtClean="0"/>
              <a:t>Desarrolle y complete la siguiente tabla</a:t>
            </a:r>
            <a:endParaRPr lang="es-CL" sz="2700" dirty="0"/>
          </a:p>
        </p:txBody>
      </p:sp>
    </p:spTree>
    <p:extLst>
      <p:ext uri="{BB962C8B-B14F-4D97-AF65-F5344CB8AC3E}">
        <p14:creationId xmlns:p14="http://schemas.microsoft.com/office/powerpoint/2010/main" val="164359310"/>
      </p:ext>
    </p:extLst>
  </p:cSld>
  <p:clrMapOvr>
    <a:masterClrMapping/>
  </p:clrMapOvr>
  <p:timing>
    <p:tnLst>
      <p:par>
        <p:cTn id="1" dur="indefinite" restart="never" nodeType="tmRoot"/>
      </p:par>
    </p:tnLst>
  </p:timing>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Marcador de contenido"/>
          <p:cNvSpPr>
            <a:spLocks noGrp="1"/>
          </p:cNvSpPr>
          <p:nvPr>
            <p:ph idx="1"/>
          </p:nvPr>
        </p:nvSpPr>
        <p:spPr>
          <a:xfrm>
            <a:off x="457200" y="404664"/>
            <a:ext cx="8229600" cy="5602627"/>
          </a:xfrm>
        </p:spPr>
        <p:txBody>
          <a:bodyPr/>
          <a:lstStyle/>
          <a:p>
            <a:pPr marL="109728" lvl="0" indent="0" algn="just">
              <a:buNone/>
            </a:pPr>
            <a:r>
              <a:rPr lang="es-ES" sz="2400" dirty="0" smtClean="0"/>
              <a:t>2. ¿Cuántas </a:t>
            </a:r>
            <a:r>
              <a:rPr lang="es-ES" sz="2400" dirty="0"/>
              <a:t>cifras significativas hay en cada una de las medidas siguientes?. (Suponga que el instrumento de medición permite leer la cantidad indicada de decimales)</a:t>
            </a:r>
            <a:endParaRPr lang="es-CL" sz="2400" dirty="0"/>
          </a:p>
          <a:p>
            <a:pPr marL="109728" indent="0">
              <a:buNone/>
            </a:pPr>
            <a:endParaRPr lang="es-ES" sz="2400" dirty="0" smtClean="0"/>
          </a:p>
          <a:p>
            <a:pPr marL="109728" indent="0">
              <a:buNone/>
            </a:pPr>
            <a:r>
              <a:rPr lang="es-ES" sz="2400" dirty="0" smtClean="0"/>
              <a:t>( </a:t>
            </a:r>
            <a:r>
              <a:rPr lang="es-ES" sz="2400" dirty="0"/>
              <a:t>a ) 702 [cm</a:t>
            </a:r>
            <a:r>
              <a:rPr lang="es-ES" sz="2400" dirty="0" smtClean="0"/>
              <a:t>]        </a:t>
            </a:r>
            <a:r>
              <a:rPr lang="es-ES" sz="2400" dirty="0">
                <a:sym typeface="Wingdings"/>
              </a:rPr>
              <a:t></a:t>
            </a:r>
            <a:r>
              <a:rPr lang="es-ES" sz="2400" dirty="0"/>
              <a:t>  tiene ____ cifras </a:t>
            </a:r>
            <a:r>
              <a:rPr lang="es-ES" sz="2400" dirty="0" smtClean="0"/>
              <a:t>significativas</a:t>
            </a:r>
            <a:endParaRPr lang="es-CL" sz="2400" dirty="0"/>
          </a:p>
          <a:p>
            <a:pPr marL="109728" indent="0">
              <a:buNone/>
            </a:pPr>
            <a:endParaRPr lang="es-CL" sz="2400" dirty="0"/>
          </a:p>
          <a:p>
            <a:pPr marL="109728" indent="0">
              <a:buNone/>
            </a:pPr>
            <a:r>
              <a:rPr lang="es-ES" sz="2400" dirty="0" smtClean="0"/>
              <a:t>( </a:t>
            </a:r>
            <a:r>
              <a:rPr lang="es-ES" sz="2400" dirty="0"/>
              <a:t>b ) 36,00 [Kg</a:t>
            </a:r>
            <a:r>
              <a:rPr lang="es-ES" sz="2400" dirty="0" smtClean="0"/>
              <a:t>]     </a:t>
            </a:r>
            <a:r>
              <a:rPr lang="es-ES" sz="2400" dirty="0">
                <a:sym typeface="Wingdings"/>
              </a:rPr>
              <a:t></a:t>
            </a:r>
            <a:r>
              <a:rPr lang="es-ES" sz="2400" dirty="0"/>
              <a:t>  tiene ____ cifras significativas</a:t>
            </a:r>
            <a:endParaRPr lang="es-CL" sz="2400" dirty="0"/>
          </a:p>
          <a:p>
            <a:pPr marL="109728" indent="0">
              <a:buNone/>
            </a:pPr>
            <a:endParaRPr lang="es-ES" sz="2400" dirty="0" smtClean="0"/>
          </a:p>
          <a:p>
            <a:pPr marL="109728" indent="0">
              <a:buNone/>
            </a:pPr>
            <a:r>
              <a:rPr lang="es-ES" sz="2400" dirty="0" smtClean="0"/>
              <a:t>( </a:t>
            </a:r>
            <a:r>
              <a:rPr lang="es-ES" sz="2400" dirty="0"/>
              <a:t>c ) 0,00815 [m</a:t>
            </a:r>
            <a:r>
              <a:rPr lang="es-ES" sz="2400" dirty="0" smtClean="0"/>
              <a:t>]   </a:t>
            </a:r>
            <a:r>
              <a:rPr lang="es-ES" sz="2400" dirty="0">
                <a:sym typeface="Wingdings"/>
              </a:rPr>
              <a:t></a:t>
            </a:r>
            <a:r>
              <a:rPr lang="es-ES" sz="2400" dirty="0"/>
              <a:t>  tiene ____ cifras significativas.</a:t>
            </a:r>
            <a:endParaRPr lang="es-CL" sz="2400" dirty="0"/>
          </a:p>
          <a:p>
            <a:pPr marL="109728" indent="0">
              <a:buNone/>
            </a:pPr>
            <a:endParaRPr lang="es-ES" sz="2400" dirty="0" smtClean="0"/>
          </a:p>
          <a:p>
            <a:pPr marL="109728" indent="0">
              <a:buNone/>
            </a:pPr>
            <a:r>
              <a:rPr lang="es-ES" sz="2400" dirty="0" smtClean="0"/>
              <a:t>( </a:t>
            </a:r>
            <a:r>
              <a:rPr lang="es-ES" sz="2400" dirty="0"/>
              <a:t>d ) 0,05080 </a:t>
            </a:r>
            <a:r>
              <a:rPr lang="es-ES" sz="2400" dirty="0" smtClean="0"/>
              <a:t>[</a:t>
            </a:r>
            <a:r>
              <a:rPr lang="es-ES" sz="2400" dirty="0"/>
              <a:t>L</a:t>
            </a:r>
            <a:r>
              <a:rPr lang="es-ES" sz="2400" dirty="0" smtClean="0"/>
              <a:t>]    </a:t>
            </a:r>
            <a:r>
              <a:rPr lang="es-ES" sz="2400" dirty="0">
                <a:sym typeface="Wingdings"/>
              </a:rPr>
              <a:t></a:t>
            </a:r>
            <a:r>
              <a:rPr lang="es-ES" sz="2400" dirty="0"/>
              <a:t>  tiene ____ cifras significativas </a:t>
            </a:r>
            <a:endParaRPr lang="es-CL" sz="2400" dirty="0"/>
          </a:p>
          <a:p>
            <a:pPr marL="109728" indent="0">
              <a:buNone/>
            </a:pPr>
            <a:endParaRPr lang="es-CL" dirty="0"/>
          </a:p>
        </p:txBody>
      </p:sp>
    </p:spTree>
    <p:extLst>
      <p:ext uri="{BB962C8B-B14F-4D97-AF65-F5344CB8AC3E}">
        <p14:creationId xmlns:p14="http://schemas.microsoft.com/office/powerpoint/2010/main" val="3264327751"/>
      </p:ext>
    </p:extLst>
  </p:cSld>
  <p:clrMapOvr>
    <a:masterClrMapping/>
  </p:clrMapOvr>
  <p:timing>
    <p:tnLst>
      <p:par>
        <p:cTn id="1" dur="indefinite" restart="never" nodeType="tmRoot"/>
      </p:par>
    </p:tnLst>
  </p:timing>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Marcador de contenido"/>
          <p:cNvSpPr>
            <a:spLocks noGrp="1"/>
          </p:cNvSpPr>
          <p:nvPr>
            <p:ph idx="1"/>
          </p:nvPr>
        </p:nvSpPr>
        <p:spPr>
          <a:xfrm>
            <a:off x="457200" y="404664"/>
            <a:ext cx="8229600" cy="5602627"/>
          </a:xfrm>
        </p:spPr>
        <p:txBody>
          <a:bodyPr>
            <a:normAutofit/>
          </a:bodyPr>
          <a:lstStyle/>
          <a:p>
            <a:pPr marL="109728" lvl="0" indent="0">
              <a:buNone/>
            </a:pPr>
            <a:r>
              <a:rPr lang="es-ES" sz="2400" dirty="0" smtClean="0"/>
              <a:t>3. Indique </a:t>
            </a:r>
            <a:r>
              <a:rPr lang="es-ES" sz="2400" dirty="0"/>
              <a:t>(dentro del paréntesis) la cantidad de cifras significativas:</a:t>
            </a:r>
            <a:endParaRPr lang="es-CL" sz="2400" dirty="0"/>
          </a:p>
          <a:p>
            <a:pPr marL="109728" indent="0">
              <a:buNone/>
            </a:pPr>
            <a:endParaRPr lang="es-CL" dirty="0"/>
          </a:p>
          <a:p>
            <a:r>
              <a:rPr lang="pt-BR" dirty="0"/>
              <a:t>( a ) 25,250  . . . . . . . .</a:t>
            </a:r>
            <a:r>
              <a:rPr lang="es-ES" dirty="0">
                <a:sym typeface="Wingdings"/>
              </a:rPr>
              <a:t></a:t>
            </a:r>
            <a:r>
              <a:rPr lang="pt-BR" dirty="0"/>
              <a:t>  (    )</a:t>
            </a:r>
            <a:endParaRPr lang="es-CL" dirty="0"/>
          </a:p>
          <a:p>
            <a:r>
              <a:rPr lang="pt-BR" dirty="0"/>
              <a:t>( b ) 3,462 x 10 </a:t>
            </a:r>
            <a:r>
              <a:rPr lang="pt-BR" baseline="30000" dirty="0"/>
              <a:t>3</a:t>
            </a:r>
            <a:r>
              <a:rPr lang="pt-BR" dirty="0"/>
              <a:t> . . . . </a:t>
            </a:r>
            <a:r>
              <a:rPr lang="es-ES" dirty="0">
                <a:sym typeface="Wingdings"/>
              </a:rPr>
              <a:t></a:t>
            </a:r>
            <a:r>
              <a:rPr lang="pt-BR" dirty="0"/>
              <a:t>  (    )</a:t>
            </a:r>
            <a:endParaRPr lang="es-CL" dirty="0"/>
          </a:p>
          <a:p>
            <a:r>
              <a:rPr lang="pt-BR" dirty="0"/>
              <a:t>( c ) 3,462 x 10 </a:t>
            </a:r>
            <a:r>
              <a:rPr lang="pt-BR" baseline="30000" dirty="0"/>
              <a:t>–3</a:t>
            </a:r>
            <a:r>
              <a:rPr lang="pt-BR" dirty="0"/>
              <a:t> . . .  </a:t>
            </a:r>
            <a:r>
              <a:rPr lang="es-ES" dirty="0">
                <a:sym typeface="Wingdings"/>
              </a:rPr>
              <a:t></a:t>
            </a:r>
            <a:r>
              <a:rPr lang="pt-BR" dirty="0"/>
              <a:t>  (    )</a:t>
            </a:r>
            <a:endParaRPr lang="es-CL" dirty="0"/>
          </a:p>
          <a:p>
            <a:r>
              <a:rPr lang="pt-BR" dirty="0"/>
              <a:t>( d ) 0,00234 . . . . . . .  </a:t>
            </a:r>
            <a:r>
              <a:rPr lang="es-ES" dirty="0">
                <a:sym typeface="Wingdings"/>
              </a:rPr>
              <a:t></a:t>
            </a:r>
            <a:r>
              <a:rPr lang="pt-BR" dirty="0"/>
              <a:t>  (    )</a:t>
            </a:r>
            <a:endParaRPr lang="es-CL" dirty="0"/>
          </a:p>
          <a:p>
            <a:r>
              <a:rPr lang="pt-BR" dirty="0"/>
              <a:t>( e ) 3462  . . . . .  . . . . </a:t>
            </a:r>
            <a:r>
              <a:rPr lang="es-ES" dirty="0">
                <a:sym typeface="Wingdings"/>
              </a:rPr>
              <a:t></a:t>
            </a:r>
            <a:r>
              <a:rPr lang="pt-BR" dirty="0"/>
              <a:t>  (    )</a:t>
            </a:r>
            <a:endParaRPr lang="es-CL" dirty="0"/>
          </a:p>
          <a:p>
            <a:r>
              <a:rPr lang="pt-BR" dirty="0"/>
              <a:t>( f ) 54200 . . . . . . . . .  </a:t>
            </a:r>
            <a:r>
              <a:rPr lang="es-ES" dirty="0">
                <a:sym typeface="Wingdings"/>
              </a:rPr>
              <a:t></a:t>
            </a:r>
            <a:r>
              <a:rPr lang="pt-BR" dirty="0"/>
              <a:t>  (    )</a:t>
            </a:r>
            <a:endParaRPr lang="es-CL" dirty="0"/>
          </a:p>
          <a:p>
            <a:r>
              <a:rPr lang="pt-BR" dirty="0"/>
              <a:t>( g ) 0,000000002501  </a:t>
            </a:r>
            <a:r>
              <a:rPr lang="es-ES" dirty="0">
                <a:sym typeface="Wingdings"/>
              </a:rPr>
              <a:t></a:t>
            </a:r>
            <a:r>
              <a:rPr lang="pt-BR" dirty="0"/>
              <a:t> (    )</a:t>
            </a:r>
            <a:endParaRPr lang="es-CL" dirty="0"/>
          </a:p>
          <a:p>
            <a:r>
              <a:rPr lang="pt-BR" dirty="0"/>
              <a:t>( h ) 2501000000000   </a:t>
            </a:r>
            <a:r>
              <a:rPr lang="es-ES" dirty="0">
                <a:sym typeface="Wingdings"/>
              </a:rPr>
              <a:t></a:t>
            </a:r>
            <a:r>
              <a:rPr lang="pt-BR" dirty="0"/>
              <a:t> (    )</a:t>
            </a:r>
            <a:endParaRPr lang="es-CL" dirty="0"/>
          </a:p>
          <a:p>
            <a:endParaRPr lang="es-CL" dirty="0"/>
          </a:p>
        </p:txBody>
      </p:sp>
    </p:spTree>
    <p:extLst>
      <p:ext uri="{BB962C8B-B14F-4D97-AF65-F5344CB8AC3E}">
        <p14:creationId xmlns:p14="http://schemas.microsoft.com/office/powerpoint/2010/main" val="2493797239"/>
      </p:ext>
    </p:extLst>
  </p:cSld>
  <p:clrMapOvr>
    <a:masterClrMapping/>
  </p:clrMapOvr>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Marcador de contenido"/>
          <p:cNvSpPr>
            <a:spLocks noGrp="1"/>
          </p:cNvSpPr>
          <p:nvPr>
            <p:ph idx="1"/>
          </p:nvPr>
        </p:nvSpPr>
        <p:spPr>
          <a:xfrm>
            <a:off x="457200" y="692696"/>
            <a:ext cx="8229600" cy="5314595"/>
          </a:xfrm>
        </p:spPr>
        <p:txBody>
          <a:bodyPr/>
          <a:lstStyle/>
          <a:p>
            <a:pPr marL="109728" indent="0">
              <a:buNone/>
            </a:pPr>
            <a:r>
              <a:rPr lang="pt-BR" dirty="0" smtClean="0"/>
              <a:t>4. </a:t>
            </a:r>
            <a:r>
              <a:rPr lang="es-ES" dirty="0" smtClean="0"/>
              <a:t>Recordando </a:t>
            </a:r>
            <a:r>
              <a:rPr lang="es-ES" dirty="0"/>
              <a:t>las “reglas del redondeo“, escriba las mediciones siguientes, con sólo tres cifras significativas:</a:t>
            </a:r>
            <a:endParaRPr lang="es-CL" dirty="0"/>
          </a:p>
          <a:p>
            <a:pPr marL="109728" indent="0">
              <a:buNone/>
            </a:pPr>
            <a:endParaRPr lang="es-CL" dirty="0"/>
          </a:p>
          <a:p>
            <a:r>
              <a:rPr lang="es-CL" dirty="0" smtClean="0"/>
              <a:t>( </a:t>
            </a:r>
            <a:r>
              <a:rPr lang="es-CL" dirty="0"/>
              <a:t>a ) 422,32 [cm].   </a:t>
            </a:r>
            <a:r>
              <a:rPr lang="es-ES" dirty="0">
                <a:sym typeface="Wingdings"/>
              </a:rPr>
              <a:t></a:t>
            </a:r>
            <a:r>
              <a:rPr lang="es-CL" dirty="0"/>
              <a:t>   ________ </a:t>
            </a:r>
            <a:endParaRPr lang="es-CL" dirty="0" smtClean="0"/>
          </a:p>
          <a:p>
            <a:endParaRPr lang="es-CL" dirty="0"/>
          </a:p>
          <a:p>
            <a:r>
              <a:rPr lang="es-CL" dirty="0" smtClean="0"/>
              <a:t>( </a:t>
            </a:r>
            <a:r>
              <a:rPr lang="es-CL" dirty="0"/>
              <a:t>b ) 3,428 [gr].       </a:t>
            </a:r>
            <a:r>
              <a:rPr lang="es-ES" dirty="0">
                <a:sym typeface="Wingdings"/>
              </a:rPr>
              <a:t></a:t>
            </a:r>
            <a:r>
              <a:rPr lang="es-CL" dirty="0"/>
              <a:t>   </a:t>
            </a:r>
            <a:r>
              <a:rPr lang="es-CL" dirty="0" smtClean="0"/>
              <a:t>________</a:t>
            </a:r>
          </a:p>
          <a:p>
            <a:endParaRPr lang="es-CL" dirty="0"/>
          </a:p>
          <a:p>
            <a:r>
              <a:rPr lang="es-CL" dirty="0" smtClean="0"/>
              <a:t>( </a:t>
            </a:r>
            <a:r>
              <a:rPr lang="es-CL" dirty="0"/>
              <a:t>c ) 16,150 [s].      </a:t>
            </a:r>
            <a:r>
              <a:rPr lang="es-ES" dirty="0">
                <a:sym typeface="Wingdings"/>
              </a:rPr>
              <a:t></a:t>
            </a:r>
            <a:r>
              <a:rPr lang="es-CL" dirty="0"/>
              <a:t>   </a:t>
            </a:r>
            <a:r>
              <a:rPr lang="es-ES" dirty="0"/>
              <a:t>________</a:t>
            </a:r>
            <a:endParaRPr lang="es-CL" dirty="0"/>
          </a:p>
          <a:p>
            <a:endParaRPr lang="es-CL" dirty="0"/>
          </a:p>
        </p:txBody>
      </p:sp>
    </p:spTree>
    <p:extLst>
      <p:ext uri="{BB962C8B-B14F-4D97-AF65-F5344CB8AC3E}">
        <p14:creationId xmlns:p14="http://schemas.microsoft.com/office/powerpoint/2010/main" val="954268611"/>
      </p:ext>
    </p:extLst>
  </p:cSld>
  <p:clrMapOvr>
    <a:masterClrMapping/>
  </p:clrMapOvr>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Marcador de contenido"/>
          <p:cNvSpPr>
            <a:spLocks noGrp="1"/>
          </p:cNvSpPr>
          <p:nvPr>
            <p:ph idx="1"/>
          </p:nvPr>
        </p:nvSpPr>
        <p:spPr>
          <a:xfrm>
            <a:off x="457200" y="404664"/>
            <a:ext cx="8229600" cy="6048672"/>
          </a:xfrm>
        </p:spPr>
        <p:txBody>
          <a:bodyPr>
            <a:normAutofit lnSpcReduction="10000"/>
          </a:bodyPr>
          <a:lstStyle/>
          <a:p>
            <a:pPr marL="109728" lvl="0" indent="0">
              <a:buNone/>
            </a:pPr>
            <a:r>
              <a:rPr lang="es-ES" dirty="0" smtClean="0"/>
              <a:t>5. </a:t>
            </a:r>
            <a:r>
              <a:rPr lang="es-ES" sz="2400" dirty="0" smtClean="0"/>
              <a:t>Responda </a:t>
            </a:r>
            <a:r>
              <a:rPr lang="es-ES" sz="2400" dirty="0"/>
              <a:t>las consultas sobre la operación: (342,2[m]) x (1,11[m])</a:t>
            </a:r>
            <a:endParaRPr lang="es-CL" sz="2400" dirty="0"/>
          </a:p>
          <a:p>
            <a:pPr marL="109728" indent="0">
              <a:buNone/>
            </a:pPr>
            <a:endParaRPr lang="es-ES" sz="2400" dirty="0" smtClean="0"/>
          </a:p>
          <a:p>
            <a:pPr marL="109728" indent="0">
              <a:buNone/>
            </a:pPr>
            <a:r>
              <a:rPr lang="es-ES" sz="2400" dirty="0" smtClean="0"/>
              <a:t>(</a:t>
            </a:r>
            <a:r>
              <a:rPr lang="es-ES" sz="2400" dirty="0"/>
              <a:t>a) ¿Cuál de los factores tiene la menor cantidad de cifras significativas?. _______</a:t>
            </a:r>
            <a:endParaRPr lang="es-CL" sz="2400" dirty="0"/>
          </a:p>
          <a:p>
            <a:pPr marL="109728" indent="0">
              <a:buNone/>
            </a:pPr>
            <a:endParaRPr lang="es-ES" sz="2400" dirty="0" smtClean="0"/>
          </a:p>
          <a:p>
            <a:pPr marL="109728" indent="0">
              <a:buNone/>
            </a:pPr>
            <a:r>
              <a:rPr lang="es-ES" sz="2400" dirty="0" smtClean="0"/>
              <a:t>(</a:t>
            </a:r>
            <a:r>
              <a:rPr lang="es-ES" sz="2400" dirty="0"/>
              <a:t>b) ¿Con cuántos dígitos debemos expresar el resultado?. _________</a:t>
            </a:r>
            <a:endParaRPr lang="es-CL" sz="2400" dirty="0"/>
          </a:p>
          <a:p>
            <a:pPr marL="109728" indent="0">
              <a:buNone/>
            </a:pPr>
            <a:endParaRPr lang="es-ES" sz="2400" dirty="0" smtClean="0"/>
          </a:p>
          <a:p>
            <a:pPr marL="109728" indent="0">
              <a:buNone/>
            </a:pPr>
            <a:r>
              <a:rPr lang="es-ES" sz="2400" dirty="0" smtClean="0"/>
              <a:t>(</a:t>
            </a:r>
            <a:r>
              <a:rPr lang="es-ES" sz="2400" dirty="0"/>
              <a:t>c) Escriba el producto de la multiplicación con sus cifras significativas. _______</a:t>
            </a:r>
            <a:endParaRPr lang="es-CL" sz="2400" dirty="0"/>
          </a:p>
          <a:p>
            <a:pPr marL="109728" indent="0">
              <a:buNone/>
            </a:pPr>
            <a:endParaRPr lang="es-ES" sz="2400" dirty="0" smtClean="0"/>
          </a:p>
          <a:p>
            <a:pPr marL="109728" indent="0">
              <a:buNone/>
            </a:pPr>
            <a:r>
              <a:rPr lang="es-ES" sz="2400" dirty="0" smtClean="0"/>
              <a:t>(</a:t>
            </a:r>
            <a:r>
              <a:rPr lang="es-ES" sz="2400" dirty="0"/>
              <a:t>d) ¿Sería conveniente escribir 379,8 o 379,84 como resultado de esta multiplicación?.</a:t>
            </a:r>
            <a:endParaRPr lang="es-CL" sz="2400" dirty="0"/>
          </a:p>
          <a:p>
            <a:pPr marL="109728" indent="0">
              <a:buNone/>
            </a:pPr>
            <a:r>
              <a:rPr lang="es-ES_tradnl" sz="2400" dirty="0"/>
              <a:t>Justifique su respuesta. ___________________________________________  </a:t>
            </a:r>
            <a:endParaRPr lang="es-CL" sz="2400" dirty="0"/>
          </a:p>
          <a:p>
            <a:endParaRPr lang="es-CL" sz="2400" dirty="0"/>
          </a:p>
        </p:txBody>
      </p:sp>
    </p:spTree>
    <p:extLst>
      <p:ext uri="{BB962C8B-B14F-4D97-AF65-F5344CB8AC3E}">
        <p14:creationId xmlns:p14="http://schemas.microsoft.com/office/powerpoint/2010/main" val="2401291773"/>
      </p:ext>
    </p:extLst>
  </p:cSld>
  <p:clrMapOvr>
    <a:masterClrMapping/>
  </p:clrMapOvr>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Marcador de contenido"/>
          <p:cNvSpPr>
            <a:spLocks noGrp="1"/>
          </p:cNvSpPr>
          <p:nvPr>
            <p:ph idx="1"/>
          </p:nvPr>
        </p:nvSpPr>
        <p:spPr>
          <a:xfrm>
            <a:off x="457200" y="332656"/>
            <a:ext cx="8229600" cy="5674635"/>
          </a:xfrm>
        </p:spPr>
        <p:txBody>
          <a:bodyPr>
            <a:normAutofit fontScale="92500"/>
          </a:bodyPr>
          <a:lstStyle/>
          <a:p>
            <a:pPr marL="109728" lvl="0" indent="0">
              <a:buNone/>
            </a:pPr>
            <a:r>
              <a:rPr lang="es-ES" dirty="0" smtClean="0"/>
              <a:t>6. </a:t>
            </a:r>
            <a:r>
              <a:rPr lang="es-ES" sz="2600" dirty="0" smtClean="0"/>
              <a:t>Aproxime </a:t>
            </a:r>
            <a:r>
              <a:rPr lang="es-ES" sz="2600" dirty="0"/>
              <a:t>los siguientes números a la cantidad de cifras significativas indicadas entre paréntesis (recuerde que puede usar potencias de 10).</a:t>
            </a:r>
            <a:endParaRPr lang="es-CL" sz="2600" dirty="0"/>
          </a:p>
          <a:p>
            <a:pPr marL="109728" indent="0">
              <a:buNone/>
            </a:pPr>
            <a:endParaRPr lang="es-CL" sz="2600" dirty="0"/>
          </a:p>
          <a:p>
            <a:pPr marL="109728" indent="0">
              <a:buNone/>
            </a:pPr>
            <a:r>
              <a:rPr lang="es-ES" sz="2600" dirty="0"/>
              <a:t>( a ) 5,3651                      </a:t>
            </a:r>
            <a:r>
              <a:rPr lang="es-ES" sz="2600" dirty="0" smtClean="0"/>
              <a:t>   </a:t>
            </a:r>
            <a:r>
              <a:rPr lang="es-ES" sz="2600" dirty="0"/>
              <a:t>( 3 )   </a:t>
            </a:r>
            <a:r>
              <a:rPr lang="es-ES" sz="2600" dirty="0">
                <a:sym typeface="Wingdings"/>
              </a:rPr>
              <a:t></a:t>
            </a:r>
            <a:r>
              <a:rPr lang="es-ES" sz="2600" dirty="0"/>
              <a:t> _______________</a:t>
            </a:r>
            <a:endParaRPr lang="es-CL" sz="2600" dirty="0"/>
          </a:p>
          <a:p>
            <a:pPr marL="109728" indent="0">
              <a:buNone/>
            </a:pPr>
            <a:r>
              <a:rPr lang="es-ES" sz="2600" dirty="0"/>
              <a:t>( b ) 48645, x </a:t>
            </a:r>
            <a:r>
              <a:rPr lang="es-ES" sz="2600" dirty="0" smtClean="0"/>
              <a:t>10</a:t>
            </a:r>
            <a:r>
              <a:rPr lang="es-ES" sz="2600" baseline="30000" dirty="0" smtClean="0"/>
              <a:t>5</a:t>
            </a:r>
            <a:r>
              <a:rPr lang="es-ES" sz="2600" dirty="0" smtClean="0"/>
              <a:t>               </a:t>
            </a:r>
            <a:r>
              <a:rPr lang="es-ES" sz="2600" dirty="0"/>
              <a:t>( 4 )   </a:t>
            </a:r>
            <a:r>
              <a:rPr lang="es-ES" sz="2600" dirty="0">
                <a:sym typeface="Wingdings"/>
              </a:rPr>
              <a:t></a:t>
            </a:r>
            <a:r>
              <a:rPr lang="es-ES" sz="2600" dirty="0"/>
              <a:t> _______________</a:t>
            </a:r>
            <a:endParaRPr lang="es-CL" sz="2600" dirty="0"/>
          </a:p>
          <a:p>
            <a:pPr marL="109728" indent="0">
              <a:buNone/>
            </a:pPr>
            <a:r>
              <a:rPr lang="es-ES" sz="2600" dirty="0"/>
              <a:t>( c ) 6,2336                         ( 2 )   </a:t>
            </a:r>
            <a:r>
              <a:rPr lang="es-ES" sz="2600" dirty="0">
                <a:sym typeface="Wingdings"/>
              </a:rPr>
              <a:t></a:t>
            </a:r>
            <a:r>
              <a:rPr lang="es-ES" sz="2600" dirty="0"/>
              <a:t> _______________</a:t>
            </a:r>
            <a:endParaRPr lang="es-CL" sz="2600" dirty="0"/>
          </a:p>
          <a:p>
            <a:pPr marL="109728" indent="0">
              <a:buNone/>
            </a:pPr>
            <a:r>
              <a:rPr lang="es-ES" sz="2600" dirty="0"/>
              <a:t>( d ) 894,246850 x </a:t>
            </a:r>
            <a:r>
              <a:rPr lang="es-ES" sz="2600" dirty="0" smtClean="0"/>
              <a:t>10</a:t>
            </a:r>
            <a:r>
              <a:rPr lang="es-ES" sz="2600" baseline="30000" dirty="0" smtClean="0"/>
              <a:t>2</a:t>
            </a:r>
            <a:r>
              <a:rPr lang="es-ES" sz="2600" dirty="0"/>
              <a:t> </a:t>
            </a:r>
            <a:r>
              <a:rPr lang="es-ES" sz="2600" dirty="0" smtClean="0"/>
              <a:t>      </a:t>
            </a:r>
            <a:r>
              <a:rPr lang="es-ES" sz="2600" dirty="0"/>
              <a:t>( 5 )   </a:t>
            </a:r>
            <a:r>
              <a:rPr lang="es-ES" sz="2600" dirty="0">
                <a:sym typeface="Wingdings"/>
              </a:rPr>
              <a:t></a:t>
            </a:r>
            <a:r>
              <a:rPr lang="es-ES" sz="2600" dirty="0"/>
              <a:t> _______________</a:t>
            </a:r>
            <a:endParaRPr lang="es-CL" sz="2600" dirty="0"/>
          </a:p>
          <a:p>
            <a:pPr marL="109728" indent="0">
              <a:buNone/>
            </a:pPr>
            <a:r>
              <a:rPr lang="es-ES" sz="2600" dirty="0"/>
              <a:t>( e ) 0,3618465                   ( 7 )   </a:t>
            </a:r>
            <a:r>
              <a:rPr lang="es-ES" sz="2600" dirty="0">
                <a:sym typeface="Wingdings"/>
              </a:rPr>
              <a:t></a:t>
            </a:r>
            <a:r>
              <a:rPr lang="es-ES" sz="2600" dirty="0"/>
              <a:t> _______________</a:t>
            </a:r>
            <a:endParaRPr lang="es-CL" sz="2600" dirty="0"/>
          </a:p>
          <a:p>
            <a:endParaRPr lang="es-CL" dirty="0"/>
          </a:p>
        </p:txBody>
      </p:sp>
    </p:spTree>
    <p:extLst>
      <p:ext uri="{BB962C8B-B14F-4D97-AF65-F5344CB8AC3E}">
        <p14:creationId xmlns:p14="http://schemas.microsoft.com/office/powerpoint/2010/main" val="1298126733"/>
      </p:ext>
    </p:extLst>
  </p:cSld>
  <p:clrMapOvr>
    <a:masterClrMapping/>
  </p:clrMapOvr>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Marcador de contenido"/>
          <p:cNvSpPr>
            <a:spLocks noGrp="1"/>
          </p:cNvSpPr>
          <p:nvPr>
            <p:ph idx="1"/>
          </p:nvPr>
        </p:nvSpPr>
        <p:spPr>
          <a:xfrm>
            <a:off x="457200" y="404664"/>
            <a:ext cx="8229600" cy="5602627"/>
          </a:xfrm>
        </p:spPr>
        <p:txBody>
          <a:bodyPr>
            <a:normAutofit/>
          </a:bodyPr>
          <a:lstStyle/>
          <a:p>
            <a:pPr marL="109728" lvl="0" indent="0">
              <a:buNone/>
            </a:pPr>
            <a:r>
              <a:rPr lang="es-ES" sz="2400" dirty="0" smtClean="0"/>
              <a:t>7. Resuelva </a:t>
            </a:r>
            <a:r>
              <a:rPr lang="es-ES" sz="2400" dirty="0"/>
              <a:t>las siguientes operaciones y entregue el resultado en S.I, notación científica y aproximado a tres cifras significativas:</a:t>
            </a:r>
            <a:endParaRPr lang="es-CL" sz="2400" dirty="0"/>
          </a:p>
          <a:p>
            <a:endParaRPr lang="es-CL" sz="2400" dirty="0"/>
          </a:p>
          <a:p>
            <a:r>
              <a:rPr lang="en-US" sz="2400" dirty="0"/>
              <a:t>( a ) 2,7453[km] + 14,4[cm] = ______________ [___]</a:t>
            </a:r>
            <a:endParaRPr lang="es-CL" sz="2400" dirty="0"/>
          </a:p>
          <a:p>
            <a:endParaRPr lang="en-US" sz="2400" dirty="0" smtClean="0"/>
          </a:p>
          <a:p>
            <a:r>
              <a:rPr lang="en-US" sz="2400" dirty="0" smtClean="0"/>
              <a:t>( </a:t>
            </a:r>
            <a:r>
              <a:rPr lang="en-US" sz="2400" dirty="0"/>
              <a:t>b ) </a:t>
            </a:r>
            <a:r>
              <a:rPr lang="en-US" sz="2400" dirty="0" smtClean="0"/>
              <a:t>564,3[L] </a:t>
            </a:r>
            <a:r>
              <a:rPr lang="en-US" sz="2400" dirty="0"/>
              <a:t>x 2,546[cc] =   _____________   [___]</a:t>
            </a:r>
            <a:endParaRPr lang="es-CL" sz="2400" dirty="0"/>
          </a:p>
          <a:p>
            <a:endParaRPr lang="en-US" sz="2400" dirty="0" smtClean="0"/>
          </a:p>
          <a:p>
            <a:r>
              <a:rPr lang="en-US" sz="2400" dirty="0" smtClean="0"/>
              <a:t>( </a:t>
            </a:r>
            <a:r>
              <a:rPr lang="en-US" sz="2400" dirty="0"/>
              <a:t>c ) 13,56[m/s</a:t>
            </a:r>
            <a:r>
              <a:rPr lang="en-US" sz="2400" dirty="0" smtClean="0"/>
              <a:t>]-1,5673[km/</a:t>
            </a:r>
            <a:r>
              <a:rPr lang="en-US" sz="2400" dirty="0" err="1" smtClean="0"/>
              <a:t>hr</a:t>
            </a:r>
            <a:r>
              <a:rPr lang="en-US" sz="2400" dirty="0"/>
              <a:t>] = __________   [___]</a:t>
            </a:r>
            <a:endParaRPr lang="es-CL" sz="2400" dirty="0"/>
          </a:p>
          <a:p>
            <a:endParaRPr lang="en-GB" sz="2400" dirty="0" smtClean="0"/>
          </a:p>
          <a:p>
            <a:r>
              <a:rPr lang="en-GB" sz="2400" dirty="0" smtClean="0"/>
              <a:t>( </a:t>
            </a:r>
            <a:r>
              <a:rPr lang="en-GB" sz="2400" dirty="0"/>
              <a:t>d ) 5467,543[cm] : 3,2[</a:t>
            </a:r>
            <a:r>
              <a:rPr lang="en-GB" sz="2400" dirty="0" err="1"/>
              <a:t>Hm</a:t>
            </a:r>
            <a:r>
              <a:rPr lang="en-GB" sz="2400" dirty="0"/>
              <a:t>] =  ____________  [___]</a:t>
            </a:r>
            <a:endParaRPr lang="es-CL" sz="2400" dirty="0"/>
          </a:p>
          <a:p>
            <a:pPr marL="109728" indent="0">
              <a:buNone/>
            </a:pPr>
            <a:r>
              <a:rPr lang="en-GB" sz="2400" dirty="0"/>
              <a:t> </a:t>
            </a:r>
            <a:endParaRPr lang="es-CL" sz="2400" dirty="0"/>
          </a:p>
          <a:p>
            <a:endParaRPr lang="es-CL" dirty="0"/>
          </a:p>
        </p:txBody>
      </p:sp>
    </p:spTree>
    <p:extLst>
      <p:ext uri="{BB962C8B-B14F-4D97-AF65-F5344CB8AC3E}">
        <p14:creationId xmlns:p14="http://schemas.microsoft.com/office/powerpoint/2010/main" val="2494585996"/>
      </p:ext>
    </p:extLst>
  </p:cSld>
  <p:clrMapOvr>
    <a:masterClrMapping/>
  </p:clrMapOvr>
</p:sld>
</file>

<file path=ppt/theme/_rels/theme1.xml.rels><?xml version="1.0" encoding="UTF-8" standalone="yes"?>
<Relationships xmlns="http://schemas.openxmlformats.org/package/2006/relationships"><Relationship Id="rId1" Type="http://schemas.openxmlformats.org/officeDocument/2006/relationships/image" Target="../media/image1.jpeg"/></Relationships>
</file>

<file path=ppt/theme/theme1.xml><?xml version="1.0" encoding="utf-8"?>
<a:theme xmlns:a="http://schemas.openxmlformats.org/drawingml/2006/main" name="Concurrencia">
  <a:themeElements>
    <a:clrScheme name="Concurrencia">
      <a:dk1>
        <a:sysClr val="windowText" lastClr="000000"/>
      </a:dk1>
      <a:lt1>
        <a:sysClr val="window" lastClr="FFFFFF"/>
      </a:lt1>
      <a:dk2>
        <a:srgbClr val="464646"/>
      </a:dk2>
      <a:lt2>
        <a:srgbClr val="DEF5FA"/>
      </a:lt2>
      <a:accent1>
        <a:srgbClr val="2DA2BF"/>
      </a:accent1>
      <a:accent2>
        <a:srgbClr val="DA1F28"/>
      </a:accent2>
      <a:accent3>
        <a:srgbClr val="EB641B"/>
      </a:accent3>
      <a:accent4>
        <a:srgbClr val="39639D"/>
      </a:accent4>
      <a:accent5>
        <a:srgbClr val="474B78"/>
      </a:accent5>
      <a:accent6>
        <a:srgbClr val="7D3C4A"/>
      </a:accent6>
      <a:hlink>
        <a:srgbClr val="FF8119"/>
      </a:hlink>
      <a:folHlink>
        <a:srgbClr val="44B9E8"/>
      </a:folHlink>
    </a:clrScheme>
    <a:fontScheme name="Concurrencia">
      <a:majorFont>
        <a:latin typeface="Lucida Sans Unicode"/>
        <a:ea typeface=""/>
        <a:cs typeface=""/>
        <a:font script="Jpan" typeface="ＭＳ Ｐゴシック"/>
        <a:font script="Hang" typeface="맑은 고딕"/>
        <a:font script="Hans" typeface="黑体"/>
        <a:font script="Hant" typeface="微軟正黑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Uigh" typeface="Microsoft Uighur"/>
        <a:font script="Geor" typeface="Sylfaen"/>
      </a:majorFont>
      <a:minorFont>
        <a:latin typeface="Lucida Sans Unicode"/>
        <a:ea typeface=""/>
        <a:cs typeface=""/>
        <a:font script="Jpan" typeface="ＭＳ Ｐゴシック"/>
        <a:font script="Hang" typeface="맑은 고딕"/>
        <a:font script="Hans" typeface="黑体"/>
        <a:font script="Hant" typeface="微軟正黑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Uigh" typeface="Microsoft Uighur"/>
        <a:font script="Geor" typeface="Sylfaen"/>
      </a:minorFont>
    </a:fontScheme>
    <a:fmtScheme name="Concurrencia">
      <a:fillStyleLst>
        <a:solidFill>
          <a:schemeClr val="phClr"/>
        </a:solidFill>
        <a:gradFill rotWithShape="1">
          <a:gsLst>
            <a:gs pos="0">
              <a:schemeClr val="phClr">
                <a:tint val="62000"/>
                <a:satMod val="180000"/>
              </a:schemeClr>
            </a:gs>
            <a:gs pos="65000">
              <a:schemeClr val="phClr">
                <a:tint val="32000"/>
                <a:satMod val="250000"/>
              </a:schemeClr>
            </a:gs>
            <a:gs pos="100000">
              <a:schemeClr val="phClr">
                <a:tint val="23000"/>
                <a:satMod val="300000"/>
              </a:schemeClr>
            </a:gs>
          </a:gsLst>
          <a:lin ang="16200000" scaled="0"/>
        </a:gradFill>
        <a:gradFill rotWithShape="1">
          <a:gsLst>
            <a:gs pos="0">
              <a:schemeClr val="phClr">
                <a:shade val="15000"/>
                <a:satMod val="180000"/>
              </a:schemeClr>
            </a:gs>
            <a:gs pos="50000">
              <a:schemeClr val="phClr">
                <a:shade val="45000"/>
                <a:satMod val="170000"/>
              </a:schemeClr>
            </a:gs>
            <a:gs pos="70000">
              <a:schemeClr val="phClr">
                <a:tint val="99000"/>
                <a:shade val="65000"/>
                <a:satMod val="155000"/>
              </a:schemeClr>
            </a:gs>
            <a:gs pos="100000">
              <a:schemeClr val="phClr">
                <a:tint val="95500"/>
                <a:shade val="100000"/>
                <a:satMod val="155000"/>
              </a:schemeClr>
            </a:gs>
          </a:gsLst>
          <a:lin ang="16200000" scaled="0"/>
        </a:gradFill>
      </a:fillStyleLst>
      <a:lnStyleLst>
        <a:ln w="9525" cap="flat" cmpd="sng" algn="ctr">
          <a:solidFill>
            <a:schemeClr val="phClr"/>
          </a:solidFill>
          <a:prstDash val="solid"/>
        </a:ln>
        <a:ln w="55000" cap="flat" cmpd="thickThin" algn="ctr">
          <a:solidFill>
            <a:schemeClr val="phClr"/>
          </a:solidFill>
          <a:prstDash val="solid"/>
        </a:ln>
        <a:ln w="63500" cap="flat" cmpd="thickThin" algn="ctr">
          <a:solidFill>
            <a:schemeClr val="phClr"/>
          </a:solidFill>
          <a:prstDash val="solid"/>
        </a:ln>
      </a:lnStyleLst>
      <a:effectStyleLst>
        <a:effectStyle>
          <a:effectLst>
            <a:outerShdw blurRad="50800" dist="38100" dir="5400000" rotWithShape="0">
              <a:srgbClr val="000000">
                <a:alpha val="35000"/>
              </a:srgbClr>
            </a:outerShdw>
          </a:effectLst>
        </a:effectStyle>
        <a:effectStyle>
          <a:effectLst>
            <a:outerShdw blurRad="50800" dist="38100" dir="5400000" rotWithShape="0">
              <a:srgbClr val="000000">
                <a:alpha val="35000"/>
              </a:srgbClr>
            </a:outerShdw>
          </a:effectLst>
        </a:effectStyle>
        <a:effectStyle>
          <a:effectLst>
            <a:outerShdw blurRad="63500" dist="38100" dir="5400000" rotWithShape="0">
              <a:srgbClr val="000000">
                <a:alpha val="45000"/>
              </a:srgbClr>
            </a:outerShdw>
          </a:effectLst>
          <a:scene3d>
            <a:camera prst="orthographicFront" fov="0">
              <a:rot lat="0" lon="0" rev="0"/>
            </a:camera>
            <a:lightRig rig="glow" dir="t">
              <a:rot lat="0" lon="0" rev="6360000"/>
            </a:lightRig>
          </a:scene3d>
          <a:sp3d contourW="1000" prstMaterial="flat">
            <a:bevelT w="95250" h="101600"/>
            <a:contourClr>
              <a:schemeClr val="phClr">
                <a:satMod val="300000"/>
              </a:schemeClr>
            </a:contourClr>
          </a:sp3d>
        </a:effectStyle>
      </a:effectStyleLst>
      <a:bgFillStyleLst>
        <a:solidFill>
          <a:schemeClr val="phClr"/>
        </a:solidFill>
        <a:gradFill rotWithShape="1">
          <a:gsLst>
            <a:gs pos="0">
              <a:schemeClr val="phClr">
                <a:tint val="55000"/>
                <a:satMod val="300000"/>
              </a:schemeClr>
            </a:gs>
            <a:gs pos="40000">
              <a:schemeClr val="phClr">
                <a:tint val="65000"/>
                <a:satMod val="300000"/>
              </a:schemeClr>
            </a:gs>
            <a:gs pos="100000">
              <a:schemeClr val="phClr">
                <a:shade val="65000"/>
                <a:satMod val="300000"/>
              </a:schemeClr>
            </a:gs>
          </a:gsLst>
          <a:path path="circle">
            <a:fillToRect l="65000" b="98000"/>
          </a:path>
        </a:gradFill>
        <a:blipFill>
          <a:blip xmlns:r="http://schemas.openxmlformats.org/officeDocument/2006/relationships" r:embed="rId1">
            <a:duotone>
              <a:schemeClr val="phClr">
                <a:shade val="60000"/>
                <a:satMod val="110000"/>
              </a:schemeClr>
              <a:schemeClr val="phClr">
                <a:tint val="95000"/>
              </a:schemeClr>
            </a:duotone>
          </a:blip>
          <a:tile tx="0" ty="0" sx="50000" sy="50000" flip="none" algn="tl"/>
        </a:blipFill>
      </a:bgFillStyleLst>
    </a:fmtScheme>
  </a:themeElements>
  <a:objectDefaults/>
  <a:extraClrSchemeLst/>
</a:theme>
</file>

<file path=ppt/theme/theme2.xml><?xml version="1.0" encoding="utf-8"?>
<a:theme xmlns:a="http://schemas.openxmlformats.org/drawingml/2006/main" name="Tema de Offic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emplate>Concourse</Template>
  <TotalTime>215</TotalTime>
  <Words>2241</Words>
  <Application>Microsoft Office PowerPoint</Application>
  <PresentationFormat>Presentación en pantalla (4:3)</PresentationFormat>
  <Paragraphs>231</Paragraphs>
  <Slides>32</Slides>
  <Notes>1</Notes>
  <HiddenSlides>0</HiddenSlides>
  <MMClips>0</MMClips>
  <ScaleCrop>false</ScaleCrop>
  <HeadingPairs>
    <vt:vector size="6" baseType="variant">
      <vt:variant>
        <vt:lpstr>Tema</vt:lpstr>
      </vt:variant>
      <vt:variant>
        <vt:i4>1</vt:i4>
      </vt:variant>
      <vt:variant>
        <vt:lpstr>Servidores OLE incrustados</vt:lpstr>
      </vt:variant>
      <vt:variant>
        <vt:i4>1</vt:i4>
      </vt:variant>
      <vt:variant>
        <vt:lpstr>Títulos de diapositiva</vt:lpstr>
      </vt:variant>
      <vt:variant>
        <vt:i4>32</vt:i4>
      </vt:variant>
    </vt:vector>
  </HeadingPairs>
  <TitlesOfParts>
    <vt:vector size="34" baseType="lpstr">
      <vt:lpstr>Concurrencia</vt:lpstr>
      <vt:lpstr>Equation.DSMT4</vt:lpstr>
      <vt:lpstr>Capítulo 3: Medición y error</vt:lpstr>
      <vt:lpstr>Instrumentos de Medición</vt:lpstr>
      <vt:lpstr>Medición</vt:lpstr>
      <vt:lpstr>Algunas definiciones</vt:lpstr>
      <vt:lpstr>Presentación de PowerPoint</vt:lpstr>
      <vt:lpstr>Cifra Significativa</vt:lpstr>
      <vt:lpstr>Cifras: Correcta e Incierta</vt:lpstr>
      <vt:lpstr>Presentación de PowerPoint</vt:lpstr>
      <vt:lpstr>Presentación de PowerPoint</vt:lpstr>
      <vt:lpstr>Presentación de PowerPoint</vt:lpstr>
      <vt:lpstr>Cifra Significativa</vt:lpstr>
      <vt:lpstr>Presentación de PowerPoint</vt:lpstr>
      <vt:lpstr>Presentación de PowerPoint</vt:lpstr>
      <vt:lpstr>Presentación de PowerPoint</vt:lpstr>
      <vt:lpstr>Presentación de PowerPoint</vt:lpstr>
      <vt:lpstr>Presentación de PowerPoint</vt:lpstr>
      <vt:lpstr>Presentación de PowerPoint</vt:lpstr>
      <vt:lpstr>Operaciones con cifras significativas</vt:lpstr>
      <vt:lpstr>Ejemplo</vt:lpstr>
      <vt:lpstr>Presentación de PowerPoint</vt:lpstr>
      <vt:lpstr>Multiplicación y División</vt:lpstr>
      <vt:lpstr>Comentarios</vt:lpstr>
      <vt:lpstr>Presentación de PowerPoint</vt:lpstr>
      <vt:lpstr>Presentación de PowerPoint</vt:lpstr>
      <vt:lpstr>Presentación de PowerPoint</vt:lpstr>
      <vt:lpstr>Ejercicios:  1. Desarrolle y complete la siguiente tabla</vt:lpstr>
      <vt:lpstr>Presentación de PowerPoint</vt:lpstr>
      <vt:lpstr>Presentación de PowerPoint</vt:lpstr>
      <vt:lpstr>Presentación de PowerPoint</vt:lpstr>
      <vt:lpstr>Presentación de PowerPoint</vt:lpstr>
      <vt:lpstr>Presentación de PowerPoint</vt:lpstr>
      <vt:lpstr>Presentación de PowerPoint</vt:lpstr>
    </vt:vector>
  </TitlesOfParts>
  <LinksUpToDate>false</LinksUpToDate>
  <SharedDoc>false</SharedDoc>
  <HyperlinksChanged>false</HyperlinksChanged>
  <AppVersion>14.0000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Capítulo 3: Medición y error</dc:title>
  <dc:creator>Javiera</dc:creator>
  <cp:lastModifiedBy>Javiera</cp:lastModifiedBy>
  <cp:revision>18</cp:revision>
  <dcterms:created xsi:type="dcterms:W3CDTF">2012-08-01T18:54:27Z</dcterms:created>
  <dcterms:modified xsi:type="dcterms:W3CDTF">2012-08-08T20:16:45Z</dcterms:modified>
</cp:coreProperties>
</file>