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84" y="7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7242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33696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7119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4394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6860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4740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20907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0998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4766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27010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51230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01725-D0B2-415D-8EC8-F83393CB51AE}" type="datetimeFigureOut">
              <a:rPr lang="es-CL" smtClean="0"/>
              <a:t>16-12-2024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5BC2D-10FA-4908-9359-DAAF109A5C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1696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026" name="Picture 2" descr="https://aprendeceremonialyprotocolo.wordpress.com/wp-content/uploads/2012/11/pito-marine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286" y="1697864"/>
            <a:ext cx="6129245" cy="3930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68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2050" name="Picture 2" descr="http://guianauticaargentina.com/wp-content/uploads/2019/01/pito-marinero-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4" b="8557"/>
          <a:stretch/>
        </p:blipFill>
        <p:spPr bwMode="auto">
          <a:xfrm>
            <a:off x="838200" y="365125"/>
            <a:ext cx="10091854" cy="581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rchivo:Flag of Chile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365125"/>
            <a:ext cx="8706873" cy="581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abes de dónde viene el saludo militar? | El Morrocotudo.cl , Noticias de  Arica y Parinacot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8" y="333375"/>
            <a:ext cx="8201524" cy="584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842783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Panorámica</PresentationFormat>
  <Paragraphs>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Profesores01</dc:creator>
  <cp:lastModifiedBy>Profesores01</cp:lastModifiedBy>
  <cp:revision>1</cp:revision>
  <dcterms:created xsi:type="dcterms:W3CDTF">2024-12-16T18:30:16Z</dcterms:created>
  <dcterms:modified xsi:type="dcterms:W3CDTF">2024-12-16T18:38:28Z</dcterms:modified>
</cp:coreProperties>
</file>