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345D1-8804-427D-9FB5-1207E71187E8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E127A-9A05-4ABA-B71C-51A226C26D7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rchivo:Escuela naval Arturo Prat.jpg - Wikipedia, la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57258" cy="1571612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7224" y="0"/>
            <a:ext cx="7772400" cy="1470025"/>
          </a:xfrm>
        </p:spPr>
        <p:txBody>
          <a:bodyPr/>
          <a:lstStyle/>
          <a:p>
            <a:r>
              <a:rPr lang="es-MX" u="sng" dirty="0" smtClean="0">
                <a:latin typeface="Batang" pitchFamily="18" charset="-127"/>
                <a:ea typeface="Batang" pitchFamily="18" charset="-127"/>
              </a:rPr>
              <a:t>“Yo en la escuela naval”</a:t>
            </a:r>
            <a:endParaRPr lang="es-CL" u="sng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42976" y="3786190"/>
            <a:ext cx="6400800" cy="1428760"/>
          </a:xfrm>
        </p:spPr>
        <p:txBody>
          <a:bodyPr>
            <a:normAutofit/>
          </a:bodyPr>
          <a:lstStyle/>
          <a:p>
            <a:pPr algn="just"/>
            <a:r>
              <a:rPr lang="es-MX" sz="2000" b="1" u="sng" dirty="0" smtClean="0">
                <a:solidFill>
                  <a:schemeClr val="tx1"/>
                </a:solidFill>
                <a:latin typeface="Bookman Old Style" pitchFamily="18" charset="0"/>
              </a:rPr>
              <a:t>Cadete: Renato Ignacio Peñaranda </a:t>
            </a:r>
            <a:r>
              <a:rPr lang="es-MX" sz="2000" b="1" u="sng" dirty="0" err="1" smtClean="0">
                <a:solidFill>
                  <a:schemeClr val="tx1"/>
                </a:solidFill>
                <a:latin typeface="Bookman Old Style" pitchFamily="18" charset="0"/>
              </a:rPr>
              <a:t>Hozven</a:t>
            </a:r>
            <a:endParaRPr lang="es-MX" sz="2000" b="1" u="sng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just"/>
            <a:r>
              <a:rPr lang="es-MX" sz="2000" b="1" u="sng" dirty="0" smtClean="0">
                <a:solidFill>
                  <a:schemeClr val="tx1"/>
                </a:solidFill>
                <a:latin typeface="Bookman Old Style" pitchFamily="18" charset="0"/>
              </a:rPr>
              <a:t>Curso: 1ero Cepo</a:t>
            </a:r>
          </a:p>
          <a:p>
            <a:pPr algn="l"/>
            <a:endParaRPr lang="es-C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Primera ves comiendo la tradicional empanada en la escuela </a:t>
            </a:r>
            <a:r>
              <a:rPr lang="es-MX" dirty="0"/>
              <a:t>n</a:t>
            </a:r>
            <a:r>
              <a:rPr lang="es-MX" dirty="0" smtClean="0"/>
              <a:t>aval</a:t>
            </a:r>
            <a:endParaRPr lang="es-CL" dirty="0"/>
          </a:p>
        </p:txBody>
      </p:sp>
      <p:pic>
        <p:nvPicPr>
          <p:cNvPr id="7" name="6 Marcador de contenido" descr="52849133228_d0419efe5a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428736"/>
            <a:ext cx="6861859" cy="4583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285728"/>
            <a:ext cx="840108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Primera revista con Brigadier </a:t>
            </a:r>
            <a:r>
              <a:rPr lang="es-MX" dirty="0" err="1" smtClean="0"/>
              <a:t>Im</a:t>
            </a:r>
            <a:r>
              <a:rPr lang="es-MX" dirty="0" smtClean="0"/>
              <a:t> Canelo</a:t>
            </a:r>
            <a:endParaRPr lang="es-CL" dirty="0"/>
          </a:p>
        </p:txBody>
      </p:sp>
      <p:pic>
        <p:nvPicPr>
          <p:cNvPr id="4" name="3 Marcador de contenido" descr="52848860894_17c4682e0d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214422"/>
            <a:ext cx="7246302" cy="4840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Primera ves desfilando con “Azul Cerrado”</a:t>
            </a:r>
            <a:endParaRPr lang="es-CL" dirty="0"/>
          </a:p>
        </p:txBody>
      </p:sp>
      <p:pic>
        <p:nvPicPr>
          <p:cNvPr id="4" name="3 Marcador de contenido" descr="52900222384_5898b5cb88_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1666" y="1600200"/>
            <a:ext cx="6780667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41</Words>
  <Application>Microsoft Office PowerPoint</Application>
  <PresentationFormat>Presentación en pantalla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“Yo en la escuela naval”</vt:lpstr>
      <vt:lpstr>Primera ves comiendo la tradicional empanada en la escuela naval</vt:lpstr>
      <vt:lpstr>Primera revista con Brigadier Im Canelo</vt:lpstr>
      <vt:lpstr>Primera ves desfilando con “Azul Cerrado”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Cristóbal Morales</dc:creator>
  <cp:lastModifiedBy>Cristóbal Morales</cp:lastModifiedBy>
  <cp:revision>5</cp:revision>
  <dcterms:created xsi:type="dcterms:W3CDTF">2023-05-31T14:44:26Z</dcterms:created>
  <dcterms:modified xsi:type="dcterms:W3CDTF">2023-05-31T15:34:21Z</dcterms:modified>
</cp:coreProperties>
</file>