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39"/>
  </p:notesMasterIdLst>
  <p:handoutMasterIdLst>
    <p:handoutMasterId r:id="rId40"/>
  </p:handoutMasterIdLst>
  <p:sldIdLst>
    <p:sldId id="608" r:id="rId2"/>
    <p:sldId id="1192" r:id="rId3"/>
    <p:sldId id="1236" r:id="rId4"/>
    <p:sldId id="1187" r:id="rId5"/>
    <p:sldId id="1233" r:id="rId6"/>
    <p:sldId id="1234" r:id="rId7"/>
    <p:sldId id="1235" r:id="rId8"/>
    <p:sldId id="1190" r:id="rId9"/>
    <p:sldId id="1218" r:id="rId10"/>
    <p:sldId id="1231" r:id="rId11"/>
    <p:sldId id="1241" r:id="rId12"/>
    <p:sldId id="1194" r:id="rId13"/>
    <p:sldId id="1238" r:id="rId14"/>
    <p:sldId id="1239" r:id="rId15"/>
    <p:sldId id="1240" r:id="rId16"/>
    <p:sldId id="1219" r:id="rId17"/>
    <p:sldId id="1220" r:id="rId18"/>
    <p:sldId id="1221" r:id="rId19"/>
    <p:sldId id="1222" r:id="rId20"/>
    <p:sldId id="1224" r:id="rId21"/>
    <p:sldId id="1225" r:id="rId22"/>
    <p:sldId id="1226" r:id="rId23"/>
    <p:sldId id="1227" r:id="rId24"/>
    <p:sldId id="1237" r:id="rId25"/>
    <p:sldId id="1213" r:id="rId26"/>
    <p:sldId id="1214" r:id="rId27"/>
    <p:sldId id="1216" r:id="rId28"/>
    <p:sldId id="1215" r:id="rId29"/>
    <p:sldId id="1217" r:id="rId30"/>
    <p:sldId id="1199" r:id="rId31"/>
    <p:sldId id="1206" r:id="rId32"/>
    <p:sldId id="1229" r:id="rId33"/>
    <p:sldId id="1230" r:id="rId34"/>
    <p:sldId id="1228" r:id="rId35"/>
    <p:sldId id="1208" r:id="rId36"/>
    <p:sldId id="1223" r:id="rId37"/>
    <p:sldId id="1232" r:id="rId38"/>
  </p:sldIdLst>
  <p:sldSz cx="9144000" cy="5143500" type="screen16x9"/>
  <p:notesSz cx="7010400" cy="92964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0066"/>
    <a:srgbClr val="00CC00"/>
    <a:srgbClr val="FFCC00"/>
    <a:srgbClr val="000099"/>
    <a:srgbClr val="CC9900"/>
    <a:srgbClr val="B49200"/>
    <a:srgbClr val="996633"/>
    <a:srgbClr val="CCCC00"/>
    <a:srgbClr val="0000CC"/>
    <a:srgbClr val="0000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0A1B5D5-9B99-4C35-A422-299274C87663}" styleName="Estilo medio 1 - Énfasis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Estilo medio 4 - Énfasis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08FB837D-C827-4EFA-A057-4D05807E0F7C}" styleName="Estilo temático 1 - Énfasis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2547" autoAdjust="0"/>
    <p:restoredTop sz="98116" autoAdjust="0"/>
  </p:normalViewPr>
  <p:slideViewPr>
    <p:cSldViewPr>
      <p:cViewPr>
        <p:scale>
          <a:sx n="100" d="100"/>
          <a:sy n="100" d="100"/>
        </p:scale>
        <p:origin x="-834" y="-384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-2046" y="-96"/>
      </p:cViewPr>
      <p:guideLst>
        <p:guide orient="horz" pos="2928"/>
        <p:guide pos="2209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55CF11F-E56F-44C1-8BFE-ACAE38E42006}" type="doc">
      <dgm:prSet loTypeId="urn:microsoft.com/office/officeart/2005/8/layout/orgChart1" loCatId="hierarchy" qsTypeId="urn:microsoft.com/office/officeart/2005/8/quickstyle/3d1" qsCatId="3D" csTypeId="urn:microsoft.com/office/officeart/2005/8/colors/accent6_2" csCatId="accent6" phldr="1"/>
      <dgm:spPr/>
      <dgm:t>
        <a:bodyPr/>
        <a:lstStyle/>
        <a:p>
          <a:endParaRPr lang="es-ES"/>
        </a:p>
      </dgm:t>
    </dgm:pt>
    <dgm:pt modelId="{05FBC4B9-1394-4EF2-B19A-2B6FCFBD864D}">
      <dgm:prSet phldrT="[Texto]" custT="1"/>
      <dgm:spPr>
        <a:scene3d>
          <a:camera prst="orthographicFront"/>
          <a:lightRig rig="flat" dir="t"/>
        </a:scene3d>
        <a:sp3d prstMaterial="plastic">
          <a:bevelB w="88900" h="31750" prst="angle"/>
        </a:sp3d>
      </dgm:spPr>
      <dgm:t>
        <a:bodyPr/>
        <a:lstStyle/>
        <a:p>
          <a:r>
            <a:rPr lang="es-CL" sz="1400" dirty="0" smtClean="0"/>
            <a:t>CO</a:t>
          </a:r>
          <a:endParaRPr lang="es-ES" sz="1400" dirty="0"/>
        </a:p>
      </dgm:t>
    </dgm:pt>
    <dgm:pt modelId="{84959E9B-8ACA-4319-BF90-207F3BB88002}" type="parTrans" cxnId="{A545FC10-6F40-4894-84D9-BB07FAC967D0}">
      <dgm:prSet/>
      <dgm:spPr/>
      <dgm:t>
        <a:bodyPr/>
        <a:lstStyle/>
        <a:p>
          <a:endParaRPr lang="es-ES"/>
        </a:p>
      </dgm:t>
    </dgm:pt>
    <dgm:pt modelId="{00AC51ED-0050-4CD0-9C93-392D4C2D703A}" type="sibTrans" cxnId="{A545FC10-6F40-4894-84D9-BB07FAC967D0}">
      <dgm:prSet/>
      <dgm:spPr/>
      <dgm:t>
        <a:bodyPr/>
        <a:lstStyle/>
        <a:p>
          <a:endParaRPr lang="es-ES"/>
        </a:p>
      </dgm:t>
    </dgm:pt>
    <dgm:pt modelId="{3A24EB52-5867-48BB-89A5-BC0DB6D00CAD}">
      <dgm:prSet phldrT="[Texto]" custT="1"/>
      <dgm:spPr>
        <a:scene3d>
          <a:camera prst="orthographicFront"/>
          <a:lightRig rig="flat" dir="t"/>
        </a:scene3d>
        <a:sp3d prstMaterial="plastic">
          <a:bevelB w="88900" h="31750" prst="angle"/>
        </a:sp3d>
      </dgm:spPr>
      <dgm:t>
        <a:bodyPr/>
        <a:lstStyle/>
        <a:p>
          <a:r>
            <a:rPr lang="es-CL" sz="1400" dirty="0" smtClean="0"/>
            <a:t>XO</a:t>
          </a:r>
          <a:endParaRPr lang="es-ES" sz="1400" dirty="0"/>
        </a:p>
      </dgm:t>
    </dgm:pt>
    <dgm:pt modelId="{ACFD7FA2-0448-4FBB-A671-76035D2D3C06}" type="parTrans" cxnId="{C81530A4-9226-48F2-9D51-48E214903786}">
      <dgm:prSet/>
      <dgm:spPr>
        <a:scene3d>
          <a:camera prst="orthographicFront"/>
          <a:lightRig rig="flat" dir="t"/>
        </a:scene3d>
      </dgm:spPr>
      <dgm:t>
        <a:bodyPr/>
        <a:lstStyle/>
        <a:p>
          <a:endParaRPr lang="es-ES"/>
        </a:p>
      </dgm:t>
    </dgm:pt>
    <dgm:pt modelId="{D13DBB63-FB7A-456B-A14D-2D7A582AA243}" type="sibTrans" cxnId="{C81530A4-9226-48F2-9D51-48E214903786}">
      <dgm:prSet/>
      <dgm:spPr/>
      <dgm:t>
        <a:bodyPr/>
        <a:lstStyle/>
        <a:p>
          <a:endParaRPr lang="es-ES"/>
        </a:p>
      </dgm:t>
    </dgm:pt>
    <dgm:pt modelId="{DC7C4052-4054-490E-AF07-FC23C088725B}">
      <dgm:prSet custT="1"/>
      <dgm:spPr>
        <a:scene3d>
          <a:camera prst="orthographicFront"/>
          <a:lightRig rig="flat" dir="t"/>
        </a:scene3d>
        <a:sp3d prstMaterial="plastic">
          <a:bevelB w="88900" h="31750" prst="angle"/>
        </a:sp3d>
      </dgm:spPr>
      <dgm:t>
        <a:bodyPr/>
        <a:lstStyle/>
        <a:p>
          <a:r>
            <a:rPr lang="es-CL" sz="800" dirty="0" smtClean="0"/>
            <a:t>Jefe Depto. Operaciones</a:t>
          </a:r>
        </a:p>
      </dgm:t>
    </dgm:pt>
    <dgm:pt modelId="{F420E1AA-6242-47D6-B354-7867557B84E2}" type="parTrans" cxnId="{BDDE4440-7E1D-4CA6-8ECD-8DC9554F8853}">
      <dgm:prSet/>
      <dgm:spPr>
        <a:scene3d>
          <a:camera prst="orthographicFront"/>
          <a:lightRig rig="flat" dir="t"/>
        </a:scene3d>
      </dgm:spPr>
      <dgm:t>
        <a:bodyPr/>
        <a:lstStyle/>
        <a:p>
          <a:endParaRPr lang="es-ES"/>
        </a:p>
      </dgm:t>
    </dgm:pt>
    <dgm:pt modelId="{15638C39-57DF-4424-89A3-CD24F6B5EE41}" type="sibTrans" cxnId="{BDDE4440-7E1D-4CA6-8ECD-8DC9554F8853}">
      <dgm:prSet/>
      <dgm:spPr/>
      <dgm:t>
        <a:bodyPr/>
        <a:lstStyle/>
        <a:p>
          <a:endParaRPr lang="es-ES"/>
        </a:p>
      </dgm:t>
    </dgm:pt>
    <dgm:pt modelId="{AC1E05D9-819B-4D36-A8EB-A1AA9040A493}">
      <dgm:prSet custT="1"/>
      <dgm:spPr>
        <a:scene3d>
          <a:camera prst="orthographicFront"/>
          <a:lightRig rig="flat" dir="t"/>
        </a:scene3d>
        <a:sp3d prstMaterial="plastic">
          <a:bevelB w="88900" h="31750" prst="angle"/>
        </a:sp3d>
      </dgm:spPr>
      <dgm:t>
        <a:bodyPr/>
        <a:lstStyle/>
        <a:p>
          <a:r>
            <a:rPr lang="es-CL" sz="800" dirty="0" smtClean="0"/>
            <a:t>Jefe Depto. SSAA</a:t>
          </a:r>
          <a:endParaRPr lang="es-ES" sz="800" dirty="0"/>
        </a:p>
      </dgm:t>
    </dgm:pt>
    <dgm:pt modelId="{4274C761-DD02-4789-8143-112CD487706F}" type="parTrans" cxnId="{3D5CA689-F800-4ECC-986A-EF6AAF09DA10}">
      <dgm:prSet/>
      <dgm:spPr>
        <a:scene3d>
          <a:camera prst="orthographicFront"/>
          <a:lightRig rig="flat" dir="t"/>
        </a:scene3d>
      </dgm:spPr>
      <dgm:t>
        <a:bodyPr/>
        <a:lstStyle/>
        <a:p>
          <a:endParaRPr lang="es-ES"/>
        </a:p>
      </dgm:t>
    </dgm:pt>
    <dgm:pt modelId="{C4AB9EC2-5FAF-4214-9A1A-56A1AF2B6863}" type="sibTrans" cxnId="{3D5CA689-F800-4ECC-986A-EF6AAF09DA10}">
      <dgm:prSet/>
      <dgm:spPr/>
      <dgm:t>
        <a:bodyPr/>
        <a:lstStyle/>
        <a:p>
          <a:endParaRPr lang="es-ES"/>
        </a:p>
      </dgm:t>
    </dgm:pt>
    <dgm:pt modelId="{82F9195F-A356-4CED-ABEC-7EB438F4013C}">
      <dgm:prSet custT="1"/>
      <dgm:spPr>
        <a:scene3d>
          <a:camera prst="orthographicFront"/>
          <a:lightRig rig="flat" dir="t"/>
        </a:scene3d>
        <a:sp3d prstMaterial="plastic">
          <a:bevelB w="88900" h="31750" prst="angle"/>
        </a:sp3d>
      </dgm:spPr>
      <dgm:t>
        <a:bodyPr/>
        <a:lstStyle/>
        <a:p>
          <a:r>
            <a:rPr lang="es-CL" sz="800" dirty="0" smtClean="0"/>
            <a:t>Jefe Depto. Ingeniería</a:t>
          </a:r>
          <a:endParaRPr lang="es-ES" sz="800" dirty="0"/>
        </a:p>
      </dgm:t>
    </dgm:pt>
    <dgm:pt modelId="{31FDDF88-57C5-467A-8997-73A855A141A1}" type="parTrans" cxnId="{DFEB48FB-E623-436A-B269-EB7124B2DFD1}">
      <dgm:prSet/>
      <dgm:spPr>
        <a:scene3d>
          <a:camera prst="orthographicFront"/>
          <a:lightRig rig="flat" dir="t"/>
        </a:scene3d>
      </dgm:spPr>
      <dgm:t>
        <a:bodyPr/>
        <a:lstStyle/>
        <a:p>
          <a:endParaRPr lang="es-ES"/>
        </a:p>
      </dgm:t>
    </dgm:pt>
    <dgm:pt modelId="{D29ACAA0-AF63-4FEE-B53B-4C9292D50B8F}" type="sibTrans" cxnId="{DFEB48FB-E623-436A-B269-EB7124B2DFD1}">
      <dgm:prSet/>
      <dgm:spPr/>
      <dgm:t>
        <a:bodyPr/>
        <a:lstStyle/>
        <a:p>
          <a:endParaRPr lang="es-ES"/>
        </a:p>
      </dgm:t>
    </dgm:pt>
    <dgm:pt modelId="{FE83D958-6458-48F6-88E1-92C4DF9638D6}">
      <dgm:prSet custT="1"/>
      <dgm:spPr>
        <a:scene3d>
          <a:camera prst="orthographicFront"/>
          <a:lightRig rig="flat" dir="t"/>
        </a:scene3d>
        <a:sp3d prstMaterial="plastic">
          <a:bevelB w="88900" h="31750" prst="angle"/>
        </a:sp3d>
      </dgm:spPr>
      <dgm:t>
        <a:bodyPr/>
        <a:lstStyle/>
        <a:p>
          <a:r>
            <a:rPr lang="es-CL" sz="800" dirty="0" smtClean="0"/>
            <a:t>Jefe Depto. Abastecimiento</a:t>
          </a:r>
        </a:p>
      </dgm:t>
    </dgm:pt>
    <dgm:pt modelId="{4C88A9F1-6E33-46DC-A3AF-5D16223B349F}" type="parTrans" cxnId="{6A2F154A-F771-449E-8764-A004535031E0}">
      <dgm:prSet/>
      <dgm:spPr>
        <a:scene3d>
          <a:camera prst="orthographicFront"/>
          <a:lightRig rig="flat" dir="t"/>
        </a:scene3d>
      </dgm:spPr>
      <dgm:t>
        <a:bodyPr/>
        <a:lstStyle/>
        <a:p>
          <a:endParaRPr lang="es-ES"/>
        </a:p>
      </dgm:t>
    </dgm:pt>
    <dgm:pt modelId="{C41E1403-896C-4B4C-ABD5-663D5C45C2FD}" type="sibTrans" cxnId="{6A2F154A-F771-449E-8764-A004535031E0}">
      <dgm:prSet/>
      <dgm:spPr/>
      <dgm:t>
        <a:bodyPr/>
        <a:lstStyle/>
        <a:p>
          <a:endParaRPr lang="es-ES"/>
        </a:p>
      </dgm:t>
    </dgm:pt>
    <dgm:pt modelId="{D6E7EB5D-6562-42AD-9008-90D0EFBF95CF}">
      <dgm:prSet custT="1"/>
      <dgm:spPr>
        <a:scene3d>
          <a:camera prst="orthographicFront"/>
          <a:lightRig rig="flat" dir="t"/>
        </a:scene3d>
        <a:sp3d prstMaterial="plastic">
          <a:bevelB w="88900" h="31750" prst="angle"/>
        </a:sp3d>
      </dgm:spPr>
      <dgm:t>
        <a:bodyPr/>
        <a:lstStyle/>
        <a:p>
          <a:r>
            <a:rPr lang="es-CL" sz="1000" dirty="0" smtClean="0"/>
            <a:t>PWO A</a:t>
          </a:r>
          <a:endParaRPr lang="es-ES" sz="1000" dirty="0"/>
        </a:p>
      </dgm:t>
    </dgm:pt>
    <dgm:pt modelId="{2EC9F69A-F515-4A61-ABFD-17D90B204960}" type="parTrans" cxnId="{76E6DD6E-0162-437A-9699-828C7E56C361}">
      <dgm:prSet/>
      <dgm:spPr>
        <a:scene3d>
          <a:camera prst="orthographicFront"/>
          <a:lightRig rig="flat" dir="t"/>
        </a:scene3d>
      </dgm:spPr>
      <dgm:t>
        <a:bodyPr/>
        <a:lstStyle/>
        <a:p>
          <a:endParaRPr lang="es-ES"/>
        </a:p>
      </dgm:t>
    </dgm:pt>
    <dgm:pt modelId="{7BBD3894-CE13-4777-B95F-27F1B310E9E1}" type="sibTrans" cxnId="{76E6DD6E-0162-437A-9699-828C7E56C361}">
      <dgm:prSet/>
      <dgm:spPr/>
      <dgm:t>
        <a:bodyPr/>
        <a:lstStyle/>
        <a:p>
          <a:endParaRPr lang="es-ES"/>
        </a:p>
      </dgm:t>
    </dgm:pt>
    <dgm:pt modelId="{0749CD0F-34CB-4E56-AA82-B4D3EA370CFF}">
      <dgm:prSet custT="1"/>
      <dgm:spPr>
        <a:scene3d>
          <a:camera prst="orthographicFront"/>
          <a:lightRig rig="flat" dir="t"/>
        </a:scene3d>
        <a:sp3d prstMaterial="plastic">
          <a:bevelB w="88900" h="31750" prst="angle"/>
        </a:sp3d>
      </dgm:spPr>
      <dgm:t>
        <a:bodyPr/>
        <a:lstStyle/>
        <a:p>
          <a:r>
            <a:rPr lang="es-CL" sz="1000" dirty="0" smtClean="0"/>
            <a:t>PWO U</a:t>
          </a:r>
          <a:endParaRPr lang="es-ES" sz="1000" dirty="0"/>
        </a:p>
      </dgm:t>
    </dgm:pt>
    <dgm:pt modelId="{F1E874EC-EE74-4AD7-9E78-FB74D81FE37F}" type="parTrans" cxnId="{501A9D29-63F2-4A27-9DA7-95D957954DCC}">
      <dgm:prSet/>
      <dgm:spPr>
        <a:scene3d>
          <a:camera prst="orthographicFront"/>
          <a:lightRig rig="flat" dir="t"/>
        </a:scene3d>
      </dgm:spPr>
      <dgm:t>
        <a:bodyPr/>
        <a:lstStyle/>
        <a:p>
          <a:endParaRPr lang="es-ES"/>
        </a:p>
      </dgm:t>
    </dgm:pt>
    <dgm:pt modelId="{5630FA9C-5145-4380-B7E9-9840EE5EA6AD}" type="sibTrans" cxnId="{501A9D29-63F2-4A27-9DA7-95D957954DCC}">
      <dgm:prSet/>
      <dgm:spPr/>
      <dgm:t>
        <a:bodyPr/>
        <a:lstStyle/>
        <a:p>
          <a:endParaRPr lang="es-ES"/>
        </a:p>
      </dgm:t>
    </dgm:pt>
    <dgm:pt modelId="{39DA3EBC-557C-44A4-8745-4796C7C99958}">
      <dgm:prSet custT="1"/>
      <dgm:spPr>
        <a:scene3d>
          <a:camera prst="orthographicFront"/>
          <a:lightRig rig="flat" dir="t"/>
        </a:scene3d>
        <a:sp3d prstMaterial="plastic">
          <a:bevelB w="88900" h="31750" prst="angle"/>
        </a:sp3d>
      </dgm:spPr>
      <dgm:t>
        <a:bodyPr/>
        <a:lstStyle/>
        <a:p>
          <a:r>
            <a:rPr lang="es-CL" sz="1000" dirty="0" smtClean="0"/>
            <a:t>CIC 1</a:t>
          </a:r>
          <a:endParaRPr lang="es-ES" sz="1000" dirty="0"/>
        </a:p>
      </dgm:t>
    </dgm:pt>
    <dgm:pt modelId="{5AF3C88E-AFBE-430F-9519-3F089680F6FA}" type="parTrans" cxnId="{CA88DF40-ABBD-4AFD-9438-66236EADADB6}">
      <dgm:prSet/>
      <dgm:spPr>
        <a:scene3d>
          <a:camera prst="orthographicFront"/>
          <a:lightRig rig="flat" dir="t"/>
        </a:scene3d>
      </dgm:spPr>
      <dgm:t>
        <a:bodyPr/>
        <a:lstStyle/>
        <a:p>
          <a:endParaRPr lang="es-ES"/>
        </a:p>
      </dgm:t>
    </dgm:pt>
    <dgm:pt modelId="{47EA959B-4464-4604-B1E8-5174C954A0B6}" type="sibTrans" cxnId="{CA88DF40-ABBD-4AFD-9438-66236EADADB6}">
      <dgm:prSet/>
      <dgm:spPr/>
      <dgm:t>
        <a:bodyPr/>
        <a:lstStyle/>
        <a:p>
          <a:endParaRPr lang="es-ES"/>
        </a:p>
      </dgm:t>
    </dgm:pt>
    <dgm:pt modelId="{F80D35EC-BD8E-48A2-8B7D-EF5E1A85D156}">
      <dgm:prSet custT="1"/>
      <dgm:spPr>
        <a:scene3d>
          <a:camera prst="orthographicFront"/>
          <a:lightRig rig="flat" dir="t"/>
        </a:scene3d>
        <a:sp3d prstMaterial="plastic">
          <a:bevelB w="88900" h="31750" prst="angle"/>
        </a:sp3d>
      </dgm:spPr>
      <dgm:t>
        <a:bodyPr/>
        <a:lstStyle/>
        <a:p>
          <a:r>
            <a:rPr lang="es-CL" sz="1000" dirty="0" smtClean="0"/>
            <a:t>CIC 2</a:t>
          </a:r>
          <a:endParaRPr lang="es-ES" sz="1000" dirty="0"/>
        </a:p>
      </dgm:t>
    </dgm:pt>
    <dgm:pt modelId="{606269B8-0490-4D0A-BB39-7F5044E52402}" type="parTrans" cxnId="{0E3D6692-AAAC-446F-AE36-60749A0108C8}">
      <dgm:prSet/>
      <dgm:spPr>
        <a:scene3d>
          <a:camera prst="orthographicFront"/>
          <a:lightRig rig="flat" dir="t"/>
        </a:scene3d>
      </dgm:spPr>
      <dgm:t>
        <a:bodyPr/>
        <a:lstStyle/>
        <a:p>
          <a:endParaRPr lang="es-ES"/>
        </a:p>
      </dgm:t>
    </dgm:pt>
    <dgm:pt modelId="{C49FCEB4-0707-49D1-A261-9DB7289C0D66}" type="sibTrans" cxnId="{0E3D6692-AAAC-446F-AE36-60749A0108C8}">
      <dgm:prSet/>
      <dgm:spPr/>
      <dgm:t>
        <a:bodyPr/>
        <a:lstStyle/>
        <a:p>
          <a:endParaRPr lang="es-ES"/>
        </a:p>
      </dgm:t>
    </dgm:pt>
    <dgm:pt modelId="{E7B7E735-A831-4CED-8224-383A407C24EA}">
      <dgm:prSet custT="1"/>
      <dgm:spPr>
        <a:scene3d>
          <a:camera prst="orthographicFront"/>
          <a:lightRig rig="flat" dir="t"/>
        </a:scene3d>
        <a:sp3d prstMaterial="plastic">
          <a:bevelB w="88900" h="31750" prst="angle"/>
        </a:sp3d>
      </dgm:spPr>
      <dgm:t>
        <a:bodyPr/>
        <a:lstStyle/>
        <a:p>
          <a:r>
            <a:rPr lang="es-CL" sz="1000" dirty="0" smtClean="0"/>
            <a:t>Navegación</a:t>
          </a:r>
          <a:endParaRPr lang="es-ES" sz="1000" dirty="0"/>
        </a:p>
      </dgm:t>
    </dgm:pt>
    <dgm:pt modelId="{FD6A751C-057C-4E90-ADCA-D6B50EF73DF8}" type="parTrans" cxnId="{04E88D30-4106-4CB4-BBAB-58140FD749E6}">
      <dgm:prSet/>
      <dgm:spPr>
        <a:scene3d>
          <a:camera prst="orthographicFront"/>
          <a:lightRig rig="flat" dir="t"/>
        </a:scene3d>
      </dgm:spPr>
      <dgm:t>
        <a:bodyPr/>
        <a:lstStyle/>
        <a:p>
          <a:endParaRPr lang="es-ES"/>
        </a:p>
      </dgm:t>
    </dgm:pt>
    <dgm:pt modelId="{9A919010-D51C-43BD-9FAB-B8131BC042F4}" type="sibTrans" cxnId="{04E88D30-4106-4CB4-BBAB-58140FD749E6}">
      <dgm:prSet/>
      <dgm:spPr/>
      <dgm:t>
        <a:bodyPr/>
        <a:lstStyle/>
        <a:p>
          <a:endParaRPr lang="es-ES"/>
        </a:p>
      </dgm:t>
    </dgm:pt>
    <dgm:pt modelId="{244F7B4B-5E53-418E-893A-40F9C8B85EDD}">
      <dgm:prSet custT="1"/>
      <dgm:spPr>
        <a:scene3d>
          <a:camera prst="orthographicFront"/>
          <a:lightRig rig="flat" dir="t"/>
        </a:scene3d>
        <a:sp3d prstMaterial="plastic">
          <a:bevelB w="88900" h="31750" prst="angle"/>
        </a:sp3d>
      </dgm:spPr>
      <dgm:t>
        <a:bodyPr/>
        <a:lstStyle/>
        <a:p>
          <a:r>
            <a:rPr lang="es-CL" sz="900" dirty="0" smtClean="0"/>
            <a:t>Of. Maniobra/Av</a:t>
          </a:r>
          <a:r>
            <a:rPr lang="es-CL" sz="1100" dirty="0" smtClean="0"/>
            <a:t>.</a:t>
          </a:r>
        </a:p>
      </dgm:t>
    </dgm:pt>
    <dgm:pt modelId="{CB2024D4-2CB4-4DCA-A8E6-0A95E65E2740}" type="parTrans" cxnId="{399EAC36-16D1-44D5-B469-E40830F43C89}">
      <dgm:prSet/>
      <dgm:spPr>
        <a:scene3d>
          <a:camera prst="orthographicFront"/>
          <a:lightRig rig="flat" dir="t"/>
        </a:scene3d>
      </dgm:spPr>
      <dgm:t>
        <a:bodyPr/>
        <a:lstStyle/>
        <a:p>
          <a:endParaRPr lang="es-ES"/>
        </a:p>
      </dgm:t>
    </dgm:pt>
    <dgm:pt modelId="{51AA1815-6194-46FA-81FF-26FEDDEE9FAA}" type="sibTrans" cxnId="{399EAC36-16D1-44D5-B469-E40830F43C89}">
      <dgm:prSet/>
      <dgm:spPr/>
      <dgm:t>
        <a:bodyPr/>
        <a:lstStyle/>
        <a:p>
          <a:endParaRPr lang="es-ES"/>
        </a:p>
      </dgm:t>
    </dgm:pt>
    <dgm:pt modelId="{F45EA859-C532-4163-B765-CCA14BE2DEE9}">
      <dgm:prSet custT="1"/>
      <dgm:spPr>
        <a:scene3d>
          <a:camera prst="orthographicFront"/>
          <a:lightRig rig="flat" dir="t"/>
        </a:scene3d>
        <a:sp3d prstMaterial="plastic">
          <a:bevelB w="88900" h="31750" prst="angle"/>
        </a:sp3d>
      </dgm:spPr>
      <dgm:t>
        <a:bodyPr/>
        <a:lstStyle/>
        <a:p>
          <a:r>
            <a:rPr lang="es-CL" sz="1000" dirty="0" smtClean="0"/>
            <a:t>Sensores</a:t>
          </a:r>
        </a:p>
      </dgm:t>
    </dgm:pt>
    <dgm:pt modelId="{581AB189-E83F-4808-9740-186ADEE056A4}" type="parTrans" cxnId="{0B0A897F-91F0-4497-8B52-F03F0430348C}">
      <dgm:prSet/>
      <dgm:spPr>
        <a:scene3d>
          <a:camera prst="orthographicFront"/>
          <a:lightRig rig="flat" dir="t"/>
        </a:scene3d>
      </dgm:spPr>
      <dgm:t>
        <a:bodyPr/>
        <a:lstStyle/>
        <a:p>
          <a:endParaRPr lang="es-ES"/>
        </a:p>
      </dgm:t>
    </dgm:pt>
    <dgm:pt modelId="{653A8C64-F8F2-473C-B6F9-7042AC9641FA}" type="sibTrans" cxnId="{0B0A897F-91F0-4497-8B52-F03F0430348C}">
      <dgm:prSet/>
      <dgm:spPr/>
      <dgm:t>
        <a:bodyPr/>
        <a:lstStyle/>
        <a:p>
          <a:endParaRPr lang="es-ES"/>
        </a:p>
      </dgm:t>
    </dgm:pt>
    <dgm:pt modelId="{901AFAB6-7811-4BC6-A2B8-40982EFE11D1}">
      <dgm:prSet custT="1"/>
      <dgm:spPr>
        <a:scene3d>
          <a:camera prst="orthographicFront"/>
          <a:lightRig rig="flat" dir="t"/>
        </a:scene3d>
        <a:sp3d prstMaterial="plastic">
          <a:bevelB w="88900" h="31750" prst="angle"/>
        </a:sp3d>
      </dgm:spPr>
      <dgm:t>
        <a:bodyPr/>
        <a:lstStyle/>
        <a:p>
          <a:r>
            <a:rPr lang="es-MX" sz="800" dirty="0" smtClean="0"/>
            <a:t>Oficial Armas</a:t>
          </a:r>
          <a:endParaRPr lang="es-CL" sz="800" dirty="0" smtClean="0"/>
        </a:p>
      </dgm:t>
    </dgm:pt>
    <dgm:pt modelId="{998DFECC-C470-4638-9E9D-E256C92AB1FB}" type="parTrans" cxnId="{909B4565-826F-410E-8B85-F4A805DF5D7D}">
      <dgm:prSet/>
      <dgm:spPr>
        <a:scene3d>
          <a:camera prst="orthographicFront"/>
          <a:lightRig rig="flat" dir="t"/>
        </a:scene3d>
      </dgm:spPr>
      <dgm:t>
        <a:bodyPr/>
        <a:lstStyle/>
        <a:p>
          <a:endParaRPr lang="es-ES"/>
        </a:p>
      </dgm:t>
    </dgm:pt>
    <dgm:pt modelId="{ADB4B44F-75B9-4370-87D0-9E1EC0B4B3CA}" type="sibTrans" cxnId="{909B4565-826F-410E-8B85-F4A805DF5D7D}">
      <dgm:prSet/>
      <dgm:spPr/>
      <dgm:t>
        <a:bodyPr/>
        <a:lstStyle/>
        <a:p>
          <a:endParaRPr lang="es-ES"/>
        </a:p>
      </dgm:t>
    </dgm:pt>
    <dgm:pt modelId="{3A58AB49-23EF-41A3-BBC0-FEC3D36AF04A}">
      <dgm:prSet custT="1"/>
      <dgm:spPr>
        <a:scene3d>
          <a:camera prst="orthographicFront"/>
          <a:lightRig rig="flat" dir="t"/>
        </a:scene3d>
        <a:sp3d prstMaterial="plastic">
          <a:bevelB w="88900" h="31750" prst="angle"/>
        </a:sp3d>
      </dgm:spPr>
      <dgm:t>
        <a:bodyPr/>
        <a:lstStyle/>
        <a:p>
          <a:r>
            <a:rPr lang="es-CL" sz="1000" dirty="0" smtClean="0"/>
            <a:t>Armas A/S</a:t>
          </a:r>
        </a:p>
      </dgm:t>
    </dgm:pt>
    <dgm:pt modelId="{4CAB60D4-9BA1-437A-BD7B-C6985AEEB9F4}" type="parTrans" cxnId="{6EF7173D-39B2-4EB3-A9F9-AAF94A19AFC1}">
      <dgm:prSet/>
      <dgm:spPr>
        <a:scene3d>
          <a:camera prst="orthographicFront"/>
          <a:lightRig rig="flat" dir="t"/>
        </a:scene3d>
      </dgm:spPr>
      <dgm:t>
        <a:bodyPr/>
        <a:lstStyle/>
        <a:p>
          <a:endParaRPr lang="es-ES"/>
        </a:p>
      </dgm:t>
    </dgm:pt>
    <dgm:pt modelId="{53621BD1-919E-4F38-B951-71A9716625EC}" type="sibTrans" cxnId="{6EF7173D-39B2-4EB3-A9F9-AAF94A19AFC1}">
      <dgm:prSet/>
      <dgm:spPr/>
      <dgm:t>
        <a:bodyPr/>
        <a:lstStyle/>
        <a:p>
          <a:endParaRPr lang="es-ES"/>
        </a:p>
      </dgm:t>
    </dgm:pt>
    <dgm:pt modelId="{968BB792-6018-4D20-A9F3-66F5BACF5948}">
      <dgm:prSet custT="1"/>
      <dgm:spPr>
        <a:scene3d>
          <a:camera prst="orthographicFront"/>
          <a:lightRig rig="flat" dir="t"/>
        </a:scene3d>
        <a:sp3d prstMaterial="plastic">
          <a:bevelB w="88900" h="31750" prst="angle"/>
        </a:sp3d>
      </dgm:spPr>
      <dgm:t>
        <a:bodyPr/>
        <a:lstStyle/>
        <a:p>
          <a:r>
            <a:rPr lang="es-CL" sz="1000" dirty="0" smtClean="0"/>
            <a:t>Propulsión</a:t>
          </a:r>
          <a:endParaRPr lang="es-ES" sz="1000" dirty="0"/>
        </a:p>
      </dgm:t>
    </dgm:pt>
    <dgm:pt modelId="{6036B13A-EBBB-483F-BBC3-363AAA5399F1}" type="parTrans" cxnId="{C09059FA-7940-4BB2-B676-85B0BD9FC6C9}">
      <dgm:prSet/>
      <dgm:spPr>
        <a:scene3d>
          <a:camera prst="orthographicFront"/>
          <a:lightRig rig="flat" dir="t"/>
        </a:scene3d>
      </dgm:spPr>
      <dgm:t>
        <a:bodyPr/>
        <a:lstStyle/>
        <a:p>
          <a:endParaRPr lang="es-ES"/>
        </a:p>
      </dgm:t>
    </dgm:pt>
    <dgm:pt modelId="{F1157CBC-49A8-432B-B047-50E15189C3D5}" type="sibTrans" cxnId="{C09059FA-7940-4BB2-B676-85B0BD9FC6C9}">
      <dgm:prSet/>
      <dgm:spPr/>
      <dgm:t>
        <a:bodyPr/>
        <a:lstStyle/>
        <a:p>
          <a:endParaRPr lang="es-ES"/>
        </a:p>
      </dgm:t>
    </dgm:pt>
    <dgm:pt modelId="{9B2BAEC6-16DE-43E5-8B5A-941C2205708C}">
      <dgm:prSet custT="1"/>
      <dgm:spPr>
        <a:scene3d>
          <a:camera prst="orthographicFront"/>
          <a:lightRig rig="flat" dir="t"/>
        </a:scene3d>
        <a:sp3d prstMaterial="plastic">
          <a:bevelB w="88900" h="31750" prst="angle"/>
        </a:sp3d>
      </dgm:spPr>
      <dgm:t>
        <a:bodyPr/>
        <a:lstStyle/>
        <a:p>
          <a:r>
            <a:rPr lang="es-CL" sz="1000" dirty="0" smtClean="0"/>
            <a:t>Energía</a:t>
          </a:r>
          <a:endParaRPr lang="es-ES" sz="1000" dirty="0"/>
        </a:p>
      </dgm:t>
    </dgm:pt>
    <dgm:pt modelId="{84D45AE4-B614-4960-AF19-042E66BF3367}" type="parTrans" cxnId="{23019318-6A6F-4F27-999E-A9C716582F64}">
      <dgm:prSet/>
      <dgm:spPr>
        <a:scene3d>
          <a:camera prst="orthographicFront"/>
          <a:lightRig rig="flat" dir="t"/>
        </a:scene3d>
      </dgm:spPr>
      <dgm:t>
        <a:bodyPr/>
        <a:lstStyle/>
        <a:p>
          <a:endParaRPr lang="es-ES"/>
        </a:p>
      </dgm:t>
    </dgm:pt>
    <dgm:pt modelId="{BE678BAD-33F4-4243-AFDF-6504FE7EB310}" type="sibTrans" cxnId="{23019318-6A6F-4F27-999E-A9C716582F64}">
      <dgm:prSet/>
      <dgm:spPr/>
      <dgm:t>
        <a:bodyPr/>
        <a:lstStyle/>
        <a:p>
          <a:endParaRPr lang="es-ES"/>
        </a:p>
      </dgm:t>
    </dgm:pt>
    <dgm:pt modelId="{D2F94C7B-26F5-4583-96E3-E405C016D68E}">
      <dgm:prSet custT="1"/>
      <dgm:spPr>
        <a:scene3d>
          <a:camera prst="orthographicFront"/>
          <a:lightRig rig="flat" dir="t"/>
        </a:scene3d>
        <a:sp3d prstMaterial="plastic">
          <a:bevelB w="88900" h="31750" prst="angle"/>
        </a:sp3d>
      </dgm:spPr>
      <dgm:t>
        <a:bodyPr/>
        <a:lstStyle/>
        <a:p>
          <a:r>
            <a:rPr lang="es-CL" sz="1000" dirty="0" smtClean="0"/>
            <a:t>Plataforma</a:t>
          </a:r>
        </a:p>
      </dgm:t>
    </dgm:pt>
    <dgm:pt modelId="{8F6E090E-54AC-43F3-B50F-EE3E38B525EC}" type="parTrans" cxnId="{6ECDEECF-E3B2-40B2-A86C-9D39A376FC8C}">
      <dgm:prSet/>
      <dgm:spPr>
        <a:scene3d>
          <a:camera prst="orthographicFront"/>
          <a:lightRig rig="flat" dir="t"/>
        </a:scene3d>
      </dgm:spPr>
      <dgm:t>
        <a:bodyPr/>
        <a:lstStyle/>
        <a:p>
          <a:endParaRPr lang="es-ES"/>
        </a:p>
      </dgm:t>
    </dgm:pt>
    <dgm:pt modelId="{5CD886AB-D788-491D-A060-17BA2EDE55D3}" type="sibTrans" cxnId="{6ECDEECF-E3B2-40B2-A86C-9D39A376FC8C}">
      <dgm:prSet/>
      <dgm:spPr/>
      <dgm:t>
        <a:bodyPr/>
        <a:lstStyle/>
        <a:p>
          <a:endParaRPr lang="es-ES"/>
        </a:p>
      </dgm:t>
    </dgm:pt>
    <dgm:pt modelId="{BD6E9273-097D-4F61-B946-26DBCFF9E34D}">
      <dgm:prSet custT="1"/>
      <dgm:spPr>
        <a:scene3d>
          <a:camera prst="orthographicFront"/>
          <a:lightRig rig="flat" dir="t"/>
        </a:scene3d>
        <a:sp3d prstMaterial="plastic">
          <a:bevelB w="88900" h="31750" prst="angle"/>
        </a:sp3d>
      </dgm:spPr>
      <dgm:t>
        <a:bodyPr/>
        <a:lstStyle/>
        <a:p>
          <a:r>
            <a:rPr lang="es-CL" sz="800" dirty="0" smtClean="0"/>
            <a:t>Materiales</a:t>
          </a:r>
        </a:p>
      </dgm:t>
    </dgm:pt>
    <dgm:pt modelId="{9A68626D-82AF-408E-9C0B-9E9E4B50DE11}" type="parTrans" cxnId="{23E5E296-2CFB-47E9-981A-B1389F9159E6}">
      <dgm:prSet/>
      <dgm:spPr>
        <a:scene3d>
          <a:camera prst="orthographicFront"/>
          <a:lightRig rig="flat" dir="t"/>
        </a:scene3d>
      </dgm:spPr>
      <dgm:t>
        <a:bodyPr/>
        <a:lstStyle/>
        <a:p>
          <a:endParaRPr lang="es-ES"/>
        </a:p>
      </dgm:t>
    </dgm:pt>
    <dgm:pt modelId="{A26CDB02-B3DB-4E07-9C11-68B807D46457}" type="sibTrans" cxnId="{23E5E296-2CFB-47E9-981A-B1389F9159E6}">
      <dgm:prSet/>
      <dgm:spPr/>
      <dgm:t>
        <a:bodyPr/>
        <a:lstStyle/>
        <a:p>
          <a:endParaRPr lang="es-ES"/>
        </a:p>
      </dgm:t>
    </dgm:pt>
    <dgm:pt modelId="{F7E9189F-7882-4D5C-A9B5-0073BE89EF75}" type="asst">
      <dgm:prSet custT="1"/>
      <dgm:spPr>
        <a:scene3d>
          <a:camera prst="orthographicFront"/>
          <a:lightRig rig="flat" dir="t"/>
        </a:scene3d>
        <a:sp3d prstMaterial="plastic">
          <a:bevelB w="88900" h="31750" prst="angle"/>
        </a:sp3d>
      </dgm:spPr>
      <dgm:t>
        <a:bodyPr/>
        <a:lstStyle/>
        <a:p>
          <a:r>
            <a:rPr lang="es-ES" sz="1100" dirty="0" smtClean="0"/>
            <a:t>Ofsec</a:t>
          </a:r>
          <a:endParaRPr lang="es-ES" sz="1200" dirty="0"/>
        </a:p>
      </dgm:t>
    </dgm:pt>
    <dgm:pt modelId="{DCB8427D-65D0-446B-AF05-759C86FB7960}" type="parTrans" cxnId="{8CE58CD6-3387-42EE-8E53-48375F90F40C}">
      <dgm:prSet/>
      <dgm:spPr>
        <a:scene3d>
          <a:camera prst="orthographicFront"/>
          <a:lightRig rig="flat" dir="t"/>
        </a:scene3d>
      </dgm:spPr>
      <dgm:t>
        <a:bodyPr/>
        <a:lstStyle/>
        <a:p>
          <a:endParaRPr lang="es-ES"/>
        </a:p>
      </dgm:t>
    </dgm:pt>
    <dgm:pt modelId="{06B8DC7B-BF91-4484-AFB1-BC9AE08C2156}" type="sibTrans" cxnId="{8CE58CD6-3387-42EE-8E53-48375F90F40C}">
      <dgm:prSet/>
      <dgm:spPr/>
      <dgm:t>
        <a:bodyPr/>
        <a:lstStyle/>
        <a:p>
          <a:endParaRPr lang="es-ES"/>
        </a:p>
      </dgm:t>
    </dgm:pt>
    <dgm:pt modelId="{720A4F8D-8221-454A-A68C-5164E19355AD}">
      <dgm:prSet custT="1"/>
      <dgm:spPr/>
      <dgm:t>
        <a:bodyPr/>
        <a:lstStyle/>
        <a:p>
          <a:r>
            <a:rPr lang="es-MX" sz="900" dirty="0" smtClean="0"/>
            <a:t>Oficial TC</a:t>
          </a:r>
          <a:endParaRPr lang="es-CL" sz="900" dirty="0"/>
        </a:p>
      </dgm:t>
    </dgm:pt>
    <dgm:pt modelId="{60BECE7E-2FBB-46B3-8553-9E84BB8863A3}" type="parTrans" cxnId="{229B24E9-D489-4B97-91C8-91991782232D}">
      <dgm:prSet/>
      <dgm:spPr>
        <a:scene3d>
          <a:camera prst="orthographicFront"/>
          <a:lightRig rig="flat" dir="t"/>
        </a:scene3d>
      </dgm:spPr>
      <dgm:t>
        <a:bodyPr/>
        <a:lstStyle/>
        <a:p>
          <a:endParaRPr lang="es-ES"/>
        </a:p>
      </dgm:t>
    </dgm:pt>
    <dgm:pt modelId="{90FCDA21-AFDF-4CBD-8BF7-70E724B9DAEB}" type="sibTrans" cxnId="{229B24E9-D489-4B97-91C8-91991782232D}">
      <dgm:prSet/>
      <dgm:spPr/>
      <dgm:t>
        <a:bodyPr/>
        <a:lstStyle/>
        <a:p>
          <a:endParaRPr lang="es-CL"/>
        </a:p>
      </dgm:t>
    </dgm:pt>
    <dgm:pt modelId="{786AECBF-8B7F-4FD3-85F8-D86D3DDFE1AB}" type="pres">
      <dgm:prSet presAssocID="{D55CF11F-E56F-44C1-8BFE-ACAE38E42006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ES"/>
        </a:p>
      </dgm:t>
    </dgm:pt>
    <dgm:pt modelId="{A667AF7E-C168-4AFC-AC78-5223CA3D664F}" type="pres">
      <dgm:prSet presAssocID="{05FBC4B9-1394-4EF2-B19A-2B6FCFBD864D}" presName="hierRoot1" presStyleCnt="0">
        <dgm:presLayoutVars>
          <dgm:hierBranch val="init"/>
        </dgm:presLayoutVars>
      </dgm:prSet>
      <dgm:spPr/>
      <dgm:t>
        <a:bodyPr/>
        <a:lstStyle/>
        <a:p>
          <a:endParaRPr lang="es-ES"/>
        </a:p>
      </dgm:t>
    </dgm:pt>
    <dgm:pt modelId="{F343D8F4-F54A-4145-AE1F-6872AA7D9D54}" type="pres">
      <dgm:prSet presAssocID="{05FBC4B9-1394-4EF2-B19A-2B6FCFBD864D}" presName="rootComposite1" presStyleCnt="0"/>
      <dgm:spPr/>
      <dgm:t>
        <a:bodyPr/>
        <a:lstStyle/>
        <a:p>
          <a:endParaRPr lang="es-ES"/>
        </a:p>
      </dgm:t>
    </dgm:pt>
    <dgm:pt modelId="{38DF4CC3-D8CB-4B96-BA5A-8A087B1329B5}" type="pres">
      <dgm:prSet presAssocID="{05FBC4B9-1394-4EF2-B19A-2B6FCFBD864D}" presName="rootText1" presStyleLbl="node0" presStyleIdx="0" presStyleCnt="1" custLinFactNeighborX="-257" custLinFactNeighborY="55947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821CEB02-6695-4F64-B3D0-4177AC7864B1}" type="pres">
      <dgm:prSet presAssocID="{05FBC4B9-1394-4EF2-B19A-2B6FCFBD864D}" presName="rootConnector1" presStyleLbl="node1" presStyleIdx="0" presStyleCnt="0"/>
      <dgm:spPr/>
      <dgm:t>
        <a:bodyPr/>
        <a:lstStyle/>
        <a:p>
          <a:endParaRPr lang="es-ES"/>
        </a:p>
      </dgm:t>
    </dgm:pt>
    <dgm:pt modelId="{E6A8465C-9E7B-44FC-87E5-5D35128C70E5}" type="pres">
      <dgm:prSet presAssocID="{05FBC4B9-1394-4EF2-B19A-2B6FCFBD864D}" presName="hierChild2" presStyleCnt="0"/>
      <dgm:spPr/>
      <dgm:t>
        <a:bodyPr/>
        <a:lstStyle/>
        <a:p>
          <a:endParaRPr lang="es-ES"/>
        </a:p>
      </dgm:t>
    </dgm:pt>
    <dgm:pt modelId="{A405E7AD-908D-48ED-8F3D-8145D1EBFCE3}" type="pres">
      <dgm:prSet presAssocID="{ACFD7FA2-0448-4FBB-A671-76035D2D3C06}" presName="Name37" presStyleLbl="parChTrans1D2" presStyleIdx="0" presStyleCnt="2"/>
      <dgm:spPr/>
      <dgm:t>
        <a:bodyPr/>
        <a:lstStyle/>
        <a:p>
          <a:endParaRPr lang="es-ES"/>
        </a:p>
      </dgm:t>
    </dgm:pt>
    <dgm:pt modelId="{AEC3722E-AD93-4376-B0B2-95120CA58371}" type="pres">
      <dgm:prSet presAssocID="{3A24EB52-5867-48BB-89A5-BC0DB6D00CAD}" presName="hierRoot2" presStyleCnt="0">
        <dgm:presLayoutVars>
          <dgm:hierBranch val="init"/>
        </dgm:presLayoutVars>
      </dgm:prSet>
      <dgm:spPr/>
      <dgm:t>
        <a:bodyPr/>
        <a:lstStyle/>
        <a:p>
          <a:endParaRPr lang="es-ES"/>
        </a:p>
      </dgm:t>
    </dgm:pt>
    <dgm:pt modelId="{C9F85925-35C1-4255-8934-B88869301657}" type="pres">
      <dgm:prSet presAssocID="{3A24EB52-5867-48BB-89A5-BC0DB6D00CAD}" presName="rootComposite" presStyleCnt="0"/>
      <dgm:spPr/>
      <dgm:t>
        <a:bodyPr/>
        <a:lstStyle/>
        <a:p>
          <a:endParaRPr lang="es-ES"/>
        </a:p>
      </dgm:t>
    </dgm:pt>
    <dgm:pt modelId="{D9699959-5C41-4A43-9611-75363A9A6F23}" type="pres">
      <dgm:prSet presAssocID="{3A24EB52-5867-48BB-89A5-BC0DB6D00CAD}" presName="rootText" presStyleLbl="node2" presStyleIdx="0" presStyleCnt="1" custLinFactNeighborX="-102" custLinFactNeighborY="8119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967A8129-CE23-491E-AA45-DD6B6ABBB8D5}" type="pres">
      <dgm:prSet presAssocID="{3A24EB52-5867-48BB-89A5-BC0DB6D00CAD}" presName="rootConnector" presStyleLbl="node2" presStyleIdx="0" presStyleCnt="1"/>
      <dgm:spPr/>
      <dgm:t>
        <a:bodyPr/>
        <a:lstStyle/>
        <a:p>
          <a:endParaRPr lang="es-ES"/>
        </a:p>
      </dgm:t>
    </dgm:pt>
    <dgm:pt modelId="{4C150C6B-3289-43EB-A489-D09716B3B045}" type="pres">
      <dgm:prSet presAssocID="{3A24EB52-5867-48BB-89A5-BC0DB6D00CAD}" presName="hierChild4" presStyleCnt="0"/>
      <dgm:spPr/>
      <dgm:t>
        <a:bodyPr/>
        <a:lstStyle/>
        <a:p>
          <a:endParaRPr lang="es-ES"/>
        </a:p>
      </dgm:t>
    </dgm:pt>
    <dgm:pt modelId="{2E25E5E7-FDF4-41D9-83E3-A45837913551}" type="pres">
      <dgm:prSet presAssocID="{F420E1AA-6242-47D6-B354-7867557B84E2}" presName="Name37" presStyleLbl="parChTrans1D3" presStyleIdx="0" presStyleCnt="4"/>
      <dgm:spPr/>
      <dgm:t>
        <a:bodyPr/>
        <a:lstStyle/>
        <a:p>
          <a:endParaRPr lang="es-ES"/>
        </a:p>
      </dgm:t>
    </dgm:pt>
    <dgm:pt modelId="{7B3EFFE7-A277-4359-91FF-C80076E90159}" type="pres">
      <dgm:prSet presAssocID="{DC7C4052-4054-490E-AF07-FC23C088725B}" presName="hierRoot2" presStyleCnt="0">
        <dgm:presLayoutVars>
          <dgm:hierBranch val="init"/>
        </dgm:presLayoutVars>
      </dgm:prSet>
      <dgm:spPr/>
      <dgm:t>
        <a:bodyPr/>
        <a:lstStyle/>
        <a:p>
          <a:endParaRPr lang="es-ES"/>
        </a:p>
      </dgm:t>
    </dgm:pt>
    <dgm:pt modelId="{6E9EBFA6-6A28-48FD-A167-06643C0FB066}" type="pres">
      <dgm:prSet presAssocID="{DC7C4052-4054-490E-AF07-FC23C088725B}" presName="rootComposite" presStyleCnt="0"/>
      <dgm:spPr/>
      <dgm:t>
        <a:bodyPr/>
        <a:lstStyle/>
        <a:p>
          <a:endParaRPr lang="es-ES"/>
        </a:p>
      </dgm:t>
    </dgm:pt>
    <dgm:pt modelId="{B6F93412-8550-429B-B6F1-5A186E51F124}" type="pres">
      <dgm:prSet presAssocID="{DC7C4052-4054-490E-AF07-FC23C088725B}" presName="rootText" presStyleLbl="node3" presStyleIdx="0" presStyleCnt="4" custScaleX="176086" custScaleY="161051" custLinFactX="-200000" custLinFactNeighborX="-214457" custLinFactNeighborY="45157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4A5AA516-B51A-4296-AA6A-B21E907765C5}" type="pres">
      <dgm:prSet presAssocID="{DC7C4052-4054-490E-AF07-FC23C088725B}" presName="rootConnector" presStyleLbl="node3" presStyleIdx="0" presStyleCnt="4"/>
      <dgm:spPr/>
      <dgm:t>
        <a:bodyPr/>
        <a:lstStyle/>
        <a:p>
          <a:endParaRPr lang="es-ES"/>
        </a:p>
      </dgm:t>
    </dgm:pt>
    <dgm:pt modelId="{FB7754EA-EC8A-4E67-9AB6-79038BD20F9E}" type="pres">
      <dgm:prSet presAssocID="{DC7C4052-4054-490E-AF07-FC23C088725B}" presName="hierChild4" presStyleCnt="0"/>
      <dgm:spPr/>
      <dgm:t>
        <a:bodyPr/>
        <a:lstStyle/>
        <a:p>
          <a:endParaRPr lang="es-ES"/>
        </a:p>
      </dgm:t>
    </dgm:pt>
    <dgm:pt modelId="{E34B9825-FBB3-4901-A2F1-167573AEC17D}" type="pres">
      <dgm:prSet presAssocID="{2EC9F69A-F515-4A61-ABFD-17D90B204960}" presName="Name37" presStyleLbl="parChTrans1D4" presStyleIdx="0" presStyleCnt="14"/>
      <dgm:spPr/>
      <dgm:t>
        <a:bodyPr/>
        <a:lstStyle/>
        <a:p>
          <a:endParaRPr lang="es-ES"/>
        </a:p>
      </dgm:t>
    </dgm:pt>
    <dgm:pt modelId="{76E29557-CFE0-44A8-894E-8D9F57A0987D}" type="pres">
      <dgm:prSet presAssocID="{D6E7EB5D-6562-42AD-9008-90D0EFBF95CF}" presName="hierRoot2" presStyleCnt="0">
        <dgm:presLayoutVars>
          <dgm:hierBranch val="init"/>
        </dgm:presLayoutVars>
      </dgm:prSet>
      <dgm:spPr/>
      <dgm:t>
        <a:bodyPr/>
        <a:lstStyle/>
        <a:p>
          <a:endParaRPr lang="es-ES"/>
        </a:p>
      </dgm:t>
    </dgm:pt>
    <dgm:pt modelId="{AEB51E1A-A04D-481C-A676-3667D42D093B}" type="pres">
      <dgm:prSet presAssocID="{D6E7EB5D-6562-42AD-9008-90D0EFBF95CF}" presName="rootComposite" presStyleCnt="0"/>
      <dgm:spPr/>
      <dgm:t>
        <a:bodyPr/>
        <a:lstStyle/>
        <a:p>
          <a:endParaRPr lang="es-ES"/>
        </a:p>
      </dgm:t>
    </dgm:pt>
    <dgm:pt modelId="{570ED506-030A-4405-A4B1-6B34905F0350}" type="pres">
      <dgm:prSet presAssocID="{D6E7EB5D-6562-42AD-9008-90D0EFBF95CF}" presName="rootText" presStyleLbl="node4" presStyleIdx="0" presStyleCnt="14" custScaleX="161051" custScaleY="161051" custLinFactX="-200000" custLinFactNeighborX="-214457" custLinFactNeighborY="22483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5E300AF7-9C47-4350-9680-4077DF44012A}" type="pres">
      <dgm:prSet presAssocID="{D6E7EB5D-6562-42AD-9008-90D0EFBF95CF}" presName="rootConnector" presStyleLbl="node4" presStyleIdx="0" presStyleCnt="14"/>
      <dgm:spPr/>
      <dgm:t>
        <a:bodyPr/>
        <a:lstStyle/>
        <a:p>
          <a:endParaRPr lang="es-ES"/>
        </a:p>
      </dgm:t>
    </dgm:pt>
    <dgm:pt modelId="{62C71F51-1C1D-4928-B9AC-3BCA3C349C49}" type="pres">
      <dgm:prSet presAssocID="{D6E7EB5D-6562-42AD-9008-90D0EFBF95CF}" presName="hierChild4" presStyleCnt="0"/>
      <dgm:spPr/>
      <dgm:t>
        <a:bodyPr/>
        <a:lstStyle/>
        <a:p>
          <a:endParaRPr lang="es-ES"/>
        </a:p>
      </dgm:t>
    </dgm:pt>
    <dgm:pt modelId="{70A43D5D-3DA0-493B-A22E-99C77DBA893D}" type="pres">
      <dgm:prSet presAssocID="{D6E7EB5D-6562-42AD-9008-90D0EFBF95CF}" presName="hierChild5" presStyleCnt="0"/>
      <dgm:spPr/>
      <dgm:t>
        <a:bodyPr/>
        <a:lstStyle/>
        <a:p>
          <a:endParaRPr lang="es-ES"/>
        </a:p>
      </dgm:t>
    </dgm:pt>
    <dgm:pt modelId="{E1DC96C6-777B-4A54-864F-71B93CCF9DEC}" type="pres">
      <dgm:prSet presAssocID="{F1E874EC-EE74-4AD7-9E78-FB74D81FE37F}" presName="Name37" presStyleLbl="parChTrans1D4" presStyleIdx="1" presStyleCnt="14"/>
      <dgm:spPr/>
      <dgm:t>
        <a:bodyPr/>
        <a:lstStyle/>
        <a:p>
          <a:endParaRPr lang="es-ES"/>
        </a:p>
      </dgm:t>
    </dgm:pt>
    <dgm:pt modelId="{0D842837-41AD-4AEC-A082-E64D5E3BB082}" type="pres">
      <dgm:prSet presAssocID="{0749CD0F-34CB-4E56-AA82-B4D3EA370CFF}" presName="hierRoot2" presStyleCnt="0">
        <dgm:presLayoutVars>
          <dgm:hierBranch val="init"/>
        </dgm:presLayoutVars>
      </dgm:prSet>
      <dgm:spPr/>
      <dgm:t>
        <a:bodyPr/>
        <a:lstStyle/>
        <a:p>
          <a:endParaRPr lang="es-ES"/>
        </a:p>
      </dgm:t>
    </dgm:pt>
    <dgm:pt modelId="{E66EA9D9-D413-4C0C-A72A-E9AC14EB6AA7}" type="pres">
      <dgm:prSet presAssocID="{0749CD0F-34CB-4E56-AA82-B4D3EA370CFF}" presName="rootComposite" presStyleCnt="0"/>
      <dgm:spPr/>
      <dgm:t>
        <a:bodyPr/>
        <a:lstStyle/>
        <a:p>
          <a:endParaRPr lang="es-ES"/>
        </a:p>
      </dgm:t>
    </dgm:pt>
    <dgm:pt modelId="{155B1062-41A9-49FE-8134-BA6CBE5691AD}" type="pres">
      <dgm:prSet presAssocID="{0749CD0F-34CB-4E56-AA82-B4D3EA370CFF}" presName="rootText" presStyleLbl="node4" presStyleIdx="1" presStyleCnt="14" custScaleX="161051" custScaleY="161051" custLinFactX="-200000" custLinFactNeighborX="-214457" custLinFactNeighborY="13249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81C3A5FD-6C96-43D0-8572-9204A2013A99}" type="pres">
      <dgm:prSet presAssocID="{0749CD0F-34CB-4E56-AA82-B4D3EA370CFF}" presName="rootConnector" presStyleLbl="node4" presStyleIdx="1" presStyleCnt="14"/>
      <dgm:spPr/>
      <dgm:t>
        <a:bodyPr/>
        <a:lstStyle/>
        <a:p>
          <a:endParaRPr lang="es-ES"/>
        </a:p>
      </dgm:t>
    </dgm:pt>
    <dgm:pt modelId="{1B2BE98B-D83C-4BB8-BE50-2FBFB46FEDFA}" type="pres">
      <dgm:prSet presAssocID="{0749CD0F-34CB-4E56-AA82-B4D3EA370CFF}" presName="hierChild4" presStyleCnt="0"/>
      <dgm:spPr/>
      <dgm:t>
        <a:bodyPr/>
        <a:lstStyle/>
        <a:p>
          <a:endParaRPr lang="es-ES"/>
        </a:p>
      </dgm:t>
    </dgm:pt>
    <dgm:pt modelId="{2DB3F534-EAE6-4F29-9859-5D9AB0F177F2}" type="pres">
      <dgm:prSet presAssocID="{0749CD0F-34CB-4E56-AA82-B4D3EA370CFF}" presName="hierChild5" presStyleCnt="0"/>
      <dgm:spPr/>
      <dgm:t>
        <a:bodyPr/>
        <a:lstStyle/>
        <a:p>
          <a:endParaRPr lang="es-ES"/>
        </a:p>
      </dgm:t>
    </dgm:pt>
    <dgm:pt modelId="{B7CFFF7A-9000-465A-A8D4-A7F8086F686C}" type="pres">
      <dgm:prSet presAssocID="{5AF3C88E-AFBE-430F-9519-3F089680F6FA}" presName="Name37" presStyleLbl="parChTrans1D4" presStyleIdx="2" presStyleCnt="14"/>
      <dgm:spPr/>
      <dgm:t>
        <a:bodyPr/>
        <a:lstStyle/>
        <a:p>
          <a:endParaRPr lang="es-ES"/>
        </a:p>
      </dgm:t>
    </dgm:pt>
    <dgm:pt modelId="{A67AA1A9-C5D5-4BD6-A579-CD9A6E2C46A9}" type="pres">
      <dgm:prSet presAssocID="{39DA3EBC-557C-44A4-8745-4796C7C99958}" presName="hierRoot2" presStyleCnt="0">
        <dgm:presLayoutVars>
          <dgm:hierBranch val="init"/>
        </dgm:presLayoutVars>
      </dgm:prSet>
      <dgm:spPr/>
      <dgm:t>
        <a:bodyPr/>
        <a:lstStyle/>
        <a:p>
          <a:endParaRPr lang="es-ES"/>
        </a:p>
      </dgm:t>
    </dgm:pt>
    <dgm:pt modelId="{73E20A72-B54E-4155-AE29-1486C56CF41F}" type="pres">
      <dgm:prSet presAssocID="{39DA3EBC-557C-44A4-8745-4796C7C99958}" presName="rootComposite" presStyleCnt="0"/>
      <dgm:spPr/>
      <dgm:t>
        <a:bodyPr/>
        <a:lstStyle/>
        <a:p>
          <a:endParaRPr lang="es-ES"/>
        </a:p>
      </dgm:t>
    </dgm:pt>
    <dgm:pt modelId="{90734E68-D0D1-43AF-A34C-D61013106CF3}" type="pres">
      <dgm:prSet presAssocID="{39DA3EBC-557C-44A4-8745-4796C7C99958}" presName="rootText" presStyleLbl="node4" presStyleIdx="2" presStyleCnt="14" custScaleX="161051" custScaleY="161051" custLinFactX="-200000" custLinFactNeighborX="-214457" custLinFactNeighborY="269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BFD2A27D-AB46-4587-8869-FFAE419697E0}" type="pres">
      <dgm:prSet presAssocID="{39DA3EBC-557C-44A4-8745-4796C7C99958}" presName="rootConnector" presStyleLbl="node4" presStyleIdx="2" presStyleCnt="14"/>
      <dgm:spPr/>
      <dgm:t>
        <a:bodyPr/>
        <a:lstStyle/>
        <a:p>
          <a:endParaRPr lang="es-ES"/>
        </a:p>
      </dgm:t>
    </dgm:pt>
    <dgm:pt modelId="{D96FAE45-7FD0-450F-AC95-22FD6D0D3C04}" type="pres">
      <dgm:prSet presAssocID="{39DA3EBC-557C-44A4-8745-4796C7C99958}" presName="hierChild4" presStyleCnt="0"/>
      <dgm:spPr/>
      <dgm:t>
        <a:bodyPr/>
        <a:lstStyle/>
        <a:p>
          <a:endParaRPr lang="es-ES"/>
        </a:p>
      </dgm:t>
    </dgm:pt>
    <dgm:pt modelId="{D40B2E94-14EE-45CF-9681-709C92261268}" type="pres">
      <dgm:prSet presAssocID="{39DA3EBC-557C-44A4-8745-4796C7C99958}" presName="hierChild5" presStyleCnt="0"/>
      <dgm:spPr/>
      <dgm:t>
        <a:bodyPr/>
        <a:lstStyle/>
        <a:p>
          <a:endParaRPr lang="es-ES"/>
        </a:p>
      </dgm:t>
    </dgm:pt>
    <dgm:pt modelId="{A24916A1-D9B4-464C-A341-B57D607F7E9B}" type="pres">
      <dgm:prSet presAssocID="{606269B8-0490-4D0A-BB39-7F5044E52402}" presName="Name37" presStyleLbl="parChTrans1D4" presStyleIdx="3" presStyleCnt="14"/>
      <dgm:spPr/>
      <dgm:t>
        <a:bodyPr/>
        <a:lstStyle/>
        <a:p>
          <a:endParaRPr lang="es-ES"/>
        </a:p>
      </dgm:t>
    </dgm:pt>
    <dgm:pt modelId="{0A238E2F-D9CB-4D0E-84D2-05724C307C19}" type="pres">
      <dgm:prSet presAssocID="{F80D35EC-BD8E-48A2-8B7D-EF5E1A85D156}" presName="hierRoot2" presStyleCnt="0">
        <dgm:presLayoutVars>
          <dgm:hierBranch val="init"/>
        </dgm:presLayoutVars>
      </dgm:prSet>
      <dgm:spPr/>
      <dgm:t>
        <a:bodyPr/>
        <a:lstStyle/>
        <a:p>
          <a:endParaRPr lang="es-ES"/>
        </a:p>
      </dgm:t>
    </dgm:pt>
    <dgm:pt modelId="{3A7BAAAB-63B3-4FB2-BFE5-00C1A6ECCB5B}" type="pres">
      <dgm:prSet presAssocID="{F80D35EC-BD8E-48A2-8B7D-EF5E1A85D156}" presName="rootComposite" presStyleCnt="0"/>
      <dgm:spPr/>
      <dgm:t>
        <a:bodyPr/>
        <a:lstStyle/>
        <a:p>
          <a:endParaRPr lang="es-ES"/>
        </a:p>
      </dgm:t>
    </dgm:pt>
    <dgm:pt modelId="{AA84A222-5555-4542-9958-219719074AFF}" type="pres">
      <dgm:prSet presAssocID="{F80D35EC-BD8E-48A2-8B7D-EF5E1A85D156}" presName="rootText" presStyleLbl="node4" presStyleIdx="3" presStyleCnt="14" custScaleX="161051" custScaleY="161051" custLinFactX="-200000" custLinFactNeighborX="-214457" custLinFactNeighborY="-9677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585DAAAA-AB4E-43D8-AA5F-18501F55827E}" type="pres">
      <dgm:prSet presAssocID="{F80D35EC-BD8E-48A2-8B7D-EF5E1A85D156}" presName="rootConnector" presStyleLbl="node4" presStyleIdx="3" presStyleCnt="14"/>
      <dgm:spPr/>
      <dgm:t>
        <a:bodyPr/>
        <a:lstStyle/>
        <a:p>
          <a:endParaRPr lang="es-ES"/>
        </a:p>
      </dgm:t>
    </dgm:pt>
    <dgm:pt modelId="{144723DC-B4CC-41BD-AC7C-105EA902ABA2}" type="pres">
      <dgm:prSet presAssocID="{F80D35EC-BD8E-48A2-8B7D-EF5E1A85D156}" presName="hierChild4" presStyleCnt="0"/>
      <dgm:spPr/>
      <dgm:t>
        <a:bodyPr/>
        <a:lstStyle/>
        <a:p>
          <a:endParaRPr lang="es-ES"/>
        </a:p>
      </dgm:t>
    </dgm:pt>
    <dgm:pt modelId="{D4F21B3B-0FD5-4B00-A7E4-FA5775917848}" type="pres">
      <dgm:prSet presAssocID="{F80D35EC-BD8E-48A2-8B7D-EF5E1A85D156}" presName="hierChild5" presStyleCnt="0"/>
      <dgm:spPr/>
      <dgm:t>
        <a:bodyPr/>
        <a:lstStyle/>
        <a:p>
          <a:endParaRPr lang="es-ES"/>
        </a:p>
      </dgm:t>
    </dgm:pt>
    <dgm:pt modelId="{814D3355-C6C0-4FA8-90D8-B64E12993399}" type="pres">
      <dgm:prSet presAssocID="{FD6A751C-057C-4E90-ADCA-D6B50EF73DF8}" presName="Name37" presStyleLbl="parChTrans1D4" presStyleIdx="4" presStyleCnt="14"/>
      <dgm:spPr/>
      <dgm:t>
        <a:bodyPr/>
        <a:lstStyle/>
        <a:p>
          <a:endParaRPr lang="es-ES"/>
        </a:p>
      </dgm:t>
    </dgm:pt>
    <dgm:pt modelId="{1418B48A-6654-4B5B-A3AF-8A44F4A7A5AF}" type="pres">
      <dgm:prSet presAssocID="{E7B7E735-A831-4CED-8224-383A407C24EA}" presName="hierRoot2" presStyleCnt="0">
        <dgm:presLayoutVars>
          <dgm:hierBranch val="init"/>
        </dgm:presLayoutVars>
      </dgm:prSet>
      <dgm:spPr/>
      <dgm:t>
        <a:bodyPr/>
        <a:lstStyle/>
        <a:p>
          <a:endParaRPr lang="es-ES"/>
        </a:p>
      </dgm:t>
    </dgm:pt>
    <dgm:pt modelId="{1C410877-2C58-41AF-A9B1-B73194176FC6}" type="pres">
      <dgm:prSet presAssocID="{E7B7E735-A831-4CED-8224-383A407C24EA}" presName="rootComposite" presStyleCnt="0"/>
      <dgm:spPr/>
      <dgm:t>
        <a:bodyPr/>
        <a:lstStyle/>
        <a:p>
          <a:endParaRPr lang="es-ES"/>
        </a:p>
      </dgm:t>
    </dgm:pt>
    <dgm:pt modelId="{EC8FCCFE-A66D-4A47-8B0B-41353707830D}" type="pres">
      <dgm:prSet presAssocID="{E7B7E735-A831-4CED-8224-383A407C24EA}" presName="rootText" presStyleLbl="node4" presStyleIdx="4" presStyleCnt="14" custScaleX="161051" custScaleY="161051" custLinFactX="-200000" custLinFactNeighborX="-214457" custLinFactNeighborY="10884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C8626285-77E7-422E-993C-5612A4874F77}" type="pres">
      <dgm:prSet presAssocID="{E7B7E735-A831-4CED-8224-383A407C24EA}" presName="rootConnector" presStyleLbl="node4" presStyleIdx="4" presStyleCnt="14"/>
      <dgm:spPr/>
      <dgm:t>
        <a:bodyPr/>
        <a:lstStyle/>
        <a:p>
          <a:endParaRPr lang="es-ES"/>
        </a:p>
      </dgm:t>
    </dgm:pt>
    <dgm:pt modelId="{8ADB8352-84FF-44FC-958E-3E59611FD508}" type="pres">
      <dgm:prSet presAssocID="{E7B7E735-A831-4CED-8224-383A407C24EA}" presName="hierChild4" presStyleCnt="0"/>
      <dgm:spPr/>
      <dgm:t>
        <a:bodyPr/>
        <a:lstStyle/>
        <a:p>
          <a:endParaRPr lang="es-ES"/>
        </a:p>
      </dgm:t>
    </dgm:pt>
    <dgm:pt modelId="{3251873B-50BF-466B-8F66-F777D6EF348C}" type="pres">
      <dgm:prSet presAssocID="{E7B7E735-A831-4CED-8224-383A407C24EA}" presName="hierChild5" presStyleCnt="0"/>
      <dgm:spPr/>
      <dgm:t>
        <a:bodyPr/>
        <a:lstStyle/>
        <a:p>
          <a:endParaRPr lang="es-ES"/>
        </a:p>
      </dgm:t>
    </dgm:pt>
    <dgm:pt modelId="{46ECEF7F-DCDA-47E5-BD56-9D41A5F622E6}" type="pres">
      <dgm:prSet presAssocID="{CB2024D4-2CB4-4DCA-A8E6-0A95E65E2740}" presName="Name37" presStyleLbl="parChTrans1D4" presStyleIdx="5" presStyleCnt="14"/>
      <dgm:spPr/>
      <dgm:t>
        <a:bodyPr/>
        <a:lstStyle/>
        <a:p>
          <a:endParaRPr lang="es-ES"/>
        </a:p>
      </dgm:t>
    </dgm:pt>
    <dgm:pt modelId="{6F577397-33E8-494F-9C68-DC0CC81F2EE1}" type="pres">
      <dgm:prSet presAssocID="{244F7B4B-5E53-418E-893A-40F9C8B85EDD}" presName="hierRoot2" presStyleCnt="0">
        <dgm:presLayoutVars>
          <dgm:hierBranch val="init"/>
        </dgm:presLayoutVars>
      </dgm:prSet>
      <dgm:spPr/>
      <dgm:t>
        <a:bodyPr/>
        <a:lstStyle/>
        <a:p>
          <a:endParaRPr lang="es-ES"/>
        </a:p>
      </dgm:t>
    </dgm:pt>
    <dgm:pt modelId="{9BC8B061-3BE0-4E4D-BE77-A9BD0BB0ACD5}" type="pres">
      <dgm:prSet presAssocID="{244F7B4B-5E53-418E-893A-40F9C8B85EDD}" presName="rootComposite" presStyleCnt="0"/>
      <dgm:spPr/>
      <dgm:t>
        <a:bodyPr/>
        <a:lstStyle/>
        <a:p>
          <a:endParaRPr lang="es-ES"/>
        </a:p>
      </dgm:t>
    </dgm:pt>
    <dgm:pt modelId="{7E368E45-9ADF-4A7E-8273-06EBE812E92F}" type="pres">
      <dgm:prSet presAssocID="{244F7B4B-5E53-418E-893A-40F9C8B85EDD}" presName="rootText" presStyleLbl="node4" presStyleIdx="5" presStyleCnt="14" custScaleX="161051" custScaleY="161051" custLinFactX="-200000" custLinFactNeighborX="-213156" custLinFactNeighborY="165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522F75A9-9D8B-485B-B3D7-3E62801713F1}" type="pres">
      <dgm:prSet presAssocID="{244F7B4B-5E53-418E-893A-40F9C8B85EDD}" presName="rootConnector" presStyleLbl="node4" presStyleIdx="5" presStyleCnt="14"/>
      <dgm:spPr/>
      <dgm:t>
        <a:bodyPr/>
        <a:lstStyle/>
        <a:p>
          <a:endParaRPr lang="es-ES"/>
        </a:p>
      </dgm:t>
    </dgm:pt>
    <dgm:pt modelId="{8550F8C4-BE04-4711-9A91-B4B3447BE786}" type="pres">
      <dgm:prSet presAssocID="{244F7B4B-5E53-418E-893A-40F9C8B85EDD}" presName="hierChild4" presStyleCnt="0"/>
      <dgm:spPr/>
      <dgm:t>
        <a:bodyPr/>
        <a:lstStyle/>
        <a:p>
          <a:endParaRPr lang="es-ES"/>
        </a:p>
      </dgm:t>
    </dgm:pt>
    <dgm:pt modelId="{6E57F2F8-729F-4CFB-8680-3BA82DEC6754}" type="pres">
      <dgm:prSet presAssocID="{244F7B4B-5E53-418E-893A-40F9C8B85EDD}" presName="hierChild5" presStyleCnt="0"/>
      <dgm:spPr/>
      <dgm:t>
        <a:bodyPr/>
        <a:lstStyle/>
        <a:p>
          <a:endParaRPr lang="es-ES"/>
        </a:p>
      </dgm:t>
    </dgm:pt>
    <dgm:pt modelId="{BE1058B6-9A8E-4595-9BA5-0183D00B1FD1}" type="pres">
      <dgm:prSet presAssocID="{DC7C4052-4054-490E-AF07-FC23C088725B}" presName="hierChild5" presStyleCnt="0"/>
      <dgm:spPr/>
      <dgm:t>
        <a:bodyPr/>
        <a:lstStyle/>
        <a:p>
          <a:endParaRPr lang="es-ES"/>
        </a:p>
      </dgm:t>
    </dgm:pt>
    <dgm:pt modelId="{31050E2C-32A9-4CFC-AFA9-79097666FED9}" type="pres">
      <dgm:prSet presAssocID="{4274C761-DD02-4789-8143-112CD487706F}" presName="Name37" presStyleLbl="parChTrans1D3" presStyleIdx="1" presStyleCnt="4"/>
      <dgm:spPr/>
      <dgm:t>
        <a:bodyPr/>
        <a:lstStyle/>
        <a:p>
          <a:endParaRPr lang="es-ES"/>
        </a:p>
      </dgm:t>
    </dgm:pt>
    <dgm:pt modelId="{F7C86DAC-0512-46B6-A740-1D636FC99F23}" type="pres">
      <dgm:prSet presAssocID="{AC1E05D9-819B-4D36-A8EB-A1AA9040A493}" presName="hierRoot2" presStyleCnt="0">
        <dgm:presLayoutVars>
          <dgm:hierBranch val="init"/>
        </dgm:presLayoutVars>
      </dgm:prSet>
      <dgm:spPr/>
      <dgm:t>
        <a:bodyPr/>
        <a:lstStyle/>
        <a:p>
          <a:endParaRPr lang="es-ES"/>
        </a:p>
      </dgm:t>
    </dgm:pt>
    <dgm:pt modelId="{2FEF49F9-7E81-4BCE-8640-D967D8A59493}" type="pres">
      <dgm:prSet presAssocID="{AC1E05D9-819B-4D36-A8EB-A1AA9040A493}" presName="rootComposite" presStyleCnt="0"/>
      <dgm:spPr/>
      <dgm:t>
        <a:bodyPr/>
        <a:lstStyle/>
        <a:p>
          <a:endParaRPr lang="es-ES"/>
        </a:p>
      </dgm:t>
    </dgm:pt>
    <dgm:pt modelId="{781205FD-C17A-46F8-BDBC-7B8AE2941B2C}" type="pres">
      <dgm:prSet presAssocID="{AC1E05D9-819B-4D36-A8EB-A1AA9040A493}" presName="rootText" presStyleLbl="node3" presStyleIdx="1" presStyleCnt="4" custScaleX="161051" custScaleY="161051" custLinFactX="-29749" custLinFactNeighborX="-100000" custLinFactNeighborY="45143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876F20CB-A3F2-40CB-99F4-A46C583238CA}" type="pres">
      <dgm:prSet presAssocID="{AC1E05D9-819B-4D36-A8EB-A1AA9040A493}" presName="rootConnector" presStyleLbl="node3" presStyleIdx="1" presStyleCnt="4"/>
      <dgm:spPr/>
      <dgm:t>
        <a:bodyPr/>
        <a:lstStyle/>
        <a:p>
          <a:endParaRPr lang="es-ES"/>
        </a:p>
      </dgm:t>
    </dgm:pt>
    <dgm:pt modelId="{544DBF1E-6430-4E30-9C64-F06A88EA927B}" type="pres">
      <dgm:prSet presAssocID="{AC1E05D9-819B-4D36-A8EB-A1AA9040A493}" presName="hierChild4" presStyleCnt="0"/>
      <dgm:spPr/>
      <dgm:t>
        <a:bodyPr/>
        <a:lstStyle/>
        <a:p>
          <a:endParaRPr lang="es-ES"/>
        </a:p>
      </dgm:t>
    </dgm:pt>
    <dgm:pt modelId="{407936F2-1ECD-45C7-8CDC-A6C2C93EB584}" type="pres">
      <dgm:prSet presAssocID="{581AB189-E83F-4808-9740-186ADEE056A4}" presName="Name37" presStyleLbl="parChTrans1D4" presStyleIdx="6" presStyleCnt="14"/>
      <dgm:spPr/>
      <dgm:t>
        <a:bodyPr/>
        <a:lstStyle/>
        <a:p>
          <a:endParaRPr lang="es-ES"/>
        </a:p>
      </dgm:t>
    </dgm:pt>
    <dgm:pt modelId="{33D8324D-889E-466A-B516-CB9A1F159CBE}" type="pres">
      <dgm:prSet presAssocID="{F45EA859-C532-4163-B765-CCA14BE2DEE9}" presName="hierRoot2" presStyleCnt="0">
        <dgm:presLayoutVars>
          <dgm:hierBranch val="init"/>
        </dgm:presLayoutVars>
      </dgm:prSet>
      <dgm:spPr/>
      <dgm:t>
        <a:bodyPr/>
        <a:lstStyle/>
        <a:p>
          <a:endParaRPr lang="es-ES"/>
        </a:p>
      </dgm:t>
    </dgm:pt>
    <dgm:pt modelId="{04DE0144-916A-420F-B370-A52201C8090A}" type="pres">
      <dgm:prSet presAssocID="{F45EA859-C532-4163-B765-CCA14BE2DEE9}" presName="rootComposite" presStyleCnt="0"/>
      <dgm:spPr/>
      <dgm:t>
        <a:bodyPr/>
        <a:lstStyle/>
        <a:p>
          <a:endParaRPr lang="es-ES"/>
        </a:p>
      </dgm:t>
    </dgm:pt>
    <dgm:pt modelId="{5FC84448-AD41-4A9C-A34E-1B865EBE15FD}" type="pres">
      <dgm:prSet presAssocID="{F45EA859-C532-4163-B765-CCA14BE2DEE9}" presName="rootText" presStyleLbl="node4" presStyleIdx="6" presStyleCnt="14" custScaleX="190582" custScaleY="161051" custLinFactX="-29749" custLinFactNeighborX="-100000" custLinFactNeighborY="45143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AAE9A5C8-53F7-43B3-BD18-451AA46EA0F3}" type="pres">
      <dgm:prSet presAssocID="{F45EA859-C532-4163-B765-CCA14BE2DEE9}" presName="rootConnector" presStyleLbl="node4" presStyleIdx="6" presStyleCnt="14"/>
      <dgm:spPr/>
      <dgm:t>
        <a:bodyPr/>
        <a:lstStyle/>
        <a:p>
          <a:endParaRPr lang="es-ES"/>
        </a:p>
      </dgm:t>
    </dgm:pt>
    <dgm:pt modelId="{274D763A-C895-47D4-840B-6A64DD640A7F}" type="pres">
      <dgm:prSet presAssocID="{F45EA859-C532-4163-B765-CCA14BE2DEE9}" presName="hierChild4" presStyleCnt="0"/>
      <dgm:spPr/>
      <dgm:t>
        <a:bodyPr/>
        <a:lstStyle/>
        <a:p>
          <a:endParaRPr lang="es-ES"/>
        </a:p>
      </dgm:t>
    </dgm:pt>
    <dgm:pt modelId="{86F9A0E7-9B31-4840-AB42-C7878DABA4FA}" type="pres">
      <dgm:prSet presAssocID="{F45EA859-C532-4163-B765-CCA14BE2DEE9}" presName="hierChild5" presStyleCnt="0"/>
      <dgm:spPr/>
      <dgm:t>
        <a:bodyPr/>
        <a:lstStyle/>
        <a:p>
          <a:endParaRPr lang="es-ES"/>
        </a:p>
      </dgm:t>
    </dgm:pt>
    <dgm:pt modelId="{73D4CB70-55A3-4012-BA68-FBDE17840CD1}" type="pres">
      <dgm:prSet presAssocID="{60BECE7E-2FBB-46B3-8553-9E84BB8863A3}" presName="Name37" presStyleLbl="parChTrans1D4" presStyleIdx="7" presStyleCnt="14"/>
      <dgm:spPr/>
      <dgm:t>
        <a:bodyPr/>
        <a:lstStyle/>
        <a:p>
          <a:endParaRPr lang="es-CL"/>
        </a:p>
      </dgm:t>
    </dgm:pt>
    <dgm:pt modelId="{AE4BA57B-E9DB-4EC2-958C-FE33BDF4D5AE}" type="pres">
      <dgm:prSet presAssocID="{720A4F8D-8221-454A-A68C-5164E19355AD}" presName="hierRoot2" presStyleCnt="0">
        <dgm:presLayoutVars>
          <dgm:hierBranch val="init"/>
        </dgm:presLayoutVars>
      </dgm:prSet>
      <dgm:spPr/>
    </dgm:pt>
    <dgm:pt modelId="{7FE9825D-C4D2-4BC9-8098-DEC8FE4BF10A}" type="pres">
      <dgm:prSet presAssocID="{720A4F8D-8221-454A-A68C-5164E19355AD}" presName="rootComposite" presStyleCnt="0"/>
      <dgm:spPr/>
    </dgm:pt>
    <dgm:pt modelId="{D582AED5-5421-4CEC-8C54-3FC614297CD7}" type="pres">
      <dgm:prSet presAssocID="{720A4F8D-8221-454A-A68C-5164E19355AD}" presName="rootText" presStyleLbl="node4" presStyleIdx="7" presStyleCnt="14" custScaleX="190582" custScaleY="161051" custLinFactX="-29749" custLinFactNeighborX="-100000" custLinFactNeighborY="43044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30DCC3D2-320D-4261-93C1-F6C37B7C208A}" type="pres">
      <dgm:prSet presAssocID="{720A4F8D-8221-454A-A68C-5164E19355AD}" presName="rootConnector" presStyleLbl="node4" presStyleIdx="7" presStyleCnt="14"/>
      <dgm:spPr/>
      <dgm:t>
        <a:bodyPr/>
        <a:lstStyle/>
        <a:p>
          <a:endParaRPr lang="es-CL"/>
        </a:p>
      </dgm:t>
    </dgm:pt>
    <dgm:pt modelId="{0DC86185-F6D8-453A-9522-56D3A62E9F44}" type="pres">
      <dgm:prSet presAssocID="{720A4F8D-8221-454A-A68C-5164E19355AD}" presName="hierChild4" presStyleCnt="0"/>
      <dgm:spPr/>
    </dgm:pt>
    <dgm:pt modelId="{763C1BE9-2DD1-41AC-A52D-915F5D98E68E}" type="pres">
      <dgm:prSet presAssocID="{720A4F8D-8221-454A-A68C-5164E19355AD}" presName="hierChild5" presStyleCnt="0"/>
      <dgm:spPr/>
    </dgm:pt>
    <dgm:pt modelId="{D683C748-5A5B-470B-88D0-391AA0C5FDE8}" type="pres">
      <dgm:prSet presAssocID="{998DFECC-C470-4638-9E9D-E256C92AB1FB}" presName="Name37" presStyleLbl="parChTrans1D4" presStyleIdx="8" presStyleCnt="14"/>
      <dgm:spPr/>
      <dgm:t>
        <a:bodyPr/>
        <a:lstStyle/>
        <a:p>
          <a:endParaRPr lang="es-ES"/>
        </a:p>
      </dgm:t>
    </dgm:pt>
    <dgm:pt modelId="{73295E18-F1D7-4050-B7DE-593F0B893074}" type="pres">
      <dgm:prSet presAssocID="{901AFAB6-7811-4BC6-A2B8-40982EFE11D1}" presName="hierRoot2" presStyleCnt="0">
        <dgm:presLayoutVars>
          <dgm:hierBranch val="init"/>
        </dgm:presLayoutVars>
      </dgm:prSet>
      <dgm:spPr/>
      <dgm:t>
        <a:bodyPr/>
        <a:lstStyle/>
        <a:p>
          <a:endParaRPr lang="es-ES"/>
        </a:p>
      </dgm:t>
    </dgm:pt>
    <dgm:pt modelId="{D9B1B354-DE01-4DC2-9959-0B275CCD76A4}" type="pres">
      <dgm:prSet presAssocID="{901AFAB6-7811-4BC6-A2B8-40982EFE11D1}" presName="rootComposite" presStyleCnt="0"/>
      <dgm:spPr/>
      <dgm:t>
        <a:bodyPr/>
        <a:lstStyle/>
        <a:p>
          <a:endParaRPr lang="es-ES"/>
        </a:p>
      </dgm:t>
    </dgm:pt>
    <dgm:pt modelId="{67D9BD84-F6E3-4FC5-9EAE-19E2B828FE8F}" type="pres">
      <dgm:prSet presAssocID="{901AFAB6-7811-4BC6-A2B8-40982EFE11D1}" presName="rootText" presStyleLbl="node4" presStyleIdx="8" presStyleCnt="14" custScaleX="187501" custScaleY="161051" custLinFactX="-29749" custLinFactNeighborX="-100000" custLinFactNeighborY="33098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54D74E64-0DF9-4C1E-9CF6-A03EDFE81895}" type="pres">
      <dgm:prSet presAssocID="{901AFAB6-7811-4BC6-A2B8-40982EFE11D1}" presName="rootConnector" presStyleLbl="node4" presStyleIdx="8" presStyleCnt="14"/>
      <dgm:spPr/>
      <dgm:t>
        <a:bodyPr/>
        <a:lstStyle/>
        <a:p>
          <a:endParaRPr lang="es-ES"/>
        </a:p>
      </dgm:t>
    </dgm:pt>
    <dgm:pt modelId="{779030A0-FC68-441F-A4F4-B9D0A4CEC198}" type="pres">
      <dgm:prSet presAssocID="{901AFAB6-7811-4BC6-A2B8-40982EFE11D1}" presName="hierChild4" presStyleCnt="0"/>
      <dgm:spPr/>
      <dgm:t>
        <a:bodyPr/>
        <a:lstStyle/>
        <a:p>
          <a:endParaRPr lang="es-ES"/>
        </a:p>
      </dgm:t>
    </dgm:pt>
    <dgm:pt modelId="{ED75B624-FCDD-4344-8A31-E3E0CB32B7D9}" type="pres">
      <dgm:prSet presAssocID="{901AFAB6-7811-4BC6-A2B8-40982EFE11D1}" presName="hierChild5" presStyleCnt="0"/>
      <dgm:spPr/>
      <dgm:t>
        <a:bodyPr/>
        <a:lstStyle/>
        <a:p>
          <a:endParaRPr lang="es-ES"/>
        </a:p>
      </dgm:t>
    </dgm:pt>
    <dgm:pt modelId="{2CFBBB61-120B-4057-B556-2CD15BA6871D}" type="pres">
      <dgm:prSet presAssocID="{4CAB60D4-9BA1-437A-BD7B-C6985AEEB9F4}" presName="Name37" presStyleLbl="parChTrans1D4" presStyleIdx="9" presStyleCnt="14"/>
      <dgm:spPr/>
      <dgm:t>
        <a:bodyPr/>
        <a:lstStyle/>
        <a:p>
          <a:endParaRPr lang="es-ES"/>
        </a:p>
      </dgm:t>
    </dgm:pt>
    <dgm:pt modelId="{79E14117-ECC2-4E19-BD4A-3202B6D15A27}" type="pres">
      <dgm:prSet presAssocID="{3A58AB49-23EF-41A3-BBC0-FEC3D36AF04A}" presName="hierRoot2" presStyleCnt="0">
        <dgm:presLayoutVars>
          <dgm:hierBranch val="init"/>
        </dgm:presLayoutVars>
      </dgm:prSet>
      <dgm:spPr/>
      <dgm:t>
        <a:bodyPr/>
        <a:lstStyle/>
        <a:p>
          <a:endParaRPr lang="es-ES"/>
        </a:p>
      </dgm:t>
    </dgm:pt>
    <dgm:pt modelId="{C94428BB-BC93-41CB-8993-E8947ADEB796}" type="pres">
      <dgm:prSet presAssocID="{3A58AB49-23EF-41A3-BBC0-FEC3D36AF04A}" presName="rootComposite" presStyleCnt="0"/>
      <dgm:spPr/>
      <dgm:t>
        <a:bodyPr/>
        <a:lstStyle/>
        <a:p>
          <a:endParaRPr lang="es-ES"/>
        </a:p>
      </dgm:t>
    </dgm:pt>
    <dgm:pt modelId="{AE2542B0-401E-43E9-8BBA-782C0848F7E2}" type="pres">
      <dgm:prSet presAssocID="{3A58AB49-23EF-41A3-BBC0-FEC3D36AF04A}" presName="rootText" presStyleLbl="node4" presStyleIdx="9" presStyleCnt="14" custScaleX="190582" custScaleY="161051" custLinFactX="-29749" custLinFactNeighborX="-100000" custLinFactNeighborY="22378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2CC1CFAE-C3DD-4FAF-B3D9-9FBA4CE8BF49}" type="pres">
      <dgm:prSet presAssocID="{3A58AB49-23EF-41A3-BBC0-FEC3D36AF04A}" presName="rootConnector" presStyleLbl="node4" presStyleIdx="9" presStyleCnt="14"/>
      <dgm:spPr/>
      <dgm:t>
        <a:bodyPr/>
        <a:lstStyle/>
        <a:p>
          <a:endParaRPr lang="es-ES"/>
        </a:p>
      </dgm:t>
    </dgm:pt>
    <dgm:pt modelId="{72D0F7C6-FCC2-4B08-BB82-76E8F270177C}" type="pres">
      <dgm:prSet presAssocID="{3A58AB49-23EF-41A3-BBC0-FEC3D36AF04A}" presName="hierChild4" presStyleCnt="0"/>
      <dgm:spPr/>
      <dgm:t>
        <a:bodyPr/>
        <a:lstStyle/>
        <a:p>
          <a:endParaRPr lang="es-ES"/>
        </a:p>
      </dgm:t>
    </dgm:pt>
    <dgm:pt modelId="{9347A8B7-01BE-4916-92E8-E6787C045161}" type="pres">
      <dgm:prSet presAssocID="{3A58AB49-23EF-41A3-BBC0-FEC3D36AF04A}" presName="hierChild5" presStyleCnt="0"/>
      <dgm:spPr/>
      <dgm:t>
        <a:bodyPr/>
        <a:lstStyle/>
        <a:p>
          <a:endParaRPr lang="es-ES"/>
        </a:p>
      </dgm:t>
    </dgm:pt>
    <dgm:pt modelId="{BBE8CDED-4717-4868-AB2F-E2F6719DA352}" type="pres">
      <dgm:prSet presAssocID="{AC1E05D9-819B-4D36-A8EB-A1AA9040A493}" presName="hierChild5" presStyleCnt="0"/>
      <dgm:spPr/>
      <dgm:t>
        <a:bodyPr/>
        <a:lstStyle/>
        <a:p>
          <a:endParaRPr lang="es-ES"/>
        </a:p>
      </dgm:t>
    </dgm:pt>
    <dgm:pt modelId="{49C99631-739F-4974-A8A3-BE50FEDEFF7B}" type="pres">
      <dgm:prSet presAssocID="{31FDDF88-57C5-467A-8997-73A855A141A1}" presName="Name37" presStyleLbl="parChTrans1D3" presStyleIdx="2" presStyleCnt="4"/>
      <dgm:spPr/>
      <dgm:t>
        <a:bodyPr/>
        <a:lstStyle/>
        <a:p>
          <a:endParaRPr lang="es-ES"/>
        </a:p>
      </dgm:t>
    </dgm:pt>
    <dgm:pt modelId="{45C8F31E-9BBC-4479-98F5-20B186F147CC}" type="pres">
      <dgm:prSet presAssocID="{82F9195F-A356-4CED-ABEC-7EB438F4013C}" presName="hierRoot2" presStyleCnt="0">
        <dgm:presLayoutVars>
          <dgm:hierBranch val="init"/>
        </dgm:presLayoutVars>
      </dgm:prSet>
      <dgm:spPr/>
      <dgm:t>
        <a:bodyPr/>
        <a:lstStyle/>
        <a:p>
          <a:endParaRPr lang="es-ES"/>
        </a:p>
      </dgm:t>
    </dgm:pt>
    <dgm:pt modelId="{E2EA2451-C3A9-4612-B3D3-68C474C9D953}" type="pres">
      <dgm:prSet presAssocID="{82F9195F-A356-4CED-ABEC-7EB438F4013C}" presName="rootComposite" presStyleCnt="0"/>
      <dgm:spPr/>
      <dgm:t>
        <a:bodyPr/>
        <a:lstStyle/>
        <a:p>
          <a:endParaRPr lang="es-ES"/>
        </a:p>
      </dgm:t>
    </dgm:pt>
    <dgm:pt modelId="{8304978E-23CA-4242-9176-4A69DCD5630A}" type="pres">
      <dgm:prSet presAssocID="{82F9195F-A356-4CED-ABEC-7EB438F4013C}" presName="rootText" presStyleLbl="node3" presStyleIdx="2" presStyleCnt="4" custScaleX="161051" custScaleY="161051" custLinFactX="98702" custLinFactNeighborX="100000" custLinFactNeighborY="46590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F1ECC463-D617-4979-9269-2E1D03329366}" type="pres">
      <dgm:prSet presAssocID="{82F9195F-A356-4CED-ABEC-7EB438F4013C}" presName="rootConnector" presStyleLbl="node3" presStyleIdx="2" presStyleCnt="4"/>
      <dgm:spPr/>
      <dgm:t>
        <a:bodyPr/>
        <a:lstStyle/>
        <a:p>
          <a:endParaRPr lang="es-ES"/>
        </a:p>
      </dgm:t>
    </dgm:pt>
    <dgm:pt modelId="{2F81B7DD-BEAA-4B39-B182-0CF9D43E841B}" type="pres">
      <dgm:prSet presAssocID="{82F9195F-A356-4CED-ABEC-7EB438F4013C}" presName="hierChild4" presStyleCnt="0"/>
      <dgm:spPr/>
      <dgm:t>
        <a:bodyPr/>
        <a:lstStyle/>
        <a:p>
          <a:endParaRPr lang="es-ES"/>
        </a:p>
      </dgm:t>
    </dgm:pt>
    <dgm:pt modelId="{A6F7D468-0FC4-4415-AE5A-37689A5F0E73}" type="pres">
      <dgm:prSet presAssocID="{6036B13A-EBBB-483F-BBC3-363AAA5399F1}" presName="Name37" presStyleLbl="parChTrans1D4" presStyleIdx="10" presStyleCnt="14"/>
      <dgm:spPr/>
      <dgm:t>
        <a:bodyPr/>
        <a:lstStyle/>
        <a:p>
          <a:endParaRPr lang="es-ES"/>
        </a:p>
      </dgm:t>
    </dgm:pt>
    <dgm:pt modelId="{A398AC3D-F608-4D56-8700-998422C821A6}" type="pres">
      <dgm:prSet presAssocID="{968BB792-6018-4D20-A9F3-66F5BACF5948}" presName="hierRoot2" presStyleCnt="0">
        <dgm:presLayoutVars>
          <dgm:hierBranch val="init"/>
        </dgm:presLayoutVars>
      </dgm:prSet>
      <dgm:spPr/>
      <dgm:t>
        <a:bodyPr/>
        <a:lstStyle/>
        <a:p>
          <a:endParaRPr lang="es-ES"/>
        </a:p>
      </dgm:t>
    </dgm:pt>
    <dgm:pt modelId="{C5E2B4E3-1FFB-41E0-9C45-DBAC579E8866}" type="pres">
      <dgm:prSet presAssocID="{968BB792-6018-4D20-A9F3-66F5BACF5948}" presName="rootComposite" presStyleCnt="0"/>
      <dgm:spPr/>
      <dgm:t>
        <a:bodyPr/>
        <a:lstStyle/>
        <a:p>
          <a:endParaRPr lang="es-ES"/>
        </a:p>
      </dgm:t>
    </dgm:pt>
    <dgm:pt modelId="{C086A803-D438-4AE9-A36F-2453711BD216}" type="pres">
      <dgm:prSet presAssocID="{968BB792-6018-4D20-A9F3-66F5BACF5948}" presName="rootText" presStyleLbl="node4" presStyleIdx="10" presStyleCnt="14" custScaleX="161051" custScaleY="161051" custLinFactX="98702" custLinFactY="17874" custLinFactNeighborX="100000" custLinFactNeighborY="100000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57AC2EF0-E4D6-421F-AA24-C2E28469E249}" type="pres">
      <dgm:prSet presAssocID="{968BB792-6018-4D20-A9F3-66F5BACF5948}" presName="rootConnector" presStyleLbl="node4" presStyleIdx="10" presStyleCnt="14"/>
      <dgm:spPr/>
      <dgm:t>
        <a:bodyPr/>
        <a:lstStyle/>
        <a:p>
          <a:endParaRPr lang="es-ES"/>
        </a:p>
      </dgm:t>
    </dgm:pt>
    <dgm:pt modelId="{10C7884C-8654-4F60-9691-1EE4877408BB}" type="pres">
      <dgm:prSet presAssocID="{968BB792-6018-4D20-A9F3-66F5BACF5948}" presName="hierChild4" presStyleCnt="0"/>
      <dgm:spPr/>
      <dgm:t>
        <a:bodyPr/>
        <a:lstStyle/>
        <a:p>
          <a:endParaRPr lang="es-ES"/>
        </a:p>
      </dgm:t>
    </dgm:pt>
    <dgm:pt modelId="{58F87E1C-5116-4899-85FE-9AEC8F8596D3}" type="pres">
      <dgm:prSet presAssocID="{968BB792-6018-4D20-A9F3-66F5BACF5948}" presName="hierChild5" presStyleCnt="0"/>
      <dgm:spPr/>
      <dgm:t>
        <a:bodyPr/>
        <a:lstStyle/>
        <a:p>
          <a:endParaRPr lang="es-ES"/>
        </a:p>
      </dgm:t>
    </dgm:pt>
    <dgm:pt modelId="{A2C1726A-6777-4F83-9380-7F8BDE81F2BE}" type="pres">
      <dgm:prSet presAssocID="{84D45AE4-B614-4960-AF19-042E66BF3367}" presName="Name37" presStyleLbl="parChTrans1D4" presStyleIdx="11" presStyleCnt="14"/>
      <dgm:spPr/>
      <dgm:t>
        <a:bodyPr/>
        <a:lstStyle/>
        <a:p>
          <a:endParaRPr lang="es-ES"/>
        </a:p>
      </dgm:t>
    </dgm:pt>
    <dgm:pt modelId="{7AE02EE6-6A7C-4337-8293-FB9AC35904FC}" type="pres">
      <dgm:prSet presAssocID="{9B2BAEC6-16DE-43E5-8B5A-941C2205708C}" presName="hierRoot2" presStyleCnt="0">
        <dgm:presLayoutVars>
          <dgm:hierBranch val="init"/>
        </dgm:presLayoutVars>
      </dgm:prSet>
      <dgm:spPr/>
      <dgm:t>
        <a:bodyPr/>
        <a:lstStyle/>
        <a:p>
          <a:endParaRPr lang="es-ES"/>
        </a:p>
      </dgm:t>
    </dgm:pt>
    <dgm:pt modelId="{2C3E62AB-C159-4D24-A2BF-1CB1358C770C}" type="pres">
      <dgm:prSet presAssocID="{9B2BAEC6-16DE-43E5-8B5A-941C2205708C}" presName="rootComposite" presStyleCnt="0"/>
      <dgm:spPr/>
      <dgm:t>
        <a:bodyPr/>
        <a:lstStyle/>
        <a:p>
          <a:endParaRPr lang="es-ES"/>
        </a:p>
      </dgm:t>
    </dgm:pt>
    <dgm:pt modelId="{2C6F5A4F-DA06-403E-87D0-CE430E4587F2}" type="pres">
      <dgm:prSet presAssocID="{9B2BAEC6-16DE-43E5-8B5A-941C2205708C}" presName="rootText" presStyleLbl="node4" presStyleIdx="11" presStyleCnt="14" custScaleX="161051" custScaleY="161051" custLinFactX="98702" custLinFactY="39209" custLinFactNeighborX="100000" custLinFactNeighborY="100000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53B31919-DD8D-4B3E-B8B5-008A71A79A35}" type="pres">
      <dgm:prSet presAssocID="{9B2BAEC6-16DE-43E5-8B5A-941C2205708C}" presName="rootConnector" presStyleLbl="node4" presStyleIdx="11" presStyleCnt="14"/>
      <dgm:spPr/>
      <dgm:t>
        <a:bodyPr/>
        <a:lstStyle/>
        <a:p>
          <a:endParaRPr lang="es-ES"/>
        </a:p>
      </dgm:t>
    </dgm:pt>
    <dgm:pt modelId="{C2DE330A-B3DB-4968-8CEC-C350D22DE831}" type="pres">
      <dgm:prSet presAssocID="{9B2BAEC6-16DE-43E5-8B5A-941C2205708C}" presName="hierChild4" presStyleCnt="0"/>
      <dgm:spPr/>
      <dgm:t>
        <a:bodyPr/>
        <a:lstStyle/>
        <a:p>
          <a:endParaRPr lang="es-ES"/>
        </a:p>
      </dgm:t>
    </dgm:pt>
    <dgm:pt modelId="{C5C74E20-3694-4ACC-8D4B-A611C0ED214F}" type="pres">
      <dgm:prSet presAssocID="{9B2BAEC6-16DE-43E5-8B5A-941C2205708C}" presName="hierChild5" presStyleCnt="0"/>
      <dgm:spPr/>
      <dgm:t>
        <a:bodyPr/>
        <a:lstStyle/>
        <a:p>
          <a:endParaRPr lang="es-ES"/>
        </a:p>
      </dgm:t>
    </dgm:pt>
    <dgm:pt modelId="{91ECFE2D-BB8C-448A-A5C7-22983E5FC95B}" type="pres">
      <dgm:prSet presAssocID="{8F6E090E-54AC-43F3-B50F-EE3E38B525EC}" presName="Name37" presStyleLbl="parChTrans1D4" presStyleIdx="12" presStyleCnt="14"/>
      <dgm:spPr/>
      <dgm:t>
        <a:bodyPr/>
        <a:lstStyle/>
        <a:p>
          <a:endParaRPr lang="es-ES"/>
        </a:p>
      </dgm:t>
    </dgm:pt>
    <dgm:pt modelId="{B52C8E6D-C4C5-4144-B7A6-1DC6B9CA7D85}" type="pres">
      <dgm:prSet presAssocID="{D2F94C7B-26F5-4583-96E3-E405C016D68E}" presName="hierRoot2" presStyleCnt="0">
        <dgm:presLayoutVars>
          <dgm:hierBranch val="init"/>
        </dgm:presLayoutVars>
      </dgm:prSet>
      <dgm:spPr/>
      <dgm:t>
        <a:bodyPr/>
        <a:lstStyle/>
        <a:p>
          <a:endParaRPr lang="es-ES"/>
        </a:p>
      </dgm:t>
    </dgm:pt>
    <dgm:pt modelId="{DB9D432B-C9CB-4038-9D64-951F74AF0B3E}" type="pres">
      <dgm:prSet presAssocID="{D2F94C7B-26F5-4583-96E3-E405C016D68E}" presName="rootComposite" presStyleCnt="0"/>
      <dgm:spPr/>
      <dgm:t>
        <a:bodyPr/>
        <a:lstStyle/>
        <a:p>
          <a:endParaRPr lang="es-ES"/>
        </a:p>
      </dgm:t>
    </dgm:pt>
    <dgm:pt modelId="{5CC7D447-6D06-41AB-B518-BF85D2D6A5DF}" type="pres">
      <dgm:prSet presAssocID="{D2F94C7B-26F5-4583-96E3-E405C016D68E}" presName="rootText" presStyleLbl="node4" presStyleIdx="12" presStyleCnt="14" custScaleX="161051" custScaleY="161051" custLinFactX="98702" custLinFactY="60545" custLinFactNeighborX="100000" custLinFactNeighborY="100000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7101CFBA-DF1B-4DA9-BDF3-D2D080932BB2}" type="pres">
      <dgm:prSet presAssocID="{D2F94C7B-26F5-4583-96E3-E405C016D68E}" presName="rootConnector" presStyleLbl="node4" presStyleIdx="12" presStyleCnt="14"/>
      <dgm:spPr/>
      <dgm:t>
        <a:bodyPr/>
        <a:lstStyle/>
        <a:p>
          <a:endParaRPr lang="es-ES"/>
        </a:p>
      </dgm:t>
    </dgm:pt>
    <dgm:pt modelId="{CCB52732-D245-42B9-A00A-7F544D493FD5}" type="pres">
      <dgm:prSet presAssocID="{D2F94C7B-26F5-4583-96E3-E405C016D68E}" presName="hierChild4" presStyleCnt="0"/>
      <dgm:spPr/>
      <dgm:t>
        <a:bodyPr/>
        <a:lstStyle/>
        <a:p>
          <a:endParaRPr lang="es-ES"/>
        </a:p>
      </dgm:t>
    </dgm:pt>
    <dgm:pt modelId="{F289338F-8B65-45D8-AA9D-B3ADA22FD510}" type="pres">
      <dgm:prSet presAssocID="{D2F94C7B-26F5-4583-96E3-E405C016D68E}" presName="hierChild5" presStyleCnt="0"/>
      <dgm:spPr/>
      <dgm:t>
        <a:bodyPr/>
        <a:lstStyle/>
        <a:p>
          <a:endParaRPr lang="es-ES"/>
        </a:p>
      </dgm:t>
    </dgm:pt>
    <dgm:pt modelId="{9D44395C-C998-4056-B21D-2358D807E8D5}" type="pres">
      <dgm:prSet presAssocID="{82F9195F-A356-4CED-ABEC-7EB438F4013C}" presName="hierChild5" presStyleCnt="0"/>
      <dgm:spPr/>
      <dgm:t>
        <a:bodyPr/>
        <a:lstStyle/>
        <a:p>
          <a:endParaRPr lang="es-ES"/>
        </a:p>
      </dgm:t>
    </dgm:pt>
    <dgm:pt modelId="{81230C0B-4034-4FE1-8B44-3701B206FB11}" type="pres">
      <dgm:prSet presAssocID="{4C88A9F1-6E33-46DC-A3AF-5D16223B349F}" presName="Name37" presStyleLbl="parChTrans1D3" presStyleIdx="3" presStyleCnt="4"/>
      <dgm:spPr/>
      <dgm:t>
        <a:bodyPr/>
        <a:lstStyle/>
        <a:p>
          <a:endParaRPr lang="es-ES"/>
        </a:p>
      </dgm:t>
    </dgm:pt>
    <dgm:pt modelId="{00F54D9F-21D9-4D5F-9E30-24BBBE181C8F}" type="pres">
      <dgm:prSet presAssocID="{FE83D958-6458-48F6-88E1-92C4DF9638D6}" presName="hierRoot2" presStyleCnt="0">
        <dgm:presLayoutVars>
          <dgm:hierBranch val="init"/>
        </dgm:presLayoutVars>
      </dgm:prSet>
      <dgm:spPr/>
      <dgm:t>
        <a:bodyPr/>
        <a:lstStyle/>
        <a:p>
          <a:endParaRPr lang="es-ES"/>
        </a:p>
      </dgm:t>
    </dgm:pt>
    <dgm:pt modelId="{41896716-7AE3-4418-B01D-A2621D3DAB2E}" type="pres">
      <dgm:prSet presAssocID="{FE83D958-6458-48F6-88E1-92C4DF9638D6}" presName="rootComposite" presStyleCnt="0"/>
      <dgm:spPr/>
      <dgm:t>
        <a:bodyPr/>
        <a:lstStyle/>
        <a:p>
          <a:endParaRPr lang="es-ES"/>
        </a:p>
      </dgm:t>
    </dgm:pt>
    <dgm:pt modelId="{FF87E3D7-0BC7-4766-AA68-5546D2068F09}" type="pres">
      <dgm:prSet presAssocID="{FE83D958-6458-48F6-88E1-92C4DF9638D6}" presName="rootText" presStyleLbl="node3" presStyleIdx="3" presStyleCnt="4" custScaleX="161051" custScaleY="161051" custLinFactX="200000" custLinFactNeighborX="288230" custLinFactNeighborY="50430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7CF60ACB-A3B8-4B99-9B1A-91F43B25DB9D}" type="pres">
      <dgm:prSet presAssocID="{FE83D958-6458-48F6-88E1-92C4DF9638D6}" presName="rootConnector" presStyleLbl="node3" presStyleIdx="3" presStyleCnt="4"/>
      <dgm:spPr/>
      <dgm:t>
        <a:bodyPr/>
        <a:lstStyle/>
        <a:p>
          <a:endParaRPr lang="es-ES"/>
        </a:p>
      </dgm:t>
    </dgm:pt>
    <dgm:pt modelId="{B67BDF9D-F7C6-4F03-96C0-768CE9FA93A6}" type="pres">
      <dgm:prSet presAssocID="{FE83D958-6458-48F6-88E1-92C4DF9638D6}" presName="hierChild4" presStyleCnt="0"/>
      <dgm:spPr/>
      <dgm:t>
        <a:bodyPr/>
        <a:lstStyle/>
        <a:p>
          <a:endParaRPr lang="es-ES"/>
        </a:p>
      </dgm:t>
    </dgm:pt>
    <dgm:pt modelId="{C1959B6F-A16E-48D7-AF3C-FD16EB5D6642}" type="pres">
      <dgm:prSet presAssocID="{9A68626D-82AF-408E-9C0B-9E9E4B50DE11}" presName="Name37" presStyleLbl="parChTrans1D4" presStyleIdx="13" presStyleCnt="14"/>
      <dgm:spPr/>
      <dgm:t>
        <a:bodyPr/>
        <a:lstStyle/>
        <a:p>
          <a:endParaRPr lang="es-ES"/>
        </a:p>
      </dgm:t>
    </dgm:pt>
    <dgm:pt modelId="{CB710D31-27C6-401A-871A-98F2F4665CFE}" type="pres">
      <dgm:prSet presAssocID="{BD6E9273-097D-4F61-B946-26DBCFF9E34D}" presName="hierRoot2" presStyleCnt="0">
        <dgm:presLayoutVars>
          <dgm:hierBranch val="init"/>
        </dgm:presLayoutVars>
      </dgm:prSet>
      <dgm:spPr/>
      <dgm:t>
        <a:bodyPr/>
        <a:lstStyle/>
        <a:p>
          <a:endParaRPr lang="es-ES"/>
        </a:p>
      </dgm:t>
    </dgm:pt>
    <dgm:pt modelId="{B8A2194F-D23A-4C54-B7F9-453C6404BDA8}" type="pres">
      <dgm:prSet presAssocID="{BD6E9273-097D-4F61-B946-26DBCFF9E34D}" presName="rootComposite" presStyleCnt="0"/>
      <dgm:spPr/>
      <dgm:t>
        <a:bodyPr/>
        <a:lstStyle/>
        <a:p>
          <a:endParaRPr lang="es-ES"/>
        </a:p>
      </dgm:t>
    </dgm:pt>
    <dgm:pt modelId="{D48BA424-9667-44D3-BBFE-59FAF54C3042}" type="pres">
      <dgm:prSet presAssocID="{BD6E9273-097D-4F61-B946-26DBCFF9E34D}" presName="rootText" presStyleLbl="node4" presStyleIdx="13" presStyleCnt="14" custScaleX="161051" custScaleY="161051" custLinFactX="200000" custLinFactY="4190" custLinFactNeighborX="288230" custLinFactNeighborY="100000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B10DCD4E-C5A6-46DB-9BDD-50DD80DAA235}" type="pres">
      <dgm:prSet presAssocID="{BD6E9273-097D-4F61-B946-26DBCFF9E34D}" presName="rootConnector" presStyleLbl="node4" presStyleIdx="13" presStyleCnt="14"/>
      <dgm:spPr/>
      <dgm:t>
        <a:bodyPr/>
        <a:lstStyle/>
        <a:p>
          <a:endParaRPr lang="es-ES"/>
        </a:p>
      </dgm:t>
    </dgm:pt>
    <dgm:pt modelId="{68ED8D28-0D93-46C5-8622-4E734452B4CF}" type="pres">
      <dgm:prSet presAssocID="{BD6E9273-097D-4F61-B946-26DBCFF9E34D}" presName="hierChild4" presStyleCnt="0"/>
      <dgm:spPr/>
      <dgm:t>
        <a:bodyPr/>
        <a:lstStyle/>
        <a:p>
          <a:endParaRPr lang="es-ES"/>
        </a:p>
      </dgm:t>
    </dgm:pt>
    <dgm:pt modelId="{CAEB7AFD-B4A9-4389-8127-EA0567E754A1}" type="pres">
      <dgm:prSet presAssocID="{BD6E9273-097D-4F61-B946-26DBCFF9E34D}" presName="hierChild5" presStyleCnt="0"/>
      <dgm:spPr/>
      <dgm:t>
        <a:bodyPr/>
        <a:lstStyle/>
        <a:p>
          <a:endParaRPr lang="es-ES"/>
        </a:p>
      </dgm:t>
    </dgm:pt>
    <dgm:pt modelId="{10EBBA08-93DA-4192-B9C8-9C9C83334191}" type="pres">
      <dgm:prSet presAssocID="{FE83D958-6458-48F6-88E1-92C4DF9638D6}" presName="hierChild5" presStyleCnt="0"/>
      <dgm:spPr/>
      <dgm:t>
        <a:bodyPr/>
        <a:lstStyle/>
        <a:p>
          <a:endParaRPr lang="es-ES"/>
        </a:p>
      </dgm:t>
    </dgm:pt>
    <dgm:pt modelId="{7346EE49-B8F1-4C66-B6F0-114124D9F23B}" type="pres">
      <dgm:prSet presAssocID="{3A24EB52-5867-48BB-89A5-BC0DB6D00CAD}" presName="hierChild5" presStyleCnt="0"/>
      <dgm:spPr/>
      <dgm:t>
        <a:bodyPr/>
        <a:lstStyle/>
        <a:p>
          <a:endParaRPr lang="es-ES"/>
        </a:p>
      </dgm:t>
    </dgm:pt>
    <dgm:pt modelId="{44A96195-5DB5-491A-9372-D97EF10B3697}" type="pres">
      <dgm:prSet presAssocID="{05FBC4B9-1394-4EF2-B19A-2B6FCFBD864D}" presName="hierChild3" presStyleCnt="0"/>
      <dgm:spPr/>
      <dgm:t>
        <a:bodyPr/>
        <a:lstStyle/>
        <a:p>
          <a:endParaRPr lang="es-ES"/>
        </a:p>
      </dgm:t>
    </dgm:pt>
    <dgm:pt modelId="{DFEC0B0A-0CA5-4BFC-B24A-9AEE10AF690C}" type="pres">
      <dgm:prSet presAssocID="{DCB8427D-65D0-446B-AF05-759C86FB7960}" presName="Name111" presStyleLbl="parChTrans1D2" presStyleIdx="1" presStyleCnt="2"/>
      <dgm:spPr/>
      <dgm:t>
        <a:bodyPr/>
        <a:lstStyle/>
        <a:p>
          <a:endParaRPr lang="es-ES"/>
        </a:p>
      </dgm:t>
    </dgm:pt>
    <dgm:pt modelId="{F7B74D91-3BA1-4214-826B-2A4458A9FBFB}" type="pres">
      <dgm:prSet presAssocID="{F7E9189F-7882-4D5C-A9B5-0073BE89EF75}" presName="hierRoot3" presStyleCnt="0">
        <dgm:presLayoutVars>
          <dgm:hierBranch val="init"/>
        </dgm:presLayoutVars>
      </dgm:prSet>
      <dgm:spPr/>
      <dgm:t>
        <a:bodyPr/>
        <a:lstStyle/>
        <a:p>
          <a:endParaRPr lang="es-ES"/>
        </a:p>
      </dgm:t>
    </dgm:pt>
    <dgm:pt modelId="{7332A379-1709-46E2-A6AF-8BB284947FB9}" type="pres">
      <dgm:prSet presAssocID="{F7E9189F-7882-4D5C-A9B5-0073BE89EF75}" presName="rootComposite3" presStyleCnt="0"/>
      <dgm:spPr/>
      <dgm:t>
        <a:bodyPr/>
        <a:lstStyle/>
        <a:p>
          <a:endParaRPr lang="es-ES"/>
        </a:p>
      </dgm:t>
    </dgm:pt>
    <dgm:pt modelId="{4E05B6EF-CC2F-4594-A88E-6EB8C0C0B16B}" type="pres">
      <dgm:prSet presAssocID="{F7E9189F-7882-4D5C-A9B5-0073BE89EF75}" presName="rootText3" presStyleLbl="asst1" presStyleIdx="0" presStyleCnt="1" custLinFactX="77384" custLinFactNeighborX="100000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583DF8DF-AE43-475F-A97D-4E321E7E64F5}" type="pres">
      <dgm:prSet presAssocID="{F7E9189F-7882-4D5C-A9B5-0073BE89EF75}" presName="rootConnector3" presStyleLbl="asst1" presStyleIdx="0" presStyleCnt="1"/>
      <dgm:spPr/>
      <dgm:t>
        <a:bodyPr/>
        <a:lstStyle/>
        <a:p>
          <a:endParaRPr lang="es-ES"/>
        </a:p>
      </dgm:t>
    </dgm:pt>
    <dgm:pt modelId="{43E802EF-684F-4F22-AA78-A6536745B465}" type="pres">
      <dgm:prSet presAssocID="{F7E9189F-7882-4D5C-A9B5-0073BE89EF75}" presName="hierChild6" presStyleCnt="0"/>
      <dgm:spPr/>
      <dgm:t>
        <a:bodyPr/>
        <a:lstStyle/>
        <a:p>
          <a:endParaRPr lang="es-ES"/>
        </a:p>
      </dgm:t>
    </dgm:pt>
    <dgm:pt modelId="{D6103307-C194-443E-BB97-1F912373B814}" type="pres">
      <dgm:prSet presAssocID="{F7E9189F-7882-4D5C-A9B5-0073BE89EF75}" presName="hierChild7" presStyleCnt="0"/>
      <dgm:spPr/>
      <dgm:t>
        <a:bodyPr/>
        <a:lstStyle/>
        <a:p>
          <a:endParaRPr lang="es-ES"/>
        </a:p>
      </dgm:t>
    </dgm:pt>
  </dgm:ptLst>
  <dgm:cxnLst>
    <dgm:cxn modelId="{CD700430-2413-42A9-B87B-D3D22BFB7642}" type="presOf" srcId="{244F7B4B-5E53-418E-893A-40F9C8B85EDD}" destId="{7E368E45-9ADF-4A7E-8273-06EBE812E92F}" srcOrd="0" destOrd="0" presId="urn:microsoft.com/office/officeart/2005/8/layout/orgChart1"/>
    <dgm:cxn modelId="{06471B55-B5C7-41A9-9503-2189CF1F9317}" type="presOf" srcId="{E7B7E735-A831-4CED-8224-383A407C24EA}" destId="{EC8FCCFE-A66D-4A47-8B0B-41353707830D}" srcOrd="0" destOrd="0" presId="urn:microsoft.com/office/officeart/2005/8/layout/orgChart1"/>
    <dgm:cxn modelId="{6ECDEECF-E3B2-40B2-A86C-9D39A376FC8C}" srcId="{82F9195F-A356-4CED-ABEC-7EB438F4013C}" destId="{D2F94C7B-26F5-4583-96E3-E405C016D68E}" srcOrd="2" destOrd="0" parTransId="{8F6E090E-54AC-43F3-B50F-EE3E38B525EC}" sibTransId="{5CD886AB-D788-491D-A060-17BA2EDE55D3}"/>
    <dgm:cxn modelId="{D8566A63-32E3-4037-AC46-8B9B5885C0E2}" type="presOf" srcId="{AC1E05D9-819B-4D36-A8EB-A1AA9040A493}" destId="{876F20CB-A3F2-40CB-99F4-A46C583238CA}" srcOrd="1" destOrd="0" presId="urn:microsoft.com/office/officeart/2005/8/layout/orgChart1"/>
    <dgm:cxn modelId="{5D22A47B-F333-4910-A040-1E2C340B1AD3}" type="presOf" srcId="{0749CD0F-34CB-4E56-AA82-B4D3EA370CFF}" destId="{155B1062-41A9-49FE-8134-BA6CBE5691AD}" srcOrd="0" destOrd="0" presId="urn:microsoft.com/office/officeart/2005/8/layout/orgChart1"/>
    <dgm:cxn modelId="{764013A1-CD4C-4A14-BE27-87DF33D39047}" type="presOf" srcId="{D2F94C7B-26F5-4583-96E3-E405C016D68E}" destId="{7101CFBA-DF1B-4DA9-BDF3-D2D080932BB2}" srcOrd="1" destOrd="0" presId="urn:microsoft.com/office/officeart/2005/8/layout/orgChart1"/>
    <dgm:cxn modelId="{6860E1FA-6038-485C-8F35-72E8351ABE80}" type="presOf" srcId="{F420E1AA-6242-47D6-B354-7867557B84E2}" destId="{2E25E5E7-FDF4-41D9-83E3-A45837913551}" srcOrd="0" destOrd="0" presId="urn:microsoft.com/office/officeart/2005/8/layout/orgChart1"/>
    <dgm:cxn modelId="{0AD06A1B-1D12-4349-ACE9-AF676BF611D1}" type="presOf" srcId="{901AFAB6-7811-4BC6-A2B8-40982EFE11D1}" destId="{67D9BD84-F6E3-4FC5-9EAE-19E2B828FE8F}" srcOrd="0" destOrd="0" presId="urn:microsoft.com/office/officeart/2005/8/layout/orgChart1"/>
    <dgm:cxn modelId="{23019318-6A6F-4F27-999E-A9C716582F64}" srcId="{82F9195F-A356-4CED-ABEC-7EB438F4013C}" destId="{9B2BAEC6-16DE-43E5-8B5A-941C2205708C}" srcOrd="1" destOrd="0" parTransId="{84D45AE4-B614-4960-AF19-042E66BF3367}" sibTransId="{BE678BAD-33F4-4243-AFDF-6504FE7EB310}"/>
    <dgm:cxn modelId="{FF543A5D-8DD1-4C58-A464-E7ADEAE0E6CC}" type="presOf" srcId="{05FBC4B9-1394-4EF2-B19A-2B6FCFBD864D}" destId="{821CEB02-6695-4F64-B3D0-4177AC7864B1}" srcOrd="1" destOrd="0" presId="urn:microsoft.com/office/officeart/2005/8/layout/orgChart1"/>
    <dgm:cxn modelId="{6A2F154A-F771-449E-8764-A004535031E0}" srcId="{3A24EB52-5867-48BB-89A5-BC0DB6D00CAD}" destId="{FE83D958-6458-48F6-88E1-92C4DF9638D6}" srcOrd="3" destOrd="0" parTransId="{4C88A9F1-6E33-46DC-A3AF-5D16223B349F}" sibTransId="{C41E1403-896C-4B4C-ABD5-663D5C45C2FD}"/>
    <dgm:cxn modelId="{D980272F-055C-4B6E-8EA5-B29D9B3735D2}" type="presOf" srcId="{39DA3EBC-557C-44A4-8745-4796C7C99958}" destId="{BFD2A27D-AB46-4587-8869-FFAE419697E0}" srcOrd="1" destOrd="0" presId="urn:microsoft.com/office/officeart/2005/8/layout/orgChart1"/>
    <dgm:cxn modelId="{CCF52A5B-ADBE-4ECE-9EA5-99B306EB4D72}" type="presOf" srcId="{F45EA859-C532-4163-B765-CCA14BE2DEE9}" destId="{5FC84448-AD41-4A9C-A34E-1B865EBE15FD}" srcOrd="0" destOrd="0" presId="urn:microsoft.com/office/officeart/2005/8/layout/orgChart1"/>
    <dgm:cxn modelId="{8215ECCA-3F78-414E-825C-65A4845E0184}" type="presOf" srcId="{05FBC4B9-1394-4EF2-B19A-2B6FCFBD864D}" destId="{38DF4CC3-D8CB-4B96-BA5A-8A087B1329B5}" srcOrd="0" destOrd="0" presId="urn:microsoft.com/office/officeart/2005/8/layout/orgChart1"/>
    <dgm:cxn modelId="{B5FC986E-9A70-43E5-8F3A-9584396A4C13}" type="presOf" srcId="{E7B7E735-A831-4CED-8224-383A407C24EA}" destId="{C8626285-77E7-422E-993C-5612A4874F77}" srcOrd="1" destOrd="0" presId="urn:microsoft.com/office/officeart/2005/8/layout/orgChart1"/>
    <dgm:cxn modelId="{CADD59E5-BE19-4914-80FB-892DF213E9D8}" type="presOf" srcId="{2EC9F69A-F515-4A61-ABFD-17D90B204960}" destId="{E34B9825-FBB3-4901-A2F1-167573AEC17D}" srcOrd="0" destOrd="0" presId="urn:microsoft.com/office/officeart/2005/8/layout/orgChart1"/>
    <dgm:cxn modelId="{CA88DF40-ABBD-4AFD-9438-66236EADADB6}" srcId="{DC7C4052-4054-490E-AF07-FC23C088725B}" destId="{39DA3EBC-557C-44A4-8745-4796C7C99958}" srcOrd="2" destOrd="0" parTransId="{5AF3C88E-AFBE-430F-9519-3F089680F6FA}" sibTransId="{47EA959B-4464-4604-B1E8-5174C954A0B6}"/>
    <dgm:cxn modelId="{F7D0EF68-1A40-4763-9683-C128CF4F62D8}" type="presOf" srcId="{3A58AB49-23EF-41A3-BBC0-FEC3D36AF04A}" destId="{2CC1CFAE-C3DD-4FAF-B3D9-9FBA4CE8BF49}" srcOrd="1" destOrd="0" presId="urn:microsoft.com/office/officeart/2005/8/layout/orgChart1"/>
    <dgm:cxn modelId="{BDDE4440-7E1D-4CA6-8ECD-8DC9554F8853}" srcId="{3A24EB52-5867-48BB-89A5-BC0DB6D00CAD}" destId="{DC7C4052-4054-490E-AF07-FC23C088725B}" srcOrd="0" destOrd="0" parTransId="{F420E1AA-6242-47D6-B354-7867557B84E2}" sibTransId="{15638C39-57DF-4424-89A3-CD24F6B5EE41}"/>
    <dgm:cxn modelId="{51903F5F-4D4A-4D85-AAB4-3DD78749E3BC}" type="presOf" srcId="{6036B13A-EBBB-483F-BBC3-363AAA5399F1}" destId="{A6F7D468-0FC4-4415-AE5A-37689A5F0E73}" srcOrd="0" destOrd="0" presId="urn:microsoft.com/office/officeart/2005/8/layout/orgChart1"/>
    <dgm:cxn modelId="{8CE58CD6-3387-42EE-8E53-48375F90F40C}" srcId="{05FBC4B9-1394-4EF2-B19A-2B6FCFBD864D}" destId="{F7E9189F-7882-4D5C-A9B5-0073BE89EF75}" srcOrd="1" destOrd="0" parTransId="{DCB8427D-65D0-446B-AF05-759C86FB7960}" sibTransId="{06B8DC7B-BF91-4484-AFB1-BC9AE08C2156}"/>
    <dgm:cxn modelId="{5937E7E1-7885-4AD3-91F7-23EC7D568150}" type="presOf" srcId="{3A24EB52-5867-48BB-89A5-BC0DB6D00CAD}" destId="{967A8129-CE23-491E-AA45-DD6B6ABBB8D5}" srcOrd="1" destOrd="0" presId="urn:microsoft.com/office/officeart/2005/8/layout/orgChart1"/>
    <dgm:cxn modelId="{0B0A897F-91F0-4497-8B52-F03F0430348C}" srcId="{AC1E05D9-819B-4D36-A8EB-A1AA9040A493}" destId="{F45EA859-C532-4163-B765-CCA14BE2DEE9}" srcOrd="0" destOrd="0" parTransId="{581AB189-E83F-4808-9740-186ADEE056A4}" sibTransId="{653A8C64-F8F2-473C-B6F9-7042AC9641FA}"/>
    <dgm:cxn modelId="{14F700F9-F136-43C7-9006-5A006B9BD9C8}" type="presOf" srcId="{82F9195F-A356-4CED-ABEC-7EB438F4013C}" destId="{8304978E-23CA-4242-9176-4A69DCD5630A}" srcOrd="0" destOrd="0" presId="urn:microsoft.com/office/officeart/2005/8/layout/orgChart1"/>
    <dgm:cxn modelId="{35A2F5CD-5D9F-41E3-ACC3-F997F1D8AFD1}" type="presOf" srcId="{244F7B4B-5E53-418E-893A-40F9C8B85EDD}" destId="{522F75A9-9D8B-485B-B3D7-3E62801713F1}" srcOrd="1" destOrd="0" presId="urn:microsoft.com/office/officeart/2005/8/layout/orgChart1"/>
    <dgm:cxn modelId="{76E6DD6E-0162-437A-9699-828C7E56C361}" srcId="{DC7C4052-4054-490E-AF07-FC23C088725B}" destId="{D6E7EB5D-6562-42AD-9008-90D0EFBF95CF}" srcOrd="0" destOrd="0" parTransId="{2EC9F69A-F515-4A61-ABFD-17D90B204960}" sibTransId="{7BBD3894-CE13-4777-B95F-27F1B310E9E1}"/>
    <dgm:cxn modelId="{DFEB48FB-E623-436A-B269-EB7124B2DFD1}" srcId="{3A24EB52-5867-48BB-89A5-BC0DB6D00CAD}" destId="{82F9195F-A356-4CED-ABEC-7EB438F4013C}" srcOrd="2" destOrd="0" parTransId="{31FDDF88-57C5-467A-8997-73A855A141A1}" sibTransId="{D29ACAA0-AF63-4FEE-B53B-4C9292D50B8F}"/>
    <dgm:cxn modelId="{95BEAEF1-7A08-4D96-A6EF-8B9C54424DC4}" type="presOf" srcId="{F7E9189F-7882-4D5C-A9B5-0073BE89EF75}" destId="{4E05B6EF-CC2F-4594-A88E-6EB8C0C0B16B}" srcOrd="0" destOrd="0" presId="urn:microsoft.com/office/officeart/2005/8/layout/orgChart1"/>
    <dgm:cxn modelId="{0FAEFDD6-945F-4D0F-8028-61D37283F110}" type="presOf" srcId="{4C88A9F1-6E33-46DC-A3AF-5D16223B349F}" destId="{81230C0B-4034-4FE1-8B44-3701B206FB11}" srcOrd="0" destOrd="0" presId="urn:microsoft.com/office/officeart/2005/8/layout/orgChart1"/>
    <dgm:cxn modelId="{B66BDBA0-B4EB-4243-A349-16D5E4126976}" type="presOf" srcId="{D55CF11F-E56F-44C1-8BFE-ACAE38E42006}" destId="{786AECBF-8B7F-4FD3-85F8-D86D3DDFE1AB}" srcOrd="0" destOrd="0" presId="urn:microsoft.com/office/officeart/2005/8/layout/orgChart1"/>
    <dgm:cxn modelId="{1CE052FE-A02C-4510-9A98-A5D18A756BF1}" type="presOf" srcId="{FE83D958-6458-48F6-88E1-92C4DF9638D6}" destId="{7CF60ACB-A3B8-4B99-9B1A-91F43B25DB9D}" srcOrd="1" destOrd="0" presId="urn:microsoft.com/office/officeart/2005/8/layout/orgChart1"/>
    <dgm:cxn modelId="{A887AEB3-979D-4A75-855E-F47208CF76C3}" type="presOf" srcId="{9A68626D-82AF-408E-9C0B-9E9E4B50DE11}" destId="{C1959B6F-A16E-48D7-AF3C-FD16EB5D6642}" srcOrd="0" destOrd="0" presId="urn:microsoft.com/office/officeart/2005/8/layout/orgChart1"/>
    <dgm:cxn modelId="{0E42E892-D172-4158-82AB-42F02A47DD40}" type="presOf" srcId="{DCB8427D-65D0-446B-AF05-759C86FB7960}" destId="{DFEC0B0A-0CA5-4BFC-B24A-9AEE10AF690C}" srcOrd="0" destOrd="0" presId="urn:microsoft.com/office/officeart/2005/8/layout/orgChart1"/>
    <dgm:cxn modelId="{1FAD5ED9-B479-48A2-B4BC-84FDC2D4A1C8}" type="presOf" srcId="{D6E7EB5D-6562-42AD-9008-90D0EFBF95CF}" destId="{5E300AF7-9C47-4350-9680-4077DF44012A}" srcOrd="1" destOrd="0" presId="urn:microsoft.com/office/officeart/2005/8/layout/orgChart1"/>
    <dgm:cxn modelId="{83AC11E4-8412-42CE-AE35-8D2BD06109F6}" type="presOf" srcId="{998DFECC-C470-4638-9E9D-E256C92AB1FB}" destId="{D683C748-5A5B-470B-88D0-391AA0C5FDE8}" srcOrd="0" destOrd="0" presId="urn:microsoft.com/office/officeart/2005/8/layout/orgChart1"/>
    <dgm:cxn modelId="{A702143F-FEDF-458A-AD66-CB3483165F9E}" type="presOf" srcId="{60BECE7E-2FBB-46B3-8553-9E84BB8863A3}" destId="{73D4CB70-55A3-4012-BA68-FBDE17840CD1}" srcOrd="0" destOrd="0" presId="urn:microsoft.com/office/officeart/2005/8/layout/orgChart1"/>
    <dgm:cxn modelId="{A545FC10-6F40-4894-84D9-BB07FAC967D0}" srcId="{D55CF11F-E56F-44C1-8BFE-ACAE38E42006}" destId="{05FBC4B9-1394-4EF2-B19A-2B6FCFBD864D}" srcOrd="0" destOrd="0" parTransId="{84959E9B-8ACA-4319-BF90-207F3BB88002}" sibTransId="{00AC51ED-0050-4CD0-9C93-392D4C2D703A}"/>
    <dgm:cxn modelId="{229B24E9-D489-4B97-91C8-91991782232D}" srcId="{AC1E05D9-819B-4D36-A8EB-A1AA9040A493}" destId="{720A4F8D-8221-454A-A68C-5164E19355AD}" srcOrd="1" destOrd="0" parTransId="{60BECE7E-2FBB-46B3-8553-9E84BB8863A3}" sibTransId="{90FCDA21-AFDF-4CBD-8BF7-70E724B9DAEB}"/>
    <dgm:cxn modelId="{DCA3D8DD-2D3F-45BE-9C15-FC847D950B73}" type="presOf" srcId="{DC7C4052-4054-490E-AF07-FC23C088725B}" destId="{4A5AA516-B51A-4296-AA6A-B21E907765C5}" srcOrd="1" destOrd="0" presId="urn:microsoft.com/office/officeart/2005/8/layout/orgChart1"/>
    <dgm:cxn modelId="{FC5219D5-9FDC-4F69-B76A-F021C5C588B7}" type="presOf" srcId="{FD6A751C-057C-4E90-ADCA-D6B50EF73DF8}" destId="{814D3355-C6C0-4FA8-90D8-B64E12993399}" srcOrd="0" destOrd="0" presId="urn:microsoft.com/office/officeart/2005/8/layout/orgChart1"/>
    <dgm:cxn modelId="{B289303A-DB21-41B1-B4B7-4B2BB4FE77DB}" type="presOf" srcId="{BD6E9273-097D-4F61-B946-26DBCFF9E34D}" destId="{D48BA424-9667-44D3-BBFE-59FAF54C3042}" srcOrd="0" destOrd="0" presId="urn:microsoft.com/office/officeart/2005/8/layout/orgChart1"/>
    <dgm:cxn modelId="{69E08874-8C22-40AE-B7FE-F91E4AAF2C1A}" type="presOf" srcId="{968BB792-6018-4D20-A9F3-66F5BACF5948}" destId="{57AC2EF0-E4D6-421F-AA24-C2E28469E249}" srcOrd="1" destOrd="0" presId="urn:microsoft.com/office/officeart/2005/8/layout/orgChart1"/>
    <dgm:cxn modelId="{41EACA04-F71E-4CE8-B37D-BC805BC08C4C}" type="presOf" srcId="{AC1E05D9-819B-4D36-A8EB-A1AA9040A493}" destId="{781205FD-C17A-46F8-BDBC-7B8AE2941B2C}" srcOrd="0" destOrd="0" presId="urn:microsoft.com/office/officeart/2005/8/layout/orgChart1"/>
    <dgm:cxn modelId="{909B4565-826F-410E-8B85-F4A805DF5D7D}" srcId="{AC1E05D9-819B-4D36-A8EB-A1AA9040A493}" destId="{901AFAB6-7811-4BC6-A2B8-40982EFE11D1}" srcOrd="2" destOrd="0" parTransId="{998DFECC-C470-4638-9E9D-E256C92AB1FB}" sibTransId="{ADB4B44F-75B9-4370-87D0-9E1EC0B4B3CA}"/>
    <dgm:cxn modelId="{81CD1E4C-7A0F-4E67-A848-A5DD9E989BDE}" type="presOf" srcId="{F80D35EC-BD8E-48A2-8B7D-EF5E1A85D156}" destId="{585DAAAA-AB4E-43D8-AA5F-18501F55827E}" srcOrd="1" destOrd="0" presId="urn:microsoft.com/office/officeart/2005/8/layout/orgChart1"/>
    <dgm:cxn modelId="{3633A404-57A5-4495-A8DD-F9B4062BD4A8}" type="presOf" srcId="{D2F94C7B-26F5-4583-96E3-E405C016D68E}" destId="{5CC7D447-6D06-41AB-B518-BF85D2D6A5DF}" srcOrd="0" destOrd="0" presId="urn:microsoft.com/office/officeart/2005/8/layout/orgChart1"/>
    <dgm:cxn modelId="{501A9D29-63F2-4A27-9DA7-95D957954DCC}" srcId="{DC7C4052-4054-490E-AF07-FC23C088725B}" destId="{0749CD0F-34CB-4E56-AA82-B4D3EA370CFF}" srcOrd="1" destOrd="0" parTransId="{F1E874EC-EE74-4AD7-9E78-FB74D81FE37F}" sibTransId="{5630FA9C-5145-4380-B7E9-9840EE5EA6AD}"/>
    <dgm:cxn modelId="{DED3584E-0466-419E-8493-621904952ED0}" type="presOf" srcId="{FE83D958-6458-48F6-88E1-92C4DF9638D6}" destId="{FF87E3D7-0BC7-4766-AA68-5546D2068F09}" srcOrd="0" destOrd="0" presId="urn:microsoft.com/office/officeart/2005/8/layout/orgChart1"/>
    <dgm:cxn modelId="{04E88D30-4106-4CB4-BBAB-58140FD749E6}" srcId="{DC7C4052-4054-490E-AF07-FC23C088725B}" destId="{E7B7E735-A831-4CED-8224-383A407C24EA}" srcOrd="4" destOrd="0" parTransId="{FD6A751C-057C-4E90-ADCA-D6B50EF73DF8}" sibTransId="{9A919010-D51C-43BD-9FAB-B8131BC042F4}"/>
    <dgm:cxn modelId="{6EF7173D-39B2-4EB3-A9F9-AAF94A19AFC1}" srcId="{AC1E05D9-819B-4D36-A8EB-A1AA9040A493}" destId="{3A58AB49-23EF-41A3-BBC0-FEC3D36AF04A}" srcOrd="3" destOrd="0" parTransId="{4CAB60D4-9BA1-437A-BD7B-C6985AEEB9F4}" sibTransId="{53621BD1-919E-4F38-B951-71A9716625EC}"/>
    <dgm:cxn modelId="{7E82F470-90E4-42A1-B27B-E446DDE8708A}" type="presOf" srcId="{3A24EB52-5867-48BB-89A5-BC0DB6D00CAD}" destId="{D9699959-5C41-4A43-9611-75363A9A6F23}" srcOrd="0" destOrd="0" presId="urn:microsoft.com/office/officeart/2005/8/layout/orgChart1"/>
    <dgm:cxn modelId="{F44533D6-9EC9-4F5A-B3EE-D322506A8125}" type="presOf" srcId="{8F6E090E-54AC-43F3-B50F-EE3E38B525EC}" destId="{91ECFE2D-BB8C-448A-A5C7-22983E5FC95B}" srcOrd="0" destOrd="0" presId="urn:microsoft.com/office/officeart/2005/8/layout/orgChart1"/>
    <dgm:cxn modelId="{44117E8E-A9E1-4F68-9929-0E3E149ED313}" type="presOf" srcId="{84D45AE4-B614-4960-AF19-042E66BF3367}" destId="{A2C1726A-6777-4F83-9380-7F8BDE81F2BE}" srcOrd="0" destOrd="0" presId="urn:microsoft.com/office/officeart/2005/8/layout/orgChart1"/>
    <dgm:cxn modelId="{8055D8F7-69F9-4F0F-B61D-7D73C5A258B9}" type="presOf" srcId="{606269B8-0490-4D0A-BB39-7F5044E52402}" destId="{A24916A1-D9B4-464C-A341-B57D607F7E9B}" srcOrd="0" destOrd="0" presId="urn:microsoft.com/office/officeart/2005/8/layout/orgChart1"/>
    <dgm:cxn modelId="{B119BF50-6A2C-4C8C-9BEA-A8EE276841A4}" type="presOf" srcId="{4CAB60D4-9BA1-437A-BD7B-C6985AEEB9F4}" destId="{2CFBBB61-120B-4057-B556-2CD15BA6871D}" srcOrd="0" destOrd="0" presId="urn:microsoft.com/office/officeart/2005/8/layout/orgChart1"/>
    <dgm:cxn modelId="{C2EDC664-7446-446A-9710-6FB31187382F}" type="presOf" srcId="{9B2BAEC6-16DE-43E5-8B5A-941C2205708C}" destId="{2C6F5A4F-DA06-403E-87D0-CE430E4587F2}" srcOrd="0" destOrd="0" presId="urn:microsoft.com/office/officeart/2005/8/layout/orgChart1"/>
    <dgm:cxn modelId="{F04B6DA5-454B-436E-AF43-FE69FE4E84C0}" type="presOf" srcId="{ACFD7FA2-0448-4FBB-A671-76035D2D3C06}" destId="{A405E7AD-908D-48ED-8F3D-8145D1EBFCE3}" srcOrd="0" destOrd="0" presId="urn:microsoft.com/office/officeart/2005/8/layout/orgChart1"/>
    <dgm:cxn modelId="{585B65D9-B4BF-4696-BB17-CEC7282F616B}" type="presOf" srcId="{BD6E9273-097D-4F61-B946-26DBCFF9E34D}" destId="{B10DCD4E-C5A6-46DB-9BDD-50DD80DAA235}" srcOrd="1" destOrd="0" presId="urn:microsoft.com/office/officeart/2005/8/layout/orgChart1"/>
    <dgm:cxn modelId="{66885D40-318F-47EC-BD45-C5455ACF6DE3}" type="presOf" srcId="{39DA3EBC-557C-44A4-8745-4796C7C99958}" destId="{90734E68-D0D1-43AF-A34C-D61013106CF3}" srcOrd="0" destOrd="0" presId="urn:microsoft.com/office/officeart/2005/8/layout/orgChart1"/>
    <dgm:cxn modelId="{23E5E296-2CFB-47E9-981A-B1389F9159E6}" srcId="{FE83D958-6458-48F6-88E1-92C4DF9638D6}" destId="{BD6E9273-097D-4F61-B946-26DBCFF9E34D}" srcOrd="0" destOrd="0" parTransId="{9A68626D-82AF-408E-9C0B-9E9E4B50DE11}" sibTransId="{A26CDB02-B3DB-4E07-9C11-68B807D46457}"/>
    <dgm:cxn modelId="{3D5CA689-F800-4ECC-986A-EF6AAF09DA10}" srcId="{3A24EB52-5867-48BB-89A5-BC0DB6D00CAD}" destId="{AC1E05D9-819B-4D36-A8EB-A1AA9040A493}" srcOrd="1" destOrd="0" parTransId="{4274C761-DD02-4789-8143-112CD487706F}" sibTransId="{C4AB9EC2-5FAF-4214-9A1A-56A1AF2B6863}"/>
    <dgm:cxn modelId="{8CA7F907-C120-42F8-A9A2-1230B668F82A}" type="presOf" srcId="{F80D35EC-BD8E-48A2-8B7D-EF5E1A85D156}" destId="{AA84A222-5555-4542-9958-219719074AFF}" srcOrd="0" destOrd="0" presId="urn:microsoft.com/office/officeart/2005/8/layout/orgChart1"/>
    <dgm:cxn modelId="{E54946DD-07CA-431C-94B2-49660EF7CC96}" type="presOf" srcId="{9B2BAEC6-16DE-43E5-8B5A-941C2205708C}" destId="{53B31919-DD8D-4B3E-B8B5-008A71A79A35}" srcOrd="1" destOrd="0" presId="urn:microsoft.com/office/officeart/2005/8/layout/orgChart1"/>
    <dgm:cxn modelId="{0E3D6692-AAAC-446F-AE36-60749A0108C8}" srcId="{DC7C4052-4054-490E-AF07-FC23C088725B}" destId="{F80D35EC-BD8E-48A2-8B7D-EF5E1A85D156}" srcOrd="3" destOrd="0" parTransId="{606269B8-0490-4D0A-BB39-7F5044E52402}" sibTransId="{C49FCEB4-0707-49D1-A261-9DB7289C0D66}"/>
    <dgm:cxn modelId="{C09059FA-7940-4BB2-B676-85B0BD9FC6C9}" srcId="{82F9195F-A356-4CED-ABEC-7EB438F4013C}" destId="{968BB792-6018-4D20-A9F3-66F5BACF5948}" srcOrd="0" destOrd="0" parTransId="{6036B13A-EBBB-483F-BBC3-363AAA5399F1}" sibTransId="{F1157CBC-49A8-432B-B047-50E15189C3D5}"/>
    <dgm:cxn modelId="{58261E4E-45BB-4D4A-BA39-27D4BEABB5B9}" type="presOf" srcId="{720A4F8D-8221-454A-A68C-5164E19355AD}" destId="{30DCC3D2-320D-4261-93C1-F6C37B7C208A}" srcOrd="1" destOrd="0" presId="urn:microsoft.com/office/officeart/2005/8/layout/orgChart1"/>
    <dgm:cxn modelId="{EB628F30-6416-474B-84E8-E72CCEEC4A2C}" type="presOf" srcId="{F45EA859-C532-4163-B765-CCA14BE2DEE9}" destId="{AAE9A5C8-53F7-43B3-BD18-451AA46EA0F3}" srcOrd="1" destOrd="0" presId="urn:microsoft.com/office/officeart/2005/8/layout/orgChart1"/>
    <dgm:cxn modelId="{8104DDC6-3107-4248-AE71-E203BA81E838}" type="presOf" srcId="{5AF3C88E-AFBE-430F-9519-3F089680F6FA}" destId="{B7CFFF7A-9000-465A-A8D4-A7F8086F686C}" srcOrd="0" destOrd="0" presId="urn:microsoft.com/office/officeart/2005/8/layout/orgChart1"/>
    <dgm:cxn modelId="{5A9A8B67-213D-44E9-A0D0-41E1AFC0C639}" type="presOf" srcId="{720A4F8D-8221-454A-A68C-5164E19355AD}" destId="{D582AED5-5421-4CEC-8C54-3FC614297CD7}" srcOrd="0" destOrd="0" presId="urn:microsoft.com/office/officeart/2005/8/layout/orgChart1"/>
    <dgm:cxn modelId="{7E7A6A23-5056-4286-B2E3-AC941E551433}" type="presOf" srcId="{82F9195F-A356-4CED-ABEC-7EB438F4013C}" destId="{F1ECC463-D617-4979-9269-2E1D03329366}" srcOrd="1" destOrd="0" presId="urn:microsoft.com/office/officeart/2005/8/layout/orgChart1"/>
    <dgm:cxn modelId="{07907997-A232-4B59-B721-D4E8E2D7A6DD}" type="presOf" srcId="{F7E9189F-7882-4D5C-A9B5-0073BE89EF75}" destId="{583DF8DF-AE43-475F-A97D-4E321E7E64F5}" srcOrd="1" destOrd="0" presId="urn:microsoft.com/office/officeart/2005/8/layout/orgChart1"/>
    <dgm:cxn modelId="{6EBF0669-71C6-4E26-9FAF-A67A00AB16C5}" type="presOf" srcId="{0749CD0F-34CB-4E56-AA82-B4D3EA370CFF}" destId="{81C3A5FD-6C96-43D0-8572-9204A2013A99}" srcOrd="1" destOrd="0" presId="urn:microsoft.com/office/officeart/2005/8/layout/orgChart1"/>
    <dgm:cxn modelId="{01DBD920-6522-4052-8DB4-E9E1BFF220AC}" type="presOf" srcId="{DC7C4052-4054-490E-AF07-FC23C088725B}" destId="{B6F93412-8550-429B-B6F1-5A186E51F124}" srcOrd="0" destOrd="0" presId="urn:microsoft.com/office/officeart/2005/8/layout/orgChart1"/>
    <dgm:cxn modelId="{9EE5516F-817E-49D4-8E86-92E1F70D5B26}" type="presOf" srcId="{901AFAB6-7811-4BC6-A2B8-40982EFE11D1}" destId="{54D74E64-0DF9-4C1E-9CF6-A03EDFE81895}" srcOrd="1" destOrd="0" presId="urn:microsoft.com/office/officeart/2005/8/layout/orgChart1"/>
    <dgm:cxn modelId="{CB9CAD74-3C54-4A3A-8806-9F4C8BB0F89C}" type="presOf" srcId="{581AB189-E83F-4808-9740-186ADEE056A4}" destId="{407936F2-1ECD-45C7-8CDC-A6C2C93EB584}" srcOrd="0" destOrd="0" presId="urn:microsoft.com/office/officeart/2005/8/layout/orgChart1"/>
    <dgm:cxn modelId="{C81530A4-9226-48F2-9D51-48E214903786}" srcId="{05FBC4B9-1394-4EF2-B19A-2B6FCFBD864D}" destId="{3A24EB52-5867-48BB-89A5-BC0DB6D00CAD}" srcOrd="0" destOrd="0" parTransId="{ACFD7FA2-0448-4FBB-A671-76035D2D3C06}" sibTransId="{D13DBB63-FB7A-456B-A14D-2D7A582AA243}"/>
    <dgm:cxn modelId="{1AD95217-7088-4D5A-B75B-C21E0AA2F179}" type="presOf" srcId="{968BB792-6018-4D20-A9F3-66F5BACF5948}" destId="{C086A803-D438-4AE9-A36F-2453711BD216}" srcOrd="0" destOrd="0" presId="urn:microsoft.com/office/officeart/2005/8/layout/orgChart1"/>
    <dgm:cxn modelId="{B68DA44B-B89E-430A-B590-0A98F026905F}" type="presOf" srcId="{D6E7EB5D-6562-42AD-9008-90D0EFBF95CF}" destId="{570ED506-030A-4405-A4B1-6B34905F0350}" srcOrd="0" destOrd="0" presId="urn:microsoft.com/office/officeart/2005/8/layout/orgChart1"/>
    <dgm:cxn modelId="{5BA0E931-22CF-4F5E-9185-97F6C900785E}" type="presOf" srcId="{4274C761-DD02-4789-8143-112CD487706F}" destId="{31050E2C-32A9-4CFC-AFA9-79097666FED9}" srcOrd="0" destOrd="0" presId="urn:microsoft.com/office/officeart/2005/8/layout/orgChart1"/>
    <dgm:cxn modelId="{4F4A5257-410B-41EE-8409-CDBEB751FFC4}" type="presOf" srcId="{CB2024D4-2CB4-4DCA-A8E6-0A95E65E2740}" destId="{46ECEF7F-DCDA-47E5-BD56-9D41A5F622E6}" srcOrd="0" destOrd="0" presId="urn:microsoft.com/office/officeart/2005/8/layout/orgChart1"/>
    <dgm:cxn modelId="{10E3F9FA-671B-4342-9D07-D967EB2668E6}" type="presOf" srcId="{F1E874EC-EE74-4AD7-9E78-FB74D81FE37F}" destId="{E1DC96C6-777B-4A54-864F-71B93CCF9DEC}" srcOrd="0" destOrd="0" presId="urn:microsoft.com/office/officeart/2005/8/layout/orgChart1"/>
    <dgm:cxn modelId="{1599FDFF-EF87-4153-BFA9-35BED42AE2B0}" type="presOf" srcId="{31FDDF88-57C5-467A-8997-73A855A141A1}" destId="{49C99631-739F-4974-A8A3-BE50FEDEFF7B}" srcOrd="0" destOrd="0" presId="urn:microsoft.com/office/officeart/2005/8/layout/orgChart1"/>
    <dgm:cxn modelId="{399EAC36-16D1-44D5-B469-E40830F43C89}" srcId="{DC7C4052-4054-490E-AF07-FC23C088725B}" destId="{244F7B4B-5E53-418E-893A-40F9C8B85EDD}" srcOrd="5" destOrd="0" parTransId="{CB2024D4-2CB4-4DCA-A8E6-0A95E65E2740}" sibTransId="{51AA1815-6194-46FA-81FF-26FEDDEE9FAA}"/>
    <dgm:cxn modelId="{33F2B2F2-B9DA-4921-926D-A4C58CEE6FF3}" type="presOf" srcId="{3A58AB49-23EF-41A3-BBC0-FEC3D36AF04A}" destId="{AE2542B0-401E-43E9-8BBA-782C0848F7E2}" srcOrd="0" destOrd="0" presId="urn:microsoft.com/office/officeart/2005/8/layout/orgChart1"/>
    <dgm:cxn modelId="{1FF7ACDD-0E1F-4C23-AC03-E20FF79C0998}" type="presParOf" srcId="{786AECBF-8B7F-4FD3-85F8-D86D3DDFE1AB}" destId="{A667AF7E-C168-4AFC-AC78-5223CA3D664F}" srcOrd="0" destOrd="0" presId="urn:microsoft.com/office/officeart/2005/8/layout/orgChart1"/>
    <dgm:cxn modelId="{4E60CE97-1733-431B-B7B8-F72AB0A74543}" type="presParOf" srcId="{A667AF7E-C168-4AFC-AC78-5223CA3D664F}" destId="{F343D8F4-F54A-4145-AE1F-6872AA7D9D54}" srcOrd="0" destOrd="0" presId="urn:microsoft.com/office/officeart/2005/8/layout/orgChart1"/>
    <dgm:cxn modelId="{F860BBC0-84B7-4C90-96ED-9A4B1467E7DF}" type="presParOf" srcId="{F343D8F4-F54A-4145-AE1F-6872AA7D9D54}" destId="{38DF4CC3-D8CB-4B96-BA5A-8A087B1329B5}" srcOrd="0" destOrd="0" presId="urn:microsoft.com/office/officeart/2005/8/layout/orgChart1"/>
    <dgm:cxn modelId="{A6178DBD-BB5F-47C4-ACCB-0B3047AEF7B7}" type="presParOf" srcId="{F343D8F4-F54A-4145-AE1F-6872AA7D9D54}" destId="{821CEB02-6695-4F64-B3D0-4177AC7864B1}" srcOrd="1" destOrd="0" presId="urn:microsoft.com/office/officeart/2005/8/layout/orgChart1"/>
    <dgm:cxn modelId="{47EAC065-F86A-4FA3-8CD6-BD6D45FC7836}" type="presParOf" srcId="{A667AF7E-C168-4AFC-AC78-5223CA3D664F}" destId="{E6A8465C-9E7B-44FC-87E5-5D35128C70E5}" srcOrd="1" destOrd="0" presId="urn:microsoft.com/office/officeart/2005/8/layout/orgChart1"/>
    <dgm:cxn modelId="{19230AC0-5FBE-4960-9695-9BEF15C84987}" type="presParOf" srcId="{E6A8465C-9E7B-44FC-87E5-5D35128C70E5}" destId="{A405E7AD-908D-48ED-8F3D-8145D1EBFCE3}" srcOrd="0" destOrd="0" presId="urn:microsoft.com/office/officeart/2005/8/layout/orgChart1"/>
    <dgm:cxn modelId="{50D07D41-455F-40D7-87CE-DECC5C485A2A}" type="presParOf" srcId="{E6A8465C-9E7B-44FC-87E5-5D35128C70E5}" destId="{AEC3722E-AD93-4376-B0B2-95120CA58371}" srcOrd="1" destOrd="0" presId="urn:microsoft.com/office/officeart/2005/8/layout/orgChart1"/>
    <dgm:cxn modelId="{B433B95E-7637-4D57-9959-C2AB082B807F}" type="presParOf" srcId="{AEC3722E-AD93-4376-B0B2-95120CA58371}" destId="{C9F85925-35C1-4255-8934-B88869301657}" srcOrd="0" destOrd="0" presId="urn:microsoft.com/office/officeart/2005/8/layout/orgChart1"/>
    <dgm:cxn modelId="{E09F3AB6-56C9-4607-B0F5-F4CD05A44A4E}" type="presParOf" srcId="{C9F85925-35C1-4255-8934-B88869301657}" destId="{D9699959-5C41-4A43-9611-75363A9A6F23}" srcOrd="0" destOrd="0" presId="urn:microsoft.com/office/officeart/2005/8/layout/orgChart1"/>
    <dgm:cxn modelId="{6B55A8AE-95D9-4638-9521-253F02EA0CBB}" type="presParOf" srcId="{C9F85925-35C1-4255-8934-B88869301657}" destId="{967A8129-CE23-491E-AA45-DD6B6ABBB8D5}" srcOrd="1" destOrd="0" presId="urn:microsoft.com/office/officeart/2005/8/layout/orgChart1"/>
    <dgm:cxn modelId="{AAC3F051-2851-4524-9907-E14E02B3AAD5}" type="presParOf" srcId="{AEC3722E-AD93-4376-B0B2-95120CA58371}" destId="{4C150C6B-3289-43EB-A489-D09716B3B045}" srcOrd="1" destOrd="0" presId="urn:microsoft.com/office/officeart/2005/8/layout/orgChart1"/>
    <dgm:cxn modelId="{44EA6CEB-1ADB-4966-9358-1187975D50EF}" type="presParOf" srcId="{4C150C6B-3289-43EB-A489-D09716B3B045}" destId="{2E25E5E7-FDF4-41D9-83E3-A45837913551}" srcOrd="0" destOrd="0" presId="urn:microsoft.com/office/officeart/2005/8/layout/orgChart1"/>
    <dgm:cxn modelId="{0B9F396D-CF7D-4DC1-8FAE-68DCB7C19519}" type="presParOf" srcId="{4C150C6B-3289-43EB-A489-D09716B3B045}" destId="{7B3EFFE7-A277-4359-91FF-C80076E90159}" srcOrd="1" destOrd="0" presId="urn:microsoft.com/office/officeart/2005/8/layout/orgChart1"/>
    <dgm:cxn modelId="{AD2637C0-A530-4E7A-A233-D1400449D58A}" type="presParOf" srcId="{7B3EFFE7-A277-4359-91FF-C80076E90159}" destId="{6E9EBFA6-6A28-48FD-A167-06643C0FB066}" srcOrd="0" destOrd="0" presId="urn:microsoft.com/office/officeart/2005/8/layout/orgChart1"/>
    <dgm:cxn modelId="{2D713F49-346D-4657-B5ED-0B9019EBCF9C}" type="presParOf" srcId="{6E9EBFA6-6A28-48FD-A167-06643C0FB066}" destId="{B6F93412-8550-429B-B6F1-5A186E51F124}" srcOrd="0" destOrd="0" presId="urn:microsoft.com/office/officeart/2005/8/layout/orgChart1"/>
    <dgm:cxn modelId="{80CCA430-FCE1-4B15-ACAC-756A3B014FF9}" type="presParOf" srcId="{6E9EBFA6-6A28-48FD-A167-06643C0FB066}" destId="{4A5AA516-B51A-4296-AA6A-B21E907765C5}" srcOrd="1" destOrd="0" presId="urn:microsoft.com/office/officeart/2005/8/layout/orgChart1"/>
    <dgm:cxn modelId="{0099F32B-E068-445B-A4B4-1CC693AF1E0B}" type="presParOf" srcId="{7B3EFFE7-A277-4359-91FF-C80076E90159}" destId="{FB7754EA-EC8A-4E67-9AB6-79038BD20F9E}" srcOrd="1" destOrd="0" presId="urn:microsoft.com/office/officeart/2005/8/layout/orgChart1"/>
    <dgm:cxn modelId="{E932F56D-D793-4906-A8BE-EAC89FA96CE6}" type="presParOf" srcId="{FB7754EA-EC8A-4E67-9AB6-79038BD20F9E}" destId="{E34B9825-FBB3-4901-A2F1-167573AEC17D}" srcOrd="0" destOrd="0" presId="urn:microsoft.com/office/officeart/2005/8/layout/orgChart1"/>
    <dgm:cxn modelId="{0B07FB68-F956-4CE3-8369-768272483921}" type="presParOf" srcId="{FB7754EA-EC8A-4E67-9AB6-79038BD20F9E}" destId="{76E29557-CFE0-44A8-894E-8D9F57A0987D}" srcOrd="1" destOrd="0" presId="urn:microsoft.com/office/officeart/2005/8/layout/orgChart1"/>
    <dgm:cxn modelId="{511517BF-3017-472F-BB21-CDA7A7108D90}" type="presParOf" srcId="{76E29557-CFE0-44A8-894E-8D9F57A0987D}" destId="{AEB51E1A-A04D-481C-A676-3667D42D093B}" srcOrd="0" destOrd="0" presId="urn:microsoft.com/office/officeart/2005/8/layout/orgChart1"/>
    <dgm:cxn modelId="{D5A374DA-235C-49BE-8111-E1BB60095DD2}" type="presParOf" srcId="{AEB51E1A-A04D-481C-A676-3667D42D093B}" destId="{570ED506-030A-4405-A4B1-6B34905F0350}" srcOrd="0" destOrd="0" presId="urn:microsoft.com/office/officeart/2005/8/layout/orgChart1"/>
    <dgm:cxn modelId="{2E897F23-9CFF-4F97-A0FA-C51296C05D85}" type="presParOf" srcId="{AEB51E1A-A04D-481C-A676-3667D42D093B}" destId="{5E300AF7-9C47-4350-9680-4077DF44012A}" srcOrd="1" destOrd="0" presId="urn:microsoft.com/office/officeart/2005/8/layout/orgChart1"/>
    <dgm:cxn modelId="{C391D6FD-7BC3-42F7-BE01-BD3C152C3D9D}" type="presParOf" srcId="{76E29557-CFE0-44A8-894E-8D9F57A0987D}" destId="{62C71F51-1C1D-4928-B9AC-3BCA3C349C49}" srcOrd="1" destOrd="0" presId="urn:microsoft.com/office/officeart/2005/8/layout/orgChart1"/>
    <dgm:cxn modelId="{63D9FB43-9694-4F34-B44B-B49D58619F6B}" type="presParOf" srcId="{76E29557-CFE0-44A8-894E-8D9F57A0987D}" destId="{70A43D5D-3DA0-493B-A22E-99C77DBA893D}" srcOrd="2" destOrd="0" presId="urn:microsoft.com/office/officeart/2005/8/layout/orgChart1"/>
    <dgm:cxn modelId="{F44181C5-C95D-4CD6-B24A-9160A2E721B3}" type="presParOf" srcId="{FB7754EA-EC8A-4E67-9AB6-79038BD20F9E}" destId="{E1DC96C6-777B-4A54-864F-71B93CCF9DEC}" srcOrd="2" destOrd="0" presId="urn:microsoft.com/office/officeart/2005/8/layout/orgChart1"/>
    <dgm:cxn modelId="{B34DD94F-112F-439F-8EC6-F2692C8D7993}" type="presParOf" srcId="{FB7754EA-EC8A-4E67-9AB6-79038BD20F9E}" destId="{0D842837-41AD-4AEC-A082-E64D5E3BB082}" srcOrd="3" destOrd="0" presId="urn:microsoft.com/office/officeart/2005/8/layout/orgChart1"/>
    <dgm:cxn modelId="{646506A1-46F0-4379-BE7A-46AE6F64122A}" type="presParOf" srcId="{0D842837-41AD-4AEC-A082-E64D5E3BB082}" destId="{E66EA9D9-D413-4C0C-A72A-E9AC14EB6AA7}" srcOrd="0" destOrd="0" presId="urn:microsoft.com/office/officeart/2005/8/layout/orgChart1"/>
    <dgm:cxn modelId="{F6C43A06-E6AA-4F00-87A1-936B864E4116}" type="presParOf" srcId="{E66EA9D9-D413-4C0C-A72A-E9AC14EB6AA7}" destId="{155B1062-41A9-49FE-8134-BA6CBE5691AD}" srcOrd="0" destOrd="0" presId="urn:microsoft.com/office/officeart/2005/8/layout/orgChart1"/>
    <dgm:cxn modelId="{DC16385E-133D-42A0-9F0D-7F7E1EA38723}" type="presParOf" srcId="{E66EA9D9-D413-4C0C-A72A-E9AC14EB6AA7}" destId="{81C3A5FD-6C96-43D0-8572-9204A2013A99}" srcOrd="1" destOrd="0" presId="urn:microsoft.com/office/officeart/2005/8/layout/orgChart1"/>
    <dgm:cxn modelId="{CBFFF7B7-D9A1-46EC-B857-805660246F69}" type="presParOf" srcId="{0D842837-41AD-4AEC-A082-E64D5E3BB082}" destId="{1B2BE98B-D83C-4BB8-BE50-2FBFB46FEDFA}" srcOrd="1" destOrd="0" presId="urn:microsoft.com/office/officeart/2005/8/layout/orgChart1"/>
    <dgm:cxn modelId="{3404EA43-6173-4881-8DE2-58BF8DF68A7C}" type="presParOf" srcId="{0D842837-41AD-4AEC-A082-E64D5E3BB082}" destId="{2DB3F534-EAE6-4F29-9859-5D9AB0F177F2}" srcOrd="2" destOrd="0" presId="urn:microsoft.com/office/officeart/2005/8/layout/orgChart1"/>
    <dgm:cxn modelId="{0669E1BA-D797-4B13-85D4-F96E47E10A15}" type="presParOf" srcId="{FB7754EA-EC8A-4E67-9AB6-79038BD20F9E}" destId="{B7CFFF7A-9000-465A-A8D4-A7F8086F686C}" srcOrd="4" destOrd="0" presId="urn:microsoft.com/office/officeart/2005/8/layout/orgChart1"/>
    <dgm:cxn modelId="{B79604C2-B88D-4E6C-ABEB-56D957461948}" type="presParOf" srcId="{FB7754EA-EC8A-4E67-9AB6-79038BD20F9E}" destId="{A67AA1A9-C5D5-4BD6-A579-CD9A6E2C46A9}" srcOrd="5" destOrd="0" presId="urn:microsoft.com/office/officeart/2005/8/layout/orgChart1"/>
    <dgm:cxn modelId="{221C729D-2996-4F0C-9F23-EE93387B674F}" type="presParOf" srcId="{A67AA1A9-C5D5-4BD6-A579-CD9A6E2C46A9}" destId="{73E20A72-B54E-4155-AE29-1486C56CF41F}" srcOrd="0" destOrd="0" presId="urn:microsoft.com/office/officeart/2005/8/layout/orgChart1"/>
    <dgm:cxn modelId="{DF744C72-CDB3-4912-A1ED-909F4716E052}" type="presParOf" srcId="{73E20A72-B54E-4155-AE29-1486C56CF41F}" destId="{90734E68-D0D1-43AF-A34C-D61013106CF3}" srcOrd="0" destOrd="0" presId="urn:microsoft.com/office/officeart/2005/8/layout/orgChart1"/>
    <dgm:cxn modelId="{5AC78936-6DF4-4FCC-A622-DA983713B7D4}" type="presParOf" srcId="{73E20A72-B54E-4155-AE29-1486C56CF41F}" destId="{BFD2A27D-AB46-4587-8869-FFAE419697E0}" srcOrd="1" destOrd="0" presId="urn:microsoft.com/office/officeart/2005/8/layout/orgChart1"/>
    <dgm:cxn modelId="{E7207D2C-BA67-462F-AF74-597B725EFB04}" type="presParOf" srcId="{A67AA1A9-C5D5-4BD6-A579-CD9A6E2C46A9}" destId="{D96FAE45-7FD0-450F-AC95-22FD6D0D3C04}" srcOrd="1" destOrd="0" presId="urn:microsoft.com/office/officeart/2005/8/layout/orgChart1"/>
    <dgm:cxn modelId="{8C4A723E-BCE9-440C-BA38-110308B854D9}" type="presParOf" srcId="{A67AA1A9-C5D5-4BD6-A579-CD9A6E2C46A9}" destId="{D40B2E94-14EE-45CF-9681-709C92261268}" srcOrd="2" destOrd="0" presId="urn:microsoft.com/office/officeart/2005/8/layout/orgChart1"/>
    <dgm:cxn modelId="{86519933-A074-446E-AECE-C1765F318F30}" type="presParOf" srcId="{FB7754EA-EC8A-4E67-9AB6-79038BD20F9E}" destId="{A24916A1-D9B4-464C-A341-B57D607F7E9B}" srcOrd="6" destOrd="0" presId="urn:microsoft.com/office/officeart/2005/8/layout/orgChart1"/>
    <dgm:cxn modelId="{27562C99-74A8-4C52-A246-8F4919198674}" type="presParOf" srcId="{FB7754EA-EC8A-4E67-9AB6-79038BD20F9E}" destId="{0A238E2F-D9CB-4D0E-84D2-05724C307C19}" srcOrd="7" destOrd="0" presId="urn:microsoft.com/office/officeart/2005/8/layout/orgChart1"/>
    <dgm:cxn modelId="{37730859-D2A9-4C6F-98AB-A09DE6F43C5E}" type="presParOf" srcId="{0A238E2F-D9CB-4D0E-84D2-05724C307C19}" destId="{3A7BAAAB-63B3-4FB2-BFE5-00C1A6ECCB5B}" srcOrd="0" destOrd="0" presId="urn:microsoft.com/office/officeart/2005/8/layout/orgChart1"/>
    <dgm:cxn modelId="{0BD3E432-F376-40C3-AF8F-8BBFAAB61DCF}" type="presParOf" srcId="{3A7BAAAB-63B3-4FB2-BFE5-00C1A6ECCB5B}" destId="{AA84A222-5555-4542-9958-219719074AFF}" srcOrd="0" destOrd="0" presId="urn:microsoft.com/office/officeart/2005/8/layout/orgChart1"/>
    <dgm:cxn modelId="{634974DB-F1DA-4983-B424-9219198B8846}" type="presParOf" srcId="{3A7BAAAB-63B3-4FB2-BFE5-00C1A6ECCB5B}" destId="{585DAAAA-AB4E-43D8-AA5F-18501F55827E}" srcOrd="1" destOrd="0" presId="urn:microsoft.com/office/officeart/2005/8/layout/orgChart1"/>
    <dgm:cxn modelId="{CB06D152-0CC5-4708-AF7D-FCD0718CC9D6}" type="presParOf" srcId="{0A238E2F-D9CB-4D0E-84D2-05724C307C19}" destId="{144723DC-B4CC-41BD-AC7C-105EA902ABA2}" srcOrd="1" destOrd="0" presId="urn:microsoft.com/office/officeart/2005/8/layout/orgChart1"/>
    <dgm:cxn modelId="{107A0640-05F0-45F0-9103-1A1C2C3270D5}" type="presParOf" srcId="{0A238E2F-D9CB-4D0E-84D2-05724C307C19}" destId="{D4F21B3B-0FD5-4B00-A7E4-FA5775917848}" srcOrd="2" destOrd="0" presId="urn:microsoft.com/office/officeart/2005/8/layout/orgChart1"/>
    <dgm:cxn modelId="{D19527DB-1A9A-421C-81B4-F555FDC43DE4}" type="presParOf" srcId="{FB7754EA-EC8A-4E67-9AB6-79038BD20F9E}" destId="{814D3355-C6C0-4FA8-90D8-B64E12993399}" srcOrd="8" destOrd="0" presId="urn:microsoft.com/office/officeart/2005/8/layout/orgChart1"/>
    <dgm:cxn modelId="{B6FF6F28-1A0F-4189-A6D3-3589FC28F07F}" type="presParOf" srcId="{FB7754EA-EC8A-4E67-9AB6-79038BD20F9E}" destId="{1418B48A-6654-4B5B-A3AF-8A44F4A7A5AF}" srcOrd="9" destOrd="0" presId="urn:microsoft.com/office/officeart/2005/8/layout/orgChart1"/>
    <dgm:cxn modelId="{ED1EC71C-AE36-435E-947B-F7094F12B35A}" type="presParOf" srcId="{1418B48A-6654-4B5B-A3AF-8A44F4A7A5AF}" destId="{1C410877-2C58-41AF-A9B1-B73194176FC6}" srcOrd="0" destOrd="0" presId="urn:microsoft.com/office/officeart/2005/8/layout/orgChart1"/>
    <dgm:cxn modelId="{48E26FAD-7891-45C5-945C-4F640BAB9609}" type="presParOf" srcId="{1C410877-2C58-41AF-A9B1-B73194176FC6}" destId="{EC8FCCFE-A66D-4A47-8B0B-41353707830D}" srcOrd="0" destOrd="0" presId="urn:microsoft.com/office/officeart/2005/8/layout/orgChart1"/>
    <dgm:cxn modelId="{7C8DC7D1-0248-4A0B-9EED-8D425778F753}" type="presParOf" srcId="{1C410877-2C58-41AF-A9B1-B73194176FC6}" destId="{C8626285-77E7-422E-993C-5612A4874F77}" srcOrd="1" destOrd="0" presId="urn:microsoft.com/office/officeart/2005/8/layout/orgChart1"/>
    <dgm:cxn modelId="{0CAC99BE-8B5D-438C-B1A7-8430A919FCAD}" type="presParOf" srcId="{1418B48A-6654-4B5B-A3AF-8A44F4A7A5AF}" destId="{8ADB8352-84FF-44FC-958E-3E59611FD508}" srcOrd="1" destOrd="0" presId="urn:microsoft.com/office/officeart/2005/8/layout/orgChart1"/>
    <dgm:cxn modelId="{7F9C7E70-805D-4D6E-81E2-EF5A8D5EA162}" type="presParOf" srcId="{1418B48A-6654-4B5B-A3AF-8A44F4A7A5AF}" destId="{3251873B-50BF-466B-8F66-F777D6EF348C}" srcOrd="2" destOrd="0" presId="urn:microsoft.com/office/officeart/2005/8/layout/orgChart1"/>
    <dgm:cxn modelId="{F22AB47B-FCF1-40DE-997B-071137367DE0}" type="presParOf" srcId="{FB7754EA-EC8A-4E67-9AB6-79038BD20F9E}" destId="{46ECEF7F-DCDA-47E5-BD56-9D41A5F622E6}" srcOrd="10" destOrd="0" presId="urn:microsoft.com/office/officeart/2005/8/layout/orgChart1"/>
    <dgm:cxn modelId="{04106767-92C0-4EFD-BB2F-733B2005BD6E}" type="presParOf" srcId="{FB7754EA-EC8A-4E67-9AB6-79038BD20F9E}" destId="{6F577397-33E8-494F-9C68-DC0CC81F2EE1}" srcOrd="11" destOrd="0" presId="urn:microsoft.com/office/officeart/2005/8/layout/orgChart1"/>
    <dgm:cxn modelId="{A6EEBC1F-8E7B-4FF3-A7C8-9E36C846C48A}" type="presParOf" srcId="{6F577397-33E8-494F-9C68-DC0CC81F2EE1}" destId="{9BC8B061-3BE0-4E4D-BE77-A9BD0BB0ACD5}" srcOrd="0" destOrd="0" presId="urn:microsoft.com/office/officeart/2005/8/layout/orgChart1"/>
    <dgm:cxn modelId="{A47D7317-FDFE-4C10-9C93-CC0E9CF4AB6A}" type="presParOf" srcId="{9BC8B061-3BE0-4E4D-BE77-A9BD0BB0ACD5}" destId="{7E368E45-9ADF-4A7E-8273-06EBE812E92F}" srcOrd="0" destOrd="0" presId="urn:microsoft.com/office/officeart/2005/8/layout/orgChart1"/>
    <dgm:cxn modelId="{FF45E7E8-5096-4354-8052-6DE3226AB0CB}" type="presParOf" srcId="{9BC8B061-3BE0-4E4D-BE77-A9BD0BB0ACD5}" destId="{522F75A9-9D8B-485B-B3D7-3E62801713F1}" srcOrd="1" destOrd="0" presId="urn:microsoft.com/office/officeart/2005/8/layout/orgChart1"/>
    <dgm:cxn modelId="{30EA27C4-8723-4F86-8DA0-FF419BF07322}" type="presParOf" srcId="{6F577397-33E8-494F-9C68-DC0CC81F2EE1}" destId="{8550F8C4-BE04-4711-9A91-B4B3447BE786}" srcOrd="1" destOrd="0" presId="urn:microsoft.com/office/officeart/2005/8/layout/orgChart1"/>
    <dgm:cxn modelId="{24DADC1D-E748-4829-9FDF-E64F46AAF76E}" type="presParOf" srcId="{6F577397-33E8-494F-9C68-DC0CC81F2EE1}" destId="{6E57F2F8-729F-4CFB-8680-3BA82DEC6754}" srcOrd="2" destOrd="0" presId="urn:microsoft.com/office/officeart/2005/8/layout/orgChart1"/>
    <dgm:cxn modelId="{CC31EE81-5003-4E7D-AB22-2441043CB375}" type="presParOf" srcId="{7B3EFFE7-A277-4359-91FF-C80076E90159}" destId="{BE1058B6-9A8E-4595-9BA5-0183D00B1FD1}" srcOrd="2" destOrd="0" presId="urn:microsoft.com/office/officeart/2005/8/layout/orgChart1"/>
    <dgm:cxn modelId="{4AF5D139-2532-486B-8F9B-9A96908AB8A8}" type="presParOf" srcId="{4C150C6B-3289-43EB-A489-D09716B3B045}" destId="{31050E2C-32A9-4CFC-AFA9-79097666FED9}" srcOrd="2" destOrd="0" presId="urn:microsoft.com/office/officeart/2005/8/layout/orgChart1"/>
    <dgm:cxn modelId="{CDA8BFBA-44C2-4590-BBCD-F413611EEA34}" type="presParOf" srcId="{4C150C6B-3289-43EB-A489-D09716B3B045}" destId="{F7C86DAC-0512-46B6-A740-1D636FC99F23}" srcOrd="3" destOrd="0" presId="urn:microsoft.com/office/officeart/2005/8/layout/orgChart1"/>
    <dgm:cxn modelId="{34D44115-B256-49E0-95F9-36F91E7C8934}" type="presParOf" srcId="{F7C86DAC-0512-46B6-A740-1D636FC99F23}" destId="{2FEF49F9-7E81-4BCE-8640-D967D8A59493}" srcOrd="0" destOrd="0" presId="urn:microsoft.com/office/officeart/2005/8/layout/orgChart1"/>
    <dgm:cxn modelId="{6950926F-11F3-4C4E-A798-BD1D76F9E551}" type="presParOf" srcId="{2FEF49F9-7E81-4BCE-8640-D967D8A59493}" destId="{781205FD-C17A-46F8-BDBC-7B8AE2941B2C}" srcOrd="0" destOrd="0" presId="urn:microsoft.com/office/officeart/2005/8/layout/orgChart1"/>
    <dgm:cxn modelId="{F4AE7816-8735-4AA7-9A79-5B3D395C9ED9}" type="presParOf" srcId="{2FEF49F9-7E81-4BCE-8640-D967D8A59493}" destId="{876F20CB-A3F2-40CB-99F4-A46C583238CA}" srcOrd="1" destOrd="0" presId="urn:microsoft.com/office/officeart/2005/8/layout/orgChart1"/>
    <dgm:cxn modelId="{E553B29E-C621-4D58-9CEF-5E955B236148}" type="presParOf" srcId="{F7C86DAC-0512-46B6-A740-1D636FC99F23}" destId="{544DBF1E-6430-4E30-9C64-F06A88EA927B}" srcOrd="1" destOrd="0" presId="urn:microsoft.com/office/officeart/2005/8/layout/orgChart1"/>
    <dgm:cxn modelId="{3E86A099-7A80-44CF-8010-9FDE0B9D09AE}" type="presParOf" srcId="{544DBF1E-6430-4E30-9C64-F06A88EA927B}" destId="{407936F2-1ECD-45C7-8CDC-A6C2C93EB584}" srcOrd="0" destOrd="0" presId="urn:microsoft.com/office/officeart/2005/8/layout/orgChart1"/>
    <dgm:cxn modelId="{F14C2D61-08A2-4CF2-8665-523F01464059}" type="presParOf" srcId="{544DBF1E-6430-4E30-9C64-F06A88EA927B}" destId="{33D8324D-889E-466A-B516-CB9A1F159CBE}" srcOrd="1" destOrd="0" presId="urn:microsoft.com/office/officeart/2005/8/layout/orgChart1"/>
    <dgm:cxn modelId="{D6B6CB8F-264E-482F-ADBF-97656B8A50AF}" type="presParOf" srcId="{33D8324D-889E-466A-B516-CB9A1F159CBE}" destId="{04DE0144-916A-420F-B370-A52201C8090A}" srcOrd="0" destOrd="0" presId="urn:microsoft.com/office/officeart/2005/8/layout/orgChart1"/>
    <dgm:cxn modelId="{647984ED-B482-4B10-84F6-DFD944F3FBF7}" type="presParOf" srcId="{04DE0144-916A-420F-B370-A52201C8090A}" destId="{5FC84448-AD41-4A9C-A34E-1B865EBE15FD}" srcOrd="0" destOrd="0" presId="urn:microsoft.com/office/officeart/2005/8/layout/orgChart1"/>
    <dgm:cxn modelId="{C891F46F-B1F0-4B39-B9C7-8653ECD6B041}" type="presParOf" srcId="{04DE0144-916A-420F-B370-A52201C8090A}" destId="{AAE9A5C8-53F7-43B3-BD18-451AA46EA0F3}" srcOrd="1" destOrd="0" presId="urn:microsoft.com/office/officeart/2005/8/layout/orgChart1"/>
    <dgm:cxn modelId="{241DB76A-C559-4549-97C1-11169CF166FF}" type="presParOf" srcId="{33D8324D-889E-466A-B516-CB9A1F159CBE}" destId="{274D763A-C895-47D4-840B-6A64DD640A7F}" srcOrd="1" destOrd="0" presId="urn:microsoft.com/office/officeart/2005/8/layout/orgChart1"/>
    <dgm:cxn modelId="{27BEFC22-24FD-41E5-B8BB-804360DDBF5A}" type="presParOf" srcId="{33D8324D-889E-466A-B516-CB9A1F159CBE}" destId="{86F9A0E7-9B31-4840-AB42-C7878DABA4FA}" srcOrd="2" destOrd="0" presId="urn:microsoft.com/office/officeart/2005/8/layout/orgChart1"/>
    <dgm:cxn modelId="{18589965-4FE2-4BAA-80CD-FFD031BD2F91}" type="presParOf" srcId="{544DBF1E-6430-4E30-9C64-F06A88EA927B}" destId="{73D4CB70-55A3-4012-BA68-FBDE17840CD1}" srcOrd="2" destOrd="0" presId="urn:microsoft.com/office/officeart/2005/8/layout/orgChart1"/>
    <dgm:cxn modelId="{1BF6F587-B7B8-419D-BC5E-6B7C3D9AC24B}" type="presParOf" srcId="{544DBF1E-6430-4E30-9C64-F06A88EA927B}" destId="{AE4BA57B-E9DB-4EC2-958C-FE33BDF4D5AE}" srcOrd="3" destOrd="0" presId="urn:microsoft.com/office/officeart/2005/8/layout/orgChart1"/>
    <dgm:cxn modelId="{3DAE63B0-FC81-432D-8191-6BED9922625F}" type="presParOf" srcId="{AE4BA57B-E9DB-4EC2-958C-FE33BDF4D5AE}" destId="{7FE9825D-C4D2-4BC9-8098-DEC8FE4BF10A}" srcOrd="0" destOrd="0" presId="urn:microsoft.com/office/officeart/2005/8/layout/orgChart1"/>
    <dgm:cxn modelId="{9028638F-B636-45A3-B806-898AAAD45A23}" type="presParOf" srcId="{7FE9825D-C4D2-4BC9-8098-DEC8FE4BF10A}" destId="{D582AED5-5421-4CEC-8C54-3FC614297CD7}" srcOrd="0" destOrd="0" presId="urn:microsoft.com/office/officeart/2005/8/layout/orgChart1"/>
    <dgm:cxn modelId="{1A08BE71-A397-404A-BC8F-9456CE7CB5B8}" type="presParOf" srcId="{7FE9825D-C4D2-4BC9-8098-DEC8FE4BF10A}" destId="{30DCC3D2-320D-4261-93C1-F6C37B7C208A}" srcOrd="1" destOrd="0" presId="urn:microsoft.com/office/officeart/2005/8/layout/orgChart1"/>
    <dgm:cxn modelId="{5769183F-FAB5-4B41-B8B7-E2B9F971F2CE}" type="presParOf" srcId="{AE4BA57B-E9DB-4EC2-958C-FE33BDF4D5AE}" destId="{0DC86185-F6D8-453A-9522-56D3A62E9F44}" srcOrd="1" destOrd="0" presId="urn:microsoft.com/office/officeart/2005/8/layout/orgChart1"/>
    <dgm:cxn modelId="{AA7AD2C5-F8BC-4413-AB0D-405CC38B47C4}" type="presParOf" srcId="{AE4BA57B-E9DB-4EC2-958C-FE33BDF4D5AE}" destId="{763C1BE9-2DD1-41AC-A52D-915F5D98E68E}" srcOrd="2" destOrd="0" presId="urn:microsoft.com/office/officeart/2005/8/layout/orgChart1"/>
    <dgm:cxn modelId="{310F4394-EAB4-496E-843C-CFAD89584BE0}" type="presParOf" srcId="{544DBF1E-6430-4E30-9C64-F06A88EA927B}" destId="{D683C748-5A5B-470B-88D0-391AA0C5FDE8}" srcOrd="4" destOrd="0" presId="urn:microsoft.com/office/officeart/2005/8/layout/orgChart1"/>
    <dgm:cxn modelId="{1D15138B-C652-471C-8BCA-49AF40AA20A5}" type="presParOf" srcId="{544DBF1E-6430-4E30-9C64-F06A88EA927B}" destId="{73295E18-F1D7-4050-B7DE-593F0B893074}" srcOrd="5" destOrd="0" presId="urn:microsoft.com/office/officeart/2005/8/layout/orgChart1"/>
    <dgm:cxn modelId="{128A62B0-13C9-4AEC-A358-243ED53472E5}" type="presParOf" srcId="{73295E18-F1D7-4050-B7DE-593F0B893074}" destId="{D9B1B354-DE01-4DC2-9959-0B275CCD76A4}" srcOrd="0" destOrd="0" presId="urn:microsoft.com/office/officeart/2005/8/layout/orgChart1"/>
    <dgm:cxn modelId="{5977B78F-8FEA-40D4-93DC-A9E9CC7C6A25}" type="presParOf" srcId="{D9B1B354-DE01-4DC2-9959-0B275CCD76A4}" destId="{67D9BD84-F6E3-4FC5-9EAE-19E2B828FE8F}" srcOrd="0" destOrd="0" presId="urn:microsoft.com/office/officeart/2005/8/layout/orgChart1"/>
    <dgm:cxn modelId="{4E27DFDA-5B8E-4132-B2D4-EAB3AAB5DEB3}" type="presParOf" srcId="{D9B1B354-DE01-4DC2-9959-0B275CCD76A4}" destId="{54D74E64-0DF9-4C1E-9CF6-A03EDFE81895}" srcOrd="1" destOrd="0" presId="urn:microsoft.com/office/officeart/2005/8/layout/orgChart1"/>
    <dgm:cxn modelId="{39398D6F-846A-457B-B699-C37706428BE6}" type="presParOf" srcId="{73295E18-F1D7-4050-B7DE-593F0B893074}" destId="{779030A0-FC68-441F-A4F4-B9D0A4CEC198}" srcOrd="1" destOrd="0" presId="urn:microsoft.com/office/officeart/2005/8/layout/orgChart1"/>
    <dgm:cxn modelId="{59F0CBC2-CA69-4102-82E6-F8E82C390E30}" type="presParOf" srcId="{73295E18-F1D7-4050-B7DE-593F0B893074}" destId="{ED75B624-FCDD-4344-8A31-E3E0CB32B7D9}" srcOrd="2" destOrd="0" presId="urn:microsoft.com/office/officeart/2005/8/layout/orgChart1"/>
    <dgm:cxn modelId="{6789648B-93DB-4D92-9FCE-E402B16CD3FD}" type="presParOf" srcId="{544DBF1E-6430-4E30-9C64-F06A88EA927B}" destId="{2CFBBB61-120B-4057-B556-2CD15BA6871D}" srcOrd="6" destOrd="0" presId="urn:microsoft.com/office/officeart/2005/8/layout/orgChart1"/>
    <dgm:cxn modelId="{C9AB1577-B559-463C-AA96-F88CE05A816D}" type="presParOf" srcId="{544DBF1E-6430-4E30-9C64-F06A88EA927B}" destId="{79E14117-ECC2-4E19-BD4A-3202B6D15A27}" srcOrd="7" destOrd="0" presId="urn:microsoft.com/office/officeart/2005/8/layout/orgChart1"/>
    <dgm:cxn modelId="{7384671F-E2DB-4037-A64B-75A4C45AC5F1}" type="presParOf" srcId="{79E14117-ECC2-4E19-BD4A-3202B6D15A27}" destId="{C94428BB-BC93-41CB-8993-E8947ADEB796}" srcOrd="0" destOrd="0" presId="urn:microsoft.com/office/officeart/2005/8/layout/orgChart1"/>
    <dgm:cxn modelId="{0A340E26-1F2D-41A0-AD48-C50EC51FB035}" type="presParOf" srcId="{C94428BB-BC93-41CB-8993-E8947ADEB796}" destId="{AE2542B0-401E-43E9-8BBA-782C0848F7E2}" srcOrd="0" destOrd="0" presId="urn:microsoft.com/office/officeart/2005/8/layout/orgChart1"/>
    <dgm:cxn modelId="{FEF31D95-180D-4A8D-8924-AD8C3CD03993}" type="presParOf" srcId="{C94428BB-BC93-41CB-8993-E8947ADEB796}" destId="{2CC1CFAE-C3DD-4FAF-B3D9-9FBA4CE8BF49}" srcOrd="1" destOrd="0" presId="urn:microsoft.com/office/officeart/2005/8/layout/orgChart1"/>
    <dgm:cxn modelId="{E81BFB52-6DBF-46DA-BFC5-41AC83F923E6}" type="presParOf" srcId="{79E14117-ECC2-4E19-BD4A-3202B6D15A27}" destId="{72D0F7C6-FCC2-4B08-BB82-76E8F270177C}" srcOrd="1" destOrd="0" presId="urn:microsoft.com/office/officeart/2005/8/layout/orgChart1"/>
    <dgm:cxn modelId="{B18B3659-8083-44A9-B2F6-AB2B503D9B5F}" type="presParOf" srcId="{79E14117-ECC2-4E19-BD4A-3202B6D15A27}" destId="{9347A8B7-01BE-4916-92E8-E6787C045161}" srcOrd="2" destOrd="0" presId="urn:microsoft.com/office/officeart/2005/8/layout/orgChart1"/>
    <dgm:cxn modelId="{3570E984-AFB7-494C-B428-85CCECDE8D1D}" type="presParOf" srcId="{F7C86DAC-0512-46B6-A740-1D636FC99F23}" destId="{BBE8CDED-4717-4868-AB2F-E2F6719DA352}" srcOrd="2" destOrd="0" presId="urn:microsoft.com/office/officeart/2005/8/layout/orgChart1"/>
    <dgm:cxn modelId="{AE811F79-F191-4C81-A3F7-ABE9DDA62B38}" type="presParOf" srcId="{4C150C6B-3289-43EB-A489-D09716B3B045}" destId="{49C99631-739F-4974-A8A3-BE50FEDEFF7B}" srcOrd="4" destOrd="0" presId="urn:microsoft.com/office/officeart/2005/8/layout/orgChart1"/>
    <dgm:cxn modelId="{1CB4CB73-E8B6-4C78-A441-30624BFE8866}" type="presParOf" srcId="{4C150C6B-3289-43EB-A489-D09716B3B045}" destId="{45C8F31E-9BBC-4479-98F5-20B186F147CC}" srcOrd="5" destOrd="0" presId="urn:microsoft.com/office/officeart/2005/8/layout/orgChart1"/>
    <dgm:cxn modelId="{E3159C98-1BB1-469E-ABB6-6F9D1063CBBC}" type="presParOf" srcId="{45C8F31E-9BBC-4479-98F5-20B186F147CC}" destId="{E2EA2451-C3A9-4612-B3D3-68C474C9D953}" srcOrd="0" destOrd="0" presId="urn:microsoft.com/office/officeart/2005/8/layout/orgChart1"/>
    <dgm:cxn modelId="{5B5C1352-B0F3-429A-B053-0E8004D0954C}" type="presParOf" srcId="{E2EA2451-C3A9-4612-B3D3-68C474C9D953}" destId="{8304978E-23CA-4242-9176-4A69DCD5630A}" srcOrd="0" destOrd="0" presId="urn:microsoft.com/office/officeart/2005/8/layout/orgChart1"/>
    <dgm:cxn modelId="{A6F7E76F-B47B-49A9-BBD2-F3938F72644D}" type="presParOf" srcId="{E2EA2451-C3A9-4612-B3D3-68C474C9D953}" destId="{F1ECC463-D617-4979-9269-2E1D03329366}" srcOrd="1" destOrd="0" presId="urn:microsoft.com/office/officeart/2005/8/layout/orgChart1"/>
    <dgm:cxn modelId="{B8CC5A3E-10F0-44F6-825F-C339046F39CF}" type="presParOf" srcId="{45C8F31E-9BBC-4479-98F5-20B186F147CC}" destId="{2F81B7DD-BEAA-4B39-B182-0CF9D43E841B}" srcOrd="1" destOrd="0" presId="urn:microsoft.com/office/officeart/2005/8/layout/orgChart1"/>
    <dgm:cxn modelId="{779A807A-D982-4E2B-94A2-7B525DF33E47}" type="presParOf" srcId="{2F81B7DD-BEAA-4B39-B182-0CF9D43E841B}" destId="{A6F7D468-0FC4-4415-AE5A-37689A5F0E73}" srcOrd="0" destOrd="0" presId="urn:microsoft.com/office/officeart/2005/8/layout/orgChart1"/>
    <dgm:cxn modelId="{09F5B3F6-BA69-4F06-B65F-B4EA12C8E88F}" type="presParOf" srcId="{2F81B7DD-BEAA-4B39-B182-0CF9D43E841B}" destId="{A398AC3D-F608-4D56-8700-998422C821A6}" srcOrd="1" destOrd="0" presId="urn:microsoft.com/office/officeart/2005/8/layout/orgChart1"/>
    <dgm:cxn modelId="{470EAC25-440F-40B0-9A39-1FD57B5C817A}" type="presParOf" srcId="{A398AC3D-F608-4D56-8700-998422C821A6}" destId="{C5E2B4E3-1FFB-41E0-9C45-DBAC579E8866}" srcOrd="0" destOrd="0" presId="urn:microsoft.com/office/officeart/2005/8/layout/orgChart1"/>
    <dgm:cxn modelId="{9E2EF509-50A8-46FC-885B-3343DAC1C9FE}" type="presParOf" srcId="{C5E2B4E3-1FFB-41E0-9C45-DBAC579E8866}" destId="{C086A803-D438-4AE9-A36F-2453711BD216}" srcOrd="0" destOrd="0" presId="urn:microsoft.com/office/officeart/2005/8/layout/orgChart1"/>
    <dgm:cxn modelId="{E4AB407E-BE38-498F-BC37-F8C05D46D556}" type="presParOf" srcId="{C5E2B4E3-1FFB-41E0-9C45-DBAC579E8866}" destId="{57AC2EF0-E4D6-421F-AA24-C2E28469E249}" srcOrd="1" destOrd="0" presId="urn:microsoft.com/office/officeart/2005/8/layout/orgChart1"/>
    <dgm:cxn modelId="{44986299-2BD4-43D4-945B-A1B8E0412AB5}" type="presParOf" srcId="{A398AC3D-F608-4D56-8700-998422C821A6}" destId="{10C7884C-8654-4F60-9691-1EE4877408BB}" srcOrd="1" destOrd="0" presId="urn:microsoft.com/office/officeart/2005/8/layout/orgChart1"/>
    <dgm:cxn modelId="{3A106233-825B-4F0A-9467-5564D0F34475}" type="presParOf" srcId="{A398AC3D-F608-4D56-8700-998422C821A6}" destId="{58F87E1C-5116-4899-85FE-9AEC8F8596D3}" srcOrd="2" destOrd="0" presId="urn:microsoft.com/office/officeart/2005/8/layout/orgChart1"/>
    <dgm:cxn modelId="{BFA161A9-67B8-4696-B0E7-2D0A4B596448}" type="presParOf" srcId="{2F81B7DD-BEAA-4B39-B182-0CF9D43E841B}" destId="{A2C1726A-6777-4F83-9380-7F8BDE81F2BE}" srcOrd="2" destOrd="0" presId="urn:microsoft.com/office/officeart/2005/8/layout/orgChart1"/>
    <dgm:cxn modelId="{DEAC8853-D591-4FB8-9BFD-28540FD4520E}" type="presParOf" srcId="{2F81B7DD-BEAA-4B39-B182-0CF9D43E841B}" destId="{7AE02EE6-6A7C-4337-8293-FB9AC35904FC}" srcOrd="3" destOrd="0" presId="urn:microsoft.com/office/officeart/2005/8/layout/orgChart1"/>
    <dgm:cxn modelId="{EBF5B5B1-8B04-4463-B7C2-801AE94E7EA3}" type="presParOf" srcId="{7AE02EE6-6A7C-4337-8293-FB9AC35904FC}" destId="{2C3E62AB-C159-4D24-A2BF-1CB1358C770C}" srcOrd="0" destOrd="0" presId="urn:microsoft.com/office/officeart/2005/8/layout/orgChart1"/>
    <dgm:cxn modelId="{200D84AC-62A0-4AA3-9902-2B55D91CFA4D}" type="presParOf" srcId="{2C3E62AB-C159-4D24-A2BF-1CB1358C770C}" destId="{2C6F5A4F-DA06-403E-87D0-CE430E4587F2}" srcOrd="0" destOrd="0" presId="urn:microsoft.com/office/officeart/2005/8/layout/orgChart1"/>
    <dgm:cxn modelId="{5564791B-84D5-4E1A-89A7-C029961DD491}" type="presParOf" srcId="{2C3E62AB-C159-4D24-A2BF-1CB1358C770C}" destId="{53B31919-DD8D-4B3E-B8B5-008A71A79A35}" srcOrd="1" destOrd="0" presId="urn:microsoft.com/office/officeart/2005/8/layout/orgChart1"/>
    <dgm:cxn modelId="{7978BCFF-D0CD-4E03-BC3D-E87FB7C61F66}" type="presParOf" srcId="{7AE02EE6-6A7C-4337-8293-FB9AC35904FC}" destId="{C2DE330A-B3DB-4968-8CEC-C350D22DE831}" srcOrd="1" destOrd="0" presId="urn:microsoft.com/office/officeart/2005/8/layout/orgChart1"/>
    <dgm:cxn modelId="{04EC3AE1-18D6-44C9-AFA5-71F2DC6D5B5A}" type="presParOf" srcId="{7AE02EE6-6A7C-4337-8293-FB9AC35904FC}" destId="{C5C74E20-3694-4ACC-8D4B-A611C0ED214F}" srcOrd="2" destOrd="0" presId="urn:microsoft.com/office/officeart/2005/8/layout/orgChart1"/>
    <dgm:cxn modelId="{241BAE3B-C6F3-4FEF-9645-C3A0437883AE}" type="presParOf" srcId="{2F81B7DD-BEAA-4B39-B182-0CF9D43E841B}" destId="{91ECFE2D-BB8C-448A-A5C7-22983E5FC95B}" srcOrd="4" destOrd="0" presId="urn:microsoft.com/office/officeart/2005/8/layout/orgChart1"/>
    <dgm:cxn modelId="{D6314106-5076-4283-8C54-F4BD6CB92F09}" type="presParOf" srcId="{2F81B7DD-BEAA-4B39-B182-0CF9D43E841B}" destId="{B52C8E6D-C4C5-4144-B7A6-1DC6B9CA7D85}" srcOrd="5" destOrd="0" presId="urn:microsoft.com/office/officeart/2005/8/layout/orgChart1"/>
    <dgm:cxn modelId="{C2B0CF77-E07D-438A-B77A-52AF67CBD6A5}" type="presParOf" srcId="{B52C8E6D-C4C5-4144-B7A6-1DC6B9CA7D85}" destId="{DB9D432B-C9CB-4038-9D64-951F74AF0B3E}" srcOrd="0" destOrd="0" presId="urn:microsoft.com/office/officeart/2005/8/layout/orgChart1"/>
    <dgm:cxn modelId="{AB18FA33-B645-4F10-B833-3B78366E04E1}" type="presParOf" srcId="{DB9D432B-C9CB-4038-9D64-951F74AF0B3E}" destId="{5CC7D447-6D06-41AB-B518-BF85D2D6A5DF}" srcOrd="0" destOrd="0" presId="urn:microsoft.com/office/officeart/2005/8/layout/orgChart1"/>
    <dgm:cxn modelId="{D720E82D-DA7E-4F7E-A202-140A0FA3F94D}" type="presParOf" srcId="{DB9D432B-C9CB-4038-9D64-951F74AF0B3E}" destId="{7101CFBA-DF1B-4DA9-BDF3-D2D080932BB2}" srcOrd="1" destOrd="0" presId="urn:microsoft.com/office/officeart/2005/8/layout/orgChart1"/>
    <dgm:cxn modelId="{3894C8C9-9A70-49D3-B67B-2E11DBFCEB72}" type="presParOf" srcId="{B52C8E6D-C4C5-4144-B7A6-1DC6B9CA7D85}" destId="{CCB52732-D245-42B9-A00A-7F544D493FD5}" srcOrd="1" destOrd="0" presId="urn:microsoft.com/office/officeart/2005/8/layout/orgChart1"/>
    <dgm:cxn modelId="{F3E1DF46-590D-4502-A480-FDFFF03B038F}" type="presParOf" srcId="{B52C8E6D-C4C5-4144-B7A6-1DC6B9CA7D85}" destId="{F289338F-8B65-45D8-AA9D-B3ADA22FD510}" srcOrd="2" destOrd="0" presId="urn:microsoft.com/office/officeart/2005/8/layout/orgChart1"/>
    <dgm:cxn modelId="{6C2B3606-7635-415C-8ABD-C6EA622ED9AD}" type="presParOf" srcId="{45C8F31E-9BBC-4479-98F5-20B186F147CC}" destId="{9D44395C-C998-4056-B21D-2358D807E8D5}" srcOrd="2" destOrd="0" presId="urn:microsoft.com/office/officeart/2005/8/layout/orgChart1"/>
    <dgm:cxn modelId="{99337722-F2D2-411D-9549-2DD395473666}" type="presParOf" srcId="{4C150C6B-3289-43EB-A489-D09716B3B045}" destId="{81230C0B-4034-4FE1-8B44-3701B206FB11}" srcOrd="6" destOrd="0" presId="urn:microsoft.com/office/officeart/2005/8/layout/orgChart1"/>
    <dgm:cxn modelId="{AFC89807-CCF7-43DA-BA84-0D06BBF2AFC3}" type="presParOf" srcId="{4C150C6B-3289-43EB-A489-D09716B3B045}" destId="{00F54D9F-21D9-4D5F-9E30-24BBBE181C8F}" srcOrd="7" destOrd="0" presId="urn:microsoft.com/office/officeart/2005/8/layout/orgChart1"/>
    <dgm:cxn modelId="{04D02309-F958-402E-8A06-7C0259551D83}" type="presParOf" srcId="{00F54D9F-21D9-4D5F-9E30-24BBBE181C8F}" destId="{41896716-7AE3-4418-B01D-A2621D3DAB2E}" srcOrd="0" destOrd="0" presId="urn:microsoft.com/office/officeart/2005/8/layout/orgChart1"/>
    <dgm:cxn modelId="{D58FC0AB-7FAB-4EB6-86A6-F08C1F99697F}" type="presParOf" srcId="{41896716-7AE3-4418-B01D-A2621D3DAB2E}" destId="{FF87E3D7-0BC7-4766-AA68-5546D2068F09}" srcOrd="0" destOrd="0" presId="urn:microsoft.com/office/officeart/2005/8/layout/orgChart1"/>
    <dgm:cxn modelId="{4FC4F3C0-B981-47C4-AC58-75CAC64C913C}" type="presParOf" srcId="{41896716-7AE3-4418-B01D-A2621D3DAB2E}" destId="{7CF60ACB-A3B8-4B99-9B1A-91F43B25DB9D}" srcOrd="1" destOrd="0" presId="urn:microsoft.com/office/officeart/2005/8/layout/orgChart1"/>
    <dgm:cxn modelId="{1DC469B0-F073-430B-98A3-52C46A69FA67}" type="presParOf" srcId="{00F54D9F-21D9-4D5F-9E30-24BBBE181C8F}" destId="{B67BDF9D-F7C6-4F03-96C0-768CE9FA93A6}" srcOrd="1" destOrd="0" presId="urn:microsoft.com/office/officeart/2005/8/layout/orgChart1"/>
    <dgm:cxn modelId="{D18C8D0C-F55E-42F8-996C-D19C1938B2FA}" type="presParOf" srcId="{B67BDF9D-F7C6-4F03-96C0-768CE9FA93A6}" destId="{C1959B6F-A16E-48D7-AF3C-FD16EB5D6642}" srcOrd="0" destOrd="0" presId="urn:microsoft.com/office/officeart/2005/8/layout/orgChart1"/>
    <dgm:cxn modelId="{C0699855-DEAB-42A3-8CF8-C99FE736CB50}" type="presParOf" srcId="{B67BDF9D-F7C6-4F03-96C0-768CE9FA93A6}" destId="{CB710D31-27C6-401A-871A-98F2F4665CFE}" srcOrd="1" destOrd="0" presId="urn:microsoft.com/office/officeart/2005/8/layout/orgChart1"/>
    <dgm:cxn modelId="{B1971AF3-5334-41E4-A222-81531C29E725}" type="presParOf" srcId="{CB710D31-27C6-401A-871A-98F2F4665CFE}" destId="{B8A2194F-D23A-4C54-B7F9-453C6404BDA8}" srcOrd="0" destOrd="0" presId="urn:microsoft.com/office/officeart/2005/8/layout/orgChart1"/>
    <dgm:cxn modelId="{9333DFEA-034D-4A82-A0F2-D0B0FF140D97}" type="presParOf" srcId="{B8A2194F-D23A-4C54-B7F9-453C6404BDA8}" destId="{D48BA424-9667-44D3-BBFE-59FAF54C3042}" srcOrd="0" destOrd="0" presId="urn:microsoft.com/office/officeart/2005/8/layout/orgChart1"/>
    <dgm:cxn modelId="{F17BB494-F38F-4570-A0A8-1D5300C6FF52}" type="presParOf" srcId="{B8A2194F-D23A-4C54-B7F9-453C6404BDA8}" destId="{B10DCD4E-C5A6-46DB-9BDD-50DD80DAA235}" srcOrd="1" destOrd="0" presId="urn:microsoft.com/office/officeart/2005/8/layout/orgChart1"/>
    <dgm:cxn modelId="{8DB05175-D2BC-43E2-9779-94BE3C980A83}" type="presParOf" srcId="{CB710D31-27C6-401A-871A-98F2F4665CFE}" destId="{68ED8D28-0D93-46C5-8622-4E734452B4CF}" srcOrd="1" destOrd="0" presId="urn:microsoft.com/office/officeart/2005/8/layout/orgChart1"/>
    <dgm:cxn modelId="{890C0E7A-36DF-4872-BE78-B8352A39D2D5}" type="presParOf" srcId="{CB710D31-27C6-401A-871A-98F2F4665CFE}" destId="{CAEB7AFD-B4A9-4389-8127-EA0567E754A1}" srcOrd="2" destOrd="0" presId="urn:microsoft.com/office/officeart/2005/8/layout/orgChart1"/>
    <dgm:cxn modelId="{3E094D8D-34AB-46B1-A4A8-37AA39DC073C}" type="presParOf" srcId="{00F54D9F-21D9-4D5F-9E30-24BBBE181C8F}" destId="{10EBBA08-93DA-4192-B9C8-9C9C83334191}" srcOrd="2" destOrd="0" presId="urn:microsoft.com/office/officeart/2005/8/layout/orgChart1"/>
    <dgm:cxn modelId="{7E0F9442-7159-412D-993F-8B92683F8968}" type="presParOf" srcId="{AEC3722E-AD93-4376-B0B2-95120CA58371}" destId="{7346EE49-B8F1-4C66-B6F0-114124D9F23B}" srcOrd="2" destOrd="0" presId="urn:microsoft.com/office/officeart/2005/8/layout/orgChart1"/>
    <dgm:cxn modelId="{08CF0835-8451-4903-ACAC-674C7008D354}" type="presParOf" srcId="{A667AF7E-C168-4AFC-AC78-5223CA3D664F}" destId="{44A96195-5DB5-491A-9372-D97EF10B3697}" srcOrd="2" destOrd="0" presId="urn:microsoft.com/office/officeart/2005/8/layout/orgChart1"/>
    <dgm:cxn modelId="{12E34F70-2429-43F6-A7F3-4898174F6885}" type="presParOf" srcId="{44A96195-5DB5-491A-9372-D97EF10B3697}" destId="{DFEC0B0A-0CA5-4BFC-B24A-9AEE10AF690C}" srcOrd="0" destOrd="0" presId="urn:microsoft.com/office/officeart/2005/8/layout/orgChart1"/>
    <dgm:cxn modelId="{938DE8A9-BCAD-4F9D-A7C3-8F2C0D3EAD4D}" type="presParOf" srcId="{44A96195-5DB5-491A-9372-D97EF10B3697}" destId="{F7B74D91-3BA1-4214-826B-2A4458A9FBFB}" srcOrd="1" destOrd="0" presId="urn:microsoft.com/office/officeart/2005/8/layout/orgChart1"/>
    <dgm:cxn modelId="{76E58EEC-4D12-4622-8924-56A88F1529B7}" type="presParOf" srcId="{F7B74D91-3BA1-4214-826B-2A4458A9FBFB}" destId="{7332A379-1709-46E2-A6AF-8BB284947FB9}" srcOrd="0" destOrd="0" presId="urn:microsoft.com/office/officeart/2005/8/layout/orgChart1"/>
    <dgm:cxn modelId="{ADA64008-683C-4EBC-BBF3-6B7EF3C793E4}" type="presParOf" srcId="{7332A379-1709-46E2-A6AF-8BB284947FB9}" destId="{4E05B6EF-CC2F-4594-A88E-6EB8C0C0B16B}" srcOrd="0" destOrd="0" presId="urn:microsoft.com/office/officeart/2005/8/layout/orgChart1"/>
    <dgm:cxn modelId="{D55B8FE8-AA39-4CAA-9814-C2ECEE953845}" type="presParOf" srcId="{7332A379-1709-46E2-A6AF-8BB284947FB9}" destId="{583DF8DF-AE43-475F-A97D-4E321E7E64F5}" srcOrd="1" destOrd="0" presId="urn:microsoft.com/office/officeart/2005/8/layout/orgChart1"/>
    <dgm:cxn modelId="{AD534BF2-E595-4D7E-9CAF-A153FBB75290}" type="presParOf" srcId="{F7B74D91-3BA1-4214-826B-2A4458A9FBFB}" destId="{43E802EF-684F-4F22-AA78-A6536745B465}" srcOrd="1" destOrd="0" presId="urn:microsoft.com/office/officeart/2005/8/layout/orgChart1"/>
    <dgm:cxn modelId="{7CEA2B0D-6282-4B7E-82E9-80F2BC93C01A}" type="presParOf" srcId="{F7B74D91-3BA1-4214-826B-2A4458A9FBFB}" destId="{D6103307-C194-443E-BB97-1F912373B814}" srcOrd="2" destOrd="0" presId="urn:microsoft.com/office/officeart/2005/8/layout/orgChart1"/>
  </dgm:cxnLst>
  <dgm:bg>
    <a:noFill/>
  </dgm:bg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cs typeface="+mn-cs"/>
              </a:defRPr>
            </a:lvl1pPr>
          </a:lstStyle>
          <a:p>
            <a:pPr>
              <a:defRPr/>
            </a:pPr>
            <a:fld id="{4AE66A93-B8DF-438A-A361-BB97C2E452B6}" type="datetimeFigureOut">
              <a:rPr lang="es-ES"/>
              <a:pPr>
                <a:defRPr/>
              </a:pPr>
              <a:t>10/06/2026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fld id="{B031AE2E-7B56-4838-B4B3-61ACFB737C1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="" xmlns:p14="http://schemas.microsoft.com/office/powerpoint/2010/main" val="14220277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6888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1925" y="0"/>
            <a:ext cx="3036888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15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407988" y="696913"/>
            <a:ext cx="6196012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416425"/>
            <a:ext cx="5608638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31263"/>
            <a:ext cx="3036888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1925" y="8831263"/>
            <a:ext cx="3036888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476C5DF-41F2-4D28-B035-D28D765C75B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="" xmlns:p14="http://schemas.microsoft.com/office/powerpoint/2010/main" val="293510296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07988" y="696913"/>
            <a:ext cx="6196012" cy="3486150"/>
          </a:xfrm>
          <a:ln/>
        </p:spPr>
      </p:sp>
      <p:sp>
        <p:nvSpPr>
          <p:cNvPr id="2253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altLang="es-ES" dirty="0" smtClean="0">
              <a:latin typeface="Arial" pitchFamily="34" charset="0"/>
            </a:endParaRPr>
          </a:p>
        </p:txBody>
      </p:sp>
      <p:sp>
        <p:nvSpPr>
          <p:cNvPr id="2253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855C351-9D40-44CA-859E-625329F2FD4A}" type="slidenum">
              <a:rPr lang="es-CL" altLang="es-ES" smtClean="0">
                <a:latin typeface="Arial" pitchFamily="34" charset="0"/>
                <a:cs typeface="Arial" pitchFamily="34" charset="0"/>
              </a:rPr>
              <a:pPr/>
              <a:t>1</a:t>
            </a:fld>
            <a:endParaRPr lang="es-CL" altLang="es-ES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2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 smtClean="0"/>
              <a:t>2do Comandante</a:t>
            </a:r>
            <a:endParaRPr lang="es-CL" altLang="es-ES" smtClean="0"/>
          </a:p>
          <a:p>
            <a:endParaRPr lang="es-CL" altLang="es-ES" smtClean="0"/>
          </a:p>
        </p:txBody>
      </p:sp>
      <p:sp>
        <p:nvSpPr>
          <p:cNvPr id="30723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2</a:t>
            </a:fld>
            <a:endParaRPr lang="es-ES" altLang="es-E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2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 smtClean="0"/>
              <a:t>2do Comandante</a:t>
            </a:r>
            <a:endParaRPr lang="es-CL" altLang="es-ES" smtClean="0"/>
          </a:p>
          <a:p>
            <a:endParaRPr lang="es-CL" altLang="es-ES" smtClean="0"/>
          </a:p>
        </p:txBody>
      </p:sp>
      <p:sp>
        <p:nvSpPr>
          <p:cNvPr id="30723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3</a:t>
            </a:fld>
            <a:endParaRPr lang="es-ES" altLang="es-E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2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 smtClean="0"/>
              <a:t>2do Comandante</a:t>
            </a:r>
            <a:endParaRPr lang="es-CL" altLang="es-ES" smtClean="0"/>
          </a:p>
          <a:p>
            <a:endParaRPr lang="es-CL" altLang="es-ES" smtClean="0"/>
          </a:p>
        </p:txBody>
      </p:sp>
      <p:sp>
        <p:nvSpPr>
          <p:cNvPr id="30723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4</a:t>
            </a:fld>
            <a:endParaRPr lang="es-ES" altLang="es-E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2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altLang="es-ES" dirty="0" smtClean="0"/>
          </a:p>
        </p:txBody>
      </p:sp>
      <p:sp>
        <p:nvSpPr>
          <p:cNvPr id="30723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5</a:t>
            </a:fld>
            <a:endParaRPr lang="es-ES" altLang="es-E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2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 smtClean="0"/>
              <a:t>2do Comandante</a:t>
            </a:r>
            <a:endParaRPr lang="es-CL" altLang="es-ES" smtClean="0"/>
          </a:p>
          <a:p>
            <a:endParaRPr lang="es-CL" altLang="es-ES" smtClean="0"/>
          </a:p>
        </p:txBody>
      </p:sp>
      <p:sp>
        <p:nvSpPr>
          <p:cNvPr id="30723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6</a:t>
            </a:fld>
            <a:endParaRPr lang="es-ES" altLang="es-E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2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 smtClean="0"/>
              <a:t>2do Comandante</a:t>
            </a:r>
            <a:endParaRPr lang="es-CL" altLang="es-ES" smtClean="0"/>
          </a:p>
          <a:p>
            <a:endParaRPr lang="es-CL" altLang="es-ES" smtClean="0"/>
          </a:p>
        </p:txBody>
      </p:sp>
      <p:sp>
        <p:nvSpPr>
          <p:cNvPr id="30723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>
                <a:solidFill>
                  <a:prstClr val="black"/>
                </a:solidFill>
              </a:rPr>
              <a:pPr/>
              <a:t>7</a:t>
            </a:fld>
            <a:endParaRPr lang="es-ES" altLang="es-ES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2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 dirty="0" smtClean="0"/>
              <a:t>2do Comandante</a:t>
            </a:r>
            <a:endParaRPr lang="es-CL" altLang="es-ES" dirty="0" smtClean="0"/>
          </a:p>
          <a:p>
            <a:endParaRPr lang="es-CL" altLang="es-ES" dirty="0" smtClean="0"/>
          </a:p>
        </p:txBody>
      </p:sp>
      <p:sp>
        <p:nvSpPr>
          <p:cNvPr id="30723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8</a:t>
            </a:fld>
            <a:endParaRPr lang="es-ES" altLang="es-E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2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 dirty="0" smtClean="0"/>
              <a:t>2do Comandante</a:t>
            </a:r>
            <a:endParaRPr lang="es-CL" altLang="es-ES" dirty="0" smtClean="0"/>
          </a:p>
          <a:p>
            <a:endParaRPr lang="es-CL" altLang="es-ES" dirty="0" smtClean="0"/>
          </a:p>
        </p:txBody>
      </p:sp>
      <p:sp>
        <p:nvSpPr>
          <p:cNvPr id="30723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9</a:t>
            </a:fld>
            <a:endParaRPr lang="es-ES" altLang="es-E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2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altLang="es-ES" dirty="0" smtClean="0"/>
          </a:p>
        </p:txBody>
      </p:sp>
      <p:sp>
        <p:nvSpPr>
          <p:cNvPr id="30723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>
                <a:solidFill>
                  <a:prstClr val="black"/>
                </a:solidFill>
              </a:rPr>
              <a:pPr/>
              <a:t>10</a:t>
            </a:fld>
            <a:endParaRPr lang="es-ES" altLang="es-ES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476C5DF-41F2-4D28-B035-D28D765C75B5}" type="slidenum">
              <a:rPr lang="es-ES" smtClean="0"/>
              <a:pPr>
                <a:defRPr/>
              </a:pPr>
              <a:t>11</a:t>
            </a:fld>
            <a:endParaRPr lang="es-E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2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 smtClean="0"/>
              <a:t>2do Comandante</a:t>
            </a:r>
            <a:endParaRPr lang="es-CL" altLang="es-ES" smtClean="0"/>
          </a:p>
          <a:p>
            <a:endParaRPr lang="es-CL" altLang="es-ES" smtClean="0"/>
          </a:p>
        </p:txBody>
      </p:sp>
      <p:sp>
        <p:nvSpPr>
          <p:cNvPr id="30723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12</a:t>
            </a:fld>
            <a:endParaRPr lang="es-ES" altLang="es-E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476C5DF-41F2-4D28-B035-D28D765C75B5}" type="slidenum">
              <a:rPr lang="es-ES" smtClean="0"/>
              <a:pPr>
                <a:defRPr/>
              </a:pPr>
              <a:t>13</a:t>
            </a:fld>
            <a:endParaRPr lang="es-E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476C5DF-41F2-4D28-B035-D28D765C75B5}" type="slidenum">
              <a:rPr lang="es-ES" smtClean="0"/>
              <a:pPr>
                <a:defRPr/>
              </a:pPr>
              <a:t>14</a:t>
            </a:fld>
            <a:endParaRPr lang="es-E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476C5DF-41F2-4D28-B035-D28D765C75B5}" type="slidenum">
              <a:rPr lang="es-ES" smtClean="0"/>
              <a:pPr>
                <a:defRPr/>
              </a:pPr>
              <a:t>15</a:t>
            </a:fld>
            <a:endParaRPr lang="es-E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476C5DF-41F2-4D28-B035-D28D765C75B5}" type="slidenum">
              <a:rPr lang="es-ES" smtClean="0"/>
              <a:pPr>
                <a:defRPr/>
              </a:pPr>
              <a:t>16</a:t>
            </a:fld>
            <a:endParaRPr lang="es-E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2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 smtClean="0"/>
              <a:t>2do Comandante</a:t>
            </a:r>
            <a:endParaRPr lang="es-CL" altLang="es-ES" smtClean="0"/>
          </a:p>
          <a:p>
            <a:endParaRPr lang="es-CL" altLang="es-ES" smtClean="0"/>
          </a:p>
        </p:txBody>
      </p:sp>
      <p:sp>
        <p:nvSpPr>
          <p:cNvPr id="30723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17</a:t>
            </a:fld>
            <a:endParaRPr lang="es-ES" altLang="es-E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2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 smtClean="0"/>
              <a:t>2do Comandante</a:t>
            </a:r>
            <a:endParaRPr lang="es-CL" altLang="es-ES" smtClean="0"/>
          </a:p>
          <a:p>
            <a:endParaRPr lang="es-CL" altLang="es-ES" smtClean="0"/>
          </a:p>
        </p:txBody>
      </p:sp>
      <p:sp>
        <p:nvSpPr>
          <p:cNvPr id="30723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18</a:t>
            </a:fld>
            <a:endParaRPr lang="es-ES" altLang="es-E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2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 smtClean="0"/>
              <a:t>2do Comandante</a:t>
            </a:r>
            <a:endParaRPr lang="es-CL" altLang="es-ES" smtClean="0"/>
          </a:p>
          <a:p>
            <a:endParaRPr lang="es-CL" altLang="es-ES" smtClean="0"/>
          </a:p>
        </p:txBody>
      </p:sp>
      <p:sp>
        <p:nvSpPr>
          <p:cNvPr id="30723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19</a:t>
            </a:fld>
            <a:endParaRPr lang="es-ES" altLang="es-E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06400" y="696913"/>
            <a:ext cx="6199188" cy="3486150"/>
          </a:xfrm>
          <a:ln/>
        </p:spPr>
      </p:sp>
      <p:sp>
        <p:nvSpPr>
          <p:cNvPr id="2253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altLang="es-ES" dirty="0" smtClean="0">
              <a:latin typeface="Arial" pitchFamily="34" charset="0"/>
            </a:endParaRPr>
          </a:p>
        </p:txBody>
      </p:sp>
      <p:sp>
        <p:nvSpPr>
          <p:cNvPr id="2253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855C351-9D40-44CA-859E-625329F2FD4A}" type="slidenum">
              <a:rPr lang="es-CL" altLang="es-ES" smtClean="0">
                <a:latin typeface="Arial" pitchFamily="34" charset="0"/>
                <a:cs typeface="Arial" pitchFamily="34" charset="0"/>
              </a:rPr>
              <a:pPr/>
              <a:t>20</a:t>
            </a:fld>
            <a:endParaRPr lang="es-CL" altLang="es-ES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2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 smtClean="0"/>
              <a:t>2do Comandante</a:t>
            </a:r>
            <a:endParaRPr lang="es-CL" altLang="es-ES" smtClean="0"/>
          </a:p>
          <a:p>
            <a:endParaRPr lang="es-CL" altLang="es-ES" smtClean="0"/>
          </a:p>
        </p:txBody>
      </p:sp>
      <p:sp>
        <p:nvSpPr>
          <p:cNvPr id="30723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21</a:t>
            </a:fld>
            <a:endParaRPr lang="es-ES" altLang="es-E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2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 smtClean="0"/>
              <a:t>2do Comandante</a:t>
            </a:r>
            <a:endParaRPr lang="es-CL" altLang="es-ES" smtClean="0"/>
          </a:p>
          <a:p>
            <a:endParaRPr lang="es-CL" altLang="es-ES" smtClean="0"/>
          </a:p>
        </p:txBody>
      </p:sp>
      <p:sp>
        <p:nvSpPr>
          <p:cNvPr id="30723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>
                <a:solidFill>
                  <a:prstClr val="black"/>
                </a:solidFill>
              </a:rPr>
              <a:pPr/>
              <a:t>22</a:t>
            </a:fld>
            <a:endParaRPr lang="es-ES" altLang="es-ES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2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 smtClean="0"/>
              <a:t>2do Comandante</a:t>
            </a:r>
            <a:endParaRPr lang="es-CL" altLang="es-ES" smtClean="0"/>
          </a:p>
          <a:p>
            <a:endParaRPr lang="es-CL" altLang="es-ES" smtClean="0"/>
          </a:p>
        </p:txBody>
      </p:sp>
      <p:sp>
        <p:nvSpPr>
          <p:cNvPr id="30723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>
                <a:solidFill>
                  <a:prstClr val="black"/>
                </a:solidFill>
              </a:rPr>
              <a:pPr/>
              <a:t>23</a:t>
            </a:fld>
            <a:endParaRPr lang="es-ES" altLang="es-ES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2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 smtClean="0"/>
              <a:t>2do Comandante</a:t>
            </a:r>
            <a:endParaRPr lang="es-CL" altLang="es-ES" smtClean="0"/>
          </a:p>
          <a:p>
            <a:endParaRPr lang="es-CL" altLang="es-ES" smtClean="0"/>
          </a:p>
        </p:txBody>
      </p:sp>
      <p:sp>
        <p:nvSpPr>
          <p:cNvPr id="30723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24</a:t>
            </a:fld>
            <a:endParaRPr lang="es-ES" altLang="es-E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2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 smtClean="0"/>
              <a:t>2do Comandante</a:t>
            </a:r>
            <a:endParaRPr lang="es-CL" altLang="es-ES" smtClean="0"/>
          </a:p>
          <a:p>
            <a:endParaRPr lang="es-CL" altLang="es-ES" smtClean="0"/>
          </a:p>
        </p:txBody>
      </p:sp>
      <p:sp>
        <p:nvSpPr>
          <p:cNvPr id="30723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25</a:t>
            </a:fld>
            <a:endParaRPr lang="es-ES" altLang="es-E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2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 smtClean="0"/>
              <a:t>2do Comandante</a:t>
            </a:r>
            <a:endParaRPr lang="es-CL" altLang="es-ES" smtClean="0"/>
          </a:p>
          <a:p>
            <a:endParaRPr lang="es-CL" altLang="es-ES" smtClean="0"/>
          </a:p>
        </p:txBody>
      </p:sp>
      <p:sp>
        <p:nvSpPr>
          <p:cNvPr id="30723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26</a:t>
            </a:fld>
            <a:endParaRPr lang="es-ES" altLang="es-E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2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 smtClean="0"/>
              <a:t>2do Comandante</a:t>
            </a:r>
            <a:endParaRPr lang="es-CL" altLang="es-ES" smtClean="0"/>
          </a:p>
          <a:p>
            <a:endParaRPr lang="es-CL" altLang="es-ES" smtClean="0"/>
          </a:p>
        </p:txBody>
      </p:sp>
      <p:sp>
        <p:nvSpPr>
          <p:cNvPr id="30723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27</a:t>
            </a:fld>
            <a:endParaRPr lang="es-ES" altLang="es-E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2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 smtClean="0"/>
              <a:t>2do Comandante</a:t>
            </a:r>
            <a:endParaRPr lang="es-CL" altLang="es-ES" smtClean="0"/>
          </a:p>
          <a:p>
            <a:endParaRPr lang="es-CL" altLang="es-ES" smtClean="0"/>
          </a:p>
        </p:txBody>
      </p:sp>
      <p:sp>
        <p:nvSpPr>
          <p:cNvPr id="30723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28</a:t>
            </a:fld>
            <a:endParaRPr lang="es-ES" altLang="es-ES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2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 smtClean="0"/>
              <a:t>2do Comandante</a:t>
            </a:r>
            <a:endParaRPr lang="es-CL" altLang="es-ES" smtClean="0"/>
          </a:p>
          <a:p>
            <a:endParaRPr lang="es-CL" altLang="es-ES" smtClean="0"/>
          </a:p>
        </p:txBody>
      </p:sp>
      <p:sp>
        <p:nvSpPr>
          <p:cNvPr id="30723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29</a:t>
            </a:fld>
            <a:endParaRPr lang="es-ES" altLang="es-ES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07988" y="696913"/>
            <a:ext cx="6196012" cy="3486150"/>
          </a:xfrm>
          <a:ln/>
        </p:spPr>
      </p:sp>
      <p:sp>
        <p:nvSpPr>
          <p:cNvPr id="2253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altLang="es-ES" dirty="0" smtClean="0">
              <a:latin typeface="Arial" pitchFamily="34" charset="0"/>
            </a:endParaRPr>
          </a:p>
        </p:txBody>
      </p:sp>
      <p:sp>
        <p:nvSpPr>
          <p:cNvPr id="2253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855C351-9D40-44CA-859E-625329F2FD4A}" type="slidenum">
              <a:rPr lang="es-CL" altLang="es-ES" smtClean="0">
                <a:latin typeface="Arial" pitchFamily="34" charset="0"/>
                <a:cs typeface="Arial" pitchFamily="34" charset="0"/>
              </a:rPr>
              <a:pPr/>
              <a:t>30</a:t>
            </a:fld>
            <a:endParaRPr lang="es-CL" altLang="es-ES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2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 smtClean="0"/>
              <a:t>2do Comandante</a:t>
            </a:r>
            <a:endParaRPr lang="es-CL" altLang="es-ES" smtClean="0"/>
          </a:p>
          <a:p>
            <a:endParaRPr lang="es-CL" altLang="es-ES" smtClean="0"/>
          </a:p>
        </p:txBody>
      </p:sp>
      <p:sp>
        <p:nvSpPr>
          <p:cNvPr id="30723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31</a:t>
            </a:fld>
            <a:endParaRPr lang="es-ES" altLang="es-ES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 txBox="1">
            <a:spLocks noGrp="1" noChangeArrowheads="1"/>
          </p:cNvSpPr>
          <p:nvPr/>
        </p:nvSpPr>
        <p:spPr bwMode="auto">
          <a:xfrm>
            <a:off x="3972561" y="8831580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6362" tIns="43181" rIns="86362" bIns="43181" anchor="b"/>
          <a:lstStyle>
            <a:lvl1pPr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/>
            <a:fld id="{1D6316D2-E45A-45A2-AF56-634F567187DB}" type="slidenum">
              <a:rPr lang="en-US" sz="1100" b="0">
                <a:solidFill>
                  <a:prstClr val="black"/>
                </a:solidFill>
                <a:latin typeface="Times New Roman" pitchFamily="18" charset="0"/>
              </a:rPr>
              <a:pPr algn="r"/>
              <a:t>32</a:t>
            </a:fld>
            <a:endParaRPr lang="en-US" sz="1100" b="0" dirty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dirty="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 txBox="1">
            <a:spLocks noGrp="1" noChangeArrowheads="1"/>
          </p:cNvSpPr>
          <p:nvPr/>
        </p:nvSpPr>
        <p:spPr bwMode="auto">
          <a:xfrm>
            <a:off x="3972561" y="8831580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6362" tIns="43181" rIns="86362" bIns="43181" anchor="b"/>
          <a:lstStyle>
            <a:lvl1pPr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/>
            <a:fld id="{1D6316D2-E45A-45A2-AF56-634F567187DB}" type="slidenum">
              <a:rPr lang="en-US" sz="1100" b="0">
                <a:solidFill>
                  <a:prstClr val="black"/>
                </a:solidFill>
                <a:latin typeface="Times New Roman" pitchFamily="18" charset="0"/>
              </a:rPr>
              <a:pPr algn="r"/>
              <a:t>33</a:t>
            </a:fld>
            <a:endParaRPr lang="en-US" sz="1100" b="0" dirty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 txBox="1">
            <a:spLocks noGrp="1" noChangeArrowheads="1"/>
          </p:cNvSpPr>
          <p:nvPr/>
        </p:nvSpPr>
        <p:spPr bwMode="auto">
          <a:xfrm>
            <a:off x="3972561" y="8831580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6362" tIns="43181" rIns="86362" bIns="43181" anchor="b"/>
          <a:lstStyle>
            <a:lvl1pPr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/>
            <a:fld id="{1D6316D2-E45A-45A2-AF56-634F567187DB}" type="slidenum">
              <a:rPr lang="en-US" sz="1100" b="0">
                <a:solidFill>
                  <a:prstClr val="black"/>
                </a:solidFill>
                <a:latin typeface="Times New Roman" pitchFamily="18" charset="0"/>
              </a:rPr>
              <a:pPr algn="r"/>
              <a:t>34</a:t>
            </a:fld>
            <a:endParaRPr lang="en-US" sz="1100" b="0" dirty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dirty="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2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 smtClean="0"/>
              <a:t>2do Comandante</a:t>
            </a:r>
            <a:endParaRPr lang="es-CL" altLang="es-ES" smtClean="0"/>
          </a:p>
          <a:p>
            <a:endParaRPr lang="es-CL" altLang="es-ES" smtClean="0"/>
          </a:p>
        </p:txBody>
      </p:sp>
      <p:sp>
        <p:nvSpPr>
          <p:cNvPr id="30723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35</a:t>
            </a:fld>
            <a:endParaRPr lang="es-ES" altLang="es-ES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2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 smtClean="0"/>
              <a:t>2do Comandante</a:t>
            </a:r>
            <a:endParaRPr lang="es-CL" altLang="es-ES" smtClean="0"/>
          </a:p>
          <a:p>
            <a:endParaRPr lang="es-CL" altLang="es-ES" smtClean="0"/>
          </a:p>
        </p:txBody>
      </p:sp>
      <p:sp>
        <p:nvSpPr>
          <p:cNvPr id="30723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37</a:t>
            </a:fld>
            <a:endParaRPr lang="es-ES" alt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600200" y="1977629"/>
            <a:ext cx="7239000" cy="857250"/>
          </a:xfrm>
        </p:spPr>
        <p:txBody>
          <a:bodyPr/>
          <a:lstStyle>
            <a:lvl1pPr>
              <a:defRPr sz="4000" baseline="2000"/>
            </a:lvl1pPr>
          </a:lstStyle>
          <a:p>
            <a:r>
              <a:rPr lang="es-ES"/>
              <a:t>Haga clic para modificar el estilo de título de patrón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257550"/>
            <a:ext cx="6400800" cy="1371600"/>
          </a:xfrm>
        </p:spPr>
        <p:txBody>
          <a:bodyPr lIns="91440"/>
          <a:lstStyle>
            <a:lvl1pPr marL="0" indent="0" algn="ctr">
              <a:buFontTx/>
              <a:buNone/>
              <a:defRPr sz="2800" b="1" baseline="20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0" y="4444604"/>
            <a:ext cx="762000" cy="3429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200" b="1">
                <a:solidFill>
                  <a:srgbClr val="000066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4686300"/>
            <a:ext cx="2895600" cy="3429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-92075" y="4893469"/>
            <a:ext cx="914400" cy="285750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1ABDF3B6-2045-4E07-9474-0E271F707D0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EC535C-B35F-44B9-A273-F124A45BFF2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713291-290D-4F20-B7E0-5D72C11C9B2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6738" y="9144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57738" y="9144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231D98-52C4-494D-A331-47C3280ABB9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95B98C-77E6-4DD8-889E-71AE1BA7165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879CF6-4678-471E-AE94-E859981D8D5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533B67-9AE0-4BB2-9165-3073AE4264F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2A0F9C-5C25-4084-A12F-012EAC474CA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91B6FD-07B0-4BED-AD66-B98688FC282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F2896F-5C16-4FC8-9D9D-4346FFA0A72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78625" y="141685"/>
            <a:ext cx="2070100" cy="465891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6739" y="141685"/>
            <a:ext cx="6059487" cy="465891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30ECC1-AEEC-45F7-9390-912B9946390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566739" y="141685"/>
            <a:ext cx="8281987" cy="465891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05BCC0-D796-4E4B-8B51-95FE8FFD91B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advClick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Título y texto encima de l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92301" y="141685"/>
            <a:ext cx="6956425" cy="29765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566738" y="914400"/>
            <a:ext cx="8229600" cy="188595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6738" y="2914650"/>
            <a:ext cx="8229600" cy="188595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701070-2F6F-4D82-96F3-D64FC154485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advClick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ítulo y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92301" y="141685"/>
            <a:ext cx="6956425" cy="29765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abla"/>
          <p:cNvSpPr>
            <a:spLocks noGrp="1"/>
          </p:cNvSpPr>
          <p:nvPr>
            <p:ph type="tbl" idx="1"/>
          </p:nvPr>
        </p:nvSpPr>
        <p:spPr>
          <a:xfrm>
            <a:off x="566738" y="914400"/>
            <a:ext cx="8229600" cy="3886200"/>
          </a:xfrm>
        </p:spPr>
        <p:txBody>
          <a:bodyPr/>
          <a:lstStyle/>
          <a:p>
            <a:pPr lvl="0"/>
            <a:endParaRPr lang="es-ES" noProof="0" dirty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49FF35-F3B3-4049-86BA-25F28B6F8BC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advClick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92301" y="141685"/>
            <a:ext cx="6956425" cy="29765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566738" y="914400"/>
            <a:ext cx="4038600" cy="3886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57738" y="914400"/>
            <a:ext cx="4038600" cy="3886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A04EB1-1563-4C2D-AE16-6F2D109715E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892301" y="141685"/>
            <a:ext cx="6956425" cy="29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66738" y="9144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400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4686300"/>
            <a:ext cx="28956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4300" y="4914900"/>
            <a:ext cx="6096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b="1">
                <a:solidFill>
                  <a:srgbClr val="000066"/>
                </a:solidFill>
                <a:latin typeface="Tahoma" pitchFamily="34" charset="0"/>
                <a:cs typeface="Arial" charset="0"/>
              </a:defRPr>
            </a:lvl1pPr>
          </a:lstStyle>
          <a:p>
            <a:pPr>
              <a:defRPr/>
            </a:pPr>
            <a:fld id="{BF167996-BECF-431E-BE11-5342C1366C8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9086" r:id="rId1"/>
    <p:sldLayoutId id="2147489072" r:id="rId2"/>
    <p:sldLayoutId id="2147489073" r:id="rId3"/>
    <p:sldLayoutId id="2147489074" r:id="rId4"/>
    <p:sldLayoutId id="2147489075" r:id="rId5"/>
    <p:sldLayoutId id="2147489076" r:id="rId6"/>
    <p:sldLayoutId id="2147489077" r:id="rId7"/>
    <p:sldLayoutId id="2147489078" r:id="rId8"/>
    <p:sldLayoutId id="2147489079" r:id="rId9"/>
    <p:sldLayoutId id="2147489080" r:id="rId10"/>
    <p:sldLayoutId id="2147489081" r:id="rId11"/>
    <p:sldLayoutId id="2147489082" r:id="rId12"/>
    <p:sldLayoutId id="2147489083" r:id="rId13"/>
    <p:sldLayoutId id="2147489084" r:id="rId14"/>
    <p:sldLayoutId id="2147489085" r:id="rId15"/>
  </p:sldLayoutIdLst>
  <p:transition advClick="0"/>
  <p:timing>
    <p:tnLst>
      <p:par>
        <p:cTn id="1" dur="indefinite" restart="never" nodeType="tmRoot"/>
      </p:par>
    </p:tnLst>
  </p:timing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9pPr>
    </p:titleStyle>
    <p:bodyStyle>
      <a:lvl1pPr marL="609600" indent="-609600" algn="just" rtl="0" eaLnBrk="0" fontAlgn="base" hangingPunct="0">
        <a:spcBef>
          <a:spcPct val="20000"/>
        </a:spcBef>
        <a:spcAft>
          <a:spcPct val="0"/>
        </a:spcAft>
        <a:buAutoNum type="arabicPeriod"/>
        <a:defRPr sz="2400">
          <a:solidFill>
            <a:srgbClr val="000066"/>
          </a:solidFill>
          <a:latin typeface="+mn-lt"/>
          <a:ea typeface="+mn-ea"/>
          <a:cs typeface="+mn-cs"/>
        </a:defRPr>
      </a:lvl1pPr>
      <a:lvl2pPr marL="965200" indent="-508000" algn="just" rtl="0" eaLnBrk="0" fontAlgn="base" hangingPunct="0">
        <a:spcBef>
          <a:spcPct val="20000"/>
        </a:spcBef>
        <a:spcAft>
          <a:spcPct val="0"/>
        </a:spcAft>
        <a:buAutoNum type="alphaLcPeriod"/>
        <a:defRPr sz="2000">
          <a:solidFill>
            <a:srgbClr val="000066"/>
          </a:solidFill>
          <a:latin typeface="+mn-lt"/>
        </a:defRPr>
      </a:lvl2pPr>
      <a:lvl3pPr marL="1371600" indent="-457200" algn="l" rtl="0" eaLnBrk="0" fontAlgn="base" hangingPunct="0">
        <a:spcBef>
          <a:spcPct val="20000"/>
        </a:spcBef>
        <a:spcAft>
          <a:spcPct val="0"/>
        </a:spcAft>
        <a:buAutoNum type="romanLcPeriod"/>
        <a:defRPr sz="2400">
          <a:solidFill>
            <a:srgbClr val="000066"/>
          </a:solidFill>
          <a:latin typeface="+mn-lt"/>
        </a:defRPr>
      </a:lvl3pPr>
      <a:lvl4pPr marL="1828800" indent="-457200" algn="l" rtl="0" eaLnBrk="0" fontAlgn="base" hangingPunct="0">
        <a:spcBef>
          <a:spcPct val="20000"/>
        </a:spcBef>
        <a:spcAft>
          <a:spcPct val="0"/>
        </a:spcAft>
        <a:buAutoNum type="alphaLcParenR"/>
        <a:defRPr sz="2000">
          <a:solidFill>
            <a:srgbClr val="000066"/>
          </a:solidFill>
          <a:latin typeface="+mn-lt"/>
        </a:defRPr>
      </a:lvl4pPr>
      <a:lvl5pPr marL="2286000" indent="-457200" algn="l" rtl="0" eaLnBrk="0" fontAlgn="base" hangingPunct="0">
        <a:spcBef>
          <a:spcPct val="20000"/>
        </a:spcBef>
        <a:spcAft>
          <a:spcPct val="0"/>
        </a:spcAft>
        <a:buAutoNum type="romanLcPeriod"/>
        <a:defRPr sz="2000">
          <a:solidFill>
            <a:srgbClr val="000066"/>
          </a:solidFill>
          <a:latin typeface="+mn-lt"/>
        </a:defRPr>
      </a:lvl5pPr>
      <a:lvl6pPr marL="2743200" indent="-457200" algn="l" rtl="0" fontAlgn="base">
        <a:spcBef>
          <a:spcPct val="20000"/>
        </a:spcBef>
        <a:spcAft>
          <a:spcPct val="0"/>
        </a:spcAft>
        <a:buAutoNum type="romanLcPeriod"/>
        <a:defRPr>
          <a:solidFill>
            <a:srgbClr val="000066"/>
          </a:solidFill>
          <a:latin typeface="+mn-lt"/>
        </a:defRPr>
      </a:lvl6pPr>
      <a:lvl7pPr marL="3200400" indent="-457200" algn="l" rtl="0" fontAlgn="base">
        <a:spcBef>
          <a:spcPct val="20000"/>
        </a:spcBef>
        <a:spcAft>
          <a:spcPct val="0"/>
        </a:spcAft>
        <a:buAutoNum type="romanLcPeriod"/>
        <a:defRPr>
          <a:solidFill>
            <a:srgbClr val="000066"/>
          </a:solidFill>
          <a:latin typeface="+mn-lt"/>
        </a:defRPr>
      </a:lvl7pPr>
      <a:lvl8pPr marL="3657600" indent="-457200" algn="l" rtl="0" fontAlgn="base">
        <a:spcBef>
          <a:spcPct val="20000"/>
        </a:spcBef>
        <a:spcAft>
          <a:spcPct val="0"/>
        </a:spcAft>
        <a:buAutoNum type="romanLcPeriod"/>
        <a:defRPr>
          <a:solidFill>
            <a:srgbClr val="000066"/>
          </a:solidFill>
          <a:latin typeface="+mn-lt"/>
        </a:defRPr>
      </a:lvl8pPr>
      <a:lvl9pPr marL="4114800" indent="-457200" algn="l" rtl="0" fontAlgn="base">
        <a:spcBef>
          <a:spcPct val="20000"/>
        </a:spcBef>
        <a:spcAft>
          <a:spcPct val="0"/>
        </a:spcAft>
        <a:buAutoNum type="romanLcPeriod"/>
        <a:defRPr>
          <a:solidFill>
            <a:srgbClr val="000066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18" Type="http://schemas.openxmlformats.org/officeDocument/2006/relationships/image" Target="../media/image17.jpeg"/><Relationship Id="rId26" Type="http://schemas.openxmlformats.org/officeDocument/2006/relationships/image" Target="../media/image25.jpeg"/><Relationship Id="rId3" Type="http://schemas.openxmlformats.org/officeDocument/2006/relationships/diagramData" Target="../diagrams/data1.xml"/><Relationship Id="rId21" Type="http://schemas.openxmlformats.org/officeDocument/2006/relationships/image" Target="../media/image20.jpe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jpeg"/><Relationship Id="rId25" Type="http://schemas.openxmlformats.org/officeDocument/2006/relationships/image" Target="../media/image24.jpe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15.jpeg"/><Relationship Id="rId20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10.png"/><Relationship Id="rId24" Type="http://schemas.openxmlformats.org/officeDocument/2006/relationships/image" Target="../media/image23.jpeg"/><Relationship Id="rId5" Type="http://schemas.openxmlformats.org/officeDocument/2006/relationships/diagramQuickStyle" Target="../diagrams/quickStyle1.xml"/><Relationship Id="rId15" Type="http://schemas.openxmlformats.org/officeDocument/2006/relationships/image" Target="../media/image14.jpeg"/><Relationship Id="rId23" Type="http://schemas.openxmlformats.org/officeDocument/2006/relationships/image" Target="../media/image22.png"/><Relationship Id="rId28" Type="http://schemas.openxmlformats.org/officeDocument/2006/relationships/image" Target="../media/image3.png"/><Relationship Id="rId10" Type="http://schemas.openxmlformats.org/officeDocument/2006/relationships/image" Target="../media/image9.png"/><Relationship Id="rId19" Type="http://schemas.openxmlformats.org/officeDocument/2006/relationships/image" Target="../media/image18.jpeg"/><Relationship Id="rId4" Type="http://schemas.openxmlformats.org/officeDocument/2006/relationships/diagramLayout" Target="../diagrams/layout1.xml"/><Relationship Id="rId9" Type="http://schemas.openxmlformats.org/officeDocument/2006/relationships/image" Target="../media/image8.jpeg"/><Relationship Id="rId14" Type="http://schemas.openxmlformats.org/officeDocument/2006/relationships/image" Target="../media/image13.jpeg"/><Relationship Id="rId22" Type="http://schemas.openxmlformats.org/officeDocument/2006/relationships/image" Target="../media/image21.png"/><Relationship Id="rId27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image" Target="../media/image2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2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3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jpe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5.png"/><Relationship Id="rId18" Type="http://schemas.openxmlformats.org/officeDocument/2006/relationships/image" Target="../media/image50.jpeg"/><Relationship Id="rId26" Type="http://schemas.openxmlformats.org/officeDocument/2006/relationships/image" Target="../media/image58.png"/><Relationship Id="rId39" Type="http://schemas.openxmlformats.org/officeDocument/2006/relationships/image" Target="../media/image71.jpeg"/><Relationship Id="rId3" Type="http://schemas.openxmlformats.org/officeDocument/2006/relationships/image" Target="../media/image35.png"/><Relationship Id="rId21" Type="http://schemas.openxmlformats.org/officeDocument/2006/relationships/image" Target="../media/image53.png"/><Relationship Id="rId34" Type="http://schemas.openxmlformats.org/officeDocument/2006/relationships/image" Target="../media/image66.png"/><Relationship Id="rId7" Type="http://schemas.openxmlformats.org/officeDocument/2006/relationships/image" Target="../media/image39.png"/><Relationship Id="rId12" Type="http://schemas.openxmlformats.org/officeDocument/2006/relationships/image" Target="../media/image44.png"/><Relationship Id="rId17" Type="http://schemas.openxmlformats.org/officeDocument/2006/relationships/image" Target="../media/image49.png"/><Relationship Id="rId25" Type="http://schemas.openxmlformats.org/officeDocument/2006/relationships/image" Target="../media/image57.png"/><Relationship Id="rId33" Type="http://schemas.openxmlformats.org/officeDocument/2006/relationships/image" Target="../media/image65.png"/><Relationship Id="rId38" Type="http://schemas.openxmlformats.org/officeDocument/2006/relationships/image" Target="../media/image70.png"/><Relationship Id="rId2" Type="http://schemas.openxmlformats.org/officeDocument/2006/relationships/notesSlide" Target="../notesSlides/notesSlide16.xml"/><Relationship Id="rId16" Type="http://schemas.openxmlformats.org/officeDocument/2006/relationships/image" Target="../media/image48.png"/><Relationship Id="rId20" Type="http://schemas.openxmlformats.org/officeDocument/2006/relationships/image" Target="../media/image52.png"/><Relationship Id="rId29" Type="http://schemas.openxmlformats.org/officeDocument/2006/relationships/image" Target="../media/image61.png"/><Relationship Id="rId41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11" Type="http://schemas.openxmlformats.org/officeDocument/2006/relationships/image" Target="../media/image43.png"/><Relationship Id="rId24" Type="http://schemas.openxmlformats.org/officeDocument/2006/relationships/image" Target="../media/image56.png"/><Relationship Id="rId32" Type="http://schemas.openxmlformats.org/officeDocument/2006/relationships/image" Target="../media/image64.png"/><Relationship Id="rId37" Type="http://schemas.openxmlformats.org/officeDocument/2006/relationships/image" Target="../media/image69.png"/><Relationship Id="rId40" Type="http://schemas.openxmlformats.org/officeDocument/2006/relationships/image" Target="../media/image72.jpeg"/><Relationship Id="rId5" Type="http://schemas.openxmlformats.org/officeDocument/2006/relationships/image" Target="../media/image37.png"/><Relationship Id="rId15" Type="http://schemas.openxmlformats.org/officeDocument/2006/relationships/image" Target="../media/image47.png"/><Relationship Id="rId23" Type="http://schemas.openxmlformats.org/officeDocument/2006/relationships/image" Target="../media/image55.png"/><Relationship Id="rId28" Type="http://schemas.openxmlformats.org/officeDocument/2006/relationships/image" Target="../media/image60.png"/><Relationship Id="rId36" Type="http://schemas.openxmlformats.org/officeDocument/2006/relationships/image" Target="../media/image68.png"/><Relationship Id="rId10" Type="http://schemas.openxmlformats.org/officeDocument/2006/relationships/image" Target="../media/image42.png"/><Relationship Id="rId19" Type="http://schemas.openxmlformats.org/officeDocument/2006/relationships/image" Target="../media/image51.png"/><Relationship Id="rId31" Type="http://schemas.openxmlformats.org/officeDocument/2006/relationships/image" Target="../media/image63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Relationship Id="rId14" Type="http://schemas.openxmlformats.org/officeDocument/2006/relationships/image" Target="../media/image46.png"/><Relationship Id="rId22" Type="http://schemas.openxmlformats.org/officeDocument/2006/relationships/image" Target="../media/image54.png"/><Relationship Id="rId27" Type="http://schemas.openxmlformats.org/officeDocument/2006/relationships/image" Target="../media/image59.png"/><Relationship Id="rId30" Type="http://schemas.openxmlformats.org/officeDocument/2006/relationships/image" Target="../media/image62.png"/><Relationship Id="rId35" Type="http://schemas.openxmlformats.org/officeDocument/2006/relationships/image" Target="../media/image6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74.jpeg"/><Relationship Id="rId4" Type="http://schemas.openxmlformats.org/officeDocument/2006/relationships/image" Target="../media/image2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6.jpeg"/><Relationship Id="rId4" Type="http://schemas.openxmlformats.org/officeDocument/2006/relationships/image" Target="../media/image7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9.jpeg"/><Relationship Id="rId5" Type="http://schemas.openxmlformats.org/officeDocument/2006/relationships/image" Target="../media/image78.jpeg"/><Relationship Id="rId4" Type="http://schemas.openxmlformats.org/officeDocument/2006/relationships/image" Target="../media/image7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81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jpeg"/><Relationship Id="rId3" Type="http://schemas.openxmlformats.org/officeDocument/2006/relationships/image" Target="../media/image26.jpeg"/><Relationship Id="rId7" Type="http://schemas.openxmlformats.org/officeDocument/2006/relationships/image" Target="../media/image85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4.jpeg"/><Relationship Id="rId5" Type="http://schemas.openxmlformats.org/officeDocument/2006/relationships/image" Target="../media/image83.jpeg"/><Relationship Id="rId4" Type="http://schemas.openxmlformats.org/officeDocument/2006/relationships/image" Target="../media/image82.jpeg"/><Relationship Id="rId9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jpeg"/><Relationship Id="rId3" Type="http://schemas.openxmlformats.org/officeDocument/2006/relationships/image" Target="../media/image87.jpeg"/><Relationship Id="rId7" Type="http://schemas.openxmlformats.org/officeDocument/2006/relationships/image" Target="../media/image90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9.jpeg"/><Relationship Id="rId5" Type="http://schemas.openxmlformats.org/officeDocument/2006/relationships/image" Target="../media/image88.jpeg"/><Relationship Id="rId4" Type="http://schemas.openxmlformats.org/officeDocument/2006/relationships/image" Target="../media/image26.jpeg"/><Relationship Id="rId9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26.jpeg"/><Relationship Id="rId7" Type="http://schemas.openxmlformats.org/officeDocument/2006/relationships/image" Target="../media/image9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4.jpeg"/><Relationship Id="rId5" Type="http://schemas.openxmlformats.org/officeDocument/2006/relationships/image" Target="../media/image93.jpeg"/><Relationship Id="rId4" Type="http://schemas.openxmlformats.org/officeDocument/2006/relationships/image" Target="../media/image9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96.jpeg"/><Relationship Id="rId7" Type="http://schemas.openxmlformats.org/officeDocument/2006/relationships/image" Target="../media/image2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9.jpeg"/><Relationship Id="rId5" Type="http://schemas.openxmlformats.org/officeDocument/2006/relationships/image" Target="../media/image98.jpeg"/><Relationship Id="rId4" Type="http://schemas.openxmlformats.org/officeDocument/2006/relationships/image" Target="../media/image97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00.jpeg"/><Relationship Id="rId7" Type="http://schemas.openxmlformats.org/officeDocument/2006/relationships/image" Target="../media/image2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3.jpeg"/><Relationship Id="rId5" Type="http://schemas.openxmlformats.org/officeDocument/2006/relationships/image" Target="../media/image102.jpeg"/><Relationship Id="rId4" Type="http://schemas.openxmlformats.org/officeDocument/2006/relationships/image" Target="../media/image101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04.jpeg"/><Relationship Id="rId7" Type="http://schemas.openxmlformats.org/officeDocument/2006/relationships/image" Target="../media/image10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06.jpeg"/><Relationship Id="rId4" Type="http://schemas.openxmlformats.org/officeDocument/2006/relationships/image" Target="../media/image105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08.jpeg"/><Relationship Id="rId7" Type="http://schemas.openxmlformats.org/officeDocument/2006/relationships/image" Target="../media/image2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1.jpeg"/><Relationship Id="rId5" Type="http://schemas.openxmlformats.org/officeDocument/2006/relationships/image" Target="../media/image110.jpeg"/><Relationship Id="rId4" Type="http://schemas.openxmlformats.org/officeDocument/2006/relationships/image" Target="../media/image109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12.jpeg"/><Relationship Id="rId7" Type="http://schemas.openxmlformats.org/officeDocument/2006/relationships/image" Target="../media/image2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5.jpeg"/><Relationship Id="rId5" Type="http://schemas.openxmlformats.org/officeDocument/2006/relationships/image" Target="../media/image114.jpeg"/><Relationship Id="rId4" Type="http://schemas.openxmlformats.org/officeDocument/2006/relationships/image" Target="../media/image11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11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\\blancoserver2\Fotografía\HISTORIAL 2026\SOUTHERN SEAS 2026 - TOA\foto con filtro.png"/>
          <p:cNvPicPr>
            <a:picLocks noChangeAspect="1" noChangeArrowheads="1"/>
          </p:cNvPicPr>
          <p:nvPr/>
        </p:nvPicPr>
        <p:blipFill>
          <a:blip r:embed="rId3" cstate="print"/>
          <a:srcRect t="17558" r="2290"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-32" y="-18"/>
            <a:ext cx="9144000" cy="648000"/>
          </a:xfrm>
          <a:prstGeom prst="rect">
            <a:avLst/>
          </a:prstGeom>
          <a:solidFill>
            <a:schemeClr val="bg1">
              <a:lumMod val="95000"/>
              <a:alpha val="49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40000"/>
              </a:lnSpc>
              <a:buFont typeface="Arial" panose="020B0604020202020204" pitchFamily="34" charset="0"/>
              <a:buChar char="•"/>
            </a:pPr>
            <a:endParaRPr lang="es-CL" sz="1100" b="1" dirty="0" smtClean="0">
              <a:solidFill>
                <a:srgbClr val="002060"/>
              </a:solidFill>
              <a:latin typeface="Arial" pitchFamily="34" charset="0"/>
            </a:endParaRPr>
          </a:p>
          <a:p>
            <a:pPr marL="171450" indent="-171450">
              <a:lnSpc>
                <a:spcPct val="140000"/>
              </a:lnSpc>
              <a:buFont typeface="Arial" panose="020B0604020202020204" pitchFamily="34" charset="0"/>
              <a:buChar char="•"/>
            </a:pPr>
            <a:endParaRPr lang="es-CL" sz="1100" b="1" dirty="0" smtClean="0">
              <a:solidFill>
                <a:srgbClr val="000066"/>
              </a:solidFill>
              <a:latin typeface="Arial" pitchFamily="34" charset="0"/>
            </a:endParaRP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endParaRPr lang="es-CL" sz="1100" b="1" dirty="0" smtClean="0">
              <a:solidFill>
                <a:srgbClr val="000066"/>
              </a:solidFill>
              <a:latin typeface="Arial" pitchFamily="34" charset="0"/>
            </a:endParaRP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endParaRPr lang="es-CL" sz="1100" b="1" dirty="0" smtClean="0">
              <a:solidFill>
                <a:srgbClr val="000066"/>
              </a:solidFill>
              <a:latin typeface="Arial" pitchFamily="34" charset="0"/>
            </a:endParaRPr>
          </a:p>
        </p:txBody>
      </p:sp>
      <p:sp>
        <p:nvSpPr>
          <p:cNvPr id="7" name="Proceso alternativo 5">
            <a:extLst>
              <a:ext uri="{FF2B5EF4-FFF2-40B4-BE49-F238E27FC236}">
                <a16:creationId xmlns:a16="http://schemas.microsoft.com/office/drawing/2014/main" xmlns="" id="{A9B50D0E-EF3B-4F81-8D1C-45E23C4F8FF5}"/>
              </a:ext>
            </a:extLst>
          </p:cNvPr>
          <p:cNvSpPr/>
          <p:nvPr/>
        </p:nvSpPr>
        <p:spPr>
          <a:xfrm>
            <a:off x="-1" y="642924"/>
            <a:ext cx="9144001" cy="71438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20" name="19 CuadroTexto"/>
          <p:cNvSpPr txBox="1"/>
          <p:nvPr/>
        </p:nvSpPr>
        <p:spPr>
          <a:xfrm>
            <a:off x="0" y="0"/>
            <a:ext cx="9144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CL" sz="20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</a:rPr>
              <a:t>Revista </a:t>
            </a:r>
            <a:r>
              <a:rPr lang="es-CL" sz="20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</a:rPr>
              <a:t>Comando </a:t>
            </a:r>
            <a:r>
              <a:rPr lang="es-CL" sz="20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</a:rPr>
              <a:t>de Operaciones Navales</a:t>
            </a:r>
            <a:endParaRPr lang="es-ES" sz="2000" b="1" dirty="0">
              <a:solidFill>
                <a:schemeClr val="accent2">
                  <a:lumMod val="50000"/>
                </a:schemeClr>
              </a:solidFill>
              <a:latin typeface="Arial" pitchFamily="34" charset="0"/>
            </a:endParaRPr>
          </a:p>
          <a:p>
            <a:pPr algn="ctr" eaLnBrk="1" hangingPunct="1">
              <a:defRPr/>
            </a:pPr>
            <a:r>
              <a:rPr lang="es-ES" sz="20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</a:rPr>
              <a:t>FF-15 </a:t>
            </a:r>
            <a:r>
              <a:rPr lang="es-ES" sz="20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</a:rPr>
              <a:t>“Almirante Blanco Encalada”</a:t>
            </a:r>
            <a:endParaRPr lang="es-CL" sz="2000" b="1" dirty="0">
              <a:solidFill>
                <a:schemeClr val="accent2">
                  <a:lumMod val="50000"/>
                </a:schemeClr>
              </a:solidFill>
              <a:latin typeface="Arial" pitchFamily="34" charset="0"/>
            </a:endParaRPr>
          </a:p>
        </p:txBody>
      </p:sp>
      <p:pic>
        <p:nvPicPr>
          <p:cNvPr id="3080" name="1 Imagen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1937" y="1"/>
            <a:ext cx="622063" cy="928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CuadroTexto"/>
          <p:cNvSpPr txBox="1"/>
          <p:nvPr/>
        </p:nvSpPr>
        <p:spPr>
          <a:xfrm>
            <a:off x="7286644" y="4429138"/>
            <a:ext cx="171448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ES" sz="1200" b="1" i="1" dirty="0" smtClean="0">
                <a:solidFill>
                  <a:schemeClr val="bg1"/>
                </a:solidFill>
                <a:latin typeface="Arial" pitchFamily="34" charset="0"/>
              </a:rPr>
              <a:t>15/JUN/2026</a:t>
            </a:r>
            <a:endParaRPr lang="es-CL" sz="1200" b="1" i="1" dirty="0">
              <a:solidFill>
                <a:schemeClr val="bg1"/>
              </a:solidFill>
              <a:latin typeface="Arial" pitchFamily="34" charset="0"/>
            </a:endParaRPr>
          </a:p>
        </p:txBody>
      </p:sp>
      <p:pic>
        <p:nvPicPr>
          <p:cNvPr id="5" name="Picture 2" descr="Imagen relacionad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  <p:sp>
        <p:nvSpPr>
          <p:cNvPr id="6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4786328"/>
            <a:ext cx="9144000" cy="357172"/>
          </a:xfrm>
          <a:prstGeom prst="rect">
            <a:avLst/>
          </a:prstGeom>
          <a:solidFill>
            <a:srgbClr val="00206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000" b="1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000" b="1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285720" y="4429138"/>
            <a:ext cx="250033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ES" sz="1200" b="1" i="1" dirty="0" smtClean="0">
                <a:solidFill>
                  <a:schemeClr val="bg1"/>
                </a:solidFill>
                <a:latin typeface="Arial" pitchFamily="34" charset="0"/>
              </a:rPr>
              <a:t>CN Mario Valenzuela Peña</a:t>
            </a:r>
            <a:endParaRPr lang="es-CL" sz="1200" b="1" i="1" dirty="0">
              <a:solidFill>
                <a:schemeClr val="bg1"/>
              </a:solidFill>
              <a:latin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 descr="\\blancoserver2\Fotografía\HISTORIAL 2026\SOUTHERN SEAS 2026 - TOA\Angostura Inglesa\DSC_8241.JPG"/>
          <p:cNvPicPr>
            <a:picLocks noChangeAspect="1" noChangeArrowheads="1"/>
          </p:cNvPicPr>
          <p:nvPr/>
        </p:nvPicPr>
        <p:blipFill>
          <a:blip r:embed="rId3" cstate="print"/>
          <a:srcRect t="15625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>
            <a:off x="3438527" y="-20638"/>
            <a:ext cx="1656223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 b="1" dirty="0" smtClean="0">
                <a:solidFill>
                  <a:schemeClr val="accent2">
                    <a:lumMod val="50000"/>
                  </a:schemeClr>
                </a:solidFill>
                <a:latin typeface="+mj-lt"/>
                <a:cs typeface="+mn-cs"/>
              </a:rPr>
              <a:t>TEMARIO</a:t>
            </a:r>
            <a:endParaRPr lang="es-CL" sz="2400" b="1" dirty="0">
              <a:solidFill>
                <a:schemeClr val="accent2">
                  <a:lumMod val="50000"/>
                </a:schemeClr>
              </a:solidFill>
              <a:latin typeface="+mj-lt"/>
              <a:cs typeface="+mn-cs"/>
            </a:endParaRPr>
          </a:p>
        </p:txBody>
      </p:sp>
      <p:sp>
        <p:nvSpPr>
          <p:cNvPr id="10" name="14 CuadroTexto"/>
          <p:cNvSpPr txBox="1">
            <a:spLocks noChangeArrowheads="1"/>
          </p:cNvSpPr>
          <p:nvPr/>
        </p:nvSpPr>
        <p:spPr bwMode="auto">
          <a:xfrm>
            <a:off x="795094" y="285734"/>
            <a:ext cx="7848872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endParaRPr lang="es-ES" sz="2400" b="1" dirty="0" smtClean="0">
              <a:solidFill>
                <a:srgbClr val="191966"/>
              </a:solidFill>
              <a:latin typeface="Arial" pitchFamily="34" charset="0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es-ES" sz="2400" b="1" dirty="0" smtClean="0">
                <a:solidFill>
                  <a:srgbClr val="191966"/>
                </a:solidFill>
                <a:latin typeface="Arial" pitchFamily="34" charset="0"/>
              </a:rPr>
              <a:t> Personal</a:t>
            </a: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es-CL" sz="2400" b="1" dirty="0" smtClean="0">
                <a:solidFill>
                  <a:srgbClr val="191966"/>
                </a:solidFill>
                <a:latin typeface="Arial" pitchFamily="34" charset="0"/>
              </a:rPr>
              <a:t> Material</a:t>
            </a: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es-CL" sz="2400" b="1" dirty="0" smtClean="0">
                <a:solidFill>
                  <a:srgbClr val="191966"/>
                </a:solidFill>
                <a:latin typeface="Arial" pitchFamily="34" charset="0"/>
              </a:rPr>
              <a:t> Actividades</a:t>
            </a:r>
          </a:p>
        </p:txBody>
      </p:sp>
      <p:sp>
        <p:nvSpPr>
          <p:cNvPr id="9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4636572"/>
            <a:ext cx="9144000" cy="50692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2" name="5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534400" y="4357700"/>
            <a:ext cx="609600" cy="285750"/>
          </a:xfrm>
        </p:spPr>
        <p:txBody>
          <a:bodyPr/>
          <a:lstStyle/>
          <a:p>
            <a:pPr>
              <a:defRPr/>
            </a:pPr>
            <a:fld id="{51533B67-9AE0-4BB2-9165-3073AE4264FB}" type="slidenum">
              <a:rPr lang="es-ES" b="1" smtClean="0">
                <a:solidFill>
                  <a:schemeClr val="accent2"/>
                </a:solidFill>
              </a:rPr>
              <a:pPr>
                <a:defRPr/>
              </a:pPr>
              <a:t>2</a:t>
            </a:fld>
            <a:endParaRPr lang="es-ES" b="1" dirty="0">
              <a:solidFill>
                <a:schemeClr val="accent2"/>
              </a:solidFill>
            </a:endParaRPr>
          </a:p>
        </p:txBody>
      </p:sp>
      <p:grpSp>
        <p:nvGrpSpPr>
          <p:cNvPr id="3" name="17 Grupo"/>
          <p:cNvGrpSpPr>
            <a:grpSpLocks/>
          </p:cNvGrpSpPr>
          <p:nvPr/>
        </p:nvGrpSpPr>
        <p:grpSpPr bwMode="auto">
          <a:xfrm>
            <a:off x="857223" y="454026"/>
            <a:ext cx="7347801" cy="177800"/>
            <a:chOff x="250948" y="749210"/>
            <a:chExt cx="8739065" cy="236952"/>
          </a:xfrm>
        </p:grpSpPr>
        <p:sp>
          <p:nvSpPr>
            <p:cNvPr id="17" name="16 Forma libre"/>
            <p:cNvSpPr/>
            <p:nvPr/>
          </p:nvSpPr>
          <p:spPr>
            <a:xfrm>
              <a:off x="250948" y="751326"/>
              <a:ext cx="6867428" cy="232721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18" name="17 Paralelogramo"/>
            <p:cNvSpPr/>
            <p:nvPr/>
          </p:nvSpPr>
          <p:spPr>
            <a:xfrm>
              <a:off x="6975503" y="751326"/>
              <a:ext cx="1071548" cy="234836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19" name="18 Paralelogramo"/>
            <p:cNvSpPr/>
            <p:nvPr/>
          </p:nvSpPr>
          <p:spPr>
            <a:xfrm>
              <a:off x="7918465" y="749210"/>
              <a:ext cx="1071548" cy="232721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</p:grpSp>
      <p:pic>
        <p:nvPicPr>
          <p:cNvPr id="15" name="1 Imagen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1937" y="1"/>
            <a:ext cx="622063" cy="928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" descr="Imagen relacionad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919634280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 descr="\\blancoserver2\Fotografía\HISTORIAL 2026\SOUTHERN SEAS 2026 - TOA\Angostura Inglesa\DSC_8241.JPG"/>
          <p:cNvPicPr>
            <a:picLocks noChangeAspect="1" noChangeArrowheads="1"/>
          </p:cNvPicPr>
          <p:nvPr/>
        </p:nvPicPr>
        <p:blipFill>
          <a:blip r:embed="rId3" cstate="print"/>
          <a:srcRect t="15625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>
            <a:off x="3438527" y="-20638"/>
            <a:ext cx="1656223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 b="1" dirty="0" smtClean="0">
                <a:solidFill>
                  <a:schemeClr val="accent2">
                    <a:lumMod val="50000"/>
                  </a:schemeClr>
                </a:solidFill>
                <a:latin typeface="+mj-lt"/>
                <a:cs typeface="+mn-cs"/>
              </a:rPr>
              <a:t>TEMARIO</a:t>
            </a:r>
            <a:endParaRPr lang="es-CL" sz="2400" b="1" dirty="0">
              <a:solidFill>
                <a:schemeClr val="accent2">
                  <a:lumMod val="50000"/>
                </a:schemeClr>
              </a:solidFill>
              <a:latin typeface="+mj-lt"/>
              <a:cs typeface="+mn-cs"/>
            </a:endParaRPr>
          </a:p>
        </p:txBody>
      </p:sp>
      <p:sp>
        <p:nvSpPr>
          <p:cNvPr id="10" name="14 CuadroTexto"/>
          <p:cNvSpPr txBox="1">
            <a:spLocks noChangeArrowheads="1"/>
          </p:cNvSpPr>
          <p:nvPr/>
        </p:nvSpPr>
        <p:spPr bwMode="auto">
          <a:xfrm>
            <a:off x="795094" y="285734"/>
            <a:ext cx="7848872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endParaRPr lang="es-ES" sz="2400" b="1" dirty="0" smtClean="0">
              <a:solidFill>
                <a:srgbClr val="191966"/>
              </a:solidFill>
              <a:latin typeface="Arial" pitchFamily="34" charset="0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es-ES" sz="2400" b="1" dirty="0" smtClean="0">
                <a:solidFill>
                  <a:srgbClr val="FF0000"/>
                </a:solidFill>
                <a:latin typeface="Arial" pitchFamily="34" charset="0"/>
              </a:rPr>
              <a:t> Personal</a:t>
            </a: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es-CL" sz="2400" b="1" dirty="0" smtClean="0">
                <a:solidFill>
                  <a:srgbClr val="191966"/>
                </a:solidFill>
                <a:latin typeface="Arial" pitchFamily="34" charset="0"/>
              </a:rPr>
              <a:t> Material</a:t>
            </a: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es-CL" sz="2400" b="1" dirty="0" smtClean="0">
                <a:solidFill>
                  <a:srgbClr val="191966"/>
                </a:solidFill>
                <a:latin typeface="Arial" pitchFamily="34" charset="0"/>
              </a:rPr>
              <a:t> Actividades</a:t>
            </a:r>
          </a:p>
        </p:txBody>
      </p:sp>
      <p:sp>
        <p:nvSpPr>
          <p:cNvPr id="9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4636572"/>
            <a:ext cx="9144000" cy="50692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2" name="5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534400" y="4357700"/>
            <a:ext cx="609600" cy="285750"/>
          </a:xfrm>
        </p:spPr>
        <p:txBody>
          <a:bodyPr/>
          <a:lstStyle/>
          <a:p>
            <a:pPr>
              <a:defRPr/>
            </a:pPr>
            <a:fld id="{51533B67-9AE0-4BB2-9165-3073AE4264FB}" type="slidenum">
              <a:rPr lang="es-ES" b="1" smtClean="0">
                <a:solidFill>
                  <a:schemeClr val="accent2"/>
                </a:solidFill>
              </a:rPr>
              <a:pPr>
                <a:defRPr/>
              </a:pPr>
              <a:t>3</a:t>
            </a:fld>
            <a:endParaRPr lang="es-ES" b="1" dirty="0">
              <a:solidFill>
                <a:schemeClr val="accent2"/>
              </a:solidFill>
            </a:endParaRPr>
          </a:p>
        </p:txBody>
      </p:sp>
      <p:grpSp>
        <p:nvGrpSpPr>
          <p:cNvPr id="2" name="17 Grupo"/>
          <p:cNvGrpSpPr>
            <a:grpSpLocks/>
          </p:cNvGrpSpPr>
          <p:nvPr/>
        </p:nvGrpSpPr>
        <p:grpSpPr bwMode="auto">
          <a:xfrm>
            <a:off x="857223" y="454026"/>
            <a:ext cx="7347801" cy="177800"/>
            <a:chOff x="250948" y="749210"/>
            <a:chExt cx="8739065" cy="236952"/>
          </a:xfrm>
        </p:grpSpPr>
        <p:sp>
          <p:nvSpPr>
            <p:cNvPr id="17" name="16 Forma libre"/>
            <p:cNvSpPr/>
            <p:nvPr/>
          </p:nvSpPr>
          <p:spPr>
            <a:xfrm>
              <a:off x="250948" y="751326"/>
              <a:ext cx="6867428" cy="232721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18" name="17 Paralelogramo"/>
            <p:cNvSpPr/>
            <p:nvPr/>
          </p:nvSpPr>
          <p:spPr>
            <a:xfrm>
              <a:off x="6975503" y="751326"/>
              <a:ext cx="1071548" cy="234836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19" name="18 Paralelogramo"/>
            <p:cNvSpPr/>
            <p:nvPr/>
          </p:nvSpPr>
          <p:spPr>
            <a:xfrm>
              <a:off x="7918465" y="749210"/>
              <a:ext cx="1071548" cy="232721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</p:grpSp>
      <p:pic>
        <p:nvPicPr>
          <p:cNvPr id="15" name="1 Imagen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1937" y="1"/>
            <a:ext cx="622063" cy="928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" descr="Imagen relacionad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919634280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2" descr="C:\Users\182414239\Desktop\118.JPG"/>
          <p:cNvPicPr>
            <a:picLocks noChangeAspect="1" noChangeArrowheads="1"/>
          </p:cNvPicPr>
          <p:nvPr/>
        </p:nvPicPr>
        <p:blipFill>
          <a:blip r:embed="rId3"/>
          <a:srcRect t="22729"/>
          <a:stretch>
            <a:fillRect/>
          </a:stretch>
        </p:blipFill>
        <p:spPr bwMode="auto">
          <a:xfrm>
            <a:off x="0" y="0"/>
            <a:ext cx="9144000" cy="4714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0" name="AutoShape 2" descr="https://direcpers.armada.cl/fotos/muestra_fotoTin.php?run=19/19415569.jpeg&amp;height=19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4636572"/>
            <a:ext cx="9144000" cy="50692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solidFill>
                  <a:srgbClr val="FFFFFF"/>
                </a:solidFill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solidFill>
                  <a:srgbClr val="FFFFFF"/>
                </a:solidFill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9" name="18 CuadroTexto"/>
          <p:cNvSpPr txBox="1"/>
          <p:nvPr/>
        </p:nvSpPr>
        <p:spPr>
          <a:xfrm>
            <a:off x="0" y="-20638"/>
            <a:ext cx="914399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L" sz="2400" b="1" dirty="0" smtClean="0">
                <a:solidFill>
                  <a:schemeClr val="accent2">
                    <a:lumMod val="50000"/>
                  </a:schemeClr>
                </a:solidFill>
                <a:latin typeface="+mj-lt"/>
                <a:cs typeface="+mn-cs"/>
              </a:rPr>
              <a:t>PERSONAL -  DD.RR. V/S EXISTENTE</a:t>
            </a:r>
            <a:endParaRPr lang="es-CL" sz="2400" b="1" dirty="0">
              <a:solidFill>
                <a:schemeClr val="accent2">
                  <a:lumMod val="50000"/>
                </a:schemeClr>
              </a:solidFill>
              <a:latin typeface="+mj-lt"/>
              <a:cs typeface="+mn-cs"/>
            </a:endParaRPr>
          </a:p>
        </p:txBody>
      </p:sp>
      <p:sp>
        <p:nvSpPr>
          <p:cNvPr id="18" name="5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534400" y="4357700"/>
            <a:ext cx="609600" cy="285750"/>
          </a:xfrm>
        </p:spPr>
        <p:txBody>
          <a:bodyPr/>
          <a:lstStyle/>
          <a:p>
            <a:pPr>
              <a:defRPr/>
            </a:pPr>
            <a:fld id="{51533B67-9AE0-4BB2-9165-3073AE4264FB}" type="slidenum">
              <a:rPr lang="es-ES" b="1" smtClean="0">
                <a:solidFill>
                  <a:schemeClr val="accent2"/>
                </a:solidFill>
              </a:rPr>
              <a:pPr>
                <a:defRPr/>
              </a:pPr>
              <a:t>4</a:t>
            </a:fld>
            <a:endParaRPr lang="es-ES" b="1" dirty="0">
              <a:solidFill>
                <a:schemeClr val="accent2"/>
              </a:solidFill>
            </a:endParaRPr>
          </a:p>
        </p:txBody>
      </p:sp>
      <p:sp>
        <p:nvSpPr>
          <p:cNvPr id="39938" name="AutoShape 2" descr="https://direcpers.armada.cl/fotos/muestra_fotoTin.php?run=17/17841976.jpeg&amp;height=19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grpSp>
        <p:nvGrpSpPr>
          <p:cNvPr id="3" name="17 Grupo"/>
          <p:cNvGrpSpPr>
            <a:grpSpLocks/>
          </p:cNvGrpSpPr>
          <p:nvPr/>
        </p:nvGrpSpPr>
        <p:grpSpPr bwMode="auto">
          <a:xfrm>
            <a:off x="857223" y="454026"/>
            <a:ext cx="7347801" cy="177800"/>
            <a:chOff x="250948" y="749210"/>
            <a:chExt cx="8739065" cy="236952"/>
          </a:xfrm>
        </p:grpSpPr>
        <p:sp>
          <p:nvSpPr>
            <p:cNvPr id="27" name="26 Forma libre"/>
            <p:cNvSpPr/>
            <p:nvPr/>
          </p:nvSpPr>
          <p:spPr>
            <a:xfrm>
              <a:off x="250948" y="751326"/>
              <a:ext cx="6867428" cy="232721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31" name="30 Paralelogramo"/>
            <p:cNvSpPr/>
            <p:nvPr/>
          </p:nvSpPr>
          <p:spPr>
            <a:xfrm>
              <a:off x="6975503" y="751326"/>
              <a:ext cx="1071548" cy="234836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32" name="31 Paralelogramo"/>
            <p:cNvSpPr/>
            <p:nvPr/>
          </p:nvSpPr>
          <p:spPr>
            <a:xfrm>
              <a:off x="7918465" y="749210"/>
              <a:ext cx="1071548" cy="232721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</p:grpSp>
      <p:pic>
        <p:nvPicPr>
          <p:cNvPr id="16" name="1 Imagen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1937" y="1"/>
            <a:ext cx="622063" cy="928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" descr="Imagen relacionad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  <p:graphicFrame>
        <p:nvGraphicFramePr>
          <p:cNvPr id="22" name="2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87645611"/>
              </p:ext>
            </p:extLst>
          </p:nvPr>
        </p:nvGraphicFramePr>
        <p:xfrm>
          <a:off x="1160399" y="1347614"/>
          <a:ext cx="6143668" cy="209583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143140"/>
                <a:gridCol w="1857388"/>
                <a:gridCol w="2143140"/>
              </a:tblGrid>
              <a:tr h="370840">
                <a:tc>
                  <a:txBody>
                    <a:bodyPr/>
                    <a:lstStyle/>
                    <a:p>
                      <a:r>
                        <a:rPr lang="es-ES" dirty="0" smtClean="0"/>
                        <a:t>ESCALAFÓN</a:t>
                      </a:r>
                      <a:endParaRPr lang="es-E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smtClean="0"/>
                        <a:t>REFERENCIAL</a:t>
                      </a:r>
                      <a:endParaRPr lang="es-ES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/>
                        <a:t>EXISTENTE</a:t>
                      </a:r>
                      <a:endParaRPr lang="es-E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/>
                        <a:t>Oficiales </a:t>
                      </a:r>
                      <a:endParaRPr lang="es-ES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/>
                        <a:t>20</a:t>
                      </a:r>
                      <a:endParaRPr lang="es-ES" dirty="0"/>
                    </a:p>
                  </a:txBody>
                  <a:tcPr>
                    <a:solidFill>
                      <a:schemeClr val="accent3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/>
                        <a:t>18</a:t>
                      </a:r>
                      <a:endParaRPr lang="es-ES" dirty="0"/>
                    </a:p>
                  </a:txBody>
                  <a:tcPr>
                    <a:solidFill>
                      <a:schemeClr val="accent3">
                        <a:lumMod val="8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/>
                        <a:t>Gente de Mar</a:t>
                      </a:r>
                      <a:endParaRPr lang="es-ES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/>
                        <a:t>149</a:t>
                      </a:r>
                      <a:endParaRPr lang="es-ES" dirty="0"/>
                    </a:p>
                  </a:txBody>
                  <a:tcPr>
                    <a:solidFill>
                      <a:schemeClr val="accent3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/>
                        <a:t>127</a:t>
                      </a:r>
                      <a:endParaRPr lang="es-ES" dirty="0"/>
                    </a:p>
                  </a:txBody>
                  <a:tcPr>
                    <a:solidFill>
                      <a:schemeClr val="accent3">
                        <a:lumMod val="85000"/>
                      </a:schemeClr>
                    </a:solidFill>
                  </a:tcPr>
                </a:tc>
              </a:tr>
              <a:tr h="404190">
                <a:tc>
                  <a:txBody>
                    <a:bodyPr/>
                    <a:lstStyle/>
                    <a:p>
                      <a:r>
                        <a:rPr lang="es-ES" dirty="0" smtClean="0"/>
                        <a:t>Totales</a:t>
                      </a:r>
                      <a:endParaRPr lang="es-ES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/>
                        <a:t>169</a:t>
                      </a:r>
                      <a:endParaRPr lang="es-ES" dirty="0"/>
                    </a:p>
                  </a:txBody>
                  <a:tcPr>
                    <a:solidFill>
                      <a:schemeClr val="accent3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/>
                        <a:t>145</a:t>
                      </a:r>
                      <a:endParaRPr lang="es-ES" dirty="0"/>
                    </a:p>
                  </a:txBody>
                  <a:tcPr>
                    <a:solidFill>
                      <a:schemeClr val="accent3">
                        <a:lumMod val="8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/>
                        <a:t>Déficit</a:t>
                      </a:r>
                      <a:endParaRPr lang="es-ES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dirty="0"/>
                    </a:p>
                  </a:txBody>
                  <a:tcPr>
                    <a:solidFill>
                      <a:schemeClr val="accent3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s-ES" sz="1600" dirty="0" smtClean="0"/>
                        <a:t>02 Oficiales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s-ES" sz="1600" dirty="0" smtClean="0"/>
                        <a:t>22 Gente</a:t>
                      </a:r>
                      <a:r>
                        <a:rPr lang="es-ES" sz="1600" baseline="0" dirty="0" smtClean="0"/>
                        <a:t> de Mar</a:t>
                      </a:r>
                      <a:endParaRPr lang="es-ES" sz="1600" dirty="0"/>
                    </a:p>
                  </a:txBody>
                  <a:tcPr>
                    <a:solidFill>
                      <a:schemeClr val="accent3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60096580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13 Diagrama"/>
          <p:cNvGraphicFramePr/>
          <p:nvPr>
            <p:extLst>
              <p:ext uri="{D42A27DB-BD31-4B8C-83A1-F6EECF244321}">
                <p14:modId xmlns:p14="http://schemas.microsoft.com/office/powerpoint/2010/main" xmlns="" val="205556341"/>
              </p:ext>
            </p:extLst>
          </p:nvPr>
        </p:nvGraphicFramePr>
        <p:xfrm>
          <a:off x="0" y="684372"/>
          <a:ext cx="9144000" cy="40562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4731990"/>
            <a:ext cx="9144000" cy="41151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2" name="5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534400" y="4357700"/>
            <a:ext cx="609600" cy="285750"/>
          </a:xfrm>
        </p:spPr>
        <p:txBody>
          <a:bodyPr/>
          <a:lstStyle/>
          <a:p>
            <a:pPr>
              <a:defRPr/>
            </a:pPr>
            <a:fld id="{51533B67-9AE0-4BB2-9165-3073AE4264FB}" type="slidenum">
              <a:rPr lang="es-ES" b="1" smtClean="0">
                <a:solidFill>
                  <a:schemeClr val="accent2"/>
                </a:solidFill>
              </a:rPr>
              <a:pPr>
                <a:defRPr/>
              </a:pPr>
              <a:t>5</a:t>
            </a:fld>
            <a:endParaRPr lang="es-ES" b="1" dirty="0">
              <a:solidFill>
                <a:schemeClr val="accent2"/>
              </a:solidFill>
            </a:endParaRPr>
          </a:p>
        </p:txBody>
      </p:sp>
      <p:sp>
        <p:nvSpPr>
          <p:cNvPr id="47" name="46 CuadroTexto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L" sz="2400" b="1" dirty="0" smtClean="0">
                <a:solidFill>
                  <a:schemeClr val="accent2">
                    <a:lumMod val="50000"/>
                  </a:schemeClr>
                </a:solidFill>
                <a:latin typeface="+mj-lt"/>
                <a:cs typeface="+mn-cs"/>
              </a:rPr>
              <a:t>PERSONAL - OFICIALES 2026</a:t>
            </a:r>
            <a:endParaRPr lang="es-CL" sz="2400" b="1" dirty="0">
              <a:solidFill>
                <a:schemeClr val="accent2">
                  <a:lumMod val="50000"/>
                </a:schemeClr>
              </a:solidFill>
              <a:latin typeface="+mj-lt"/>
              <a:cs typeface="+mn-cs"/>
            </a:endParaRPr>
          </a:p>
        </p:txBody>
      </p:sp>
      <p:pic>
        <p:nvPicPr>
          <p:cNvPr id="37" name="36 Imagen" descr="CC BARI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35847" y="2084733"/>
            <a:ext cx="426606" cy="415579"/>
          </a:xfrm>
          <a:prstGeom prst="rect">
            <a:avLst/>
          </a:prstGeom>
          <a:ln w="38100">
            <a:noFill/>
          </a:ln>
        </p:spPr>
      </p:pic>
      <p:grpSp>
        <p:nvGrpSpPr>
          <p:cNvPr id="2" name="17 Grupo"/>
          <p:cNvGrpSpPr>
            <a:grpSpLocks/>
          </p:cNvGrpSpPr>
          <p:nvPr/>
        </p:nvGrpSpPr>
        <p:grpSpPr bwMode="auto">
          <a:xfrm>
            <a:off x="857223" y="454026"/>
            <a:ext cx="7347801" cy="177800"/>
            <a:chOff x="250948" y="749210"/>
            <a:chExt cx="8739065" cy="236952"/>
          </a:xfrm>
        </p:grpSpPr>
        <p:sp>
          <p:nvSpPr>
            <p:cNvPr id="60" name="59 Forma libre"/>
            <p:cNvSpPr/>
            <p:nvPr/>
          </p:nvSpPr>
          <p:spPr>
            <a:xfrm>
              <a:off x="250948" y="751326"/>
              <a:ext cx="6867428" cy="232721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61" name="60 Paralelogramo"/>
            <p:cNvSpPr/>
            <p:nvPr/>
          </p:nvSpPr>
          <p:spPr>
            <a:xfrm>
              <a:off x="6975503" y="751326"/>
              <a:ext cx="1071548" cy="234836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62" name="61 Paralelogramo"/>
            <p:cNvSpPr/>
            <p:nvPr/>
          </p:nvSpPr>
          <p:spPr>
            <a:xfrm>
              <a:off x="7918465" y="749210"/>
              <a:ext cx="1071548" cy="232721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</p:grpSp>
      <p:pic>
        <p:nvPicPr>
          <p:cNvPr id="33801" name="Picture 9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44994" y="3749756"/>
            <a:ext cx="426606" cy="490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663294" y="1740939"/>
            <a:ext cx="444414" cy="4607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663294" y="3054222"/>
            <a:ext cx="444414" cy="4296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4" name="33 CuadroTexto"/>
          <p:cNvSpPr txBox="1"/>
          <p:nvPr/>
        </p:nvSpPr>
        <p:spPr>
          <a:xfrm>
            <a:off x="6500826" y="2985214"/>
            <a:ext cx="2428892" cy="738664"/>
          </a:xfrm>
          <a:prstGeom prst="rect">
            <a:avLst/>
          </a:prstGeom>
          <a:solidFill>
            <a:srgbClr val="0000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1400" dirty="0" smtClean="0">
                <a:solidFill>
                  <a:schemeClr val="bg1"/>
                </a:solidFill>
                <a:latin typeface="Arial" pitchFamily="34" charset="0"/>
              </a:rPr>
              <a:t>OFICIALES 2026</a:t>
            </a:r>
          </a:p>
          <a:p>
            <a:pPr algn="ctr"/>
            <a:r>
              <a:rPr lang="es-MX" sz="1400" dirty="0" smtClean="0">
                <a:solidFill>
                  <a:schemeClr val="bg1"/>
                </a:solidFill>
                <a:latin typeface="Arial" pitchFamily="34" charset="0"/>
              </a:rPr>
              <a:t>DD.RR.: 20</a:t>
            </a:r>
          </a:p>
          <a:p>
            <a:pPr algn="ctr"/>
            <a:r>
              <a:rPr lang="es-MX" sz="1400" dirty="0" smtClean="0">
                <a:solidFill>
                  <a:schemeClr val="bg1"/>
                </a:solidFill>
                <a:latin typeface="Arial" pitchFamily="34" charset="0"/>
              </a:rPr>
              <a:t>DD.EE.: 18</a:t>
            </a:r>
            <a:endParaRPr lang="es-ES" sz="1400" dirty="0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2050" name="AutoShape 2" descr="https://direcpers.armada.cl/fotos/muestra_fotoTin.php?run=19/19619280.jpeg&amp;height=19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052" name="AutoShape 4" descr="https://direcpers.armada.cl/fotos/muestra_fotoTin.php?run=19/19619280.jpeg&amp;height=19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39552" y="4244196"/>
            <a:ext cx="432048" cy="487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8" name="37 Imagen" descr="CC BARI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539553" y="2534730"/>
            <a:ext cx="432047" cy="382335"/>
          </a:xfrm>
          <a:prstGeom prst="rect">
            <a:avLst/>
          </a:prstGeom>
          <a:ln w="38100">
            <a:noFill/>
          </a:ln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55803" y="1738520"/>
            <a:ext cx="460927" cy="525597"/>
          </a:xfrm>
          <a:prstGeom prst="rect">
            <a:avLst/>
          </a:prstGeom>
        </p:spPr>
      </p:pic>
      <p:pic>
        <p:nvPicPr>
          <p:cNvPr id="40" name="4 Marcador de contenido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3899852" y="697107"/>
            <a:ext cx="360000" cy="48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40 Imagen"/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762"/>
          <a:stretch/>
        </p:blipFill>
        <p:spPr>
          <a:xfrm>
            <a:off x="7150319" y="2280641"/>
            <a:ext cx="485352" cy="502214"/>
          </a:xfrm>
          <a:prstGeom prst="rect">
            <a:avLst/>
          </a:prstGeom>
        </p:spPr>
      </p:pic>
      <p:pic>
        <p:nvPicPr>
          <p:cNvPr id="44" name="43 Imagen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63294" y="2203667"/>
            <a:ext cx="444414" cy="475129"/>
          </a:xfrm>
          <a:prstGeom prst="rect">
            <a:avLst/>
          </a:prstGeom>
        </p:spPr>
      </p:pic>
      <p:pic>
        <p:nvPicPr>
          <p:cNvPr id="45" name="44 Imagen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63294" y="2657101"/>
            <a:ext cx="444414" cy="397121"/>
          </a:xfrm>
          <a:prstGeom prst="rect">
            <a:avLst/>
          </a:prstGeom>
        </p:spPr>
      </p:pic>
      <p:pic>
        <p:nvPicPr>
          <p:cNvPr id="48" name="47 Imagen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0647" y="3363838"/>
            <a:ext cx="444414" cy="397834"/>
          </a:xfrm>
          <a:prstGeom prst="rect">
            <a:avLst/>
          </a:prstGeom>
        </p:spPr>
      </p:pic>
      <p:pic>
        <p:nvPicPr>
          <p:cNvPr id="49" name="48 Imagen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55803" y="2211710"/>
            <a:ext cx="460928" cy="551507"/>
          </a:xfrm>
          <a:prstGeom prst="rect">
            <a:avLst/>
          </a:prstGeom>
        </p:spPr>
      </p:pic>
      <p:pic>
        <p:nvPicPr>
          <p:cNvPr id="51" name="50 Imagen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55802" y="2758058"/>
            <a:ext cx="460927" cy="576784"/>
          </a:xfrm>
          <a:prstGeom prst="rect">
            <a:avLst/>
          </a:prstGeom>
        </p:spPr>
      </p:pic>
      <p:pic>
        <p:nvPicPr>
          <p:cNvPr id="53" name="52 Imagen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75660" y="3512280"/>
            <a:ext cx="432048" cy="432048"/>
          </a:xfrm>
          <a:prstGeom prst="rect">
            <a:avLst/>
          </a:prstGeom>
          <a:ln w="38100"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50318" y="1749565"/>
            <a:ext cx="485352" cy="5268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55389" y="3320513"/>
            <a:ext cx="469967" cy="475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9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297522" y="873493"/>
            <a:ext cx="426606" cy="490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 descr="https://direcpers.armada.cl/fotos/muestra_fotoTin.php?run=1655770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1616168"/>
            <a:ext cx="395869" cy="464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s://direcpers.armada.cl/fotos/muestra_fotoTin.php?run=16665670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99852" y="1174314"/>
            <a:ext cx="355427" cy="477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41 Imagen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4104" y="2946773"/>
            <a:ext cx="417499" cy="373740"/>
          </a:xfrm>
          <a:prstGeom prst="rect">
            <a:avLst/>
          </a:prstGeom>
        </p:spPr>
      </p:pic>
      <p:pic>
        <p:nvPicPr>
          <p:cNvPr id="43" name="1 Imagen"/>
          <p:cNvPicPr>
            <a:picLocks noChangeAspect="1"/>
          </p:cNvPicPr>
          <p:nvPr/>
        </p:nvPicPr>
        <p:blipFill>
          <a:blip r:embed="rId2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1937" y="1"/>
            <a:ext cx="622063" cy="928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Picture 2" descr="Imagen relacionada"/>
          <p:cNvPicPr>
            <a:picLocks noChangeAspect="1" noChangeArrowheads="1"/>
          </p:cNvPicPr>
          <p:nvPr/>
        </p:nvPicPr>
        <p:blipFill>
          <a:blip r:embed="rId28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61476409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 11">
            <a:extLst>
              <a:ext uri="{FF2B5EF4-FFF2-40B4-BE49-F238E27FC236}">
                <a16:creationId xmlns=""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4786328"/>
            <a:ext cx="9144000" cy="35719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0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0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2" name="5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534400" y="4357700"/>
            <a:ext cx="609600" cy="285750"/>
          </a:xfrm>
        </p:spPr>
        <p:txBody>
          <a:bodyPr/>
          <a:lstStyle/>
          <a:p>
            <a:pPr>
              <a:defRPr/>
            </a:pPr>
            <a:fld id="{51533B67-9AE0-4BB2-9165-3073AE4264FB}" type="slidenum">
              <a:rPr lang="es-ES" b="1" smtClean="0">
                <a:solidFill>
                  <a:schemeClr val="accent2"/>
                </a:solidFill>
              </a:rPr>
              <a:pPr>
                <a:defRPr/>
              </a:pPr>
              <a:t>6</a:t>
            </a:fld>
            <a:endParaRPr lang="es-ES" b="1" dirty="0">
              <a:solidFill>
                <a:schemeClr val="accent2"/>
              </a:solidFill>
            </a:endParaRPr>
          </a:p>
        </p:txBody>
      </p:sp>
      <p:grpSp>
        <p:nvGrpSpPr>
          <p:cNvPr id="3" name="17 Grupo"/>
          <p:cNvGrpSpPr>
            <a:grpSpLocks/>
          </p:cNvGrpSpPr>
          <p:nvPr/>
        </p:nvGrpSpPr>
        <p:grpSpPr bwMode="auto">
          <a:xfrm>
            <a:off x="857223" y="454026"/>
            <a:ext cx="7347801" cy="177800"/>
            <a:chOff x="250948" y="749210"/>
            <a:chExt cx="8739065" cy="236952"/>
          </a:xfrm>
        </p:grpSpPr>
        <p:sp>
          <p:nvSpPr>
            <p:cNvPr id="17" name="16 Forma libre"/>
            <p:cNvSpPr/>
            <p:nvPr/>
          </p:nvSpPr>
          <p:spPr>
            <a:xfrm>
              <a:off x="250948" y="751326"/>
              <a:ext cx="6867428" cy="232721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18" name="17 Paralelogramo"/>
            <p:cNvSpPr/>
            <p:nvPr/>
          </p:nvSpPr>
          <p:spPr>
            <a:xfrm>
              <a:off x="6975503" y="751326"/>
              <a:ext cx="1071548" cy="234836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19" name="18 Paralelogramo"/>
            <p:cNvSpPr/>
            <p:nvPr/>
          </p:nvSpPr>
          <p:spPr>
            <a:xfrm>
              <a:off x="7918465" y="749210"/>
              <a:ext cx="1071548" cy="232721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</p:grpSp>
      <p:sp>
        <p:nvSpPr>
          <p:cNvPr id="15" name="14 CuadroTexto"/>
          <p:cNvSpPr txBox="1"/>
          <p:nvPr/>
        </p:nvSpPr>
        <p:spPr>
          <a:xfrm>
            <a:off x="857224" y="0"/>
            <a:ext cx="745892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 smtClean="0">
                <a:solidFill>
                  <a:schemeClr val="accent2">
                    <a:lumMod val="50000"/>
                  </a:schemeClr>
                </a:solidFill>
                <a:latin typeface="+mj-lt"/>
                <a:cs typeface="+mn-cs"/>
              </a:rPr>
              <a:t>PERSONAL  -  CUADRO NUMÉRICO</a:t>
            </a:r>
            <a:endParaRPr lang="es-CL" sz="2400" b="1" dirty="0">
              <a:solidFill>
                <a:schemeClr val="accent2">
                  <a:lumMod val="50000"/>
                </a:schemeClr>
              </a:solidFill>
              <a:latin typeface="+mj-lt"/>
              <a:cs typeface="+mn-cs"/>
            </a:endParaRPr>
          </a:p>
        </p:txBody>
      </p:sp>
      <p:pic>
        <p:nvPicPr>
          <p:cNvPr id="14" name="1 Imagen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1937" y="1"/>
            <a:ext cx="622063" cy="928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" descr="Imagen relacionad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63150495"/>
              </p:ext>
            </p:extLst>
          </p:nvPr>
        </p:nvGraphicFramePr>
        <p:xfrm>
          <a:off x="857225" y="714362"/>
          <a:ext cx="7458920" cy="3916796"/>
        </p:xfrm>
        <a:graphic>
          <a:graphicData uri="http://schemas.openxmlformats.org/drawingml/2006/table">
            <a:tbl>
              <a:tblPr/>
              <a:tblGrid>
                <a:gridCol w="703629"/>
                <a:gridCol w="651085"/>
                <a:gridCol w="548282"/>
                <a:gridCol w="548282"/>
                <a:gridCol w="548282"/>
                <a:gridCol w="571199"/>
                <a:gridCol w="3240360"/>
                <a:gridCol w="647801"/>
              </a:tblGrid>
              <a:tr h="169195"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rtl="0" fontAlgn="ctr"/>
                      <a:r>
                        <a:rPr lang="es-CL" sz="6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2026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5287" marR="5287" marT="5287" marB="0" anchor="ctr">
                    <a:lnL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1" i="0" u="none" strike="noStrike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% 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</a:tr>
              <a:tr h="111034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1" i="0" u="none" strike="noStrike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DEPARTAMENTO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600" b="1" i="0" u="none" strike="noStrike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ESPECIALIDAD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DD.EE.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1" i="0" u="none" strike="noStrike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DD.RR.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1" i="0" u="none" strike="noStrike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TOTAL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1" i="0" u="none" strike="noStrike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BRECHA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OBSERVACIONES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POR DEPTO.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  <a:tr h="111034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OFICIALES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OFICIALES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18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18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- 2</a:t>
                      </a:r>
                      <a:endParaRPr lang="es-CL" sz="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MX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2026 CUENTA CON 1 OF USN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90%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11034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CL" sz="6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MANDO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SOM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100%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973"/>
                    </a:solidFill>
                  </a:tcPr>
                </a:tc>
              </a:tr>
              <a:tr h="11103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(Ec.)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111034">
                <a:tc rowSpan="6">
                  <a:txBody>
                    <a:bodyPr/>
                    <a:lstStyle/>
                    <a:p>
                      <a:pPr algn="ctr" rtl="0" fontAlgn="ctr"/>
                      <a:r>
                        <a:rPr lang="es-CL" sz="6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ABASTECIMIENTO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(Ab.)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4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8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rowSpan="6"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19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- 4</a:t>
                      </a:r>
                      <a:endParaRPr lang="es-CL" sz="600" b="0" i="0" u="none" strike="noStrike" dirty="0">
                        <a:solidFill>
                          <a:srgbClr val="FF0000"/>
                        </a:solidFill>
                        <a:effectLst/>
                        <a:latin typeface="Arial"/>
                      </a:endParaRP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rowSpan="6"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70%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157563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(C.)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 rtl="0" fontAlgn="ctr">
                        <a:buFontTx/>
                        <a:buNone/>
                      </a:pPr>
                      <a:r>
                        <a:rPr lang="es-MX" sz="6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- 1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35080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(Enf.)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11103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</a:t>
                      </a:r>
                      <a:r>
                        <a:rPr lang="es-CL" sz="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Lv</a:t>
                      </a:r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.)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- 1</a:t>
                      </a:r>
                      <a:endParaRPr lang="es-CL" sz="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12372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(M.)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8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- 3</a:t>
                      </a:r>
                      <a:endParaRPr lang="es-CL" sz="600" b="0" i="0" u="none" strike="noStrike" dirty="0">
                        <a:solidFill>
                          <a:srgbClr val="FF0000"/>
                        </a:solidFill>
                        <a:effectLst/>
                        <a:latin typeface="Arial"/>
                      </a:endParaRP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 SO (M.) COMO CONDESTABLE DEPARTAMENTAL 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11103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(Pl.)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157563">
                <a:tc rowSpan="7">
                  <a:txBody>
                    <a:bodyPr/>
                    <a:lstStyle/>
                    <a:p>
                      <a:pPr algn="ctr" rtl="0" fontAlgn="ctr"/>
                      <a:r>
                        <a:rPr lang="es-CL" sz="6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OPERACIONES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(Mn.)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8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9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rowSpan="7"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35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- 1</a:t>
                      </a:r>
                      <a:endParaRPr lang="es-CL" sz="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rowSpan="7"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90%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1103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(Mn-Av.)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11103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</a:t>
                      </a:r>
                      <a:r>
                        <a:rPr lang="es-CL" sz="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Com.Av</a:t>
                      </a:r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.)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11103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(Nv.)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- 1</a:t>
                      </a:r>
                      <a:endParaRPr lang="es-CL" sz="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11103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(Op.S.)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7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9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- 2</a:t>
                      </a:r>
                      <a:endParaRPr lang="es-CL" sz="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11103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</a:t>
                      </a:r>
                      <a:r>
                        <a:rPr lang="es-CL" sz="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Tp.OS</a:t>
                      </a:r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.)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12372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(Rd.CIC.)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13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14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 rtl="0" fontAlgn="ctr">
                        <a:buFontTx/>
                        <a:buNone/>
                      </a:pPr>
                      <a:r>
                        <a:rPr lang="es-CL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- 1</a:t>
                      </a:r>
                      <a:endParaRPr lang="es-CL" sz="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 SO (RD.CIC.) COMO CONDESTABLE DEPARTAMENTAL 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111034">
                <a:tc rowSpan="8">
                  <a:txBody>
                    <a:bodyPr/>
                    <a:lstStyle/>
                    <a:p>
                      <a:pPr algn="ctr" rtl="0" fontAlgn="ctr"/>
                      <a:r>
                        <a:rPr lang="es-CL" sz="6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SISTEMA DE ARMAS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(Com.)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11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rowSpan="8"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42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- 1</a:t>
                      </a:r>
                      <a:endParaRPr lang="es-CL" sz="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rowSpan="8"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93%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82942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(Mc.Arm.) / (Arm.) / (Mc. Art.) / 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8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182942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(Mc.Eln.CF.) / (Mc.Eln.Rd.CF.D.)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12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9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 SO (MC.ELN.CF.) COMO CONDESTABLE DEPARTAMENTAL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11103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(Mc.Eln.Op.)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9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- 5</a:t>
                      </a:r>
                      <a:endParaRPr lang="es-CL" sz="600" b="0" i="0" u="none" strike="noStrike" dirty="0">
                        <a:solidFill>
                          <a:srgbClr val="FF0000"/>
                        </a:solidFill>
                        <a:effectLst/>
                        <a:latin typeface="Arial"/>
                      </a:endParaRP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11103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(Mc.Eln.Rd.)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- 2</a:t>
                      </a:r>
                      <a:endParaRPr lang="es-CL" sz="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11103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(Mc.Eln.S.)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11103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(Mc.Eln.S.C.)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11103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(Mc.Eln.Tc.)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1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3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- 2</a:t>
                      </a:r>
                      <a:endParaRPr lang="es-CL" sz="600" b="0" i="0" u="none" strike="noStrike" dirty="0">
                        <a:solidFill>
                          <a:srgbClr val="FF0000"/>
                        </a:solidFill>
                        <a:effectLst/>
                        <a:latin typeface="Arial"/>
                      </a:endParaRP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111034">
                <a:tc rowSpan="6">
                  <a:txBody>
                    <a:bodyPr/>
                    <a:lstStyle/>
                    <a:p>
                      <a:pPr algn="ctr" rtl="0" fontAlgn="ctr"/>
                      <a:r>
                        <a:rPr lang="es-CL" sz="6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INGENIERÍA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(Mc.B.S.C.A.)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rowSpan="6"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27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rowSpan="6"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79%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12372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(Mc.C.I.)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9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9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 SO (MC.C.I.) COMO CONDESTABLE DEPARTAMENTAL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11103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(Mc.El.)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8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- 2</a:t>
                      </a:r>
                      <a:endParaRPr lang="es-CL" sz="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11103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(Mc.Mq.)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7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9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- 2</a:t>
                      </a:r>
                      <a:endParaRPr lang="es-CL" sz="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11103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Op.Mq.H.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11103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Cualquier Esp.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- 3</a:t>
                      </a:r>
                      <a:endParaRPr lang="es-CL" sz="600" b="0" i="0" u="none" strike="noStrike" dirty="0">
                        <a:solidFill>
                          <a:srgbClr val="FF0000"/>
                        </a:solidFill>
                        <a:effectLst/>
                        <a:latin typeface="Arial"/>
                      </a:endParaRP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UNIDAD SIN SOLDADOR 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4714890"/>
            <a:ext cx="9144000" cy="42861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solidFill>
                  <a:srgbClr val="FFFFFF"/>
                </a:solidFill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solidFill>
                  <a:srgbClr val="FFFFFF"/>
                </a:solidFill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</p:spTree>
    <p:extLst>
      <p:ext uri="{BB962C8B-B14F-4D97-AF65-F5344CB8AC3E}">
        <p14:creationId xmlns:p14="http://schemas.microsoft.com/office/powerpoint/2010/main" xmlns="" val="258797958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2" descr="C:\Users\182414239\Desktop\118.JPG"/>
          <p:cNvPicPr>
            <a:picLocks noChangeAspect="1" noChangeArrowheads="1"/>
          </p:cNvPicPr>
          <p:nvPr/>
        </p:nvPicPr>
        <p:blipFill>
          <a:blip r:embed="rId3"/>
          <a:srcRect t="22729"/>
          <a:stretch>
            <a:fillRect/>
          </a:stretch>
        </p:blipFill>
        <p:spPr bwMode="auto">
          <a:xfrm>
            <a:off x="0" y="0"/>
            <a:ext cx="9144000" cy="4714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4636572"/>
            <a:ext cx="9144000" cy="50692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solidFill>
                  <a:srgbClr val="FFFFFF"/>
                </a:solidFill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solidFill>
                  <a:srgbClr val="FFFFFF"/>
                </a:solidFill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3" name="5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534400" y="4357700"/>
            <a:ext cx="609600" cy="285750"/>
          </a:xfrm>
        </p:spPr>
        <p:txBody>
          <a:bodyPr/>
          <a:lstStyle/>
          <a:p>
            <a:pPr>
              <a:defRPr/>
            </a:pPr>
            <a:fld id="{51533B67-9AE0-4BB2-9165-3073AE4264FB}" type="slidenum">
              <a:rPr lang="es-ES" b="1" smtClean="0">
                <a:solidFill>
                  <a:schemeClr val="accent2"/>
                </a:solidFill>
              </a:rPr>
              <a:pPr>
                <a:defRPr/>
              </a:pPr>
              <a:t>7</a:t>
            </a:fld>
            <a:endParaRPr lang="es-ES" b="1" dirty="0">
              <a:solidFill>
                <a:schemeClr val="accent2"/>
              </a:solidFill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0" y="0"/>
            <a:ext cx="907259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ES" sz="2400" b="1" dirty="0" smtClean="0">
                <a:solidFill>
                  <a:srgbClr val="191966"/>
                </a:solidFill>
                <a:latin typeface="Tahoma" pitchFamily="34" charset="0"/>
              </a:rPr>
              <a:t>PERSONAL</a:t>
            </a:r>
            <a:endParaRPr lang="es-CL" sz="2400" b="1" dirty="0">
              <a:solidFill>
                <a:schemeClr val="accent2">
                  <a:lumMod val="50000"/>
                </a:schemeClr>
              </a:solidFill>
              <a:latin typeface="Calibri" pitchFamily="34" charset="0"/>
              <a:cs typeface="+mn-cs"/>
            </a:endParaRPr>
          </a:p>
        </p:txBody>
      </p:sp>
      <p:grpSp>
        <p:nvGrpSpPr>
          <p:cNvPr id="2" name="18 Grupo"/>
          <p:cNvGrpSpPr/>
          <p:nvPr/>
        </p:nvGrpSpPr>
        <p:grpSpPr>
          <a:xfrm>
            <a:off x="78929" y="0"/>
            <a:ext cx="8937410" cy="1079288"/>
            <a:chOff x="78929" y="0"/>
            <a:chExt cx="8937410" cy="1079288"/>
          </a:xfrm>
        </p:grpSpPr>
        <p:grpSp>
          <p:nvGrpSpPr>
            <p:cNvPr id="3" name="17 Grupo"/>
            <p:cNvGrpSpPr>
              <a:grpSpLocks/>
            </p:cNvGrpSpPr>
            <p:nvPr/>
          </p:nvGrpSpPr>
          <p:grpSpPr bwMode="auto">
            <a:xfrm>
              <a:off x="857223" y="0"/>
              <a:ext cx="8159116" cy="1000114"/>
              <a:chOff x="250948" y="144135"/>
              <a:chExt cx="9703998" cy="1332840"/>
            </a:xfrm>
          </p:grpSpPr>
          <p:pic>
            <p:nvPicPr>
              <p:cNvPr id="27" name="24 Imagen"/>
              <p:cNvPicPr>
                <a:picLocks noChangeAspect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9172207" y="144135"/>
                <a:ext cx="782739" cy="133284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4" name="23 Forma libre"/>
              <p:cNvSpPr/>
              <p:nvPr/>
            </p:nvSpPr>
            <p:spPr>
              <a:xfrm>
                <a:off x="250948" y="751326"/>
                <a:ext cx="6867428" cy="232721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695825" h="233362">
                    <a:moveTo>
                      <a:pt x="4763" y="4762"/>
                    </a:moveTo>
                    <a:cubicBezTo>
                      <a:pt x="3175" y="80962"/>
                      <a:pt x="1588" y="157162"/>
                      <a:pt x="0" y="233362"/>
                    </a:cubicBezTo>
                    <a:lnTo>
                      <a:pt x="4538663" y="233362"/>
                    </a:lnTo>
                    <a:lnTo>
                      <a:pt x="4695825" y="0"/>
                    </a:lnTo>
                    <a:lnTo>
                      <a:pt x="4763" y="4762"/>
                    </a:lnTo>
                    <a:close/>
                  </a:path>
                </a:pathLst>
              </a:custGeom>
              <a:solidFill>
                <a:srgbClr val="0A0A2C"/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25" name="24 Paralelogramo"/>
              <p:cNvSpPr/>
              <p:nvPr/>
            </p:nvSpPr>
            <p:spPr>
              <a:xfrm>
                <a:off x="6975503" y="751326"/>
                <a:ext cx="1071548" cy="234836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75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26" name="25 Paralelogramo"/>
              <p:cNvSpPr/>
              <p:nvPr/>
            </p:nvSpPr>
            <p:spPr>
              <a:xfrm>
                <a:off x="7918465" y="749210"/>
                <a:ext cx="1071548" cy="232721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</p:grpSp>
        <p:pic>
          <p:nvPicPr>
            <p:cNvPr id="23" name="Picture 2" descr="ESCUADRA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8929" y="66675"/>
              <a:ext cx="648072" cy="1012613"/>
            </a:xfrm>
            <a:prstGeom prst="rect">
              <a:avLst/>
            </a:prstGeom>
            <a:noFill/>
          </p:spPr>
        </p:pic>
      </p:grpSp>
      <p:sp>
        <p:nvSpPr>
          <p:cNvPr id="15" name="14 CuadroTexto"/>
          <p:cNvSpPr txBox="1"/>
          <p:nvPr/>
        </p:nvSpPr>
        <p:spPr>
          <a:xfrm>
            <a:off x="1928794" y="928676"/>
            <a:ext cx="5143536" cy="3173176"/>
          </a:xfrm>
          <a:prstGeom prst="rect">
            <a:avLst/>
          </a:prstGeom>
          <a:solidFill>
            <a:schemeClr val="bg1">
              <a:lumMod val="95000"/>
              <a:alpha val="49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40000"/>
              </a:lnSpc>
              <a:buFont typeface="Arial" panose="020B0604020202020204" pitchFamily="34" charset="0"/>
              <a:buChar char="•"/>
            </a:pPr>
            <a:endParaRPr lang="es-CL" sz="1100" b="1" dirty="0" smtClean="0">
              <a:solidFill>
                <a:srgbClr val="002060"/>
              </a:solidFill>
              <a:latin typeface="Arial" pitchFamily="34" charset="0"/>
            </a:endParaRP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endParaRPr lang="es-CL" sz="1100" b="1" dirty="0" smtClean="0">
              <a:solidFill>
                <a:srgbClr val="002060"/>
              </a:solidFill>
              <a:latin typeface="Arial" pitchFamily="34" charset="0"/>
            </a:endParaRP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endParaRPr lang="es-CL" sz="1100" b="1" dirty="0" smtClean="0">
              <a:solidFill>
                <a:srgbClr val="002060"/>
              </a:solidFill>
              <a:latin typeface="Arial" pitchFamily="34" charset="0"/>
            </a:endParaRP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endParaRPr lang="es-CL" sz="1100" b="1" dirty="0" smtClean="0">
              <a:solidFill>
                <a:srgbClr val="002060"/>
              </a:solidFill>
              <a:latin typeface="Arial" pitchFamily="34" charset="0"/>
            </a:endParaRP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endParaRPr lang="es-CL" sz="1100" b="1" dirty="0" smtClean="0">
              <a:solidFill>
                <a:srgbClr val="002060"/>
              </a:solidFill>
              <a:latin typeface="Arial" pitchFamily="34" charset="0"/>
            </a:endParaRP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endParaRPr lang="es-CL" sz="1100" b="1" dirty="0" smtClean="0">
              <a:solidFill>
                <a:srgbClr val="002060"/>
              </a:solidFill>
              <a:latin typeface="Arial" pitchFamily="34" charset="0"/>
            </a:endParaRP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endParaRPr lang="es-CL" sz="1100" b="1" dirty="0" smtClean="0">
              <a:solidFill>
                <a:srgbClr val="002060"/>
              </a:solidFill>
              <a:latin typeface="Arial" pitchFamily="34" charset="0"/>
            </a:endParaRP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endParaRPr lang="es-CL" sz="1100" b="1" dirty="0" smtClean="0">
              <a:solidFill>
                <a:srgbClr val="002060"/>
              </a:solidFill>
              <a:latin typeface="Arial" pitchFamily="34" charset="0"/>
            </a:endParaRP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endParaRPr lang="es-CL" sz="1100" b="1" dirty="0" smtClean="0">
              <a:solidFill>
                <a:srgbClr val="002060"/>
              </a:solidFill>
              <a:latin typeface="Arial" pitchFamily="34" charset="0"/>
            </a:endParaRP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endParaRPr lang="es-CL" sz="1100" b="1" dirty="0" smtClean="0">
              <a:solidFill>
                <a:srgbClr val="002060"/>
              </a:solidFill>
              <a:latin typeface="Arial" pitchFamily="34" charset="0"/>
            </a:endParaRP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endParaRPr lang="es-CL" sz="1100" b="1" dirty="0" smtClean="0">
              <a:solidFill>
                <a:srgbClr val="002060"/>
              </a:solidFill>
              <a:latin typeface="Arial" pitchFamily="34" charset="0"/>
            </a:endParaRP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endParaRPr lang="es-CL" sz="1100" b="1" dirty="0" smtClean="0">
              <a:solidFill>
                <a:srgbClr val="002060"/>
              </a:solidFill>
              <a:latin typeface="Arial" pitchFamily="34" charset="0"/>
            </a:endParaRP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endParaRPr lang="es-CL" sz="1100" b="1" dirty="0" smtClean="0">
              <a:solidFill>
                <a:srgbClr val="002060"/>
              </a:solidFill>
              <a:latin typeface="Arial" pitchFamily="34" charset="0"/>
            </a:endParaRPr>
          </a:p>
        </p:txBody>
      </p:sp>
      <p:graphicFrame>
        <p:nvGraphicFramePr>
          <p:cNvPr id="22" name="2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14972461"/>
              </p:ext>
            </p:extLst>
          </p:nvPr>
        </p:nvGraphicFramePr>
        <p:xfrm>
          <a:off x="1928794" y="915567"/>
          <a:ext cx="5143536" cy="3227818"/>
        </p:xfrm>
        <a:graphic>
          <a:graphicData uri="http://schemas.openxmlformats.org/drawingml/2006/table">
            <a:tbl>
              <a:tblPr/>
              <a:tblGrid>
                <a:gridCol w="3500463"/>
                <a:gridCol w="785818"/>
                <a:gridCol w="857255"/>
              </a:tblGrid>
              <a:tr h="370152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s-ES" sz="2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ESTADÍSTICA LIBROS DE JUSTICIA</a:t>
                      </a:r>
                      <a:endParaRPr lang="es-ES" sz="2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793" marR="6793" marT="679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393396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AMONESTACIÓN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6793" marR="6793" marT="679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2025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6793" marR="6793" marT="679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2026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6793" marR="6793" marT="679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</a:tr>
              <a:tr h="277269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GRADO C</a:t>
                      </a:r>
                      <a:endParaRPr lang="es-ES" sz="1200" b="1" i="0" u="none" strike="noStrike" dirty="0" smtClean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6793" marR="6793" marT="679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</a:t>
                      </a:r>
                      <a:endParaRPr lang="es-ES" sz="12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6793" marR="6793" marT="679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b="1" dirty="0" smtClean="0">
                          <a:solidFill>
                            <a:srgbClr val="00B050"/>
                          </a:solidFill>
                          <a:latin typeface="Calibri" pitchFamily="34" charset="0"/>
                          <a:cs typeface="Calibri" pitchFamily="34" charset="0"/>
                        </a:rPr>
                        <a:t>1</a:t>
                      </a:r>
                      <a:endParaRPr lang="es-ES" sz="1200" b="1" dirty="0">
                        <a:solidFill>
                          <a:srgbClr val="00B05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6793" marR="6793" marT="679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</a:tr>
              <a:tr h="277269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GRADO B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6793" marR="6793" marT="679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</a:t>
                      </a:r>
                      <a:endParaRPr lang="es-ES" sz="12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6793" marR="6793" marT="679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b="1" dirty="0" smtClean="0">
                          <a:solidFill>
                            <a:srgbClr val="00B050"/>
                          </a:solidFill>
                          <a:latin typeface="Calibri" pitchFamily="34" charset="0"/>
                          <a:cs typeface="Calibri" pitchFamily="34" charset="0"/>
                        </a:rPr>
                        <a:t>4</a:t>
                      </a:r>
                      <a:endParaRPr lang="es-ES" sz="1200" b="1" dirty="0">
                        <a:solidFill>
                          <a:srgbClr val="00B05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6793" marR="6793" marT="679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77269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i="0" u="none" strike="noStrike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GRADO A</a:t>
                      </a:r>
                      <a:endParaRPr lang="es-ES" sz="1200" b="1" i="0" u="none" strike="noStrike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6793" marR="6793" marT="679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</a:t>
                      </a:r>
                      <a:endParaRPr lang="es-ES" sz="12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6793" marR="6793" marT="679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b="1" dirty="0" smtClean="0">
                          <a:solidFill>
                            <a:srgbClr val="00B050"/>
                          </a:solidFill>
                          <a:latin typeface="Calibri" pitchFamily="34" charset="0"/>
                          <a:cs typeface="Calibri" pitchFamily="34" charset="0"/>
                        </a:rPr>
                        <a:t>0</a:t>
                      </a:r>
                      <a:endParaRPr lang="es-ES" sz="1200" b="1" dirty="0">
                        <a:solidFill>
                          <a:srgbClr val="00B05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6793" marR="6793" marT="679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77269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i="0" u="none" strike="noStrike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AMONESTACIÓN</a:t>
                      </a:r>
                      <a:r>
                        <a:rPr lang="es-CL" sz="1200" b="1" i="0" u="none" strike="noStrike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SIMPLE</a:t>
                      </a:r>
                      <a:endParaRPr lang="es-ES" sz="1200" b="1" i="0" u="none" strike="noStrike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6793" marR="6793" marT="679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</a:t>
                      </a:r>
                      <a:endParaRPr lang="es-ES" sz="12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6793" marR="6793" marT="679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419" sz="1200" b="1" dirty="0" smtClean="0">
                          <a:solidFill>
                            <a:srgbClr val="00B050"/>
                          </a:solidFill>
                          <a:latin typeface="Calibri" pitchFamily="34" charset="0"/>
                          <a:cs typeface="Calibri" pitchFamily="34" charset="0"/>
                        </a:rPr>
                        <a:t>0</a:t>
                      </a:r>
                      <a:endParaRPr lang="es-ES" sz="1200" b="1" dirty="0">
                        <a:solidFill>
                          <a:srgbClr val="00B05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6793" marR="6793" marT="679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77269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i="0" u="none" strike="noStrike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ARRESTO</a:t>
                      </a:r>
                      <a:endParaRPr lang="es-ES" sz="1200" b="1" i="0" u="none" strike="noStrike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6793" marR="6793" marT="679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419" sz="120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</a:t>
                      </a:r>
                      <a:endParaRPr lang="es-ES" sz="12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6793" marR="6793" marT="679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419" sz="120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</a:t>
                      </a:r>
                      <a:endParaRPr lang="es-ES" sz="12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6793" marR="6793" marT="679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77269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i="0" u="none" strike="noStrike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TRABAJOS</a:t>
                      </a:r>
                      <a:r>
                        <a:rPr lang="es-CL" sz="1200" b="1" i="0" u="none" strike="noStrike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EXTRAORDINARIOS</a:t>
                      </a:r>
                      <a:endParaRPr lang="es-ES" sz="1200" b="1" i="0" u="none" strike="noStrike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6793" marR="6793" marT="679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419" sz="120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</a:t>
                      </a:r>
                      <a:endParaRPr lang="es-ES" sz="12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6793" marR="6793" marT="679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419" sz="120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</a:t>
                      </a:r>
                      <a:endParaRPr lang="es-ES" sz="12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6793" marR="6793" marT="679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77269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i="0" u="none" strike="noStrike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REPRENSIÓN</a:t>
                      </a:r>
                      <a:r>
                        <a:rPr lang="es-CL" sz="1200" b="1" i="0" u="none" strike="noStrike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VERBAL</a:t>
                      </a:r>
                      <a:endParaRPr lang="es-ES" sz="1200" b="1" i="0" u="none" strike="noStrike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6793" marR="6793" marT="679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419" sz="120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</a:t>
                      </a:r>
                      <a:endParaRPr lang="es-ES" sz="12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6793" marR="6793" marT="679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419" sz="120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</a:t>
                      </a:r>
                      <a:endParaRPr lang="es-ES" sz="12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6793" marR="6793" marT="679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23387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i="0" u="none" strike="noStrike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TOTAL AÑO</a:t>
                      </a:r>
                      <a:endParaRPr lang="es-ES" sz="1200" b="1" i="0" u="none" strike="noStrike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6793" marR="6793" marT="679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21</a:t>
                      </a:r>
                      <a:endParaRPr lang="es-ES" sz="12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6793" marR="6793" marT="679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b="1" dirty="0" smtClean="0">
                          <a:solidFill>
                            <a:srgbClr val="00B050"/>
                          </a:solidFill>
                          <a:latin typeface="Calibri" pitchFamily="34" charset="0"/>
                          <a:cs typeface="Calibri" pitchFamily="34" charset="0"/>
                        </a:rPr>
                        <a:t>5</a:t>
                      </a:r>
                      <a:endParaRPr lang="es-ES" sz="1200" b="1" dirty="0">
                        <a:solidFill>
                          <a:srgbClr val="00B05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6793" marR="6793" marT="679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919637236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2" descr="C:\Users\182414239\Desktop\118.JPG"/>
          <p:cNvPicPr>
            <a:picLocks noChangeAspect="1" noChangeArrowheads="1"/>
          </p:cNvPicPr>
          <p:nvPr/>
        </p:nvPicPr>
        <p:blipFill>
          <a:blip r:embed="rId3"/>
          <a:srcRect t="22729"/>
          <a:stretch>
            <a:fillRect/>
          </a:stretch>
        </p:blipFill>
        <p:spPr bwMode="auto">
          <a:xfrm>
            <a:off x="0" y="0"/>
            <a:ext cx="9144000" cy="4714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18 CuadroTexto"/>
          <p:cNvSpPr txBox="1"/>
          <p:nvPr/>
        </p:nvSpPr>
        <p:spPr>
          <a:xfrm>
            <a:off x="799900" y="928676"/>
            <a:ext cx="7344000" cy="2699200"/>
          </a:xfrm>
          <a:prstGeom prst="rect">
            <a:avLst/>
          </a:prstGeom>
          <a:solidFill>
            <a:schemeClr val="bg1">
              <a:lumMod val="95000"/>
              <a:alpha val="49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40000"/>
              </a:lnSpc>
              <a:buFont typeface="Arial" panose="020B0604020202020204" pitchFamily="34" charset="0"/>
              <a:buChar char="•"/>
            </a:pPr>
            <a:endParaRPr lang="es-CL" sz="1100" b="1" dirty="0" smtClean="0">
              <a:solidFill>
                <a:srgbClr val="002060"/>
              </a:solidFill>
              <a:latin typeface="Arial" pitchFamily="34" charset="0"/>
            </a:endParaRP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endParaRPr lang="es-CL" sz="1100" b="1" dirty="0" smtClean="0">
              <a:solidFill>
                <a:srgbClr val="002060"/>
              </a:solidFill>
              <a:latin typeface="Arial" pitchFamily="34" charset="0"/>
            </a:endParaRP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endParaRPr lang="es-CL" sz="1100" b="1" dirty="0" smtClean="0">
              <a:solidFill>
                <a:srgbClr val="002060"/>
              </a:solidFill>
              <a:latin typeface="Arial" pitchFamily="34" charset="0"/>
            </a:endParaRP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endParaRPr lang="es-CL" sz="1100" b="1" dirty="0" smtClean="0">
              <a:solidFill>
                <a:srgbClr val="002060"/>
              </a:solidFill>
              <a:latin typeface="Arial" pitchFamily="34" charset="0"/>
            </a:endParaRP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endParaRPr lang="es-CL" sz="1100" b="1" dirty="0" smtClean="0">
              <a:solidFill>
                <a:srgbClr val="002060"/>
              </a:solidFill>
              <a:latin typeface="Arial" pitchFamily="34" charset="0"/>
            </a:endParaRP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endParaRPr lang="es-CL" sz="1100" b="1" dirty="0" smtClean="0">
              <a:solidFill>
                <a:srgbClr val="002060"/>
              </a:solidFill>
              <a:latin typeface="Arial" pitchFamily="34" charset="0"/>
            </a:endParaRP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endParaRPr lang="es-CL" sz="1100" b="1" dirty="0" smtClean="0">
              <a:solidFill>
                <a:srgbClr val="002060"/>
              </a:solidFill>
              <a:latin typeface="Arial" pitchFamily="34" charset="0"/>
            </a:endParaRP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endParaRPr lang="es-CL" sz="1100" b="1" dirty="0" smtClean="0">
              <a:solidFill>
                <a:srgbClr val="002060"/>
              </a:solidFill>
              <a:latin typeface="Arial" pitchFamily="34" charset="0"/>
            </a:endParaRP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endParaRPr lang="es-CL" sz="1100" b="1" dirty="0" smtClean="0">
              <a:solidFill>
                <a:srgbClr val="002060"/>
              </a:solidFill>
              <a:latin typeface="Arial" pitchFamily="34" charset="0"/>
            </a:endParaRP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endParaRPr lang="es-CL" sz="1100" b="1" dirty="0" smtClean="0">
              <a:solidFill>
                <a:srgbClr val="002060"/>
              </a:solidFill>
              <a:latin typeface="Arial" pitchFamily="34" charset="0"/>
            </a:endParaRP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endParaRPr lang="es-CL" sz="1100" b="1" dirty="0" smtClean="0">
              <a:solidFill>
                <a:srgbClr val="002060"/>
              </a:solidFill>
              <a:latin typeface="Arial" pitchFamily="34" charset="0"/>
            </a:endParaRPr>
          </a:p>
        </p:txBody>
      </p:sp>
      <p:sp>
        <p:nvSpPr>
          <p:cNvPr id="2050" name="AutoShape 2" descr="https://direcpers.armada.cl/fotos/muestra_fotoTin.php?run=19/19415569.jpeg&amp;height=19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4636572"/>
            <a:ext cx="9144000" cy="50692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solidFill>
                  <a:srgbClr val="FFFFFF"/>
                </a:solidFill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solidFill>
                  <a:srgbClr val="FFFFFF"/>
                </a:solidFill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8" name="5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534400" y="4357700"/>
            <a:ext cx="609600" cy="285750"/>
          </a:xfrm>
        </p:spPr>
        <p:txBody>
          <a:bodyPr/>
          <a:lstStyle/>
          <a:p>
            <a:pPr>
              <a:defRPr/>
            </a:pPr>
            <a:fld id="{51533B67-9AE0-4BB2-9165-3073AE4264FB}" type="slidenum">
              <a:rPr lang="es-ES" b="1" smtClean="0">
                <a:solidFill>
                  <a:schemeClr val="accent2"/>
                </a:solidFill>
              </a:rPr>
              <a:pPr>
                <a:defRPr/>
              </a:pPr>
              <a:t>8</a:t>
            </a:fld>
            <a:endParaRPr lang="es-ES" b="1" dirty="0">
              <a:solidFill>
                <a:schemeClr val="accent2"/>
              </a:solidFill>
            </a:endParaRPr>
          </a:p>
        </p:txBody>
      </p:sp>
      <p:sp>
        <p:nvSpPr>
          <p:cNvPr id="39938" name="AutoShape 2" descr="https://direcpers.armada.cl/fotos/muestra_fotoTin.php?run=17/17841976.jpeg&amp;height=19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graphicFrame>
        <p:nvGraphicFramePr>
          <p:cNvPr id="30" name="29 Tabla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12727587"/>
              </p:ext>
            </p:extLst>
          </p:nvPr>
        </p:nvGraphicFramePr>
        <p:xfrm>
          <a:off x="785787" y="857238"/>
          <a:ext cx="7358113" cy="2794271"/>
        </p:xfrm>
        <a:graphic>
          <a:graphicData uri="http://schemas.openxmlformats.org/drawingml/2006/table">
            <a:tbl>
              <a:tblPr/>
              <a:tblGrid>
                <a:gridCol w="285753"/>
                <a:gridCol w="1285885"/>
                <a:gridCol w="794607"/>
                <a:gridCol w="1062778"/>
                <a:gridCol w="3929090"/>
              </a:tblGrid>
              <a:tr h="216400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0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Nº</a:t>
                      </a:r>
                    </a:p>
                  </a:txBody>
                  <a:tcPr marL="8313" marR="8313" marT="83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0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NOMBRE</a:t>
                      </a:r>
                      <a:endParaRPr lang="es-ES" sz="10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13" marR="8313" marT="83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0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CATEGORÍA</a:t>
                      </a:r>
                      <a:endParaRPr lang="es-ES" sz="10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13" marR="8313" marT="83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0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FECHA</a:t>
                      </a:r>
                      <a:endParaRPr lang="es-ES" sz="10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13" marR="8313" marT="83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0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EVALUACIÓN</a:t>
                      </a:r>
                      <a:endParaRPr lang="es-ES" sz="10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13" marR="8313" marT="83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371724">
                <a:tc>
                  <a:txBody>
                    <a:bodyPr/>
                    <a:lstStyle/>
                    <a:p>
                      <a:pPr algn="ctr" fontAlgn="t"/>
                      <a:endParaRPr lang="es-ES" sz="900" b="0" i="0" u="none" strike="noStrike" dirty="0" smtClean="0">
                        <a:solidFill>
                          <a:schemeClr val="tx1"/>
                        </a:solidFill>
                        <a:latin typeface="Arial"/>
                      </a:endParaRPr>
                    </a:p>
                    <a:p>
                      <a:pPr algn="ctr" fontAlgn="t"/>
                      <a:endParaRPr lang="es-ES" sz="900" b="0" i="0" u="none" strike="noStrike" dirty="0" smtClean="0">
                        <a:solidFill>
                          <a:schemeClr val="tx1"/>
                        </a:solidFill>
                        <a:latin typeface="Arial"/>
                      </a:endParaRPr>
                    </a:p>
                    <a:p>
                      <a:pPr algn="ctr" fontAlgn="t"/>
                      <a:endParaRPr lang="es-ES" sz="900" b="0" i="0" u="none" strike="noStrike" dirty="0" smtClean="0">
                        <a:solidFill>
                          <a:schemeClr val="tx1"/>
                        </a:solidFill>
                        <a:latin typeface="Arial"/>
                      </a:endParaRPr>
                    </a:p>
                    <a:p>
                      <a:pPr algn="ctr" fontAlgn="t"/>
                      <a:endParaRPr lang="es-ES" sz="900" b="0" i="0" u="none" strike="noStrike" dirty="0" smtClean="0">
                        <a:solidFill>
                          <a:schemeClr val="tx1"/>
                        </a:solidFill>
                        <a:latin typeface="Arial"/>
                      </a:endParaRPr>
                    </a:p>
                    <a:p>
                      <a:pPr algn="ctr" fontAlgn="t"/>
                      <a:r>
                        <a:rPr lang="es-ES" sz="9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1</a:t>
                      </a:r>
                      <a:endParaRPr lang="es-ES" sz="9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8313" marR="8313" marT="831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s-ES" sz="8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13" marR="8313" marT="831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s-ES" sz="900" b="0" i="0" u="none" strike="noStrike" dirty="0" smtClean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 algn="ctr" fontAlgn="t"/>
                      <a:endParaRPr lang="es-ES" sz="900" b="0" i="0" u="none" strike="noStrike" dirty="0" smtClean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 algn="ctr" fontAlgn="t"/>
                      <a:endParaRPr lang="es-ES" sz="900" b="0" i="0" u="none" strike="noStrike" dirty="0" smtClean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 algn="ctr" fontAlgn="t"/>
                      <a:endParaRPr lang="es-ES" sz="900" b="0" i="0" u="none" strike="noStrike" dirty="0" smtClean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 algn="ctr" fontAlgn="t"/>
                      <a:r>
                        <a:rPr lang="es-ES" sz="9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E2</a:t>
                      </a:r>
                      <a:endParaRPr lang="es-ES" sz="9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13" marR="8313" marT="831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t-IT" sz="900" b="0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</a:p>
                    <a:p>
                      <a:pPr algn="l" fontAlgn="t"/>
                      <a:endParaRPr lang="it-IT" sz="900" b="0" i="0" u="none" strike="noStrike" baseline="0" dirty="0" smtClean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 algn="l" fontAlgn="t"/>
                      <a:endParaRPr lang="it-IT" sz="900" b="0" i="0" u="none" strike="noStrike" baseline="0" dirty="0" smtClean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 algn="ctr" fontAlgn="t"/>
                      <a:endParaRPr lang="it-IT" sz="900" b="0" i="0" u="none" strike="noStrike" baseline="0" dirty="0" smtClean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 algn="ctr" fontAlgn="t"/>
                      <a:r>
                        <a:rPr lang="it-IT" sz="900" b="0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28 MAYO 2026</a:t>
                      </a:r>
                      <a:endParaRPr lang="it-IT" sz="900" b="0" i="0" u="none" strike="noStrike" dirty="0" smtClean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13" marR="8313" marT="831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900" b="0" i="0" u="none" strike="noStrike" baseline="0" dirty="0" smtClean="0">
                          <a:solidFill>
                            <a:schemeClr val="tx1"/>
                          </a:solidFill>
                          <a:latin typeface="Arial"/>
                        </a:rPr>
                        <a:t>DE ALTA EN ESCUADRAADM  EN CONDICIÓN L1 (COMISIÓN LARGA POR RESTRICCIÓN DE EMBARCO)</a:t>
                      </a:r>
                    </a:p>
                    <a:p>
                      <a:pPr algn="just" fontAlgn="t"/>
                      <a:endParaRPr lang="es-ES" sz="900" b="0" i="0" u="none" strike="noStrike" baseline="0" dirty="0" smtClean="0">
                        <a:solidFill>
                          <a:schemeClr val="tx1"/>
                        </a:solidFill>
                        <a:latin typeface="Arial"/>
                      </a:endParaRPr>
                    </a:p>
                    <a:p>
                      <a:pPr algn="just" fontAlgn="t"/>
                      <a:r>
                        <a:rPr lang="es-ES" sz="9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RESTRICCIÓN</a:t>
                      </a:r>
                      <a:r>
                        <a:rPr lang="es-ES" sz="900" b="0" i="0" u="none" strike="noStrike" baseline="0" dirty="0" smtClean="0">
                          <a:solidFill>
                            <a:schemeClr val="tx1"/>
                          </a:solidFill>
                          <a:latin typeface="Arial"/>
                        </a:rPr>
                        <a:t> DE EMBARCO, ACTIVIDADES OPERATIVAS, GUARDIA MILITAR APOSTADO, ACTIVIDADES NOCTURNAS, USO/PORTE DE ARMAMENTO, CONSUMO DE BEBIDAS ALCOHÓLICAS, CONDUCCIÓN DE VEHÍCULOS MOROTIZADOS FISCALES, PUDIENDO EFECTUAR GUARDIA ADMINISTRATIVA DIURNA. DEBE MANTENER CONTROLES AMBULATORIOS CON NEURÓLOGO TRATANTE, PRÓXIMA EVALUACIÓN EN 6 MESES.</a:t>
                      </a:r>
                      <a:endParaRPr lang="es-ES" sz="9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8313" marR="8313" marT="831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197958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endParaRPr lang="es-CL" sz="900" b="0" i="0" u="none" strike="noStrike" kern="1200" dirty="0" smtClean="0">
                        <a:solidFill>
                          <a:schemeClr val="tx1"/>
                        </a:solidFill>
                        <a:latin typeface="Arial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fontAlgn="t" latinLnBrk="0" hangingPunct="1"/>
                      <a:endParaRPr lang="es-CL" sz="900" b="0" i="0" u="none" strike="noStrike" kern="1200" dirty="0" smtClean="0">
                        <a:solidFill>
                          <a:schemeClr val="tx1"/>
                        </a:solidFill>
                        <a:latin typeface="Arial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fontAlgn="t" latinLnBrk="0" hangingPunct="1"/>
                      <a:endParaRPr lang="es-CL" sz="900" b="0" i="0" u="none" strike="noStrike" kern="1200" dirty="0" smtClean="0">
                        <a:solidFill>
                          <a:schemeClr val="tx1"/>
                        </a:solidFill>
                        <a:latin typeface="Arial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fontAlgn="t" latinLnBrk="0" hangingPunct="1"/>
                      <a:endParaRPr lang="es-CL" sz="900" b="0" i="0" u="none" strike="noStrike" kern="1200" dirty="0" smtClean="0">
                        <a:solidFill>
                          <a:schemeClr val="tx1"/>
                        </a:solidFill>
                        <a:latin typeface="Arial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fontAlgn="t" latinLnBrk="0" hangingPunct="1"/>
                      <a:r>
                        <a:rPr lang="es-CL" sz="900" b="0" i="0" u="none" strike="noStrike" kern="1200" dirty="0" smtClean="0">
                          <a:solidFill>
                            <a:schemeClr val="tx1"/>
                          </a:solidFill>
                          <a:latin typeface="Arial"/>
                          <a:ea typeface="+mn-ea"/>
                          <a:cs typeface="+mn-cs"/>
                        </a:rPr>
                        <a:t>2</a:t>
                      </a:r>
                      <a:endParaRPr lang="es-ES" sz="900" b="0" i="0" u="none" strike="noStrike" kern="1200" dirty="0">
                        <a:solidFill>
                          <a:schemeClr val="tx1"/>
                        </a:solidFill>
                        <a:latin typeface="Arial"/>
                        <a:ea typeface="+mn-ea"/>
                        <a:cs typeface="+mn-cs"/>
                      </a:endParaRPr>
                    </a:p>
                  </a:txBody>
                  <a:tcPr marL="8313" marR="8313" marT="831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s-ES" sz="8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13" marR="8313" marT="831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ES" sz="9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SIN</a:t>
                      </a:r>
                      <a:r>
                        <a:rPr lang="es-ES" sz="900" b="0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CATEGORÍA </a:t>
                      </a:r>
                    </a:p>
                  </a:txBody>
                  <a:tcPr marL="8313" marR="8313" marT="83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900" b="0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16 MARZO 2026</a:t>
                      </a:r>
                      <a:endParaRPr lang="it-IT" sz="900" b="0" i="0" u="none" strike="noStrike" dirty="0" smtClean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13" marR="8313" marT="83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es-ES" sz="900" b="0" i="0" u="none" strike="noStrike" baseline="0" dirty="0" smtClean="0">
                          <a:solidFill>
                            <a:schemeClr val="tx1"/>
                          </a:solidFill>
                          <a:latin typeface="Arial"/>
                        </a:rPr>
                        <a:t>DE ALTA EN SUBTELVALP  EN CONDICIÓN Z (COMISIÓN POR EMBARAZO)</a:t>
                      </a:r>
                    </a:p>
                    <a:p>
                      <a:pPr algn="just" fontAlgn="t"/>
                      <a:endParaRPr lang="es-CL" sz="900" b="0" i="0" u="none" strike="noStrike" baseline="0" dirty="0" smtClean="0">
                        <a:solidFill>
                          <a:schemeClr val="tx1"/>
                        </a:solidFill>
                        <a:latin typeface="Arial"/>
                      </a:endParaRPr>
                    </a:p>
                    <a:p>
                      <a:pPr algn="just" fontAlgn="t"/>
                      <a:r>
                        <a:rPr lang="es-CL" sz="900" b="0" i="0" u="none" strike="noStrike" baseline="0" dirty="0" smtClean="0">
                          <a:solidFill>
                            <a:schemeClr val="tx1"/>
                          </a:solidFill>
                          <a:latin typeface="Arial"/>
                        </a:rPr>
                        <a:t>JUN 15 SE PRESENTA A BORDO EL C2 (MC.ELN.TC.) H. PAILLACOI V.</a:t>
                      </a:r>
                      <a:endParaRPr lang="es-ES" sz="9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8313" marR="8313" marT="83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pSp>
        <p:nvGrpSpPr>
          <p:cNvPr id="3" name="17 Grupo"/>
          <p:cNvGrpSpPr>
            <a:grpSpLocks/>
          </p:cNvGrpSpPr>
          <p:nvPr/>
        </p:nvGrpSpPr>
        <p:grpSpPr bwMode="auto">
          <a:xfrm>
            <a:off x="857223" y="454026"/>
            <a:ext cx="7347801" cy="177800"/>
            <a:chOff x="250948" y="749210"/>
            <a:chExt cx="8739065" cy="236952"/>
          </a:xfrm>
        </p:grpSpPr>
        <p:sp>
          <p:nvSpPr>
            <p:cNvPr id="27" name="26 Forma libre"/>
            <p:cNvSpPr/>
            <p:nvPr/>
          </p:nvSpPr>
          <p:spPr>
            <a:xfrm>
              <a:off x="250948" y="751326"/>
              <a:ext cx="6867428" cy="232721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31" name="30 Paralelogramo"/>
            <p:cNvSpPr/>
            <p:nvPr/>
          </p:nvSpPr>
          <p:spPr>
            <a:xfrm>
              <a:off x="6975503" y="751326"/>
              <a:ext cx="1071548" cy="234836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32" name="31 Paralelogramo"/>
            <p:cNvSpPr/>
            <p:nvPr/>
          </p:nvSpPr>
          <p:spPr>
            <a:xfrm>
              <a:off x="7918465" y="749210"/>
              <a:ext cx="1071548" cy="232721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</p:grpSp>
      <p:sp>
        <p:nvSpPr>
          <p:cNvPr id="16" name="15 CuadroTexto"/>
          <p:cNvSpPr txBox="1"/>
          <p:nvPr/>
        </p:nvSpPr>
        <p:spPr>
          <a:xfrm>
            <a:off x="0" y="-20638"/>
            <a:ext cx="914399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L" sz="2400" b="1" dirty="0" smtClean="0">
                <a:solidFill>
                  <a:schemeClr val="accent2">
                    <a:lumMod val="50000"/>
                  </a:schemeClr>
                </a:solidFill>
                <a:latin typeface="+mj-lt"/>
                <a:cs typeface="+mn-cs"/>
              </a:rPr>
              <a:t>PERSONAL – SITUACIONES</a:t>
            </a:r>
            <a:endParaRPr lang="es-CL" sz="2400" b="1" dirty="0">
              <a:solidFill>
                <a:schemeClr val="accent2">
                  <a:lumMod val="50000"/>
                </a:schemeClr>
              </a:solidFill>
              <a:latin typeface="+mj-lt"/>
              <a:cs typeface="+mn-c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3838" y="1247772"/>
            <a:ext cx="666750" cy="895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1 Imagen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1937" y="1"/>
            <a:ext cx="622063" cy="928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" descr="Imagen relacionad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  <p:pic>
        <p:nvPicPr>
          <p:cNvPr id="23" name="Picture 2" descr="https://direcpers.armada.cl/fotos/muestra_fotoTin.php?run=18/18035303.jpeg&amp;height=19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28" y="2479606"/>
            <a:ext cx="642942" cy="85612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23 Rectángulo"/>
          <p:cNvSpPr/>
          <p:nvPr/>
        </p:nvSpPr>
        <p:spPr>
          <a:xfrm>
            <a:off x="981050" y="2271682"/>
            <a:ext cx="1500198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t"/>
            <a:r>
              <a:rPr lang="es-ES" sz="700" dirty="0" smtClean="0">
                <a:solidFill>
                  <a:srgbClr val="000000"/>
                </a:solidFill>
                <a:latin typeface="Arial"/>
              </a:rPr>
              <a:t>C1 (Op.S.) P. PICHINGUALA M.</a:t>
            </a:r>
          </a:p>
        </p:txBody>
      </p:sp>
      <p:sp>
        <p:nvSpPr>
          <p:cNvPr id="25" name="24 Rectángulo"/>
          <p:cNvSpPr/>
          <p:nvPr/>
        </p:nvSpPr>
        <p:spPr>
          <a:xfrm>
            <a:off x="1000100" y="3443265"/>
            <a:ext cx="1428760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t"/>
            <a:r>
              <a:rPr lang="es-ES" sz="700" dirty="0" smtClean="0">
                <a:solidFill>
                  <a:srgbClr val="000000"/>
                </a:solidFill>
                <a:latin typeface="Arial"/>
              </a:rPr>
              <a:t>C1 (</a:t>
            </a:r>
            <a:r>
              <a:rPr lang="es-ES" sz="700" dirty="0" err="1" smtClean="0">
                <a:solidFill>
                  <a:srgbClr val="000000"/>
                </a:solidFill>
                <a:latin typeface="Arial"/>
              </a:rPr>
              <a:t>Mc.Eln.Tc</a:t>
            </a:r>
            <a:r>
              <a:rPr lang="es-ES" sz="700" dirty="0" smtClean="0">
                <a:solidFill>
                  <a:srgbClr val="000000"/>
                </a:solidFill>
                <a:latin typeface="Arial"/>
              </a:rPr>
              <a:t>.) K. VARGAS J.</a:t>
            </a:r>
          </a:p>
        </p:txBody>
      </p:sp>
    </p:spTree>
    <p:extLst>
      <p:ext uri="{BB962C8B-B14F-4D97-AF65-F5344CB8AC3E}">
        <p14:creationId xmlns="" xmlns:p14="http://schemas.microsoft.com/office/powerpoint/2010/main" val="2732360034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2" descr="C:\Users\182414239\Desktop\118.JPG"/>
          <p:cNvPicPr>
            <a:picLocks noChangeAspect="1" noChangeArrowheads="1"/>
          </p:cNvPicPr>
          <p:nvPr/>
        </p:nvPicPr>
        <p:blipFill>
          <a:blip r:embed="rId3"/>
          <a:srcRect t="22729"/>
          <a:stretch>
            <a:fillRect/>
          </a:stretch>
        </p:blipFill>
        <p:spPr bwMode="auto">
          <a:xfrm>
            <a:off x="0" y="0"/>
            <a:ext cx="9144000" cy="4714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18 CuadroTexto"/>
          <p:cNvSpPr txBox="1"/>
          <p:nvPr/>
        </p:nvSpPr>
        <p:spPr>
          <a:xfrm>
            <a:off x="799900" y="928676"/>
            <a:ext cx="7344000" cy="2699200"/>
          </a:xfrm>
          <a:prstGeom prst="rect">
            <a:avLst/>
          </a:prstGeom>
          <a:solidFill>
            <a:schemeClr val="bg1">
              <a:lumMod val="95000"/>
              <a:alpha val="49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40000"/>
              </a:lnSpc>
              <a:buFont typeface="Arial" panose="020B0604020202020204" pitchFamily="34" charset="0"/>
              <a:buChar char="•"/>
            </a:pPr>
            <a:endParaRPr lang="es-CL" sz="1100" b="1" dirty="0" smtClean="0">
              <a:solidFill>
                <a:srgbClr val="002060"/>
              </a:solidFill>
              <a:latin typeface="Arial" pitchFamily="34" charset="0"/>
            </a:endParaRP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endParaRPr lang="es-CL" sz="1100" b="1" dirty="0" smtClean="0">
              <a:solidFill>
                <a:srgbClr val="002060"/>
              </a:solidFill>
              <a:latin typeface="Arial" pitchFamily="34" charset="0"/>
            </a:endParaRP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endParaRPr lang="es-CL" sz="1100" b="1" dirty="0" smtClean="0">
              <a:solidFill>
                <a:srgbClr val="002060"/>
              </a:solidFill>
              <a:latin typeface="Arial" pitchFamily="34" charset="0"/>
            </a:endParaRP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endParaRPr lang="es-CL" sz="1100" b="1" dirty="0" smtClean="0">
              <a:solidFill>
                <a:srgbClr val="002060"/>
              </a:solidFill>
              <a:latin typeface="Arial" pitchFamily="34" charset="0"/>
            </a:endParaRP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endParaRPr lang="es-CL" sz="1100" b="1" dirty="0" smtClean="0">
              <a:solidFill>
                <a:srgbClr val="002060"/>
              </a:solidFill>
              <a:latin typeface="Arial" pitchFamily="34" charset="0"/>
            </a:endParaRP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endParaRPr lang="es-CL" sz="1100" b="1" dirty="0" smtClean="0">
              <a:solidFill>
                <a:srgbClr val="002060"/>
              </a:solidFill>
              <a:latin typeface="Arial" pitchFamily="34" charset="0"/>
            </a:endParaRP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endParaRPr lang="es-CL" sz="1100" b="1" dirty="0" smtClean="0">
              <a:solidFill>
                <a:srgbClr val="002060"/>
              </a:solidFill>
              <a:latin typeface="Arial" pitchFamily="34" charset="0"/>
            </a:endParaRP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endParaRPr lang="es-CL" sz="1100" b="1" dirty="0" smtClean="0">
              <a:solidFill>
                <a:srgbClr val="002060"/>
              </a:solidFill>
              <a:latin typeface="Arial" pitchFamily="34" charset="0"/>
            </a:endParaRP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endParaRPr lang="es-CL" sz="1100" b="1" dirty="0" smtClean="0">
              <a:solidFill>
                <a:srgbClr val="002060"/>
              </a:solidFill>
              <a:latin typeface="Arial" pitchFamily="34" charset="0"/>
            </a:endParaRP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endParaRPr lang="es-CL" sz="1100" b="1" dirty="0" smtClean="0">
              <a:solidFill>
                <a:srgbClr val="002060"/>
              </a:solidFill>
              <a:latin typeface="Arial" pitchFamily="34" charset="0"/>
            </a:endParaRP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endParaRPr lang="es-CL" sz="1100" b="1" dirty="0" smtClean="0">
              <a:solidFill>
                <a:srgbClr val="002060"/>
              </a:solidFill>
              <a:latin typeface="Arial" pitchFamily="34" charset="0"/>
            </a:endParaRPr>
          </a:p>
        </p:txBody>
      </p:sp>
      <p:sp>
        <p:nvSpPr>
          <p:cNvPr id="2050" name="AutoShape 2" descr="https://direcpers.armada.cl/fotos/muestra_fotoTin.php?run=19/19415569.jpeg&amp;height=19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4636572"/>
            <a:ext cx="9144000" cy="50692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solidFill>
                  <a:srgbClr val="FFFFFF"/>
                </a:solidFill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solidFill>
                  <a:srgbClr val="FFFFFF"/>
                </a:solidFill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8" name="5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534400" y="4357700"/>
            <a:ext cx="609600" cy="285750"/>
          </a:xfrm>
        </p:spPr>
        <p:txBody>
          <a:bodyPr/>
          <a:lstStyle/>
          <a:p>
            <a:pPr>
              <a:defRPr/>
            </a:pPr>
            <a:fld id="{51533B67-9AE0-4BB2-9165-3073AE4264FB}" type="slidenum">
              <a:rPr lang="es-ES" b="1" smtClean="0">
                <a:solidFill>
                  <a:schemeClr val="accent2"/>
                </a:solidFill>
              </a:rPr>
              <a:pPr>
                <a:defRPr/>
              </a:pPr>
              <a:t>9</a:t>
            </a:fld>
            <a:endParaRPr lang="es-ES" b="1" dirty="0">
              <a:solidFill>
                <a:schemeClr val="accent2"/>
              </a:solidFill>
            </a:endParaRPr>
          </a:p>
        </p:txBody>
      </p:sp>
      <p:sp>
        <p:nvSpPr>
          <p:cNvPr id="39938" name="AutoShape 2" descr="https://direcpers.armada.cl/fotos/muestra_fotoTin.php?run=17/17841976.jpeg&amp;height=19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graphicFrame>
        <p:nvGraphicFramePr>
          <p:cNvPr id="30" name="29 Tabla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12727587"/>
              </p:ext>
            </p:extLst>
          </p:nvPr>
        </p:nvGraphicFramePr>
        <p:xfrm>
          <a:off x="785786" y="943306"/>
          <a:ext cx="7358116" cy="2682913"/>
        </p:xfrm>
        <a:graphic>
          <a:graphicData uri="http://schemas.openxmlformats.org/drawingml/2006/table">
            <a:tbl>
              <a:tblPr/>
              <a:tblGrid>
                <a:gridCol w="285753"/>
                <a:gridCol w="1285885"/>
                <a:gridCol w="794608"/>
                <a:gridCol w="1152128"/>
                <a:gridCol w="3839742"/>
              </a:tblGrid>
              <a:tr h="220348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0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Nº</a:t>
                      </a:r>
                    </a:p>
                  </a:txBody>
                  <a:tcPr marL="8313" marR="8313" marT="83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0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NOMBRE</a:t>
                      </a:r>
                      <a:endParaRPr lang="es-ES" sz="10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13" marR="8313" marT="83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0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CATEGORÍA</a:t>
                      </a:r>
                      <a:endParaRPr lang="es-ES" sz="10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13" marR="8313" marT="83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0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FECHA</a:t>
                      </a:r>
                      <a:endParaRPr lang="es-ES" sz="10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13" marR="8313" marT="83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0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EVALUACIÓN</a:t>
                      </a:r>
                      <a:endParaRPr lang="es-ES" sz="10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13" marR="8313" marT="83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219812">
                <a:tc>
                  <a:txBody>
                    <a:bodyPr/>
                    <a:lstStyle/>
                    <a:p>
                      <a:pPr algn="ctr" fontAlgn="t"/>
                      <a:endParaRPr lang="es-ES" sz="900" b="0" i="0" u="none" strike="noStrike" dirty="0" smtClean="0">
                        <a:solidFill>
                          <a:schemeClr val="tx1"/>
                        </a:solidFill>
                        <a:latin typeface="Arial"/>
                      </a:endParaRPr>
                    </a:p>
                    <a:p>
                      <a:pPr algn="ctr" fontAlgn="t"/>
                      <a:endParaRPr lang="es-ES" sz="900" b="0" i="0" u="none" strike="noStrike" dirty="0" smtClean="0">
                        <a:solidFill>
                          <a:schemeClr val="tx1"/>
                        </a:solidFill>
                        <a:latin typeface="Arial"/>
                      </a:endParaRPr>
                    </a:p>
                    <a:p>
                      <a:pPr algn="ctr" fontAlgn="t"/>
                      <a:endParaRPr lang="es-ES" sz="900" b="0" i="0" u="none" strike="noStrike" dirty="0" smtClean="0">
                        <a:solidFill>
                          <a:schemeClr val="tx1"/>
                        </a:solidFill>
                        <a:latin typeface="Arial"/>
                      </a:endParaRPr>
                    </a:p>
                    <a:p>
                      <a:pPr algn="ctr" fontAlgn="t"/>
                      <a:r>
                        <a:rPr lang="es-CL" sz="9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3</a:t>
                      </a:r>
                      <a:endParaRPr lang="es-ES" sz="9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8313" marR="8313" marT="831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s-ES" sz="8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13" marR="8313" marT="831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s-ES" sz="900" b="0" i="0" u="none" strike="noStrike" dirty="0" smtClean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 algn="ctr" fontAlgn="t"/>
                      <a:endParaRPr lang="es-ES" sz="900" b="0" i="0" u="none" strike="noStrike" dirty="0" smtClean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 algn="ctr" fontAlgn="t"/>
                      <a:r>
                        <a:rPr lang="es-ES" sz="9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SIN</a:t>
                      </a:r>
                      <a:r>
                        <a:rPr lang="es-ES" sz="900" b="0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CATEGORÍA </a:t>
                      </a:r>
                    </a:p>
                    <a:p>
                      <a:pPr algn="ctr" fontAlgn="t"/>
                      <a:endParaRPr lang="es-ES" sz="900" b="0" i="0" u="none" strike="noStrike" baseline="0" dirty="0" smtClean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 algn="ctr" fontAlgn="t"/>
                      <a:r>
                        <a:rPr lang="es-ES" sz="900" b="0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(</a:t>
                      </a:r>
                      <a:r>
                        <a:rPr lang="es-ES" sz="9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RESTRICCIÓN</a:t>
                      </a:r>
                      <a:r>
                        <a:rPr lang="es-ES" sz="900" b="0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EMBARCO)</a:t>
                      </a:r>
                      <a:endParaRPr lang="es-ES" sz="900" b="0" i="0" u="none" strike="noStrike" dirty="0" smtClean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13" marR="8313" marT="831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t-IT" sz="900" b="0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</a:p>
                    <a:p>
                      <a:pPr algn="ctr" fontAlgn="t"/>
                      <a:endParaRPr lang="it-IT" sz="900" b="0" i="0" u="none" strike="noStrike" baseline="0" dirty="0" smtClean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 algn="ctr" fontAlgn="t"/>
                      <a:endParaRPr lang="it-IT" sz="900" b="0" i="0" u="none" strike="noStrike" baseline="0" dirty="0" smtClean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 algn="ctr" fontAlgn="t"/>
                      <a:endParaRPr lang="it-IT" sz="900" b="0" i="0" u="none" strike="noStrike" baseline="0" dirty="0" smtClean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 algn="ctr" fontAlgn="t"/>
                      <a:r>
                        <a:rPr lang="it-IT" sz="900" b="0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04/02/2026</a:t>
                      </a:r>
                      <a:endParaRPr lang="it-IT" sz="900" b="0" i="0" u="none" strike="noStrike" dirty="0" smtClean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13" marR="8313" marT="831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es-ES" sz="900" b="0" i="0" u="none" strike="noStrike" baseline="0" dirty="0" smtClean="0">
                          <a:solidFill>
                            <a:schemeClr val="tx1"/>
                          </a:solidFill>
                          <a:latin typeface="Arial"/>
                        </a:rPr>
                        <a:t>ACTUALMENTE EN COMISIÓN CORTA EN COMOPER (CUBRIENDO GUARDIA DE ACCESO). </a:t>
                      </a:r>
                      <a:r>
                        <a:rPr lang="es-ES" sz="9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RESTRICCIÓN</a:t>
                      </a:r>
                      <a:r>
                        <a:rPr lang="es-ES" sz="900" b="0" i="0" u="none" strike="noStrike" baseline="0" dirty="0" smtClean="0">
                          <a:solidFill>
                            <a:schemeClr val="tx1"/>
                          </a:solidFill>
                          <a:latin typeface="Arial"/>
                        </a:rPr>
                        <a:t> DE EMBARCO, POR ESPERA DE CIRUGÍA EN TOBILLO IZQ. </a:t>
                      </a:r>
                    </a:p>
                    <a:p>
                      <a:pPr algn="just" fontAlgn="t"/>
                      <a:endParaRPr lang="es-ES" sz="900" b="0" i="0" u="none" strike="noStrike" baseline="0" dirty="0" smtClean="0">
                        <a:solidFill>
                          <a:schemeClr val="tx1"/>
                        </a:solidFill>
                        <a:latin typeface="Arial"/>
                      </a:endParaRPr>
                    </a:p>
                    <a:p>
                      <a:pPr algn="just" fontAlgn="t"/>
                      <a:r>
                        <a:rPr lang="es-ES" sz="900" b="0" i="0" u="none" strike="noStrike" baseline="0" dirty="0" smtClean="0">
                          <a:solidFill>
                            <a:schemeClr val="tx1"/>
                          </a:solidFill>
                          <a:latin typeface="Arial"/>
                        </a:rPr>
                        <a:t>REQUERIMIENTO DE UNIDAD ES SOLICITAR AGILIZAR LA CIRUJÍA, OBJETO RECUPERARLO EN UN MENOR PLAZO. </a:t>
                      </a:r>
                      <a:endParaRPr lang="es-ES" sz="9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8313" marR="8313" marT="831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19812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endParaRPr lang="es-CL" sz="900" b="0" i="0" u="none" strike="noStrike" kern="1200" dirty="0" smtClean="0">
                        <a:solidFill>
                          <a:schemeClr val="tx1"/>
                        </a:solidFill>
                        <a:latin typeface="Arial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fontAlgn="t" latinLnBrk="0" hangingPunct="1"/>
                      <a:endParaRPr lang="es-CL" sz="900" b="0" i="0" u="none" strike="noStrike" kern="1200" dirty="0" smtClean="0">
                        <a:solidFill>
                          <a:schemeClr val="tx1"/>
                        </a:solidFill>
                        <a:latin typeface="Arial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fontAlgn="t" latinLnBrk="0" hangingPunct="1"/>
                      <a:endParaRPr lang="es-CL" sz="900" b="0" i="0" u="none" strike="noStrike" kern="1200" dirty="0" smtClean="0">
                        <a:solidFill>
                          <a:schemeClr val="tx1"/>
                        </a:solidFill>
                        <a:latin typeface="Arial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fontAlgn="t" latinLnBrk="0" hangingPunct="1"/>
                      <a:r>
                        <a:rPr lang="es-CL" sz="900" b="0" i="0" u="none" strike="noStrike" kern="1200" dirty="0" smtClean="0">
                          <a:solidFill>
                            <a:schemeClr val="tx1"/>
                          </a:solidFill>
                          <a:latin typeface="Arial"/>
                          <a:ea typeface="+mn-ea"/>
                          <a:cs typeface="+mn-cs"/>
                        </a:rPr>
                        <a:t>4</a:t>
                      </a:r>
                      <a:endParaRPr lang="es-ES" sz="900" b="0" i="0" u="none" strike="noStrike" kern="1200" dirty="0">
                        <a:solidFill>
                          <a:schemeClr val="tx1"/>
                        </a:solidFill>
                        <a:latin typeface="Arial"/>
                        <a:ea typeface="+mn-ea"/>
                        <a:cs typeface="+mn-cs"/>
                      </a:endParaRPr>
                    </a:p>
                  </a:txBody>
                  <a:tcPr marL="8313" marR="8313" marT="831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s-ES" sz="8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13" marR="8313" marT="831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s-ES" sz="900" b="0" i="0" u="none" strike="noStrike" dirty="0" smtClean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 algn="ctr" fontAlgn="t"/>
                      <a:endParaRPr lang="es-ES" sz="900" b="0" i="0" u="none" strike="noStrike" dirty="0" smtClean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 algn="ctr" fontAlgn="t"/>
                      <a:endParaRPr lang="es-ES" sz="900" b="0" i="0" u="none" strike="noStrike" dirty="0" smtClean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 algn="ctr" fontAlgn="t"/>
                      <a:endParaRPr lang="es-ES" sz="900" b="0" i="0" u="none" strike="noStrike" dirty="0" smtClean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 algn="ctr" fontAlgn="t"/>
                      <a:r>
                        <a:rPr lang="es-ES" sz="9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E5</a:t>
                      </a:r>
                      <a:endParaRPr lang="es-ES" sz="9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13" marR="8313" marT="831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t-IT" sz="900" b="0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</a:p>
                    <a:p>
                      <a:pPr algn="l" fontAlgn="t"/>
                      <a:endParaRPr lang="it-IT" sz="900" b="0" i="0" u="none" strike="noStrike" baseline="0" dirty="0" smtClean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 algn="l" fontAlgn="t"/>
                      <a:endParaRPr lang="it-IT" sz="900" b="0" i="0" u="none" strike="noStrike" baseline="0" dirty="0" smtClean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 algn="ctr" fontAlgn="t"/>
                      <a:endParaRPr lang="it-IT" sz="900" b="0" i="0" u="none" strike="noStrike" baseline="0" dirty="0" smtClean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 algn="ctr" fontAlgn="t"/>
                      <a:r>
                        <a:rPr lang="it-IT" sz="900" b="0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02 ABRIL 2026</a:t>
                      </a:r>
                      <a:endParaRPr lang="it-IT" sz="900" b="0" i="0" u="none" strike="noStrike" dirty="0" smtClean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13" marR="8313" marT="831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t"/>
                      <a:endParaRPr lang="es-ES" sz="900" b="0" i="0" u="none" strike="noStrike" dirty="0" smtClean="0">
                        <a:solidFill>
                          <a:schemeClr val="tx1"/>
                        </a:solidFill>
                        <a:latin typeface="Arial"/>
                      </a:endParaRPr>
                    </a:p>
                    <a:p>
                      <a:pPr algn="just" fontAlgn="t"/>
                      <a:r>
                        <a:rPr lang="es-ES" sz="9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EN PROCESO DE JUSTICIA POR FALTA GRAVÍSIMA A LA</a:t>
                      </a:r>
                      <a:r>
                        <a:rPr lang="es-ES" sz="900" b="0" i="0" u="none" strike="noStrike" baseline="0" dirty="0" smtClean="0">
                          <a:solidFill>
                            <a:schemeClr val="tx1"/>
                          </a:solidFill>
                          <a:latin typeface="Arial"/>
                        </a:rPr>
                        <a:t> DISCIPLINA. SE ENCUENTRA CON CATEGORÍA E5 POR TRANSTORNO DE ANSIEDAD Y TRATAMIENTO AL CONSUMO DEL ALCOHOL, </a:t>
                      </a:r>
                      <a:r>
                        <a:rPr lang="es-ES" sz="9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RESTRICCIÓN</a:t>
                      </a:r>
                      <a:r>
                        <a:rPr lang="es-ES" sz="900" b="0" i="0" u="none" strike="noStrike" baseline="0" dirty="0" smtClean="0">
                          <a:solidFill>
                            <a:schemeClr val="tx1"/>
                          </a:solidFill>
                          <a:latin typeface="Arial"/>
                        </a:rPr>
                        <a:t> DE EMBARCO, GUARDIA MILITAR APOSTADO, USO/PORTE DE ARMAMENTO, CONSUMO DE BEBIDAS ALCOHÓLICAS. ACTUALMENTE POR PROLONGADA PERMANENCIA EN CATEGORÍAS MÉDICAS, SE ENCUENTRA EN EVALUACIÓN POR LA COSAN.</a:t>
                      </a:r>
                      <a:endParaRPr lang="es-ES" sz="9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8313" marR="8313" marT="831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pSp>
        <p:nvGrpSpPr>
          <p:cNvPr id="2" name="17 Grupo"/>
          <p:cNvGrpSpPr>
            <a:grpSpLocks/>
          </p:cNvGrpSpPr>
          <p:nvPr/>
        </p:nvGrpSpPr>
        <p:grpSpPr bwMode="auto">
          <a:xfrm>
            <a:off x="857223" y="454026"/>
            <a:ext cx="7347801" cy="177800"/>
            <a:chOff x="250948" y="749210"/>
            <a:chExt cx="8739065" cy="236952"/>
          </a:xfrm>
        </p:grpSpPr>
        <p:sp>
          <p:nvSpPr>
            <p:cNvPr id="27" name="26 Forma libre"/>
            <p:cNvSpPr/>
            <p:nvPr/>
          </p:nvSpPr>
          <p:spPr>
            <a:xfrm>
              <a:off x="250948" y="751326"/>
              <a:ext cx="6867428" cy="232721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31" name="30 Paralelogramo"/>
            <p:cNvSpPr/>
            <p:nvPr/>
          </p:nvSpPr>
          <p:spPr>
            <a:xfrm>
              <a:off x="6975503" y="751326"/>
              <a:ext cx="1071548" cy="234836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32" name="31 Paralelogramo"/>
            <p:cNvSpPr/>
            <p:nvPr/>
          </p:nvSpPr>
          <p:spPr>
            <a:xfrm>
              <a:off x="7918465" y="749210"/>
              <a:ext cx="1071548" cy="232721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</p:grpSp>
      <p:sp>
        <p:nvSpPr>
          <p:cNvPr id="16" name="15 CuadroTexto"/>
          <p:cNvSpPr txBox="1"/>
          <p:nvPr/>
        </p:nvSpPr>
        <p:spPr>
          <a:xfrm>
            <a:off x="0" y="-20638"/>
            <a:ext cx="914399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L" sz="2400" b="1" dirty="0" smtClean="0">
                <a:solidFill>
                  <a:schemeClr val="accent2">
                    <a:lumMod val="50000"/>
                  </a:schemeClr>
                </a:solidFill>
                <a:latin typeface="+mj-lt"/>
                <a:cs typeface="+mn-cs"/>
              </a:rPr>
              <a:t>PERSONAL – SITUACIONES</a:t>
            </a:r>
            <a:endParaRPr lang="es-CL" sz="2400" b="1" dirty="0">
              <a:solidFill>
                <a:schemeClr val="accent2">
                  <a:lumMod val="50000"/>
                </a:schemeClr>
              </a:solidFill>
              <a:latin typeface="+mj-lt"/>
              <a:cs typeface="+mn-cs"/>
            </a:endParaRPr>
          </a:p>
        </p:txBody>
      </p:sp>
      <p:pic>
        <p:nvPicPr>
          <p:cNvPr id="21" name="1 Imagen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1937" y="1"/>
            <a:ext cx="622063" cy="928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" descr="Imagen relacionad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  <p:sp>
        <p:nvSpPr>
          <p:cNvPr id="24" name="23 Rectángulo"/>
          <p:cNvSpPr/>
          <p:nvPr/>
        </p:nvSpPr>
        <p:spPr>
          <a:xfrm>
            <a:off x="1000100" y="2214560"/>
            <a:ext cx="1428760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t"/>
            <a:r>
              <a:rPr lang="es-ES" sz="700" dirty="0" smtClean="0">
                <a:solidFill>
                  <a:srgbClr val="000000"/>
                </a:solidFill>
                <a:latin typeface="Arial"/>
              </a:rPr>
              <a:t>C2 (</a:t>
            </a:r>
            <a:r>
              <a:rPr lang="es-ES" sz="700" dirty="0" err="1" smtClean="0">
                <a:solidFill>
                  <a:srgbClr val="000000"/>
                </a:solidFill>
                <a:latin typeface="Arial"/>
              </a:rPr>
              <a:t>Mc.C.I</a:t>
            </a:r>
            <a:r>
              <a:rPr lang="es-ES" sz="700" dirty="0" smtClean="0">
                <a:solidFill>
                  <a:srgbClr val="000000"/>
                </a:solidFill>
                <a:latin typeface="Arial"/>
              </a:rPr>
              <a:t>.) C. ARÁNGUIZ P.</a:t>
            </a:r>
          </a:p>
        </p:txBody>
      </p:sp>
      <p:pic>
        <p:nvPicPr>
          <p:cNvPr id="25" name="Picture 2" descr="https://direcpers.armada.cl/fotos/muestra_fotoTin.php?run=2025754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9203" y="1285866"/>
            <a:ext cx="617292" cy="82408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https://direcpers.armada.cl/fotos/muestra_fotoTin.php?run=1994093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09678" y="2490787"/>
            <a:ext cx="647263" cy="864096"/>
          </a:xfrm>
          <a:prstGeom prst="rect">
            <a:avLst/>
          </a:prstGeom>
          <a:noFill/>
        </p:spPr>
      </p:pic>
      <p:sp>
        <p:nvSpPr>
          <p:cNvPr id="28" name="27 Rectángulo"/>
          <p:cNvSpPr/>
          <p:nvPr/>
        </p:nvSpPr>
        <p:spPr>
          <a:xfrm>
            <a:off x="1042963" y="3419481"/>
            <a:ext cx="1314460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t"/>
            <a:r>
              <a:rPr lang="es-ES" sz="700" dirty="0" smtClean="0">
                <a:solidFill>
                  <a:srgbClr val="000000"/>
                </a:solidFill>
                <a:latin typeface="Arial"/>
              </a:rPr>
              <a:t>C2 (Ab)  J.MONTALBÁN V.</a:t>
            </a:r>
          </a:p>
        </p:txBody>
      </p:sp>
    </p:spTree>
    <p:extLst>
      <p:ext uri="{BB962C8B-B14F-4D97-AF65-F5344CB8AC3E}">
        <p14:creationId xmlns="" xmlns:p14="http://schemas.microsoft.com/office/powerpoint/2010/main" val="2732360034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2" descr="C:\Users\182414239\Desktop\118.JPG"/>
          <p:cNvPicPr>
            <a:picLocks noChangeAspect="1" noChangeArrowheads="1"/>
          </p:cNvPicPr>
          <p:nvPr/>
        </p:nvPicPr>
        <p:blipFill>
          <a:blip r:embed="rId3"/>
          <a:srcRect t="22729"/>
          <a:stretch>
            <a:fillRect/>
          </a:stretch>
        </p:blipFill>
        <p:spPr bwMode="auto">
          <a:xfrm>
            <a:off x="0" y="0"/>
            <a:ext cx="9144000" cy="4714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ángulo 11">
            <a:extLst>
              <a:ext uri="{FF2B5EF4-FFF2-40B4-BE49-F238E27FC236}">
                <a16:creationId xmlns=""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4636572"/>
            <a:ext cx="9144000" cy="50692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solidFill>
                  <a:srgbClr val="FFFFFF"/>
                </a:solidFill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solidFill>
                  <a:srgbClr val="FFFFFF"/>
                </a:solidFill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3" name="5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534400" y="4357700"/>
            <a:ext cx="609600" cy="285750"/>
          </a:xfrm>
        </p:spPr>
        <p:txBody>
          <a:bodyPr/>
          <a:lstStyle/>
          <a:p>
            <a:pPr>
              <a:defRPr/>
            </a:pPr>
            <a:fld id="{51533B67-9AE0-4BB2-9165-3073AE4264FB}" type="slidenum">
              <a:rPr lang="es-ES" b="1" smtClean="0">
                <a:solidFill>
                  <a:schemeClr val="accent2"/>
                </a:solidFill>
              </a:rPr>
              <a:pPr>
                <a:defRPr/>
              </a:pPr>
              <a:t>10</a:t>
            </a:fld>
            <a:endParaRPr lang="es-ES" b="1" dirty="0">
              <a:solidFill>
                <a:schemeClr val="accent2"/>
              </a:solidFill>
            </a:endParaRPr>
          </a:p>
        </p:txBody>
      </p:sp>
      <p:graphicFrame>
        <p:nvGraphicFramePr>
          <p:cNvPr id="22" name="2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694876804"/>
              </p:ext>
            </p:extLst>
          </p:nvPr>
        </p:nvGraphicFramePr>
        <p:xfrm>
          <a:off x="1070161" y="1337328"/>
          <a:ext cx="3001773" cy="2020240"/>
        </p:xfrm>
        <a:graphic>
          <a:graphicData uri="http://schemas.openxmlformats.org/drawingml/2006/table">
            <a:tbl>
              <a:tblPr/>
              <a:tblGrid>
                <a:gridCol w="1501575"/>
                <a:gridCol w="1500198"/>
              </a:tblGrid>
              <a:tr h="50506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ES" sz="1800" b="1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PUERTO</a:t>
                      </a:r>
                    </a:p>
                  </a:txBody>
                  <a:tcPr marL="6793" marR="6793" marT="679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505060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ESTADO </a:t>
                      </a:r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5 - 4 </a:t>
                      </a:r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GDIAS</a:t>
                      </a:r>
                    </a:p>
                    <a:p>
                      <a:pPr algn="ctr" fontAlgn="ctr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TEÓRICO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793" marR="6793" marT="679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ESTADO 5 - 4 GDIAS</a:t>
                      </a:r>
                    </a:p>
                    <a:p>
                      <a:pPr algn="ctr" fontAlgn="ctr"/>
                      <a:r>
                        <a:rPr lang="es-CL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PRÁCTICO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793" marR="6793" marT="679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505060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i="0" u="none" strike="noStrike" dirty="0" smtClean="0">
                          <a:solidFill>
                            <a:srgbClr val="00B050"/>
                          </a:solidFill>
                          <a:latin typeface="Calibri"/>
                        </a:rPr>
                        <a:t>100 %</a:t>
                      </a:r>
                      <a:endParaRPr lang="es-ES" sz="1200" b="1" i="0" u="none" strike="noStrike" dirty="0">
                        <a:solidFill>
                          <a:srgbClr val="00B050"/>
                        </a:solidFill>
                        <a:latin typeface="Calibri"/>
                      </a:endParaRPr>
                    </a:p>
                  </a:txBody>
                  <a:tcPr marL="6793" marR="6793" marT="679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200" b="1" i="0" u="none" strike="noStrike" kern="1200" dirty="0" smtClean="0">
                          <a:solidFill>
                            <a:srgbClr val="00B050"/>
                          </a:solidFill>
                          <a:latin typeface="Calibri"/>
                          <a:ea typeface="+mn-ea"/>
                          <a:cs typeface="+mn-cs"/>
                        </a:rPr>
                        <a:t>100 %</a:t>
                      </a:r>
                      <a:endParaRPr lang="es-ES" sz="1200" b="1" i="0" u="none" strike="noStrike" kern="1200" dirty="0">
                        <a:solidFill>
                          <a:srgbClr val="00B05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6793" marR="6793" marT="679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3">
                        <a:lumMod val="95000"/>
                      </a:schemeClr>
                    </a:solidFill>
                  </a:tcPr>
                </a:tc>
              </a:tr>
              <a:tr h="50506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ES" sz="1800" b="0" i="0" u="none" strike="noStrike" dirty="0" smtClean="0">
                          <a:solidFill>
                            <a:srgbClr val="00B050"/>
                          </a:solidFill>
                          <a:latin typeface="Calibri"/>
                        </a:rPr>
                        <a:t>100 %</a:t>
                      </a:r>
                      <a:endParaRPr lang="es-ES" sz="1800" b="0" i="0" u="none" strike="noStrike" dirty="0">
                        <a:solidFill>
                          <a:srgbClr val="00B050"/>
                        </a:solidFill>
                        <a:latin typeface="Calibri"/>
                      </a:endParaRPr>
                    </a:p>
                  </a:txBody>
                  <a:tcPr marL="6793" marR="6793" marT="679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1" name="20 CuadroTexto"/>
          <p:cNvSpPr txBox="1"/>
          <p:nvPr/>
        </p:nvSpPr>
        <p:spPr>
          <a:xfrm>
            <a:off x="0" y="0"/>
            <a:ext cx="907259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ES" sz="2400" b="1" dirty="0" smtClean="0">
                <a:solidFill>
                  <a:srgbClr val="191966"/>
                </a:solidFill>
                <a:latin typeface="+mj-lt"/>
              </a:rPr>
              <a:t>PERSONAL - CPO</a:t>
            </a:r>
            <a:endParaRPr lang="es-CL" sz="2400" b="1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</p:txBody>
      </p:sp>
      <p:grpSp>
        <p:nvGrpSpPr>
          <p:cNvPr id="2" name="17 Grupo"/>
          <p:cNvGrpSpPr>
            <a:grpSpLocks/>
          </p:cNvGrpSpPr>
          <p:nvPr/>
        </p:nvGrpSpPr>
        <p:grpSpPr bwMode="auto">
          <a:xfrm>
            <a:off x="857223" y="454026"/>
            <a:ext cx="7347801" cy="177800"/>
            <a:chOff x="250948" y="749210"/>
            <a:chExt cx="8739065" cy="236952"/>
          </a:xfrm>
        </p:grpSpPr>
        <p:sp>
          <p:nvSpPr>
            <p:cNvPr id="24" name="23 Forma libre"/>
            <p:cNvSpPr/>
            <p:nvPr/>
          </p:nvSpPr>
          <p:spPr>
            <a:xfrm>
              <a:off x="250948" y="751326"/>
              <a:ext cx="6867428" cy="232721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25" name="24 Paralelogramo"/>
            <p:cNvSpPr/>
            <p:nvPr/>
          </p:nvSpPr>
          <p:spPr>
            <a:xfrm>
              <a:off x="6975503" y="751326"/>
              <a:ext cx="1071548" cy="234836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26" name="25 Paralelogramo"/>
            <p:cNvSpPr/>
            <p:nvPr/>
          </p:nvSpPr>
          <p:spPr>
            <a:xfrm>
              <a:off x="7918465" y="749210"/>
              <a:ext cx="1071548" cy="232721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</p:grpSp>
      <p:pic>
        <p:nvPicPr>
          <p:cNvPr id="15" name="1 Imagen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1937" y="1"/>
            <a:ext cx="622063" cy="928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" descr="Imagen relacionad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  <p:graphicFrame>
        <p:nvGraphicFramePr>
          <p:cNvPr id="17" name="16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694876804"/>
              </p:ext>
            </p:extLst>
          </p:nvPr>
        </p:nvGraphicFramePr>
        <p:xfrm>
          <a:off x="4643438" y="1357304"/>
          <a:ext cx="3604485" cy="2020240"/>
        </p:xfrm>
        <a:graphic>
          <a:graphicData uri="http://schemas.openxmlformats.org/drawingml/2006/table">
            <a:tbl>
              <a:tblPr/>
              <a:tblGrid>
                <a:gridCol w="1224165"/>
                <a:gridCol w="1340753"/>
                <a:gridCol w="1039567"/>
              </a:tblGrid>
              <a:tr h="505060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s-ES" sz="1800" b="1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MAR</a:t>
                      </a:r>
                    </a:p>
                  </a:txBody>
                  <a:tcPr marL="6793" marR="6793" marT="679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505060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ESTADO 3 MANIOBRAS</a:t>
                      </a:r>
                    </a:p>
                  </a:txBody>
                  <a:tcPr marL="6793" marR="6793" marT="679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ESTADO 2 - PATRULLA</a:t>
                      </a:r>
                    </a:p>
                  </a:txBody>
                  <a:tcPr marL="6793" marR="6793" marT="679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ESTADO 1 COMBATE</a:t>
                      </a:r>
                    </a:p>
                  </a:txBody>
                  <a:tcPr marL="6793" marR="6793" marT="679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505060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8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96%</a:t>
                      </a:r>
                      <a:endParaRPr lang="es-ES" sz="18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6793" marR="6793" marT="6793" marB="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8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95%</a:t>
                      </a:r>
                      <a:endParaRPr lang="es-ES" sz="18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6793" marR="6793" marT="679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8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96%</a:t>
                      </a:r>
                      <a:endParaRPr lang="es-ES" sz="18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6793" marR="6793" marT="679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</a:tr>
              <a:tr h="505060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s-CL" sz="18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95%</a:t>
                      </a:r>
                      <a:endParaRPr lang="es-ES" sz="18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6793" marR="6793" marT="679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988614936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CuadroTexto"/>
          <p:cNvSpPr txBox="1">
            <a:spLocks noChangeArrowheads="1"/>
          </p:cNvSpPr>
          <p:nvPr/>
        </p:nvSpPr>
        <p:spPr bwMode="auto">
          <a:xfrm>
            <a:off x="1331915" y="51471"/>
            <a:ext cx="69294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" altLang="es-ES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ENTRENAMIENTO SALINO</a:t>
            </a:r>
            <a:endParaRPr lang="es-ES" altLang="es-ES" sz="2400" b="1" dirty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1" name="8 Marcador de número de diapositiva"/>
          <p:cNvSpPr txBox="1">
            <a:spLocks/>
          </p:cNvSpPr>
          <p:nvPr/>
        </p:nvSpPr>
        <p:spPr bwMode="auto">
          <a:xfrm>
            <a:off x="8534400" y="4857750"/>
            <a:ext cx="6096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BEC535C-B35F-44B9-A273-F124A45BFF29}" type="slidenum">
              <a:rPr kumimoji="0" lang="es-ES" sz="1200" b="1" i="0" u="none" strike="noStrike" kern="1200" cap="none" spc="0" normalizeH="0" baseline="0" noProof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s-ES" sz="1200" b="1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05" t="18476" r="1429" b="14287"/>
          <a:stretch/>
        </p:blipFill>
        <p:spPr bwMode="auto">
          <a:xfrm>
            <a:off x="323528" y="1067512"/>
            <a:ext cx="8515671" cy="37020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4786346"/>
            <a:ext cx="9144000" cy="357172"/>
          </a:xfrm>
          <a:prstGeom prst="rect">
            <a:avLst/>
          </a:prstGeom>
          <a:solidFill>
            <a:srgbClr val="00206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000" b="1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000" b="1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grpSp>
        <p:nvGrpSpPr>
          <p:cNvPr id="2" name="17 Grupo"/>
          <p:cNvGrpSpPr>
            <a:grpSpLocks/>
          </p:cNvGrpSpPr>
          <p:nvPr/>
        </p:nvGrpSpPr>
        <p:grpSpPr bwMode="auto">
          <a:xfrm>
            <a:off x="857223" y="454026"/>
            <a:ext cx="7347801" cy="177800"/>
            <a:chOff x="250948" y="749210"/>
            <a:chExt cx="8739065" cy="236952"/>
          </a:xfrm>
        </p:grpSpPr>
        <p:sp>
          <p:nvSpPr>
            <p:cNvPr id="27" name="26 Forma libre"/>
            <p:cNvSpPr/>
            <p:nvPr/>
          </p:nvSpPr>
          <p:spPr>
            <a:xfrm>
              <a:off x="250948" y="751326"/>
              <a:ext cx="6867428" cy="232721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28" name="27 Paralelogramo"/>
            <p:cNvSpPr/>
            <p:nvPr/>
          </p:nvSpPr>
          <p:spPr>
            <a:xfrm>
              <a:off x="6975503" y="751326"/>
              <a:ext cx="1071548" cy="234836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29" name="28 Paralelogramo"/>
            <p:cNvSpPr/>
            <p:nvPr/>
          </p:nvSpPr>
          <p:spPr>
            <a:xfrm>
              <a:off x="7918465" y="749210"/>
              <a:ext cx="1071548" cy="232721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</p:grpSp>
      <p:pic>
        <p:nvPicPr>
          <p:cNvPr id="30" name="1 Imagen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1937" y="1"/>
            <a:ext cx="622063" cy="928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2" descr="Imagen relacionad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 rot="19950427">
            <a:off x="1642352" y="2110085"/>
            <a:ext cx="6134821" cy="584775"/>
          </a:xfrm>
          <a:prstGeom prst="rect">
            <a:avLst/>
          </a:prstGeom>
          <a:solidFill>
            <a:srgbClr val="FF00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OFOPER ACTUALIZARÁ 12/JUN</a:t>
            </a:r>
            <a:endParaRPr lang="es-ES" sz="32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60368407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 descr="\\blancoserver2\Fotografía\HISTORIAL 2026\SOUTHERN SEAS 2026 - TOA\Angostura Inglesa\DSC_8241.JPG"/>
          <p:cNvPicPr>
            <a:picLocks noChangeAspect="1" noChangeArrowheads="1"/>
          </p:cNvPicPr>
          <p:nvPr/>
        </p:nvPicPr>
        <p:blipFill>
          <a:blip r:embed="rId3" cstate="print"/>
          <a:srcRect t="15625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>
            <a:off x="3438527" y="-20638"/>
            <a:ext cx="1656223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 b="1" dirty="0" smtClean="0">
                <a:solidFill>
                  <a:schemeClr val="accent2">
                    <a:lumMod val="50000"/>
                  </a:schemeClr>
                </a:solidFill>
                <a:latin typeface="+mj-lt"/>
                <a:cs typeface="+mn-cs"/>
              </a:rPr>
              <a:t>TEMARIO</a:t>
            </a:r>
            <a:endParaRPr lang="es-CL" sz="2400" b="1" dirty="0">
              <a:solidFill>
                <a:schemeClr val="accent2">
                  <a:lumMod val="50000"/>
                </a:schemeClr>
              </a:solidFill>
              <a:latin typeface="+mj-lt"/>
              <a:cs typeface="+mn-cs"/>
            </a:endParaRPr>
          </a:p>
        </p:txBody>
      </p:sp>
      <p:sp>
        <p:nvSpPr>
          <p:cNvPr id="9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4636572"/>
            <a:ext cx="9144000" cy="50692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2" name="5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534400" y="4357700"/>
            <a:ext cx="609600" cy="285750"/>
          </a:xfrm>
        </p:spPr>
        <p:txBody>
          <a:bodyPr/>
          <a:lstStyle/>
          <a:p>
            <a:pPr>
              <a:defRPr/>
            </a:pPr>
            <a:fld id="{51533B67-9AE0-4BB2-9165-3073AE4264FB}" type="slidenum">
              <a:rPr lang="es-ES" b="1" smtClean="0">
                <a:solidFill>
                  <a:schemeClr val="accent2"/>
                </a:solidFill>
              </a:rPr>
              <a:pPr>
                <a:defRPr/>
              </a:pPr>
              <a:t>12</a:t>
            </a:fld>
            <a:endParaRPr lang="es-ES" b="1" dirty="0">
              <a:solidFill>
                <a:schemeClr val="accent2"/>
              </a:solidFill>
            </a:endParaRPr>
          </a:p>
        </p:txBody>
      </p:sp>
      <p:grpSp>
        <p:nvGrpSpPr>
          <p:cNvPr id="2" name="17 Grupo"/>
          <p:cNvGrpSpPr>
            <a:grpSpLocks/>
          </p:cNvGrpSpPr>
          <p:nvPr/>
        </p:nvGrpSpPr>
        <p:grpSpPr bwMode="auto">
          <a:xfrm>
            <a:off x="857223" y="454026"/>
            <a:ext cx="7347801" cy="177800"/>
            <a:chOff x="250948" y="749210"/>
            <a:chExt cx="8739065" cy="236952"/>
          </a:xfrm>
        </p:grpSpPr>
        <p:sp>
          <p:nvSpPr>
            <p:cNvPr id="17" name="16 Forma libre"/>
            <p:cNvSpPr/>
            <p:nvPr/>
          </p:nvSpPr>
          <p:spPr>
            <a:xfrm>
              <a:off x="250948" y="751326"/>
              <a:ext cx="6867428" cy="232721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18" name="17 Paralelogramo"/>
            <p:cNvSpPr/>
            <p:nvPr/>
          </p:nvSpPr>
          <p:spPr>
            <a:xfrm>
              <a:off x="6975503" y="751326"/>
              <a:ext cx="1071548" cy="234836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19" name="18 Paralelogramo"/>
            <p:cNvSpPr/>
            <p:nvPr/>
          </p:nvSpPr>
          <p:spPr>
            <a:xfrm>
              <a:off x="7918465" y="749210"/>
              <a:ext cx="1071548" cy="232721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</p:grpSp>
      <p:pic>
        <p:nvPicPr>
          <p:cNvPr id="15" name="1 Imagen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1937" y="1"/>
            <a:ext cx="622063" cy="928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" descr="Imagen relacionad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  <p:sp>
        <p:nvSpPr>
          <p:cNvPr id="16" name="14 CuadroTexto"/>
          <p:cNvSpPr txBox="1">
            <a:spLocks noChangeArrowheads="1"/>
          </p:cNvSpPr>
          <p:nvPr/>
        </p:nvSpPr>
        <p:spPr bwMode="auto">
          <a:xfrm>
            <a:off x="795094" y="285734"/>
            <a:ext cx="7848872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endParaRPr lang="es-ES" sz="2400" b="1" dirty="0" smtClean="0">
              <a:solidFill>
                <a:srgbClr val="191966"/>
              </a:solidFill>
              <a:latin typeface="Arial" pitchFamily="34" charset="0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es-ES" sz="2400" b="1" dirty="0" smtClean="0">
                <a:solidFill>
                  <a:srgbClr val="191966"/>
                </a:solidFill>
                <a:latin typeface="Arial" pitchFamily="34" charset="0"/>
              </a:rPr>
              <a:t> Personal</a:t>
            </a: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es-CL" sz="2400" b="1" dirty="0" smtClean="0">
                <a:solidFill>
                  <a:srgbClr val="FF0000"/>
                </a:solidFill>
                <a:latin typeface="Arial" pitchFamily="34" charset="0"/>
              </a:rPr>
              <a:t> Material</a:t>
            </a: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es-CL" sz="2400" b="1" dirty="0" smtClean="0">
                <a:solidFill>
                  <a:srgbClr val="191966"/>
                </a:solidFill>
                <a:latin typeface="Arial" pitchFamily="34" charset="0"/>
              </a:rPr>
              <a:t> Actividades</a:t>
            </a:r>
          </a:p>
        </p:txBody>
      </p:sp>
    </p:spTree>
    <p:extLst>
      <p:ext uri="{BB962C8B-B14F-4D97-AF65-F5344CB8AC3E}">
        <p14:creationId xmlns="" xmlns:p14="http://schemas.microsoft.com/office/powerpoint/2010/main" val="1919634280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CuadroTexto"/>
          <p:cNvSpPr txBox="1">
            <a:spLocks noChangeArrowheads="1"/>
          </p:cNvSpPr>
          <p:nvPr/>
        </p:nvSpPr>
        <p:spPr bwMode="auto">
          <a:xfrm>
            <a:off x="1331915" y="51471"/>
            <a:ext cx="69294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" altLang="es-ES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DISPONIBILIDAD LOGÍSTICO-OPERATIVA </a:t>
            </a:r>
            <a:endParaRPr lang="es-ES" altLang="es-ES" sz="2400" b="1" dirty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1" name="8 Marcador de número de diapositiva"/>
          <p:cNvSpPr txBox="1">
            <a:spLocks/>
          </p:cNvSpPr>
          <p:nvPr/>
        </p:nvSpPr>
        <p:spPr bwMode="auto">
          <a:xfrm>
            <a:off x="8534400" y="4857750"/>
            <a:ext cx="6096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BEC535C-B35F-44B9-A273-F124A45BFF29}" type="slidenum">
              <a:rPr kumimoji="0" lang="es-ES" sz="1200" b="1" i="0" u="none" strike="noStrike" kern="1200" cap="none" spc="0" normalizeH="0" baseline="0" noProof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s-ES" sz="1200" b="1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2797955" y="4488418"/>
            <a:ext cx="3528392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sz="1800" dirty="0"/>
              <a:t>Combate </a:t>
            </a:r>
            <a:r>
              <a:rPr lang="es-CL" sz="1800" dirty="0" smtClean="0"/>
              <a:t>Junio: 89,6 </a:t>
            </a:r>
            <a:r>
              <a:rPr lang="es-CL" sz="1800" dirty="0"/>
              <a:t>%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9359" r="21727" b="24072"/>
          <a:stretch/>
        </p:blipFill>
        <p:spPr bwMode="auto">
          <a:xfrm>
            <a:off x="714348" y="1000114"/>
            <a:ext cx="8038597" cy="34229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4786346"/>
            <a:ext cx="9144000" cy="357172"/>
          </a:xfrm>
          <a:prstGeom prst="rect">
            <a:avLst/>
          </a:prstGeom>
          <a:solidFill>
            <a:srgbClr val="00206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000" b="1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000" b="1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grpSp>
        <p:nvGrpSpPr>
          <p:cNvPr id="2" name="17 Grupo"/>
          <p:cNvGrpSpPr>
            <a:grpSpLocks/>
          </p:cNvGrpSpPr>
          <p:nvPr/>
        </p:nvGrpSpPr>
        <p:grpSpPr bwMode="auto">
          <a:xfrm>
            <a:off x="857223" y="454026"/>
            <a:ext cx="7347801" cy="177800"/>
            <a:chOff x="250948" y="749210"/>
            <a:chExt cx="8739065" cy="236952"/>
          </a:xfrm>
        </p:grpSpPr>
        <p:sp>
          <p:nvSpPr>
            <p:cNvPr id="26" name="25 Forma libre"/>
            <p:cNvSpPr/>
            <p:nvPr/>
          </p:nvSpPr>
          <p:spPr>
            <a:xfrm>
              <a:off x="250948" y="751326"/>
              <a:ext cx="6867428" cy="232721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27" name="26 Paralelogramo"/>
            <p:cNvSpPr/>
            <p:nvPr/>
          </p:nvSpPr>
          <p:spPr>
            <a:xfrm>
              <a:off x="6975503" y="751326"/>
              <a:ext cx="1071548" cy="234836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28" name="27 Paralelogramo"/>
            <p:cNvSpPr/>
            <p:nvPr/>
          </p:nvSpPr>
          <p:spPr>
            <a:xfrm>
              <a:off x="7918465" y="749210"/>
              <a:ext cx="1071548" cy="232721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</p:grpSp>
      <p:pic>
        <p:nvPicPr>
          <p:cNvPr id="29" name="1 Imagen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1937" y="1"/>
            <a:ext cx="622063" cy="928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2" descr="Imagen relacionad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 rot="19950427">
            <a:off x="1642352" y="2110085"/>
            <a:ext cx="6134821" cy="584775"/>
          </a:xfrm>
          <a:prstGeom prst="rect">
            <a:avLst/>
          </a:prstGeom>
          <a:solidFill>
            <a:srgbClr val="FF00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OFOPER ACTUALIZARÁ 12/JUN</a:t>
            </a:r>
            <a:endParaRPr lang="es-ES" sz="32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4300805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CuadroTexto"/>
          <p:cNvSpPr txBox="1">
            <a:spLocks noChangeArrowheads="1"/>
          </p:cNvSpPr>
          <p:nvPr/>
        </p:nvSpPr>
        <p:spPr bwMode="auto">
          <a:xfrm>
            <a:off x="1331915" y="51471"/>
            <a:ext cx="69294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" altLang="es-ES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DISPONIBILIDAD LOGÍSTICO-OPERATIVA </a:t>
            </a:r>
            <a:endParaRPr lang="es-ES" altLang="es-ES" sz="2400" b="1" dirty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1" name="8 Marcador de número de diapositiva"/>
          <p:cNvSpPr txBox="1">
            <a:spLocks/>
          </p:cNvSpPr>
          <p:nvPr/>
        </p:nvSpPr>
        <p:spPr bwMode="auto">
          <a:xfrm>
            <a:off x="8534400" y="4857750"/>
            <a:ext cx="6096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BEC535C-B35F-44B9-A273-F124A45BFF29}" type="slidenum">
              <a:rPr kumimoji="0" lang="es-ES" sz="1200" b="1" i="0" u="none" strike="noStrike" kern="1200" cap="none" spc="0" normalizeH="0" baseline="0" noProof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s-ES" sz="1200" b="1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2" name="1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89164615"/>
              </p:ext>
            </p:extLst>
          </p:nvPr>
        </p:nvGraphicFramePr>
        <p:xfrm>
          <a:off x="1187624" y="3579862"/>
          <a:ext cx="7488832" cy="703774"/>
        </p:xfrm>
        <a:graphic>
          <a:graphicData uri="http://schemas.openxmlformats.org/drawingml/2006/table">
            <a:tbl>
              <a:tblPr/>
              <a:tblGrid>
                <a:gridCol w="1465678"/>
                <a:gridCol w="947955"/>
                <a:gridCol w="1937062"/>
                <a:gridCol w="2035221"/>
                <a:gridCol w="1102916"/>
              </a:tblGrid>
              <a:tr h="221458">
                <a:tc>
                  <a:txBody>
                    <a:bodyPr/>
                    <a:lstStyle/>
                    <a:p>
                      <a:pPr algn="ctr" fontAlgn="b"/>
                      <a:r>
                        <a:rPr lang="es-CL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FALLA</a:t>
                      </a:r>
                      <a:endParaRPr lang="es-CL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EQUIPO</a:t>
                      </a:r>
                      <a:endParaRPr lang="es-CL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FALLA</a:t>
                      </a:r>
                      <a:endParaRPr lang="es-CL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IMPLICANCIA</a:t>
                      </a:r>
                      <a:endParaRPr lang="es-CL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FTR</a:t>
                      </a:r>
                      <a:endParaRPr lang="es-CL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22145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8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Calibri"/>
                        </a:rPr>
                        <a:t>KP </a:t>
                      </a:r>
                      <a:r>
                        <a:rPr lang="es-ES_tradnl" sz="800" dirty="0" smtClean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Calibri"/>
                        </a:rPr>
                        <a:t>BL125420</a:t>
                      </a:r>
                      <a:endParaRPr lang="es-CL" sz="8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dirty="0" smtClean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Calibri"/>
                        </a:rPr>
                        <a:t>Planta</a:t>
                      </a:r>
                      <a:r>
                        <a:rPr lang="es-CL" sz="800" baseline="0" dirty="0" smtClean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Calibri"/>
                        </a:rPr>
                        <a:t> agua enfriada</a:t>
                      </a:r>
                      <a:endParaRPr lang="es-CL" sz="8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Calibri"/>
                        </a:rPr>
                        <a:t>Recuperación</a:t>
                      </a:r>
                      <a:r>
                        <a:rPr lang="es-CL" sz="800" baseline="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Calibri"/>
                        </a:rPr>
                        <a:t> acumulador de aceite</a:t>
                      </a:r>
                      <a:r>
                        <a:rPr lang="es-CL" sz="8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Calibri"/>
                        </a:rPr>
                        <a:t>.</a:t>
                      </a:r>
                      <a:endParaRPr lang="es-CL" sz="8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Calibri"/>
                        </a:rPr>
                        <a:t>Solamente</a:t>
                      </a:r>
                      <a:r>
                        <a:rPr lang="es-CL" sz="8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Calibri"/>
                        </a:rPr>
                        <a:t> una planta disponible</a:t>
                      </a:r>
                      <a:endParaRPr lang="es-CL" sz="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Calibri"/>
                        </a:rPr>
                        <a:t>11 ABR 2026</a:t>
                      </a:r>
                      <a:endParaRPr lang="es-CL" sz="8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1458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kern="12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Calibri"/>
                        </a:rPr>
                        <a:t>KP</a:t>
                      </a:r>
                      <a:r>
                        <a:rPr lang="es-CL" sz="800" kern="1200" baseline="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Calibri"/>
                        </a:rPr>
                        <a:t> BL127082</a:t>
                      </a:r>
                      <a:endParaRPr lang="es-CL" sz="800" kern="1200" dirty="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Calibri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kern="12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Calibri"/>
                        </a:rPr>
                        <a:t>Unidad</a:t>
                      </a:r>
                      <a:r>
                        <a:rPr lang="es-CL" sz="800" kern="1200" baseline="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Calibri"/>
                        </a:rPr>
                        <a:t> interfaz</a:t>
                      </a:r>
                      <a:endParaRPr lang="es-CL" sz="800" kern="1200" dirty="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Calibri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kern="12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Calibri"/>
                        </a:rPr>
                        <a:t>Falla</a:t>
                      </a:r>
                      <a:r>
                        <a:rPr lang="es-CL" sz="800" kern="1200" baseline="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Calibri"/>
                        </a:rPr>
                        <a:t> en proceso carga programa OP</a:t>
                      </a:r>
                      <a:endParaRPr lang="es-CL" sz="800" kern="1200" dirty="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Calibri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kern="12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alibri"/>
                        </a:rPr>
                        <a:t>Problemas</a:t>
                      </a:r>
                      <a:r>
                        <a:rPr lang="es-CL" sz="800" kern="1200" baseline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alibri"/>
                        </a:rPr>
                        <a:t> encendido Sewaco proa</a:t>
                      </a:r>
                      <a:endParaRPr lang="es-CL" sz="800" kern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alibri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kern="12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Calibri"/>
                        </a:rPr>
                        <a:t>20 ABR 2026</a:t>
                      </a:r>
                      <a:endParaRPr lang="es-CL" sz="800" kern="1200" dirty="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Calibri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13" name="12 CuadroTexto"/>
          <p:cNvSpPr txBox="1"/>
          <p:nvPr/>
        </p:nvSpPr>
        <p:spPr>
          <a:xfrm>
            <a:off x="1023606" y="4374607"/>
            <a:ext cx="3524780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sz="1800" dirty="0" smtClean="0"/>
              <a:t>Plataforma Junio: 80,6 </a:t>
            </a:r>
            <a:r>
              <a:rPr lang="es-CL" sz="1800" dirty="0"/>
              <a:t>%</a:t>
            </a:r>
          </a:p>
        </p:txBody>
      </p:sp>
      <p:sp>
        <p:nvSpPr>
          <p:cNvPr id="14" name="13 CuadroTexto"/>
          <p:cNvSpPr txBox="1"/>
          <p:nvPr/>
        </p:nvSpPr>
        <p:spPr>
          <a:xfrm>
            <a:off x="5145641" y="4357700"/>
            <a:ext cx="2858014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CL" sz="1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Unidad mantiene 195 F.O.</a:t>
            </a:r>
            <a:endParaRPr lang="es-CL" sz="1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9360" r="21912" b="32500"/>
          <a:stretch/>
        </p:blipFill>
        <p:spPr bwMode="auto">
          <a:xfrm>
            <a:off x="785786" y="857238"/>
            <a:ext cx="8206363" cy="26998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4786346"/>
            <a:ext cx="9144000" cy="357172"/>
          </a:xfrm>
          <a:prstGeom prst="rect">
            <a:avLst/>
          </a:prstGeom>
          <a:solidFill>
            <a:srgbClr val="00206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000" b="1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000" b="1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pic>
        <p:nvPicPr>
          <p:cNvPr id="27" name="1 Imagen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1937" y="1"/>
            <a:ext cx="622063" cy="928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17 Grupo"/>
          <p:cNvGrpSpPr>
            <a:grpSpLocks/>
          </p:cNvGrpSpPr>
          <p:nvPr/>
        </p:nvGrpSpPr>
        <p:grpSpPr bwMode="auto">
          <a:xfrm>
            <a:off x="857223" y="454026"/>
            <a:ext cx="7347801" cy="177800"/>
            <a:chOff x="250948" y="749210"/>
            <a:chExt cx="8739065" cy="236952"/>
          </a:xfrm>
        </p:grpSpPr>
        <p:sp>
          <p:nvSpPr>
            <p:cNvPr id="29" name="28 Forma libre"/>
            <p:cNvSpPr/>
            <p:nvPr/>
          </p:nvSpPr>
          <p:spPr>
            <a:xfrm>
              <a:off x="250948" y="751326"/>
              <a:ext cx="6867428" cy="232721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30" name="29 Paralelogramo"/>
            <p:cNvSpPr/>
            <p:nvPr/>
          </p:nvSpPr>
          <p:spPr>
            <a:xfrm>
              <a:off x="6975503" y="751326"/>
              <a:ext cx="1071548" cy="234836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32" name="31 Paralelogramo"/>
            <p:cNvSpPr/>
            <p:nvPr/>
          </p:nvSpPr>
          <p:spPr>
            <a:xfrm>
              <a:off x="7918465" y="749210"/>
              <a:ext cx="1071548" cy="232721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</p:grpSp>
      <p:pic>
        <p:nvPicPr>
          <p:cNvPr id="34" name="Picture 2" descr="Imagen relacionad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 rot="19950427">
            <a:off x="1642352" y="2110085"/>
            <a:ext cx="6134821" cy="584775"/>
          </a:xfrm>
          <a:prstGeom prst="rect">
            <a:avLst/>
          </a:prstGeom>
          <a:solidFill>
            <a:srgbClr val="FF00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OFOPER ACTUALIZARÁ 12/JUN</a:t>
            </a:r>
            <a:endParaRPr lang="es-ES" sz="32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41593002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CuadroTexto"/>
          <p:cNvSpPr txBox="1">
            <a:spLocks noChangeArrowheads="1"/>
          </p:cNvSpPr>
          <p:nvPr/>
        </p:nvSpPr>
        <p:spPr bwMode="auto">
          <a:xfrm>
            <a:off x="1331915" y="51471"/>
            <a:ext cx="69294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" altLang="es-ES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ENTRENAMIENTO SALINO</a:t>
            </a:r>
            <a:endParaRPr lang="es-ES" altLang="es-ES" sz="2400" b="1" dirty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1" name="8 Marcador de número de diapositiva"/>
          <p:cNvSpPr txBox="1">
            <a:spLocks/>
          </p:cNvSpPr>
          <p:nvPr/>
        </p:nvSpPr>
        <p:spPr bwMode="auto">
          <a:xfrm>
            <a:off x="8534400" y="4857750"/>
            <a:ext cx="6096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BEC535C-B35F-44B9-A273-F124A45BFF29}" type="slidenum">
              <a:rPr kumimoji="0" lang="es-ES" sz="1200" b="1" i="0" u="none" strike="noStrike" kern="1200" cap="none" spc="0" normalizeH="0" baseline="0" noProof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s-ES" sz="1200" b="1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05" t="18476" r="1429" b="14287"/>
          <a:stretch/>
        </p:blipFill>
        <p:spPr bwMode="auto">
          <a:xfrm>
            <a:off x="323528" y="1067512"/>
            <a:ext cx="8515671" cy="37020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4786346"/>
            <a:ext cx="9144000" cy="357172"/>
          </a:xfrm>
          <a:prstGeom prst="rect">
            <a:avLst/>
          </a:prstGeom>
          <a:solidFill>
            <a:srgbClr val="00206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000" b="1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000" b="1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grpSp>
        <p:nvGrpSpPr>
          <p:cNvPr id="2" name="17 Grupo"/>
          <p:cNvGrpSpPr>
            <a:grpSpLocks/>
          </p:cNvGrpSpPr>
          <p:nvPr/>
        </p:nvGrpSpPr>
        <p:grpSpPr bwMode="auto">
          <a:xfrm>
            <a:off x="857223" y="454026"/>
            <a:ext cx="7347801" cy="177800"/>
            <a:chOff x="250948" y="749210"/>
            <a:chExt cx="8739065" cy="236952"/>
          </a:xfrm>
        </p:grpSpPr>
        <p:sp>
          <p:nvSpPr>
            <p:cNvPr id="27" name="26 Forma libre"/>
            <p:cNvSpPr/>
            <p:nvPr/>
          </p:nvSpPr>
          <p:spPr>
            <a:xfrm>
              <a:off x="250948" y="751326"/>
              <a:ext cx="6867428" cy="232721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28" name="27 Paralelogramo"/>
            <p:cNvSpPr/>
            <p:nvPr/>
          </p:nvSpPr>
          <p:spPr>
            <a:xfrm>
              <a:off x="6975503" y="751326"/>
              <a:ext cx="1071548" cy="234836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29" name="28 Paralelogramo"/>
            <p:cNvSpPr/>
            <p:nvPr/>
          </p:nvSpPr>
          <p:spPr>
            <a:xfrm>
              <a:off x="7918465" y="749210"/>
              <a:ext cx="1071548" cy="232721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</p:grpSp>
      <p:pic>
        <p:nvPicPr>
          <p:cNvPr id="30" name="1 Imagen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1937" y="1"/>
            <a:ext cx="622063" cy="928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2" descr="Imagen relacionad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860368407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7 Grupo"/>
          <p:cNvGrpSpPr>
            <a:grpSpLocks/>
          </p:cNvGrpSpPr>
          <p:nvPr/>
        </p:nvGrpSpPr>
        <p:grpSpPr bwMode="auto">
          <a:xfrm>
            <a:off x="571472" y="500048"/>
            <a:ext cx="7855445" cy="124932"/>
            <a:chOff x="250948" y="748152"/>
            <a:chExt cx="8661583" cy="238009"/>
          </a:xfrm>
        </p:grpSpPr>
        <p:sp>
          <p:nvSpPr>
            <p:cNvPr id="19" name="18 Forma libre"/>
            <p:cNvSpPr/>
            <p:nvPr/>
          </p:nvSpPr>
          <p:spPr>
            <a:xfrm>
              <a:off x="250948" y="751325"/>
              <a:ext cx="6867428" cy="233249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sp>
          <p:nvSpPr>
            <p:cNvPr id="20" name="19 Paralelogramo"/>
            <p:cNvSpPr/>
            <p:nvPr/>
          </p:nvSpPr>
          <p:spPr>
            <a:xfrm>
              <a:off x="6933748" y="751325"/>
              <a:ext cx="1092641" cy="234836"/>
            </a:xfrm>
            <a:prstGeom prst="parallelogram">
              <a:avLst>
                <a:gd name="adj" fmla="val 119022"/>
              </a:avLst>
            </a:prstGeom>
            <a:solidFill>
              <a:schemeClr val="accent6">
                <a:lumMod val="75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sp>
          <p:nvSpPr>
            <p:cNvPr id="21" name="20 Paralelogramo"/>
            <p:cNvSpPr/>
            <p:nvPr/>
          </p:nvSpPr>
          <p:spPr>
            <a:xfrm>
              <a:off x="7888723" y="748152"/>
              <a:ext cx="1023808" cy="233249"/>
            </a:xfrm>
            <a:prstGeom prst="parallelogram">
              <a:avLst>
                <a:gd name="adj" fmla="val 115353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</p:grpSp>
      <p:sp>
        <p:nvSpPr>
          <p:cNvPr id="90" name="Rectangle 14"/>
          <p:cNvSpPr>
            <a:spLocks noChangeArrowheads="1"/>
          </p:cNvSpPr>
          <p:nvPr/>
        </p:nvSpPr>
        <p:spPr bwMode="auto">
          <a:xfrm>
            <a:off x="71406" y="3307298"/>
            <a:ext cx="5635625" cy="212201"/>
          </a:xfrm>
          <a:prstGeom prst="rect">
            <a:avLst/>
          </a:prstGeom>
          <a:solidFill>
            <a:srgbClr val="F7830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tIns="0" anchor="ctr"/>
          <a:lstStyle/>
          <a:p>
            <a:pPr algn="ctr" eaLnBrk="0" hangingPunct="0">
              <a:defRPr/>
            </a:pPr>
            <a:r>
              <a:rPr lang="es-ES" sz="12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 INFORMACION DE LOS SISTEMAS</a:t>
            </a:r>
          </a:p>
        </p:txBody>
      </p:sp>
      <p:grpSp>
        <p:nvGrpSpPr>
          <p:cNvPr id="3" name="Group 75"/>
          <p:cNvGrpSpPr>
            <a:grpSpLocks/>
          </p:cNvGrpSpPr>
          <p:nvPr/>
        </p:nvGrpSpPr>
        <p:grpSpPr bwMode="auto">
          <a:xfrm>
            <a:off x="71406" y="3583792"/>
            <a:ext cx="5653087" cy="559594"/>
            <a:chOff x="1598" y="1026"/>
            <a:chExt cx="3561" cy="469"/>
          </a:xfrm>
        </p:grpSpPr>
        <p:sp>
          <p:nvSpPr>
            <p:cNvPr id="92" name="Rectangle 3"/>
            <p:cNvSpPr>
              <a:spLocks noChangeArrowheads="1"/>
            </p:cNvSpPr>
            <p:nvPr/>
          </p:nvSpPr>
          <p:spPr bwMode="auto">
            <a:xfrm>
              <a:off x="4767" y="1026"/>
              <a:ext cx="392" cy="31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93" name="Rectangle 4"/>
            <p:cNvSpPr>
              <a:spLocks noChangeArrowheads="1"/>
            </p:cNvSpPr>
            <p:nvPr/>
          </p:nvSpPr>
          <p:spPr bwMode="auto">
            <a:xfrm>
              <a:off x="4319" y="1026"/>
              <a:ext cx="392" cy="31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94" name="Rectangle 5"/>
            <p:cNvSpPr>
              <a:spLocks noChangeArrowheads="1"/>
            </p:cNvSpPr>
            <p:nvPr/>
          </p:nvSpPr>
          <p:spPr bwMode="auto">
            <a:xfrm>
              <a:off x="3871" y="1026"/>
              <a:ext cx="381" cy="31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95" name="Rectangle 6"/>
            <p:cNvSpPr>
              <a:spLocks noChangeArrowheads="1"/>
            </p:cNvSpPr>
            <p:nvPr/>
          </p:nvSpPr>
          <p:spPr bwMode="auto">
            <a:xfrm>
              <a:off x="3412" y="1026"/>
              <a:ext cx="392" cy="31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96" name="Rectangle 7"/>
            <p:cNvSpPr>
              <a:spLocks noChangeArrowheads="1"/>
            </p:cNvSpPr>
            <p:nvPr/>
          </p:nvSpPr>
          <p:spPr bwMode="auto">
            <a:xfrm>
              <a:off x="2516" y="1026"/>
              <a:ext cx="392" cy="31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97" name="Rectangle 8"/>
            <p:cNvSpPr>
              <a:spLocks noChangeArrowheads="1"/>
            </p:cNvSpPr>
            <p:nvPr/>
          </p:nvSpPr>
          <p:spPr bwMode="auto">
            <a:xfrm>
              <a:off x="2057" y="1026"/>
              <a:ext cx="403" cy="31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98" name="Rectangle 9"/>
            <p:cNvSpPr>
              <a:spLocks noChangeArrowheads="1"/>
            </p:cNvSpPr>
            <p:nvPr/>
          </p:nvSpPr>
          <p:spPr bwMode="auto">
            <a:xfrm>
              <a:off x="1598" y="1026"/>
              <a:ext cx="403" cy="31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99" name="Rectangle 12"/>
            <p:cNvSpPr>
              <a:spLocks noChangeArrowheads="1"/>
            </p:cNvSpPr>
            <p:nvPr/>
          </p:nvSpPr>
          <p:spPr bwMode="auto">
            <a:xfrm>
              <a:off x="2964" y="1026"/>
              <a:ext cx="392" cy="31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pic>
          <p:nvPicPr>
            <p:cNvPr id="100" name="Picture 15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857" y="1039"/>
              <a:ext cx="195" cy="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1" name="Picture 1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665" y="1039"/>
              <a:ext cx="269" cy="3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" name="Picture 19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161" y="1036"/>
              <a:ext cx="198" cy="3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3" name="Picture 20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561" y="1039"/>
              <a:ext cx="302" cy="2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4" name="Picture 21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975" y="1039"/>
              <a:ext cx="370" cy="2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5" name="Picture 22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3423" y="1039"/>
              <a:ext cx="370" cy="2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6" name="Picture 23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3894" y="1061"/>
              <a:ext cx="358" cy="2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7" name="Picture 24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4431" y="1039"/>
              <a:ext cx="174" cy="3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8" name="Rectangle 27"/>
            <p:cNvSpPr>
              <a:spLocks noChangeArrowheads="1"/>
            </p:cNvSpPr>
            <p:nvPr/>
          </p:nvSpPr>
          <p:spPr bwMode="auto">
            <a:xfrm>
              <a:off x="1603" y="1380"/>
              <a:ext cx="384" cy="115"/>
            </a:xfrm>
            <a:prstGeom prst="rect">
              <a:avLst/>
            </a:prstGeom>
            <a:solidFill>
              <a:srgbClr val="66FF33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/>
            <a:lstStyle/>
            <a:p>
              <a:pPr algn="ctr" eaLnBrk="0" hangingPunct="0">
                <a:defRPr/>
              </a:pPr>
              <a:r>
                <a:rPr lang="es-ES_tradnl" sz="1000" b="1" dirty="0">
                  <a:solidFill>
                    <a:srgbClr val="000000"/>
                  </a:solidFill>
                  <a:latin typeface="BankGothic Md BT" pitchFamily="34" charset="0"/>
                  <a:cs typeface="+mn-cs"/>
                </a:rPr>
                <a:t>DHC</a:t>
              </a:r>
              <a:endParaRPr 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endParaRPr>
            </a:p>
          </p:txBody>
        </p:sp>
        <p:sp>
          <p:nvSpPr>
            <p:cNvPr id="109" name="Rectangle 28"/>
            <p:cNvSpPr>
              <a:spLocks noChangeArrowheads="1"/>
            </p:cNvSpPr>
            <p:nvPr/>
          </p:nvSpPr>
          <p:spPr bwMode="auto">
            <a:xfrm>
              <a:off x="2059" y="1380"/>
              <a:ext cx="384" cy="115"/>
            </a:xfrm>
            <a:prstGeom prst="rect">
              <a:avLst/>
            </a:prstGeom>
            <a:solidFill>
              <a:srgbClr val="66FF33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/>
            <a:lstStyle/>
            <a:p>
              <a:pPr algn="ctr"/>
              <a:r>
                <a:rPr lang="es-ES_tradnl" sz="1000" b="1" dirty="0">
                  <a:solidFill>
                    <a:srgbClr val="000000"/>
                  </a:solidFill>
                  <a:latin typeface="BankGothic Md BT" pitchFamily="34" charset="0"/>
                  <a:cs typeface="+mn-cs"/>
                </a:rPr>
                <a:t>VAX</a:t>
              </a:r>
              <a:endParaRPr 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endParaRPr>
            </a:p>
          </p:txBody>
        </p:sp>
        <p:sp>
          <p:nvSpPr>
            <p:cNvPr id="110" name="Rectangle 29"/>
            <p:cNvSpPr>
              <a:spLocks noChangeArrowheads="1"/>
            </p:cNvSpPr>
            <p:nvPr/>
          </p:nvSpPr>
          <p:spPr bwMode="auto">
            <a:xfrm>
              <a:off x="2521" y="1380"/>
              <a:ext cx="384" cy="115"/>
            </a:xfrm>
            <a:prstGeom prst="rect">
              <a:avLst/>
            </a:prstGeom>
            <a:solidFill>
              <a:srgbClr val="66FF33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/>
            <a:lstStyle/>
            <a:p>
              <a:pPr algn="ctr">
                <a:defRPr/>
              </a:pPr>
              <a:r>
                <a:rPr lang="es-ES_tradnl" sz="1000" b="1" dirty="0">
                  <a:solidFill>
                    <a:srgbClr val="000000"/>
                  </a:solidFill>
                  <a:latin typeface="BankGothic Md BT" pitchFamily="34" charset="0"/>
                  <a:cs typeface="+mn-cs"/>
                </a:rPr>
                <a:t>GOS</a:t>
              </a:r>
              <a:endParaRPr 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endParaRPr>
            </a:p>
          </p:txBody>
        </p:sp>
        <p:sp>
          <p:nvSpPr>
            <p:cNvPr id="111" name="Rectangle 30"/>
            <p:cNvSpPr>
              <a:spLocks noChangeArrowheads="1"/>
            </p:cNvSpPr>
            <p:nvPr/>
          </p:nvSpPr>
          <p:spPr bwMode="auto">
            <a:xfrm>
              <a:off x="2965" y="1380"/>
              <a:ext cx="384" cy="115"/>
            </a:xfrm>
            <a:prstGeom prst="rect">
              <a:avLst/>
            </a:prstGeom>
            <a:solidFill>
              <a:srgbClr val="66FF33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/>
            <a:lstStyle/>
            <a:p>
              <a:pPr algn="ctr" eaLnBrk="0" hangingPunct="0">
                <a:defRPr/>
              </a:pPr>
              <a:r>
                <a:rPr lang="es-ES_tradnl" sz="1000" b="1" dirty="0">
                  <a:solidFill>
                    <a:srgbClr val="000000"/>
                  </a:solidFill>
                  <a:latin typeface="BankGothic Md BT" pitchFamily="34" charset="0"/>
                  <a:cs typeface="+mn-cs"/>
                </a:rPr>
                <a:t>TED</a:t>
              </a:r>
              <a:endParaRPr 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endParaRPr>
            </a:p>
          </p:txBody>
        </p:sp>
        <p:sp>
          <p:nvSpPr>
            <p:cNvPr id="112" name="Rectangle 31"/>
            <p:cNvSpPr>
              <a:spLocks noChangeArrowheads="1"/>
            </p:cNvSpPr>
            <p:nvPr/>
          </p:nvSpPr>
          <p:spPr bwMode="auto">
            <a:xfrm>
              <a:off x="3415" y="1380"/>
              <a:ext cx="384" cy="115"/>
            </a:xfrm>
            <a:prstGeom prst="rect">
              <a:avLst/>
            </a:prstGeom>
            <a:solidFill>
              <a:srgbClr val="66FF33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/>
            <a:lstStyle/>
            <a:p>
              <a:pPr algn="ctr">
                <a:defRPr/>
              </a:pPr>
              <a:r>
                <a:rPr lang="es-ES_tradnl" sz="1000" b="1" dirty="0">
                  <a:solidFill>
                    <a:srgbClr val="000000"/>
                  </a:solidFill>
                  <a:latin typeface="BankGothic Md BT" pitchFamily="34" charset="0"/>
                  <a:cs typeface="+mn-cs"/>
                </a:rPr>
                <a:t>LINK11</a:t>
              </a:r>
              <a:endParaRPr 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endParaRPr>
            </a:p>
          </p:txBody>
        </p:sp>
        <p:sp>
          <p:nvSpPr>
            <p:cNvPr id="113" name="Rectangle 32"/>
            <p:cNvSpPr>
              <a:spLocks noChangeArrowheads="1"/>
            </p:cNvSpPr>
            <p:nvPr/>
          </p:nvSpPr>
          <p:spPr bwMode="auto">
            <a:xfrm>
              <a:off x="3871" y="1380"/>
              <a:ext cx="384" cy="115"/>
            </a:xfrm>
            <a:prstGeom prst="rect">
              <a:avLst/>
            </a:prstGeom>
            <a:solidFill>
              <a:srgbClr val="66FF33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/>
            <a:lstStyle/>
            <a:p>
              <a:pPr algn="ctr" eaLnBrk="0" hangingPunct="0">
                <a:defRPr/>
              </a:pPr>
              <a:r>
                <a:rPr lang="es-ES_tradnl" sz="1000" b="1" dirty="0">
                  <a:solidFill>
                    <a:srgbClr val="000000"/>
                  </a:solidFill>
                  <a:latin typeface="BankGothic Md BT" pitchFamily="34" charset="0"/>
                  <a:cs typeface="+mn-cs"/>
                </a:rPr>
                <a:t>COINS</a:t>
              </a:r>
              <a:endParaRPr 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endParaRPr>
            </a:p>
          </p:txBody>
        </p:sp>
        <p:sp>
          <p:nvSpPr>
            <p:cNvPr id="114" name="Rectangle 33"/>
            <p:cNvSpPr>
              <a:spLocks noChangeArrowheads="1"/>
            </p:cNvSpPr>
            <p:nvPr/>
          </p:nvSpPr>
          <p:spPr bwMode="auto">
            <a:xfrm>
              <a:off x="4321" y="1380"/>
              <a:ext cx="384" cy="115"/>
            </a:xfrm>
            <a:prstGeom prst="rect">
              <a:avLst/>
            </a:prstGeom>
            <a:solidFill>
              <a:srgbClr val="66FF33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/>
            <a:lstStyle/>
            <a:p>
              <a:pPr algn="ctr"/>
              <a:r>
                <a:rPr lang="es-ES_tradnl" sz="1000" b="1" dirty="0">
                  <a:solidFill>
                    <a:srgbClr val="000000"/>
                  </a:solidFill>
                  <a:latin typeface="BankGothic Md BT" pitchFamily="34" charset="0"/>
                  <a:cs typeface="+mn-cs"/>
                </a:rPr>
                <a:t>CCC</a:t>
              </a:r>
              <a:endParaRPr 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endParaRPr>
            </a:p>
          </p:txBody>
        </p:sp>
        <p:sp>
          <p:nvSpPr>
            <p:cNvPr id="115" name="Rectangle 34"/>
            <p:cNvSpPr>
              <a:spLocks noChangeArrowheads="1"/>
            </p:cNvSpPr>
            <p:nvPr/>
          </p:nvSpPr>
          <p:spPr bwMode="auto">
            <a:xfrm>
              <a:off x="4771" y="1380"/>
              <a:ext cx="384" cy="115"/>
            </a:xfrm>
            <a:prstGeom prst="rect">
              <a:avLst/>
            </a:prstGeom>
            <a:solidFill>
              <a:srgbClr val="66FF33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/>
            <a:lstStyle/>
            <a:p>
              <a:pPr algn="ctr">
                <a:defRPr/>
              </a:pPr>
              <a:r>
                <a:rPr lang="es-ES_tradnl" sz="1000" b="1" dirty="0">
                  <a:solidFill>
                    <a:srgbClr val="000000"/>
                  </a:solidFill>
                  <a:latin typeface="BankGothic Md BT" pitchFamily="34" charset="0"/>
                  <a:cs typeface="+mn-cs"/>
                </a:rPr>
                <a:t>SP-21K</a:t>
              </a:r>
              <a:endParaRPr 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endParaRPr>
            </a:p>
          </p:txBody>
        </p:sp>
      </p:grpSp>
      <p:grpSp>
        <p:nvGrpSpPr>
          <p:cNvPr id="4" name="Group 123"/>
          <p:cNvGrpSpPr>
            <a:grpSpLocks/>
          </p:cNvGrpSpPr>
          <p:nvPr/>
        </p:nvGrpSpPr>
        <p:grpSpPr bwMode="auto">
          <a:xfrm>
            <a:off x="1006694" y="4227934"/>
            <a:ext cx="7165706" cy="757602"/>
            <a:chOff x="341" y="3378"/>
            <a:chExt cx="4458" cy="510"/>
          </a:xfrm>
        </p:grpSpPr>
        <p:sp>
          <p:nvSpPr>
            <p:cNvPr id="122" name="Rectangle 130"/>
            <p:cNvSpPr>
              <a:spLocks noChangeArrowheads="1"/>
            </p:cNvSpPr>
            <p:nvPr/>
          </p:nvSpPr>
          <p:spPr bwMode="auto">
            <a:xfrm>
              <a:off x="1691" y="3575"/>
              <a:ext cx="403" cy="313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18000" rIns="18000"/>
            <a:lstStyle/>
            <a:p>
              <a:pPr algn="ctr" eaLnBrk="0" hangingPunct="0">
                <a:spcBef>
                  <a:spcPts val="600"/>
                </a:spcBef>
                <a:spcAft>
                  <a:spcPts val="300"/>
                </a:spcAft>
                <a:buClr>
                  <a:schemeClr val="tx2"/>
                </a:buClr>
                <a:buSzPct val="60000"/>
              </a:pPr>
              <a:r>
                <a:rPr lang="es-ES" altLang="es-ES" sz="1200" b="1" dirty="0">
                  <a:solidFill>
                    <a:srgbClr val="000000"/>
                  </a:solidFill>
                  <a:latin typeface="Arial" pitchFamily="34" charset="0"/>
                </a:rPr>
                <a:t>HF RX</a:t>
              </a:r>
            </a:p>
          </p:txBody>
        </p:sp>
        <p:sp>
          <p:nvSpPr>
            <p:cNvPr id="123" name="Rectangle 131"/>
            <p:cNvSpPr>
              <a:spLocks noChangeArrowheads="1"/>
            </p:cNvSpPr>
            <p:nvPr/>
          </p:nvSpPr>
          <p:spPr bwMode="auto">
            <a:xfrm>
              <a:off x="1231" y="3575"/>
              <a:ext cx="403" cy="313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 eaLnBrk="0" hangingPunct="0">
                <a:spcBef>
                  <a:spcPts val="600"/>
                </a:spcBef>
                <a:spcAft>
                  <a:spcPts val="300"/>
                </a:spcAft>
                <a:buClr>
                  <a:schemeClr val="tx2"/>
                </a:buClr>
                <a:buSzPct val="60000"/>
              </a:pPr>
              <a:r>
                <a:rPr lang="es-ES" altLang="es-ES" sz="1200" b="1" dirty="0">
                  <a:solidFill>
                    <a:srgbClr val="000000"/>
                  </a:solidFill>
                  <a:latin typeface="Arial" pitchFamily="34" charset="0"/>
                </a:rPr>
                <a:t>HF TX</a:t>
              </a:r>
            </a:p>
          </p:txBody>
        </p:sp>
        <p:sp>
          <p:nvSpPr>
            <p:cNvPr id="124" name="Rectangle 132"/>
            <p:cNvSpPr>
              <a:spLocks noChangeArrowheads="1"/>
            </p:cNvSpPr>
            <p:nvPr/>
          </p:nvSpPr>
          <p:spPr bwMode="auto">
            <a:xfrm>
              <a:off x="784" y="3575"/>
              <a:ext cx="392" cy="313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ctr" eaLnBrk="0" hangingPunct="0">
                <a:spcBef>
                  <a:spcPts val="600"/>
                </a:spcBef>
                <a:buClr>
                  <a:schemeClr val="tx2"/>
                </a:buClr>
                <a:buSzPct val="60000"/>
              </a:pPr>
              <a:r>
                <a:rPr lang="es-ES" altLang="es-ES" sz="1000" b="1" dirty="0">
                  <a:solidFill>
                    <a:srgbClr val="000000"/>
                  </a:solidFill>
                  <a:latin typeface="Arial" pitchFamily="34" charset="0"/>
                </a:rPr>
                <a:t>ANTENAS UHF</a:t>
              </a:r>
            </a:p>
          </p:txBody>
        </p:sp>
        <p:sp>
          <p:nvSpPr>
            <p:cNvPr id="125" name="Rectangle 133"/>
            <p:cNvSpPr>
              <a:spLocks noChangeArrowheads="1"/>
            </p:cNvSpPr>
            <p:nvPr/>
          </p:nvSpPr>
          <p:spPr bwMode="auto">
            <a:xfrm>
              <a:off x="341" y="3557"/>
              <a:ext cx="381" cy="313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 eaLnBrk="0" hangingPunct="0">
                <a:spcBef>
                  <a:spcPts val="600"/>
                </a:spcBef>
                <a:spcAft>
                  <a:spcPts val="300"/>
                </a:spcAft>
                <a:buClr>
                  <a:schemeClr val="tx2"/>
                </a:buClr>
                <a:buSzPct val="60000"/>
              </a:pPr>
              <a:r>
                <a:rPr lang="es-ES" altLang="es-ES" sz="1400" b="1" dirty="0">
                  <a:solidFill>
                    <a:srgbClr val="000000"/>
                  </a:solidFill>
                  <a:latin typeface="Arial" pitchFamily="34" charset="0"/>
                </a:rPr>
                <a:t>UHF</a:t>
              </a:r>
            </a:p>
          </p:txBody>
        </p:sp>
        <p:sp>
          <p:nvSpPr>
            <p:cNvPr id="127" name="Rectangle 135"/>
            <p:cNvSpPr>
              <a:spLocks noChangeArrowheads="1"/>
            </p:cNvSpPr>
            <p:nvPr/>
          </p:nvSpPr>
          <p:spPr bwMode="auto">
            <a:xfrm>
              <a:off x="341" y="3378"/>
              <a:ext cx="4458" cy="157"/>
            </a:xfrm>
            <a:prstGeom prst="rect">
              <a:avLst/>
            </a:prstGeom>
            <a:solidFill>
              <a:srgbClr val="F78303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tIns="0" anchor="ctr"/>
            <a:lstStyle/>
            <a:p>
              <a:pPr algn="ctr" eaLnBrk="0" hangingPunct="0">
                <a:defRPr/>
              </a:pPr>
              <a:r>
                <a:rPr lang="es-ES" altLang="es-ES" sz="1200" b="1" dirty="0">
                  <a:solidFill>
                    <a:srgbClr val="000000"/>
                  </a:solidFill>
                  <a:latin typeface="BankGothic Md BT" pitchFamily="34" charset="0"/>
                  <a:cs typeface="+mn-cs"/>
                </a:rPr>
                <a:t>SISTEMAS DE COMUNICACIONES</a:t>
              </a:r>
            </a:p>
          </p:txBody>
        </p:sp>
        <p:pic>
          <p:nvPicPr>
            <p:cNvPr id="128" name="Picture 136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2160" y="3585"/>
              <a:ext cx="381" cy="256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</p:spPr>
        </p:pic>
        <p:pic>
          <p:nvPicPr>
            <p:cNvPr id="129" name="Picture 137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2631" y="3594"/>
              <a:ext cx="342" cy="280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</p:spPr>
        </p:pic>
        <p:pic>
          <p:nvPicPr>
            <p:cNvPr id="130" name="Picture 138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3056" y="3584"/>
              <a:ext cx="370" cy="291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</p:spPr>
        </p:pic>
        <p:pic>
          <p:nvPicPr>
            <p:cNvPr id="131" name="Picture 139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3516" y="3584"/>
              <a:ext cx="356" cy="280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</p:spPr>
        </p:pic>
        <p:pic>
          <p:nvPicPr>
            <p:cNvPr id="132" name="Picture 140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3908" y="3566"/>
              <a:ext cx="369" cy="284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</p:spPr>
        </p:pic>
        <p:pic>
          <p:nvPicPr>
            <p:cNvPr id="133" name="Picture 141"/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4409" y="3591"/>
              <a:ext cx="360" cy="220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</p:spPr>
        </p:pic>
      </p:grpSp>
      <p:sp>
        <p:nvSpPr>
          <p:cNvPr id="134" name="Rectangle 49"/>
          <p:cNvSpPr>
            <a:spLocks noChangeArrowheads="1"/>
          </p:cNvSpPr>
          <p:nvPr/>
        </p:nvSpPr>
        <p:spPr bwMode="auto">
          <a:xfrm>
            <a:off x="1009584" y="4922329"/>
            <a:ext cx="617234" cy="142607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" alt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UHF</a:t>
            </a:r>
          </a:p>
        </p:txBody>
      </p:sp>
      <p:sp>
        <p:nvSpPr>
          <p:cNvPr id="135" name="Rectangle 49"/>
          <p:cNvSpPr>
            <a:spLocks noChangeArrowheads="1"/>
          </p:cNvSpPr>
          <p:nvPr/>
        </p:nvSpPr>
        <p:spPr bwMode="auto">
          <a:xfrm>
            <a:off x="1725547" y="4923519"/>
            <a:ext cx="617234" cy="142607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_tradnl" alt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ANT</a:t>
            </a:r>
            <a:endParaRPr lang="es-ES" alt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136" name="Rectangle 49"/>
          <p:cNvSpPr>
            <a:spLocks noChangeArrowheads="1"/>
          </p:cNvSpPr>
          <p:nvPr/>
        </p:nvSpPr>
        <p:spPr bwMode="auto">
          <a:xfrm>
            <a:off x="2457384" y="4923519"/>
            <a:ext cx="617234" cy="142607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" alt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HF TX</a:t>
            </a:r>
          </a:p>
        </p:txBody>
      </p:sp>
      <p:sp>
        <p:nvSpPr>
          <p:cNvPr id="137" name="Rectangle 49"/>
          <p:cNvSpPr>
            <a:spLocks noChangeArrowheads="1"/>
          </p:cNvSpPr>
          <p:nvPr/>
        </p:nvSpPr>
        <p:spPr bwMode="auto">
          <a:xfrm>
            <a:off x="3173347" y="4923519"/>
            <a:ext cx="617234" cy="142607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" alt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HF RX</a:t>
            </a:r>
          </a:p>
        </p:txBody>
      </p:sp>
      <p:sp>
        <p:nvSpPr>
          <p:cNvPr id="138" name="Rectangle 49"/>
          <p:cNvSpPr>
            <a:spLocks noChangeArrowheads="1"/>
          </p:cNvSpPr>
          <p:nvPr/>
        </p:nvSpPr>
        <p:spPr bwMode="auto">
          <a:xfrm>
            <a:off x="3897247" y="4923519"/>
            <a:ext cx="617234" cy="142607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" alt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FOCON</a:t>
            </a:r>
          </a:p>
        </p:txBody>
      </p:sp>
      <p:sp>
        <p:nvSpPr>
          <p:cNvPr id="139" name="Rectangle 49"/>
          <p:cNvSpPr>
            <a:spLocks noChangeArrowheads="1"/>
          </p:cNvSpPr>
          <p:nvPr/>
        </p:nvSpPr>
        <p:spPr bwMode="auto">
          <a:xfrm>
            <a:off x="4603684" y="4923519"/>
            <a:ext cx="617234" cy="142607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" alt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CRYPTO</a:t>
            </a:r>
          </a:p>
        </p:txBody>
      </p:sp>
      <p:sp>
        <p:nvSpPr>
          <p:cNvPr id="140" name="Rectangle 49"/>
          <p:cNvSpPr>
            <a:spLocks noChangeArrowheads="1"/>
          </p:cNvSpPr>
          <p:nvPr/>
        </p:nvSpPr>
        <p:spPr bwMode="auto">
          <a:xfrm>
            <a:off x="5327584" y="4923519"/>
            <a:ext cx="617234" cy="142607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" altLang="es-ES" sz="1000" b="1" dirty="0" smtClean="0">
                <a:solidFill>
                  <a:srgbClr val="000000"/>
                </a:solidFill>
                <a:latin typeface="BankGothic Md BT" pitchFamily="34" charset="0"/>
                <a:cs typeface="+mn-cs"/>
              </a:rPr>
              <a:t>XU4200</a:t>
            </a:r>
            <a:endParaRPr lang="es-ES" alt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141" name="Rectangle 49"/>
          <p:cNvSpPr>
            <a:spLocks noChangeArrowheads="1"/>
          </p:cNvSpPr>
          <p:nvPr/>
        </p:nvSpPr>
        <p:spPr bwMode="auto">
          <a:xfrm>
            <a:off x="6035609" y="4923519"/>
            <a:ext cx="617234" cy="142607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" alt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CCTV</a:t>
            </a:r>
          </a:p>
        </p:txBody>
      </p:sp>
      <p:sp>
        <p:nvSpPr>
          <p:cNvPr id="142" name="Rectangle 49"/>
          <p:cNvSpPr>
            <a:spLocks noChangeArrowheads="1"/>
          </p:cNvSpPr>
          <p:nvPr/>
        </p:nvSpPr>
        <p:spPr bwMode="auto">
          <a:xfrm>
            <a:off x="6759509" y="4923519"/>
            <a:ext cx="617234" cy="142607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" alt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SATCOM</a:t>
            </a:r>
          </a:p>
        </p:txBody>
      </p:sp>
      <p:sp>
        <p:nvSpPr>
          <p:cNvPr id="143" name="Rectangle 49"/>
          <p:cNvSpPr>
            <a:spLocks noChangeArrowheads="1"/>
          </p:cNvSpPr>
          <p:nvPr/>
        </p:nvSpPr>
        <p:spPr bwMode="auto">
          <a:xfrm>
            <a:off x="7480234" y="4929473"/>
            <a:ext cx="617234" cy="142607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" alt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PHONE</a:t>
            </a:r>
          </a:p>
        </p:txBody>
      </p:sp>
      <p:sp>
        <p:nvSpPr>
          <p:cNvPr id="64" name="63 CuadroTexto"/>
          <p:cNvSpPr txBox="1"/>
          <p:nvPr/>
        </p:nvSpPr>
        <p:spPr>
          <a:xfrm>
            <a:off x="0" y="71420"/>
            <a:ext cx="9144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CL" sz="2400" b="1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SITUACIÓN DEL MATERIAL SS.AA.</a:t>
            </a:r>
            <a:endParaRPr lang="es-CL" b="1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</p:txBody>
      </p:sp>
      <p:grpSp>
        <p:nvGrpSpPr>
          <p:cNvPr id="5" name="76 Grupo"/>
          <p:cNvGrpSpPr/>
          <p:nvPr/>
        </p:nvGrpSpPr>
        <p:grpSpPr>
          <a:xfrm>
            <a:off x="5951174" y="3286130"/>
            <a:ext cx="3121420" cy="872729"/>
            <a:chOff x="899593" y="3143004"/>
            <a:chExt cx="3121420" cy="872729"/>
          </a:xfrm>
        </p:grpSpPr>
        <p:grpSp>
          <p:nvGrpSpPr>
            <p:cNvPr id="6" name="Group 17"/>
            <p:cNvGrpSpPr>
              <a:grpSpLocks/>
            </p:cNvGrpSpPr>
            <p:nvPr/>
          </p:nvGrpSpPr>
          <p:grpSpPr bwMode="auto">
            <a:xfrm>
              <a:off x="899593" y="3143004"/>
              <a:ext cx="3121420" cy="872729"/>
              <a:chOff x="624" y="2059"/>
              <a:chExt cx="1668" cy="733"/>
            </a:xfrm>
          </p:grpSpPr>
          <p:sp>
            <p:nvSpPr>
              <p:cNvPr id="83" name="Rectangle 18"/>
              <p:cNvSpPr>
                <a:spLocks noChangeArrowheads="1"/>
              </p:cNvSpPr>
              <p:nvPr/>
            </p:nvSpPr>
            <p:spPr bwMode="auto">
              <a:xfrm>
                <a:off x="624" y="2059"/>
                <a:ext cx="1668" cy="189"/>
              </a:xfrm>
              <a:prstGeom prst="rect">
                <a:avLst/>
              </a:prstGeom>
              <a:solidFill>
                <a:srgbClr val="F78303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>
                <a:outerShdw dist="35921" dir="2700000" algn="ctr" rotWithShape="0">
                  <a:schemeClr val="tx1"/>
                </a:outerShdw>
              </a:effectLst>
            </p:spPr>
            <p:txBody>
              <a:bodyPr tIns="0"/>
              <a:lstStyle/>
              <a:p>
                <a:pPr algn="ctr" eaLnBrk="0" hangingPunct="0">
                  <a:defRPr/>
                </a:pPr>
                <a:r>
                  <a:rPr lang="es-ES" sz="1200" b="1" dirty="0" smtClean="0">
                    <a:solidFill>
                      <a:srgbClr val="000000"/>
                    </a:solidFill>
                    <a:latin typeface="BankGothic Md BT" pitchFamily="34" charset="0"/>
                    <a:cs typeface="+mn-cs"/>
                  </a:rPr>
                  <a:t>EQUIPOS DE NAVEGACIÓN</a:t>
                </a:r>
                <a:endParaRPr lang="es-ES" sz="1200" b="1" dirty="0">
                  <a:solidFill>
                    <a:srgbClr val="000000"/>
                  </a:solidFill>
                  <a:latin typeface="BankGothic Md BT" pitchFamily="34" charset="0"/>
                  <a:cs typeface="+mn-cs"/>
                </a:endParaRPr>
              </a:p>
            </p:txBody>
          </p:sp>
          <p:pic>
            <p:nvPicPr>
              <p:cNvPr id="84" name="Picture 21"/>
              <p:cNvPicPr>
                <a:picLocks noChangeAspect="1" noChangeArrowheads="1"/>
              </p:cNvPicPr>
              <p:nvPr/>
            </p:nvPicPr>
            <p:blipFill>
              <a:blip r:embed="rId17" cstate="print"/>
              <a:srcRect/>
              <a:stretch>
                <a:fillRect/>
              </a:stretch>
            </p:blipFill>
            <p:spPr bwMode="auto">
              <a:xfrm>
                <a:off x="725" y="2300"/>
                <a:ext cx="243" cy="324"/>
              </a:xfrm>
              <a:prstGeom prst="rect">
                <a:avLst/>
              </a:prstGeom>
              <a:solidFill>
                <a:srgbClr val="FF66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</p:pic>
          <p:sp>
            <p:nvSpPr>
              <p:cNvPr id="87" name="Rectangle 26"/>
              <p:cNvSpPr>
                <a:spLocks noChangeArrowheads="1"/>
              </p:cNvSpPr>
              <p:nvPr/>
            </p:nvSpPr>
            <p:spPr bwMode="auto">
              <a:xfrm>
                <a:off x="624" y="2656"/>
                <a:ext cx="384" cy="136"/>
              </a:xfrm>
              <a:prstGeom prst="rect">
                <a:avLst/>
              </a:prstGeom>
              <a:solidFill>
                <a:srgbClr val="66FF33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>
                <a:outerShdw dist="35921" dir="2700000" algn="ctr" rotWithShape="0">
                  <a:schemeClr val="tx1"/>
                </a:outerShdw>
              </a:effectLst>
            </p:spPr>
            <p:txBody>
              <a:bodyPr lIns="0" tIns="0" rIns="0" bIns="0"/>
              <a:lstStyle/>
              <a:p>
                <a:pPr algn="ctr">
                  <a:defRPr/>
                </a:pPr>
                <a:r>
                  <a:rPr lang="es-ES_tradnl" sz="900" b="1" dirty="0" smtClean="0">
                    <a:solidFill>
                      <a:srgbClr val="000000"/>
                    </a:solidFill>
                    <a:latin typeface="BankGothic Md BT" pitchFamily="34" charset="0"/>
                    <a:cs typeface="+mn-cs"/>
                  </a:rPr>
                  <a:t>IRC/CH</a:t>
                </a:r>
                <a:endParaRPr lang="es-ES" sz="900" b="1" dirty="0">
                  <a:solidFill>
                    <a:srgbClr val="000000"/>
                  </a:solidFill>
                  <a:latin typeface="BankGothic Md BT" pitchFamily="34" charset="0"/>
                  <a:cs typeface="+mn-cs"/>
                </a:endParaRPr>
              </a:p>
            </p:txBody>
          </p:sp>
        </p:grpSp>
        <p:pic>
          <p:nvPicPr>
            <p:cNvPr id="79" name="Picture 2" descr="\\Blancoserver2\depto-ssaa\SENSORES 2\C1º ALARCON CARGO\fotos equipos de navegacion\DSCN0028.JPG"/>
            <p:cNvPicPr>
              <a:picLocks noChangeAspect="1" noChangeArrowheads="1"/>
            </p:cNvPicPr>
            <p:nvPr/>
          </p:nvPicPr>
          <p:blipFill>
            <a:blip r:embed="rId18" cstate="print"/>
            <a:srcRect/>
            <a:stretch>
              <a:fillRect/>
            </a:stretch>
          </p:blipFill>
          <p:spPr bwMode="auto">
            <a:xfrm>
              <a:off x="3265057" y="3428756"/>
              <a:ext cx="634932" cy="357190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</p:spPr>
        </p:pic>
        <p:pic>
          <p:nvPicPr>
            <p:cNvPr id="82" name="Picture 5"/>
            <p:cNvPicPr>
              <a:picLocks noChangeAspect="1" noChangeArrowheads="1"/>
            </p:cNvPicPr>
            <p:nvPr/>
          </p:nvPicPr>
          <p:blipFill>
            <a:blip r:embed="rId19" cstate="print"/>
            <a:srcRect/>
            <a:stretch>
              <a:fillRect/>
            </a:stretch>
          </p:blipFill>
          <p:spPr bwMode="auto">
            <a:xfrm>
              <a:off x="1187624" y="3413796"/>
              <a:ext cx="246422" cy="432048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</p:spPr>
        </p:pic>
      </p:grpSp>
      <p:grpSp>
        <p:nvGrpSpPr>
          <p:cNvPr id="7" name="151 Grupo"/>
          <p:cNvGrpSpPr/>
          <p:nvPr/>
        </p:nvGrpSpPr>
        <p:grpSpPr>
          <a:xfrm>
            <a:off x="2571735" y="2656915"/>
            <a:ext cx="6500859" cy="557777"/>
            <a:chOff x="1142975" y="2509489"/>
            <a:chExt cx="6500859" cy="557777"/>
          </a:xfrm>
        </p:grpSpPr>
        <p:grpSp>
          <p:nvGrpSpPr>
            <p:cNvPr id="8" name="147 Grupo"/>
            <p:cNvGrpSpPr/>
            <p:nvPr/>
          </p:nvGrpSpPr>
          <p:grpSpPr>
            <a:xfrm>
              <a:off x="1142975" y="2509489"/>
              <a:ext cx="6500859" cy="557777"/>
              <a:chOff x="428596" y="2214562"/>
              <a:chExt cx="6500859" cy="557777"/>
            </a:xfrm>
          </p:grpSpPr>
          <p:grpSp>
            <p:nvGrpSpPr>
              <p:cNvPr id="9" name="62 Grupo"/>
              <p:cNvGrpSpPr/>
              <p:nvPr/>
            </p:nvGrpSpPr>
            <p:grpSpPr>
              <a:xfrm>
                <a:off x="428596" y="2214562"/>
                <a:ext cx="6500859" cy="557777"/>
                <a:chOff x="4427538" y="3143253"/>
                <a:chExt cx="3514379" cy="729446"/>
              </a:xfrm>
            </p:grpSpPr>
            <p:sp>
              <p:nvSpPr>
                <p:cNvPr id="66" name="Rectangle 4"/>
                <p:cNvSpPr>
                  <a:spLocks noChangeArrowheads="1"/>
                </p:cNvSpPr>
                <p:nvPr/>
              </p:nvSpPr>
              <p:spPr bwMode="auto">
                <a:xfrm>
                  <a:off x="4427538" y="3143253"/>
                  <a:ext cx="3514379" cy="234562"/>
                </a:xfrm>
                <a:prstGeom prst="rect">
                  <a:avLst/>
                </a:prstGeom>
                <a:solidFill>
                  <a:srgbClr val="F78303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effectLst>
                  <a:outerShdw dist="35921" dir="2700000" algn="ctr" rotWithShape="0">
                    <a:schemeClr val="tx1"/>
                  </a:outerShdw>
                </a:effectLst>
              </p:spPr>
              <p:txBody>
                <a:bodyPr lIns="0" tIns="0" rIns="0" bIns="0" anchor="ctr"/>
                <a:lstStyle/>
                <a:p>
                  <a:pPr algn="ctr"/>
                  <a:r>
                    <a:rPr lang="es-ES" sz="1000" b="1" dirty="0">
                      <a:solidFill>
                        <a:srgbClr val="000000"/>
                      </a:solidFill>
                      <a:latin typeface="BankGothic Md BT" pitchFamily="34" charset="0"/>
                      <a:cs typeface="+mn-cs"/>
                    </a:rPr>
                    <a:t> SISTEMAS SECUNDARIOS</a:t>
                  </a:r>
                </a:p>
              </p:txBody>
            </p:sp>
            <p:sp>
              <p:nvSpPr>
                <p:cNvPr id="72" name="Rectangle 15"/>
                <p:cNvSpPr>
                  <a:spLocks noChangeArrowheads="1"/>
                </p:cNvSpPr>
                <p:nvPr/>
              </p:nvSpPr>
              <p:spPr bwMode="auto">
                <a:xfrm>
                  <a:off x="7246765" y="3516953"/>
                  <a:ext cx="308956" cy="355746"/>
                </a:xfrm>
                <a:prstGeom prst="rect">
                  <a:avLst/>
                </a:prstGeom>
                <a:solidFill>
                  <a:srgbClr val="66FF33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effectLst>
                  <a:outerShdw dist="35921" dir="2700000" algn="ctr" rotWithShape="0">
                    <a:schemeClr val="tx1"/>
                  </a:outerShdw>
                </a:effectLst>
              </p:spPr>
              <p:txBody>
                <a:bodyPr lIns="0" tIns="0" rIns="0" bIns="0" anchor="ctr"/>
                <a:lstStyle/>
                <a:p>
                  <a:pPr algn="ctr"/>
                  <a:r>
                    <a:rPr lang="es-ES_tradnl" sz="900" b="1" dirty="0">
                      <a:solidFill>
                        <a:srgbClr val="000000"/>
                      </a:solidFill>
                      <a:latin typeface="BankGothic Md BT" pitchFamily="34" charset="0"/>
                      <a:cs typeface="+mn-cs"/>
                    </a:rPr>
                    <a:t>GPS</a:t>
                  </a:r>
                  <a:endParaRPr lang="es-ES" sz="900" b="1" dirty="0">
                    <a:solidFill>
                      <a:srgbClr val="000000"/>
                    </a:solidFill>
                    <a:latin typeface="BankGothic Md BT" pitchFamily="34" charset="0"/>
                    <a:cs typeface="+mn-cs"/>
                  </a:endParaRPr>
                </a:p>
              </p:txBody>
            </p:sp>
            <p:sp>
              <p:nvSpPr>
                <p:cNvPr id="73" name="Rectangle 16"/>
                <p:cNvSpPr>
                  <a:spLocks noChangeArrowheads="1"/>
                </p:cNvSpPr>
                <p:nvPr/>
              </p:nvSpPr>
              <p:spPr bwMode="auto">
                <a:xfrm>
                  <a:off x="6551613" y="3516953"/>
                  <a:ext cx="308956" cy="355746"/>
                </a:xfrm>
                <a:prstGeom prst="rect">
                  <a:avLst/>
                </a:prstGeom>
                <a:solidFill>
                  <a:srgbClr val="66FF33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effectLst>
                  <a:outerShdw dist="35921" dir="2700000" algn="ctr" rotWithShape="0">
                    <a:schemeClr val="tx1"/>
                  </a:outerShdw>
                </a:effectLst>
              </p:spPr>
              <p:txBody>
                <a:bodyPr lIns="0" tIns="0" rIns="0" bIns="0" anchor="ctr"/>
                <a:lstStyle/>
                <a:p>
                  <a:pPr algn="ctr"/>
                  <a:r>
                    <a:rPr lang="es-ES_tradnl" sz="600" b="1" dirty="0">
                      <a:solidFill>
                        <a:srgbClr val="000000"/>
                      </a:solidFill>
                      <a:latin typeface="BankGothic Md BT" pitchFamily="34" charset="0"/>
                      <a:cs typeface="+mn-cs"/>
                    </a:rPr>
                    <a:t>BAROMETER</a:t>
                  </a:r>
                </a:p>
                <a:p>
                  <a:pPr algn="ctr"/>
                  <a:r>
                    <a:rPr lang="es-ES_tradnl" sz="600" b="1" dirty="0">
                      <a:solidFill>
                        <a:srgbClr val="000000"/>
                      </a:solidFill>
                      <a:latin typeface="BankGothic Md BT" pitchFamily="34" charset="0"/>
                      <a:cs typeface="+mn-cs"/>
                    </a:rPr>
                    <a:t> PTU</a:t>
                  </a:r>
                  <a:endParaRPr lang="es-ES" sz="600" b="1" dirty="0">
                    <a:solidFill>
                      <a:srgbClr val="000000"/>
                    </a:solidFill>
                    <a:latin typeface="BankGothic Md BT" pitchFamily="34" charset="0"/>
                    <a:cs typeface="+mn-cs"/>
                  </a:endParaRPr>
                </a:p>
              </p:txBody>
            </p:sp>
            <p:sp>
              <p:nvSpPr>
                <p:cNvPr id="74" name="Rectangle 17"/>
                <p:cNvSpPr>
                  <a:spLocks noChangeArrowheads="1"/>
                </p:cNvSpPr>
                <p:nvPr/>
              </p:nvSpPr>
              <p:spPr bwMode="auto">
                <a:xfrm>
                  <a:off x="6204037" y="3516953"/>
                  <a:ext cx="308956" cy="349984"/>
                </a:xfrm>
                <a:prstGeom prst="rect">
                  <a:avLst/>
                </a:prstGeom>
                <a:solidFill>
                  <a:srgbClr val="66FF33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effectLst>
                  <a:outerShdw dist="35921" dir="2700000" algn="ctr" rotWithShape="0">
                    <a:schemeClr val="tx1"/>
                  </a:outerShdw>
                </a:effectLst>
              </p:spPr>
              <p:txBody>
                <a:bodyPr lIns="0" tIns="0" rIns="0" bIns="0" anchor="ctr"/>
                <a:lstStyle/>
                <a:p>
                  <a:pPr algn="ctr"/>
                  <a:r>
                    <a:rPr lang="es-ES_tradnl" sz="500" b="1" dirty="0">
                      <a:solidFill>
                        <a:srgbClr val="000000"/>
                      </a:solidFill>
                      <a:latin typeface="BankGothic Md BT" pitchFamily="34" charset="0"/>
                      <a:cs typeface="+mn-cs"/>
                    </a:rPr>
                    <a:t>WINDMETER  (ANEMOMETRO)</a:t>
                  </a:r>
                </a:p>
              </p:txBody>
            </p:sp>
            <p:sp>
              <p:nvSpPr>
                <p:cNvPr id="75" name="Rectangle 18"/>
                <p:cNvSpPr>
                  <a:spLocks noChangeArrowheads="1"/>
                </p:cNvSpPr>
                <p:nvPr/>
              </p:nvSpPr>
              <p:spPr bwMode="auto">
                <a:xfrm>
                  <a:off x="4466158" y="3516953"/>
                  <a:ext cx="308956" cy="344885"/>
                </a:xfrm>
                <a:prstGeom prst="rect">
                  <a:avLst/>
                </a:prstGeom>
                <a:solidFill>
                  <a:srgbClr val="66FF33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effectLst>
                  <a:outerShdw dist="35921" dir="2700000" algn="ctr" rotWithShape="0">
                    <a:schemeClr val="tx1"/>
                  </a:outerShdw>
                </a:effectLst>
              </p:spPr>
              <p:txBody>
                <a:bodyPr lIns="0" tIns="0" rIns="0" bIns="0" anchor="ctr"/>
                <a:lstStyle/>
                <a:p>
                  <a:pPr algn="ctr"/>
                  <a:r>
                    <a:rPr lang="es-ES_tradnl" sz="900" b="1" dirty="0">
                      <a:solidFill>
                        <a:srgbClr val="000000"/>
                      </a:solidFill>
                      <a:latin typeface="BankGothic Md BT" pitchFamily="34" charset="0"/>
                      <a:cs typeface="+mn-cs"/>
                    </a:rPr>
                    <a:t>UT2000</a:t>
                  </a:r>
                  <a:endParaRPr lang="es-ES" sz="900" b="1" dirty="0">
                    <a:solidFill>
                      <a:srgbClr val="000000"/>
                    </a:solidFill>
                    <a:latin typeface="BankGothic Md BT" pitchFamily="34" charset="0"/>
                    <a:cs typeface="+mn-cs"/>
                  </a:endParaRPr>
                </a:p>
              </p:txBody>
            </p:sp>
            <p:sp>
              <p:nvSpPr>
                <p:cNvPr id="76" name="Rectangle 19"/>
                <p:cNvSpPr>
                  <a:spLocks noChangeArrowheads="1"/>
                </p:cNvSpPr>
                <p:nvPr/>
              </p:nvSpPr>
              <p:spPr bwMode="auto">
                <a:xfrm>
                  <a:off x="6899189" y="3516953"/>
                  <a:ext cx="308956" cy="347435"/>
                </a:xfrm>
                <a:prstGeom prst="rect">
                  <a:avLst/>
                </a:prstGeom>
                <a:solidFill>
                  <a:srgbClr val="66FF33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effectLst>
                  <a:outerShdw dist="35921" dir="2700000" algn="ctr" rotWithShape="0">
                    <a:schemeClr val="tx1"/>
                  </a:outerShdw>
                </a:effectLst>
              </p:spPr>
              <p:txBody>
                <a:bodyPr lIns="0" tIns="0" rIns="0" bIns="0" anchor="ctr"/>
                <a:lstStyle/>
                <a:p>
                  <a:pPr algn="ctr"/>
                  <a:r>
                    <a:rPr lang="es-ES_tradnl" sz="600" b="1" dirty="0">
                      <a:solidFill>
                        <a:srgbClr val="000000"/>
                      </a:solidFill>
                      <a:latin typeface="BankGothic Md BT" pitchFamily="34" charset="0"/>
                      <a:cs typeface="+mn-cs"/>
                    </a:rPr>
                    <a:t>FBB-500</a:t>
                  </a:r>
                </a:p>
                <a:p>
                  <a:pPr algn="ctr"/>
                  <a:r>
                    <a:rPr lang="es-ES_tradnl" sz="600" b="1" dirty="0">
                      <a:solidFill>
                        <a:srgbClr val="000000"/>
                      </a:solidFill>
                      <a:latin typeface="BankGothic Md BT" pitchFamily="34" charset="0"/>
                      <a:cs typeface="+mn-cs"/>
                    </a:rPr>
                    <a:t>(INMARSAT)</a:t>
                  </a:r>
                  <a:endParaRPr lang="es-ES" sz="600" b="1" dirty="0">
                    <a:solidFill>
                      <a:srgbClr val="000000"/>
                    </a:solidFill>
                    <a:latin typeface="BankGothic Md BT" pitchFamily="34" charset="0"/>
                    <a:cs typeface="+mn-cs"/>
                  </a:endParaRPr>
                </a:p>
              </p:txBody>
            </p:sp>
          </p:grpSp>
          <p:sp>
            <p:nvSpPr>
              <p:cNvPr id="144" name="Rectangle 18"/>
              <p:cNvSpPr>
                <a:spLocks noChangeArrowheads="1"/>
              </p:cNvSpPr>
              <p:nvPr/>
            </p:nvSpPr>
            <p:spPr bwMode="auto">
              <a:xfrm>
                <a:off x="1785918" y="2500312"/>
                <a:ext cx="571504" cy="263719"/>
              </a:xfrm>
              <a:prstGeom prst="rect">
                <a:avLst/>
              </a:prstGeom>
              <a:solidFill>
                <a:srgbClr val="66FF33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>
                <a:outerShdw dist="35921" dir="2700000" algn="ctr" rotWithShape="0">
                  <a:schemeClr val="tx1"/>
                </a:outerShdw>
              </a:effectLst>
            </p:spPr>
            <p:txBody>
              <a:bodyPr lIns="0" tIns="0" rIns="0" bIns="0" anchor="ctr"/>
              <a:lstStyle/>
              <a:p>
                <a:pPr algn="ctr"/>
                <a:r>
                  <a:rPr lang="es-ES_tradnl" sz="1000" b="1" dirty="0">
                    <a:solidFill>
                      <a:srgbClr val="000000"/>
                    </a:solidFill>
                    <a:latin typeface="BankGothic Md BT" pitchFamily="34" charset="0"/>
                    <a:cs typeface="+mn-cs"/>
                  </a:rPr>
                  <a:t>2013</a:t>
                </a:r>
                <a:endParaRPr lang="es-ES" sz="1000" b="1" dirty="0">
                  <a:solidFill>
                    <a:srgbClr val="000000"/>
                  </a:solidFill>
                  <a:latin typeface="BankGothic Md BT" pitchFamily="34" charset="0"/>
                  <a:cs typeface="+mn-cs"/>
                </a:endParaRPr>
              </a:p>
            </p:txBody>
          </p:sp>
          <p:sp>
            <p:nvSpPr>
              <p:cNvPr id="145" name="Rectangle 18"/>
              <p:cNvSpPr>
                <a:spLocks noChangeArrowheads="1"/>
              </p:cNvSpPr>
              <p:nvPr/>
            </p:nvSpPr>
            <p:spPr bwMode="auto">
              <a:xfrm>
                <a:off x="1142976" y="2500312"/>
                <a:ext cx="571504" cy="263719"/>
              </a:xfrm>
              <a:prstGeom prst="rect">
                <a:avLst/>
              </a:prstGeom>
              <a:solidFill>
                <a:srgbClr val="66FF33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>
                <a:outerShdw dist="35921" dir="2700000" algn="ctr" rotWithShape="0">
                  <a:schemeClr val="tx1"/>
                </a:outerShdw>
              </a:effectLst>
            </p:spPr>
            <p:txBody>
              <a:bodyPr lIns="0" tIns="0" rIns="0" bIns="0" anchor="ctr"/>
              <a:lstStyle/>
              <a:p>
                <a:pPr algn="ctr"/>
                <a:r>
                  <a:rPr lang="es-ES_tradnl" sz="700" b="1" dirty="0">
                    <a:solidFill>
                      <a:srgbClr val="000000"/>
                    </a:solidFill>
                    <a:latin typeface="BankGothic Md BT" pitchFamily="34" charset="0"/>
                    <a:cs typeface="+mn-cs"/>
                  </a:rPr>
                  <a:t>ECOSONDA</a:t>
                </a:r>
                <a:endParaRPr lang="es-ES" sz="700" b="1" dirty="0">
                  <a:solidFill>
                    <a:srgbClr val="000000"/>
                  </a:solidFill>
                  <a:latin typeface="BankGothic Md BT" pitchFamily="34" charset="0"/>
                  <a:cs typeface="+mn-cs"/>
                </a:endParaRPr>
              </a:p>
            </p:txBody>
          </p:sp>
          <p:sp>
            <p:nvSpPr>
              <p:cNvPr id="146" name="Rectangle 18"/>
              <p:cNvSpPr>
                <a:spLocks noChangeArrowheads="1"/>
              </p:cNvSpPr>
              <p:nvPr/>
            </p:nvSpPr>
            <p:spPr bwMode="auto">
              <a:xfrm>
                <a:off x="2428860" y="2500312"/>
                <a:ext cx="571504" cy="263719"/>
              </a:xfrm>
              <a:prstGeom prst="rect">
                <a:avLst/>
              </a:prstGeom>
              <a:solidFill>
                <a:srgbClr val="66FF33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>
                <a:outerShdw dist="35921" dir="2700000" algn="ctr" rotWithShape="0">
                  <a:schemeClr val="tx1"/>
                </a:outerShdw>
              </a:effectLst>
            </p:spPr>
            <p:txBody>
              <a:bodyPr lIns="0" tIns="0" rIns="0" bIns="0" anchor="ctr"/>
              <a:lstStyle/>
              <a:p>
                <a:pPr algn="ctr"/>
                <a:r>
                  <a:rPr lang="es-ES_tradnl" sz="1000" b="1" dirty="0">
                    <a:solidFill>
                      <a:srgbClr val="000000"/>
                    </a:solidFill>
                    <a:latin typeface="BankGothic Md BT" pitchFamily="34" charset="0"/>
                    <a:cs typeface="+mn-cs"/>
                  </a:rPr>
                  <a:t>XBT</a:t>
                </a:r>
                <a:endParaRPr lang="es-ES" sz="1000" b="1" dirty="0">
                  <a:solidFill>
                    <a:srgbClr val="000000"/>
                  </a:solidFill>
                  <a:latin typeface="BankGothic Md BT" pitchFamily="34" charset="0"/>
                  <a:cs typeface="+mn-cs"/>
                </a:endParaRPr>
              </a:p>
            </p:txBody>
          </p:sp>
          <p:sp>
            <p:nvSpPr>
              <p:cNvPr id="147" name="Rectangle 18"/>
              <p:cNvSpPr>
                <a:spLocks noChangeArrowheads="1"/>
              </p:cNvSpPr>
              <p:nvPr/>
            </p:nvSpPr>
            <p:spPr bwMode="auto">
              <a:xfrm>
                <a:off x="3071802" y="2500312"/>
                <a:ext cx="571504" cy="263719"/>
              </a:xfrm>
              <a:prstGeom prst="rect">
                <a:avLst/>
              </a:prstGeom>
              <a:solidFill>
                <a:srgbClr val="66FF33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>
                <a:outerShdw dist="35921" dir="2700000" algn="ctr" rotWithShape="0">
                  <a:schemeClr val="tx1"/>
                </a:outerShdw>
              </a:effectLst>
            </p:spPr>
            <p:txBody>
              <a:bodyPr lIns="0" tIns="0" rIns="0" bIns="0" anchor="ctr"/>
              <a:lstStyle/>
              <a:p>
                <a:pPr algn="ctr"/>
                <a:r>
                  <a:rPr lang="es-ES_tradnl" sz="1000" b="1" dirty="0">
                    <a:solidFill>
                      <a:srgbClr val="000000"/>
                    </a:solidFill>
                    <a:latin typeface="BankGothic Md BT" pitchFamily="34" charset="0"/>
                    <a:cs typeface="+mn-cs"/>
                  </a:rPr>
                  <a:t>GMDSS</a:t>
                </a:r>
                <a:endParaRPr lang="es-ES" sz="1000" b="1" dirty="0">
                  <a:solidFill>
                    <a:srgbClr val="000000"/>
                  </a:solidFill>
                  <a:latin typeface="BankGothic Md BT" pitchFamily="34" charset="0"/>
                  <a:cs typeface="+mn-cs"/>
                </a:endParaRPr>
              </a:p>
            </p:txBody>
          </p:sp>
        </p:grpSp>
        <p:sp>
          <p:nvSpPr>
            <p:cNvPr id="149" name="Rectangle 15"/>
            <p:cNvSpPr>
              <a:spLocks noChangeArrowheads="1"/>
            </p:cNvSpPr>
            <p:nvPr/>
          </p:nvSpPr>
          <p:spPr bwMode="auto">
            <a:xfrm>
              <a:off x="7000892" y="2786064"/>
              <a:ext cx="571503" cy="272024"/>
            </a:xfrm>
            <a:prstGeom prst="rect">
              <a:avLst/>
            </a:prstGeom>
            <a:solidFill>
              <a:srgbClr val="66FF33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_tradnl" sz="900" b="1" dirty="0">
                  <a:solidFill>
                    <a:srgbClr val="000000"/>
                  </a:solidFill>
                  <a:latin typeface="BankGothic Md BT" pitchFamily="34" charset="0"/>
                  <a:cs typeface="+mn-cs"/>
                </a:rPr>
                <a:t>RADIAC</a:t>
              </a:r>
            </a:p>
          </p:txBody>
        </p:sp>
      </p:grpSp>
      <p:sp>
        <p:nvSpPr>
          <p:cNvPr id="153" name="Rectangle 3"/>
          <p:cNvSpPr>
            <a:spLocks noChangeArrowheads="1"/>
          </p:cNvSpPr>
          <p:nvPr/>
        </p:nvSpPr>
        <p:spPr bwMode="auto">
          <a:xfrm>
            <a:off x="971550" y="785800"/>
            <a:ext cx="7075488" cy="201228"/>
          </a:xfrm>
          <a:prstGeom prst="rect">
            <a:avLst/>
          </a:prstGeom>
          <a:solidFill>
            <a:srgbClr val="F7830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tIns="0"/>
          <a:lstStyle/>
          <a:p>
            <a:pPr algn="ctr" eaLnBrk="0" hangingPunct="0">
              <a:defRPr/>
            </a:pPr>
            <a:r>
              <a:rPr lang="es-ES" sz="14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SENSORES</a:t>
            </a:r>
          </a:p>
        </p:txBody>
      </p:sp>
      <p:grpSp>
        <p:nvGrpSpPr>
          <p:cNvPr id="10" name="Group 4"/>
          <p:cNvGrpSpPr>
            <a:grpSpLocks/>
          </p:cNvGrpSpPr>
          <p:nvPr/>
        </p:nvGrpSpPr>
        <p:grpSpPr bwMode="auto">
          <a:xfrm>
            <a:off x="971550" y="1052511"/>
            <a:ext cx="7075488" cy="372666"/>
            <a:chOff x="567" y="1691"/>
            <a:chExt cx="11144" cy="784"/>
          </a:xfrm>
        </p:grpSpPr>
        <p:sp>
          <p:nvSpPr>
            <p:cNvPr id="155" name="Rectangle 5"/>
            <p:cNvSpPr>
              <a:spLocks noChangeArrowheads="1"/>
            </p:cNvSpPr>
            <p:nvPr/>
          </p:nvSpPr>
          <p:spPr bwMode="auto">
            <a:xfrm>
              <a:off x="10731" y="1691"/>
              <a:ext cx="980" cy="784"/>
            </a:xfrm>
            <a:prstGeom prst="rect">
              <a:avLst/>
            </a:prstGeom>
            <a:gradFill flip="none" rotWithShape="1">
              <a:gsLst>
                <a:gs pos="0">
                  <a:srgbClr val="FF0000">
                    <a:tint val="66000"/>
                    <a:satMod val="160000"/>
                  </a:srgbClr>
                </a:gs>
                <a:gs pos="50000">
                  <a:srgbClr val="FF0000">
                    <a:tint val="44500"/>
                    <a:satMod val="160000"/>
                  </a:srgbClr>
                </a:gs>
                <a:gs pos="100000">
                  <a:srgbClr val="FF0000">
                    <a:tint val="23500"/>
                    <a:satMod val="16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 w="3175">
              <a:solidFill>
                <a:schemeClr val="tx2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157" name="Rectangle 7"/>
            <p:cNvSpPr>
              <a:spLocks noChangeArrowheads="1"/>
            </p:cNvSpPr>
            <p:nvPr/>
          </p:nvSpPr>
          <p:spPr bwMode="auto">
            <a:xfrm>
              <a:off x="8491" y="1691"/>
              <a:ext cx="952" cy="78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158" name="Rectangle 8"/>
            <p:cNvSpPr>
              <a:spLocks noChangeArrowheads="1"/>
            </p:cNvSpPr>
            <p:nvPr/>
          </p:nvSpPr>
          <p:spPr bwMode="auto">
            <a:xfrm>
              <a:off x="7343" y="1691"/>
              <a:ext cx="980" cy="78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159" name="Rectangle 9"/>
            <p:cNvSpPr>
              <a:spLocks noChangeArrowheads="1"/>
            </p:cNvSpPr>
            <p:nvPr/>
          </p:nvSpPr>
          <p:spPr bwMode="auto">
            <a:xfrm>
              <a:off x="5103" y="1691"/>
              <a:ext cx="980" cy="78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160" name="Rectangle 10"/>
            <p:cNvSpPr>
              <a:spLocks noChangeArrowheads="1"/>
            </p:cNvSpPr>
            <p:nvPr/>
          </p:nvSpPr>
          <p:spPr bwMode="auto">
            <a:xfrm>
              <a:off x="3955" y="1691"/>
              <a:ext cx="1008" cy="78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161" name="Rectangle 11"/>
            <p:cNvSpPr>
              <a:spLocks noChangeArrowheads="1"/>
            </p:cNvSpPr>
            <p:nvPr/>
          </p:nvSpPr>
          <p:spPr bwMode="auto">
            <a:xfrm>
              <a:off x="2807" y="1691"/>
              <a:ext cx="1008" cy="78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162" name="Rectangle 12"/>
            <p:cNvSpPr>
              <a:spLocks noChangeArrowheads="1"/>
            </p:cNvSpPr>
            <p:nvPr/>
          </p:nvSpPr>
          <p:spPr bwMode="auto">
            <a:xfrm>
              <a:off x="1687" y="1691"/>
              <a:ext cx="980" cy="78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163" name="Rectangle 13"/>
            <p:cNvSpPr>
              <a:spLocks noChangeArrowheads="1"/>
            </p:cNvSpPr>
            <p:nvPr/>
          </p:nvSpPr>
          <p:spPr bwMode="auto">
            <a:xfrm>
              <a:off x="567" y="1691"/>
              <a:ext cx="952" cy="78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164" name="Rectangle 14"/>
            <p:cNvSpPr>
              <a:spLocks noChangeArrowheads="1"/>
            </p:cNvSpPr>
            <p:nvPr/>
          </p:nvSpPr>
          <p:spPr bwMode="auto">
            <a:xfrm>
              <a:off x="6223" y="1691"/>
              <a:ext cx="980" cy="78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pic>
          <p:nvPicPr>
            <p:cNvPr id="165" name="Picture 15"/>
            <p:cNvPicPr>
              <a:picLocks noChangeAspect="1" noChangeArrowheads="1"/>
            </p:cNvPicPr>
            <p:nvPr/>
          </p:nvPicPr>
          <p:blipFill>
            <a:blip r:embed="rId20" cstate="print"/>
            <a:srcRect/>
            <a:stretch>
              <a:fillRect/>
            </a:stretch>
          </p:blipFill>
          <p:spPr bwMode="auto">
            <a:xfrm>
              <a:off x="595" y="1798"/>
              <a:ext cx="884" cy="6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6" name="Picture 16"/>
            <p:cNvPicPr>
              <a:picLocks noChangeAspect="1" noChangeArrowheads="1"/>
            </p:cNvPicPr>
            <p:nvPr/>
          </p:nvPicPr>
          <p:blipFill>
            <a:blip r:embed="rId21" cstate="print"/>
            <a:srcRect/>
            <a:stretch>
              <a:fillRect/>
            </a:stretch>
          </p:blipFill>
          <p:spPr bwMode="auto">
            <a:xfrm>
              <a:off x="1771" y="1719"/>
              <a:ext cx="808" cy="6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7" name="Picture 17"/>
            <p:cNvPicPr>
              <a:picLocks noChangeAspect="1" noChangeArrowheads="1"/>
            </p:cNvPicPr>
            <p:nvPr/>
          </p:nvPicPr>
          <p:blipFill>
            <a:blip r:embed="rId22" cstate="print"/>
            <a:srcRect/>
            <a:stretch>
              <a:fillRect/>
            </a:stretch>
          </p:blipFill>
          <p:spPr bwMode="auto">
            <a:xfrm>
              <a:off x="2863" y="1719"/>
              <a:ext cx="868" cy="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8" name="Picture 18"/>
            <p:cNvPicPr>
              <a:picLocks noChangeAspect="1" noChangeArrowheads="1"/>
            </p:cNvPicPr>
            <p:nvPr/>
          </p:nvPicPr>
          <p:blipFill>
            <a:blip r:embed="rId23" cstate="print"/>
            <a:srcRect/>
            <a:stretch>
              <a:fillRect/>
            </a:stretch>
          </p:blipFill>
          <p:spPr bwMode="auto">
            <a:xfrm>
              <a:off x="3983" y="1803"/>
              <a:ext cx="930" cy="6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9" name="Picture 19"/>
            <p:cNvPicPr>
              <a:picLocks noChangeAspect="1" noChangeArrowheads="1"/>
            </p:cNvPicPr>
            <p:nvPr/>
          </p:nvPicPr>
          <p:blipFill>
            <a:blip r:embed="rId24" cstate="print"/>
            <a:srcRect/>
            <a:stretch>
              <a:fillRect/>
            </a:stretch>
          </p:blipFill>
          <p:spPr bwMode="auto">
            <a:xfrm>
              <a:off x="5127" y="1803"/>
              <a:ext cx="928" cy="6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0" name="Picture 20"/>
            <p:cNvPicPr>
              <a:picLocks noChangeAspect="1" noChangeArrowheads="1"/>
            </p:cNvPicPr>
            <p:nvPr/>
          </p:nvPicPr>
          <p:blipFill>
            <a:blip r:embed="rId25" cstate="print"/>
            <a:srcRect/>
            <a:stretch>
              <a:fillRect/>
            </a:stretch>
          </p:blipFill>
          <p:spPr bwMode="auto">
            <a:xfrm>
              <a:off x="6426" y="1754"/>
              <a:ext cx="539" cy="7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1" name="Picture 22"/>
            <p:cNvPicPr>
              <a:picLocks noChangeAspect="1" noChangeArrowheads="1"/>
            </p:cNvPicPr>
            <p:nvPr/>
          </p:nvPicPr>
          <p:blipFill>
            <a:blip r:embed="rId26" cstate="print"/>
            <a:srcRect/>
            <a:stretch>
              <a:fillRect/>
            </a:stretch>
          </p:blipFill>
          <p:spPr bwMode="auto">
            <a:xfrm>
              <a:off x="8519" y="1943"/>
              <a:ext cx="924" cy="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2" name="Picture 23"/>
            <p:cNvPicPr>
              <a:picLocks noChangeAspect="1" noChangeArrowheads="1"/>
            </p:cNvPicPr>
            <p:nvPr/>
          </p:nvPicPr>
          <p:blipFill>
            <a:blip r:embed="rId27" cstate="print"/>
            <a:srcRect/>
            <a:stretch>
              <a:fillRect/>
            </a:stretch>
          </p:blipFill>
          <p:spPr bwMode="auto">
            <a:xfrm>
              <a:off x="9704" y="1804"/>
              <a:ext cx="888" cy="5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3" name="Picture 24"/>
            <p:cNvPicPr>
              <a:picLocks noChangeAspect="1" noChangeArrowheads="1"/>
            </p:cNvPicPr>
            <p:nvPr/>
          </p:nvPicPr>
          <p:blipFill>
            <a:blip r:embed="rId28" cstate="print">
              <a:extLst>
                <a:ext uri="{BEBA8EAE-BF5A-486C-A8C5-ECC9F3942E4B}">
                  <a14:imgProps xmlns="" xmlns:a14="http://schemas.microsoft.com/office/drawing/2010/main">
                    <a14:imgLayer r:embed="">
                      <a14:imgEffect>
                        <a14:backgroundRemoval t="4839" b="90323" l="0" r="100000">
                          <a14:foregroundMark x1="69466" y1="75806" x2="69466" y2="75806"/>
                          <a14:foregroundMark x1="64885" y1="70968" x2="64885" y2="70968"/>
                          <a14:foregroundMark x1="80916" y1="74194" x2="80916" y2="74194"/>
                          <a14:foregroundMark x1="9160" y1="51613" x2="9160" y2="51613"/>
                        </a14:backgroundRemoval>
                      </a14:imgEffect>
                      <a14:imgEffect>
                        <a14:artisticPaintStrokes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74" y="1943"/>
              <a:ext cx="924" cy="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74" name="Rectangle 25"/>
          <p:cNvSpPr>
            <a:spLocks noChangeArrowheads="1"/>
          </p:cNvSpPr>
          <p:nvPr/>
        </p:nvSpPr>
        <p:spPr bwMode="auto">
          <a:xfrm>
            <a:off x="962025" y="1476374"/>
            <a:ext cx="609600" cy="16073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MAE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175" name="Rectangle 26"/>
          <p:cNvSpPr>
            <a:spLocks noChangeArrowheads="1"/>
          </p:cNvSpPr>
          <p:nvPr/>
        </p:nvSpPr>
        <p:spPr bwMode="auto">
          <a:xfrm>
            <a:off x="1685925" y="1476374"/>
            <a:ext cx="609600" cy="16073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 eaLnBrk="0" hangingPunct="0">
              <a:defRPr/>
            </a:pPr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SMART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176" name="Rectangle 27"/>
          <p:cNvSpPr>
            <a:spLocks noChangeArrowheads="1"/>
          </p:cNvSpPr>
          <p:nvPr/>
        </p:nvSpPr>
        <p:spPr bwMode="auto">
          <a:xfrm>
            <a:off x="2400300" y="1476374"/>
            <a:ext cx="609600" cy="16073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LW 08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177" name="Rectangle 28"/>
          <p:cNvSpPr>
            <a:spLocks noChangeArrowheads="1"/>
          </p:cNvSpPr>
          <p:nvPr/>
        </p:nvSpPr>
        <p:spPr bwMode="auto">
          <a:xfrm>
            <a:off x="3124200" y="1476374"/>
            <a:ext cx="609600" cy="16073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IFF INT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178" name="Rectangle 29"/>
          <p:cNvSpPr>
            <a:spLocks noChangeArrowheads="1"/>
          </p:cNvSpPr>
          <p:nvPr/>
        </p:nvSpPr>
        <p:spPr bwMode="auto">
          <a:xfrm>
            <a:off x="3857625" y="1476374"/>
            <a:ext cx="609600" cy="16073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IFF TR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179" name="Rectangle 30"/>
          <p:cNvSpPr>
            <a:spLocks noChangeArrowheads="1"/>
          </p:cNvSpPr>
          <p:nvPr/>
        </p:nvSpPr>
        <p:spPr bwMode="auto">
          <a:xfrm>
            <a:off x="4562475" y="1476374"/>
            <a:ext cx="609600" cy="16073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SMC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180" name="Rectangle 31"/>
          <p:cNvSpPr>
            <a:spLocks noChangeArrowheads="1"/>
          </p:cNvSpPr>
          <p:nvPr/>
        </p:nvSpPr>
        <p:spPr bwMode="auto">
          <a:xfrm>
            <a:off x="5276850" y="1476374"/>
            <a:ext cx="609600" cy="16073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VISION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181" name="Rectangle 32"/>
          <p:cNvSpPr>
            <a:spLocks noChangeArrowheads="1"/>
          </p:cNvSpPr>
          <p:nvPr/>
        </p:nvSpPr>
        <p:spPr bwMode="auto">
          <a:xfrm>
            <a:off x="6000750" y="1476374"/>
            <a:ext cx="609600" cy="16073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SCOUT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182" name="Rectangle 33"/>
          <p:cNvSpPr>
            <a:spLocks noChangeArrowheads="1"/>
          </p:cNvSpPr>
          <p:nvPr/>
        </p:nvSpPr>
        <p:spPr bwMode="auto">
          <a:xfrm>
            <a:off x="6715125" y="1476374"/>
            <a:ext cx="609600" cy="16073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PHS 36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183" name="Rectangle 34"/>
          <p:cNvSpPr>
            <a:spLocks noChangeArrowheads="1"/>
          </p:cNvSpPr>
          <p:nvPr/>
        </p:nvSpPr>
        <p:spPr bwMode="auto">
          <a:xfrm>
            <a:off x="7429500" y="1476374"/>
            <a:ext cx="609600" cy="160735"/>
          </a:xfrm>
          <a:prstGeom prst="rect">
            <a:avLst/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TACTAS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184" name="Rectangle 35"/>
          <p:cNvSpPr>
            <a:spLocks noChangeArrowheads="1"/>
          </p:cNvSpPr>
          <p:nvPr/>
        </p:nvSpPr>
        <p:spPr bwMode="auto">
          <a:xfrm>
            <a:off x="6704013" y="1063227"/>
            <a:ext cx="647700" cy="3571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_tradnl" dirty="0"/>
          </a:p>
        </p:txBody>
      </p:sp>
      <p:sp>
        <p:nvSpPr>
          <p:cNvPr id="186" name="Rectangle 39"/>
          <p:cNvSpPr>
            <a:spLocks noChangeArrowheads="1"/>
          </p:cNvSpPr>
          <p:nvPr/>
        </p:nvSpPr>
        <p:spPr bwMode="auto">
          <a:xfrm>
            <a:off x="5965825" y="1938344"/>
            <a:ext cx="622300" cy="373856"/>
          </a:xfrm>
          <a:prstGeom prst="rect">
            <a:avLst/>
          </a:prstGeom>
          <a:solidFill>
            <a:srgbClr val="FFFFFF"/>
          </a:solidFill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 dirty="0"/>
          </a:p>
        </p:txBody>
      </p:sp>
      <p:sp>
        <p:nvSpPr>
          <p:cNvPr id="187" name="Rectangle 40"/>
          <p:cNvSpPr>
            <a:spLocks noChangeArrowheads="1"/>
          </p:cNvSpPr>
          <p:nvPr/>
        </p:nvSpPr>
        <p:spPr bwMode="auto">
          <a:xfrm>
            <a:off x="5219700" y="1938344"/>
            <a:ext cx="604838" cy="373856"/>
          </a:xfrm>
          <a:prstGeom prst="rect">
            <a:avLst/>
          </a:prstGeom>
          <a:solidFill>
            <a:srgbClr val="FFFFFF"/>
          </a:solidFill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 dirty="0"/>
          </a:p>
        </p:txBody>
      </p:sp>
      <p:sp>
        <p:nvSpPr>
          <p:cNvPr id="188" name="Rectangle 41"/>
          <p:cNvSpPr>
            <a:spLocks noChangeArrowheads="1"/>
          </p:cNvSpPr>
          <p:nvPr/>
        </p:nvSpPr>
        <p:spPr bwMode="auto">
          <a:xfrm>
            <a:off x="4498975" y="1938344"/>
            <a:ext cx="622300" cy="373856"/>
          </a:xfrm>
          <a:prstGeom prst="rect">
            <a:avLst/>
          </a:prstGeom>
          <a:solidFill>
            <a:srgbClr val="FFFFFF"/>
          </a:solidFill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 dirty="0"/>
          </a:p>
        </p:txBody>
      </p:sp>
      <p:sp>
        <p:nvSpPr>
          <p:cNvPr id="189" name="Rectangle 42"/>
          <p:cNvSpPr>
            <a:spLocks noChangeArrowheads="1"/>
          </p:cNvSpPr>
          <p:nvPr/>
        </p:nvSpPr>
        <p:spPr bwMode="auto">
          <a:xfrm>
            <a:off x="3059113" y="1938344"/>
            <a:ext cx="622300" cy="373856"/>
          </a:xfrm>
          <a:prstGeom prst="rect">
            <a:avLst/>
          </a:prstGeom>
          <a:solidFill>
            <a:srgbClr val="FFFFFF"/>
          </a:solidFill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 dirty="0"/>
          </a:p>
        </p:txBody>
      </p:sp>
      <p:sp>
        <p:nvSpPr>
          <p:cNvPr id="190" name="Rectangle 43"/>
          <p:cNvSpPr>
            <a:spLocks noChangeArrowheads="1"/>
          </p:cNvSpPr>
          <p:nvPr/>
        </p:nvSpPr>
        <p:spPr bwMode="auto">
          <a:xfrm>
            <a:off x="2339976" y="1938344"/>
            <a:ext cx="639763" cy="373856"/>
          </a:xfrm>
          <a:prstGeom prst="rect">
            <a:avLst/>
          </a:prstGeom>
          <a:solidFill>
            <a:srgbClr val="FFFFFF"/>
          </a:solidFill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 dirty="0"/>
          </a:p>
        </p:txBody>
      </p:sp>
      <p:sp>
        <p:nvSpPr>
          <p:cNvPr id="191" name="Rectangle 44"/>
          <p:cNvSpPr>
            <a:spLocks noChangeArrowheads="1"/>
          </p:cNvSpPr>
          <p:nvPr/>
        </p:nvSpPr>
        <p:spPr bwMode="auto">
          <a:xfrm>
            <a:off x="1619251" y="1938344"/>
            <a:ext cx="639763" cy="373856"/>
          </a:xfrm>
          <a:prstGeom prst="rect">
            <a:avLst/>
          </a:prstGeom>
          <a:solidFill>
            <a:srgbClr val="FFFFFF"/>
          </a:solidFill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 dirty="0"/>
          </a:p>
        </p:txBody>
      </p:sp>
      <p:sp>
        <p:nvSpPr>
          <p:cNvPr id="192" name="Rectangle 45"/>
          <p:cNvSpPr>
            <a:spLocks noChangeArrowheads="1"/>
          </p:cNvSpPr>
          <p:nvPr/>
        </p:nvSpPr>
        <p:spPr bwMode="auto">
          <a:xfrm>
            <a:off x="898525" y="1938344"/>
            <a:ext cx="622300" cy="373856"/>
          </a:xfrm>
          <a:prstGeom prst="rect">
            <a:avLst/>
          </a:prstGeom>
          <a:solidFill>
            <a:srgbClr val="FFFFFF"/>
          </a:solidFill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 dirty="0"/>
          </a:p>
        </p:txBody>
      </p:sp>
      <p:sp>
        <p:nvSpPr>
          <p:cNvPr id="193" name="Rectangle 46"/>
          <p:cNvSpPr>
            <a:spLocks noChangeArrowheads="1"/>
          </p:cNvSpPr>
          <p:nvPr/>
        </p:nvSpPr>
        <p:spPr bwMode="auto">
          <a:xfrm>
            <a:off x="142844" y="1922861"/>
            <a:ext cx="604837" cy="373856"/>
          </a:xfrm>
          <a:prstGeom prst="rect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3175">
            <a:solidFill>
              <a:schemeClr val="tx2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endParaRPr lang="es-CL" dirty="0"/>
          </a:p>
        </p:txBody>
      </p:sp>
      <p:sp>
        <p:nvSpPr>
          <p:cNvPr id="194" name="Rectangle 47"/>
          <p:cNvSpPr>
            <a:spLocks noChangeArrowheads="1"/>
          </p:cNvSpPr>
          <p:nvPr/>
        </p:nvSpPr>
        <p:spPr bwMode="auto">
          <a:xfrm>
            <a:off x="3779838" y="1938344"/>
            <a:ext cx="622300" cy="373856"/>
          </a:xfrm>
          <a:prstGeom prst="rect">
            <a:avLst/>
          </a:prstGeom>
          <a:solidFill>
            <a:srgbClr val="FFFFFF"/>
          </a:solidFill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 dirty="0"/>
          </a:p>
        </p:txBody>
      </p:sp>
      <p:sp>
        <p:nvSpPr>
          <p:cNvPr id="195" name="Rectangle 48"/>
          <p:cNvSpPr>
            <a:spLocks noChangeArrowheads="1"/>
          </p:cNvSpPr>
          <p:nvPr/>
        </p:nvSpPr>
        <p:spPr bwMode="auto">
          <a:xfrm>
            <a:off x="106363" y="1695456"/>
            <a:ext cx="6481762" cy="198834"/>
          </a:xfrm>
          <a:prstGeom prst="rect">
            <a:avLst/>
          </a:prstGeom>
          <a:solidFill>
            <a:srgbClr val="F7830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tIns="0"/>
          <a:lstStyle/>
          <a:p>
            <a:pPr algn="ctr" eaLnBrk="0" hangingPunct="0">
              <a:defRPr/>
            </a:pPr>
            <a:r>
              <a:rPr lang="es-ES" sz="14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ARMAS</a:t>
            </a:r>
          </a:p>
        </p:txBody>
      </p:sp>
      <p:pic>
        <p:nvPicPr>
          <p:cNvPr id="196" name="Picture 49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ackgroundRemoval t="1042" b="100000" l="8257" r="100000">
                        <a14:foregroundMark x1="51376" y1="38542" x2="51376" y2="38542"/>
                        <a14:foregroundMark x1="57798" y1="37500" x2="57798" y2="37500"/>
                        <a14:foregroundMark x1="67890" y1="38542" x2="67890" y2="38542"/>
                        <a14:foregroundMark x1="69725" y1="35417" x2="69725" y2="35417"/>
                        <a14:foregroundMark x1="35780" y1="85417" x2="35780" y2="85417"/>
                        <a14:foregroundMark x1="33945" y1="36458" x2="33945" y2="36458"/>
                        <a14:foregroundMark x1="40367" y1="36458" x2="40367" y2="36458"/>
                      </a14:backgroundRemoval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142845" y="1922861"/>
            <a:ext cx="609706" cy="375052"/>
          </a:xfrm>
          <a:prstGeom prst="rect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3175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197" name="Picture 50"/>
          <p:cNvPicPr>
            <a:picLocks noChangeAspect="1" noChangeArrowheads="1"/>
          </p:cNvPicPr>
          <p:nvPr/>
        </p:nvPicPr>
        <p:blipFill>
          <a:blip r:embed="rId30" cstate="print"/>
          <a:srcRect l="6000"/>
          <a:stretch>
            <a:fillRect/>
          </a:stretch>
        </p:blipFill>
        <p:spPr bwMode="auto">
          <a:xfrm>
            <a:off x="911225" y="1945427"/>
            <a:ext cx="58420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8" name="Picture 51"/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1690689" y="1955013"/>
            <a:ext cx="458787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9" name="Picture 52"/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2411413" y="1955013"/>
            <a:ext cx="469900" cy="353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0" name="Picture 53"/>
          <p:cNvPicPr>
            <a:picLocks noChangeAspect="1" noChangeArrowheads="1"/>
          </p:cNvPicPr>
          <p:nvPr/>
        </p:nvPicPr>
        <p:blipFill>
          <a:blip r:embed="rId32" cstate="print"/>
          <a:srcRect/>
          <a:stretch>
            <a:fillRect/>
          </a:stretch>
        </p:blipFill>
        <p:spPr bwMode="auto">
          <a:xfrm>
            <a:off x="3132138" y="1955013"/>
            <a:ext cx="449262" cy="340519"/>
          </a:xfrm>
          <a:prstGeom prst="rect">
            <a:avLst/>
          </a:prstGeom>
          <a:solidFill>
            <a:srgbClr val="66FF66"/>
          </a:solidFill>
          <a:ln w="9525">
            <a:noFill/>
            <a:miter lim="800000"/>
            <a:headEnd/>
            <a:tailEnd/>
          </a:ln>
        </p:spPr>
      </p:pic>
      <p:pic>
        <p:nvPicPr>
          <p:cNvPr id="201" name="Picture 54"/>
          <p:cNvPicPr>
            <a:picLocks noChangeAspect="1" noChangeArrowheads="1"/>
          </p:cNvPicPr>
          <p:nvPr/>
        </p:nvPicPr>
        <p:blipFill>
          <a:blip r:embed="rId33" cstate="print"/>
          <a:srcRect/>
          <a:stretch>
            <a:fillRect/>
          </a:stretch>
        </p:blipFill>
        <p:spPr bwMode="auto">
          <a:xfrm>
            <a:off x="3851276" y="1952631"/>
            <a:ext cx="461963" cy="3500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2" name="Picture 55"/>
          <p:cNvPicPr>
            <a:picLocks noChangeAspect="1" noChangeArrowheads="1"/>
          </p:cNvPicPr>
          <p:nvPr/>
        </p:nvPicPr>
        <p:blipFill>
          <a:blip r:embed="rId34" cstate="print"/>
          <a:srcRect l="2930"/>
          <a:stretch>
            <a:fillRect/>
          </a:stretch>
        </p:blipFill>
        <p:spPr bwMode="auto">
          <a:xfrm>
            <a:off x="4525168" y="1962156"/>
            <a:ext cx="569913" cy="3405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3" name="Picture 56"/>
          <p:cNvPicPr>
            <a:picLocks noChangeAspect="1" noChangeArrowheads="1"/>
          </p:cNvPicPr>
          <p:nvPr/>
        </p:nvPicPr>
        <p:blipFill>
          <a:blip r:embed="rId35" cstate="print"/>
          <a:srcRect/>
          <a:stretch>
            <a:fillRect/>
          </a:stretch>
        </p:blipFill>
        <p:spPr bwMode="auto">
          <a:xfrm>
            <a:off x="5245068" y="1959774"/>
            <a:ext cx="554038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" name="Picture 57"/>
          <p:cNvPicPr>
            <a:picLocks noChangeAspect="1" noChangeArrowheads="1"/>
          </p:cNvPicPr>
          <p:nvPr/>
        </p:nvPicPr>
        <p:blipFill>
          <a:blip r:embed="rId36" cstate="print"/>
          <a:srcRect/>
          <a:stretch>
            <a:fillRect/>
          </a:stretch>
        </p:blipFill>
        <p:spPr bwMode="auto">
          <a:xfrm>
            <a:off x="6013450" y="1952631"/>
            <a:ext cx="5016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" name="Rectangle 58"/>
          <p:cNvSpPr>
            <a:spLocks noChangeArrowheads="1"/>
          </p:cNvSpPr>
          <p:nvPr/>
        </p:nvSpPr>
        <p:spPr bwMode="auto">
          <a:xfrm>
            <a:off x="106363" y="2345537"/>
            <a:ext cx="609600" cy="142875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_tradnl" sz="1000" b="1" dirty="0" smtClean="0">
                <a:solidFill>
                  <a:srgbClr val="000000"/>
                </a:solidFill>
                <a:latin typeface="BankGothic Md BT" pitchFamily="34" charset="0"/>
                <a:cs typeface="+mn-cs"/>
              </a:rPr>
              <a:t>JAMMER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206" name="Rectangle 59"/>
          <p:cNvSpPr>
            <a:spLocks noChangeArrowheads="1"/>
          </p:cNvSpPr>
          <p:nvPr/>
        </p:nvSpPr>
        <p:spPr bwMode="auto">
          <a:xfrm>
            <a:off x="898525" y="2345538"/>
            <a:ext cx="609600" cy="14406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SRBOC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207" name="Rectangle 60"/>
          <p:cNvSpPr>
            <a:spLocks noChangeArrowheads="1"/>
          </p:cNvSpPr>
          <p:nvPr/>
        </p:nvSpPr>
        <p:spPr bwMode="auto">
          <a:xfrm>
            <a:off x="1619250" y="2345538"/>
            <a:ext cx="609600" cy="14406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STIR 1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208" name="Rectangle 61"/>
          <p:cNvSpPr>
            <a:spLocks noChangeArrowheads="1"/>
          </p:cNvSpPr>
          <p:nvPr/>
        </p:nvSpPr>
        <p:spPr bwMode="auto">
          <a:xfrm>
            <a:off x="2339975" y="2345538"/>
            <a:ext cx="609600" cy="14406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STIR 2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209" name="Rectangle 62"/>
          <p:cNvSpPr>
            <a:spLocks noChangeArrowheads="1"/>
          </p:cNvSpPr>
          <p:nvPr/>
        </p:nvSpPr>
        <p:spPr bwMode="auto">
          <a:xfrm>
            <a:off x="3059113" y="2345538"/>
            <a:ext cx="609600" cy="14406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 eaLnBrk="0" hangingPunct="0">
              <a:defRPr/>
            </a:pPr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SCC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210" name="Rectangle 63"/>
          <p:cNvSpPr>
            <a:spLocks noChangeArrowheads="1"/>
          </p:cNvSpPr>
          <p:nvPr/>
        </p:nvSpPr>
        <p:spPr bwMode="auto">
          <a:xfrm>
            <a:off x="3779838" y="2345538"/>
            <a:ext cx="609600" cy="14406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GMVLS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211" name="Rectangle 64"/>
          <p:cNvSpPr>
            <a:spLocks noChangeArrowheads="1"/>
          </p:cNvSpPr>
          <p:nvPr/>
        </p:nvSpPr>
        <p:spPr bwMode="auto">
          <a:xfrm>
            <a:off x="4498975" y="2345538"/>
            <a:ext cx="609600" cy="14406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76/62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212" name="Rectangle 65"/>
          <p:cNvSpPr>
            <a:spLocks noChangeArrowheads="1"/>
          </p:cNvSpPr>
          <p:nvPr/>
        </p:nvSpPr>
        <p:spPr bwMode="auto">
          <a:xfrm>
            <a:off x="5219700" y="2345538"/>
            <a:ext cx="609600" cy="14406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EXOCET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213" name="Rectangle 66"/>
          <p:cNvSpPr>
            <a:spLocks noChangeArrowheads="1"/>
          </p:cNvSpPr>
          <p:nvPr/>
        </p:nvSpPr>
        <p:spPr bwMode="auto">
          <a:xfrm>
            <a:off x="5978525" y="2345538"/>
            <a:ext cx="609600" cy="148828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 eaLnBrk="0" hangingPunct="0">
              <a:defRPr/>
            </a:pPr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.50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214" name="Rectangle 101"/>
          <p:cNvSpPr>
            <a:spLocks noChangeArrowheads="1"/>
          </p:cNvSpPr>
          <p:nvPr/>
        </p:nvSpPr>
        <p:spPr bwMode="auto">
          <a:xfrm>
            <a:off x="6858016" y="1710924"/>
            <a:ext cx="2108200" cy="217884"/>
          </a:xfrm>
          <a:prstGeom prst="rect">
            <a:avLst/>
          </a:prstGeom>
          <a:solidFill>
            <a:srgbClr val="F7830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tIns="0"/>
          <a:lstStyle/>
          <a:p>
            <a:pPr algn="ctr" eaLnBrk="0" hangingPunct="0">
              <a:defRPr/>
            </a:pPr>
            <a:r>
              <a:rPr lang="es-ES" altLang="es-ES" sz="14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 ARMAS  A/S</a:t>
            </a:r>
          </a:p>
        </p:txBody>
      </p:sp>
      <p:pic>
        <p:nvPicPr>
          <p:cNvPr id="215" name="Picture 104"/>
          <p:cNvPicPr>
            <a:picLocks noChangeAspect="1" noChangeArrowheads="1"/>
          </p:cNvPicPr>
          <p:nvPr/>
        </p:nvPicPr>
        <p:blipFill>
          <a:blip r:embed="rId37" cstate="print"/>
          <a:srcRect/>
          <a:stretch>
            <a:fillRect/>
          </a:stretch>
        </p:blipFill>
        <p:spPr bwMode="auto">
          <a:xfrm>
            <a:off x="6906079" y="1978825"/>
            <a:ext cx="583745" cy="34051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16" name="Picture 106"/>
          <p:cNvPicPr>
            <a:picLocks noChangeAspect="1" noChangeArrowheads="1"/>
          </p:cNvPicPr>
          <p:nvPr/>
        </p:nvPicPr>
        <p:blipFill>
          <a:blip r:embed="rId38" cstate="print"/>
          <a:srcRect/>
          <a:stretch>
            <a:fillRect/>
          </a:stretch>
        </p:blipFill>
        <p:spPr bwMode="auto">
          <a:xfrm>
            <a:off x="7596189" y="1978825"/>
            <a:ext cx="587375" cy="3381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17" name="Picture 50"/>
          <p:cNvPicPr>
            <a:picLocks noChangeAspect="1" noChangeArrowheads="1"/>
          </p:cNvPicPr>
          <p:nvPr/>
        </p:nvPicPr>
        <p:blipFill>
          <a:blip r:embed="rId30" cstate="print"/>
          <a:srcRect l="6000"/>
          <a:stretch>
            <a:fillRect/>
          </a:stretch>
        </p:blipFill>
        <p:spPr bwMode="auto">
          <a:xfrm>
            <a:off x="8316913" y="1984778"/>
            <a:ext cx="647700" cy="32504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18" name="Rectangle 66"/>
          <p:cNvSpPr>
            <a:spLocks noChangeArrowheads="1"/>
          </p:cNvSpPr>
          <p:nvPr/>
        </p:nvSpPr>
        <p:spPr bwMode="auto">
          <a:xfrm>
            <a:off x="6877050" y="2345538"/>
            <a:ext cx="609600" cy="148828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STWS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219" name="Rectangle 66"/>
          <p:cNvSpPr>
            <a:spLocks noChangeArrowheads="1"/>
          </p:cNvSpPr>
          <p:nvPr/>
        </p:nvSpPr>
        <p:spPr bwMode="auto">
          <a:xfrm>
            <a:off x="7596188" y="2345538"/>
            <a:ext cx="609600" cy="148828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 eaLnBrk="0" hangingPunct="0">
              <a:defRPr/>
            </a:pPr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NIXIE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220" name="Rectangle 66"/>
          <p:cNvSpPr>
            <a:spLocks noChangeArrowheads="1"/>
          </p:cNvSpPr>
          <p:nvPr/>
        </p:nvSpPr>
        <p:spPr bwMode="auto">
          <a:xfrm>
            <a:off x="8283575" y="2345538"/>
            <a:ext cx="681038" cy="148828"/>
          </a:xfrm>
          <a:prstGeom prst="rect">
            <a:avLst/>
          </a:prstGeom>
          <a:solidFill>
            <a:srgbClr val="66FF33"/>
          </a:solidFill>
          <a:ln w="9525">
            <a:solidFill>
              <a:schemeClr val="tx2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 eaLnBrk="0" hangingPunct="0">
              <a:defRPr/>
            </a:pPr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ANZUELO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pic>
        <p:nvPicPr>
          <p:cNvPr id="221" name="Picture 22"/>
          <p:cNvPicPr>
            <a:picLocks noChangeAspect="1" noChangeArrowheads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5292080" y="1060151"/>
            <a:ext cx="586661" cy="288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4" name="Rectangle 26"/>
          <p:cNvSpPr>
            <a:spLocks noChangeArrowheads="1"/>
          </p:cNvSpPr>
          <p:nvPr/>
        </p:nvSpPr>
        <p:spPr bwMode="auto">
          <a:xfrm>
            <a:off x="6732772" y="4000510"/>
            <a:ext cx="718600" cy="16192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_tradnl" sz="800" b="1" dirty="0" smtClean="0">
                <a:solidFill>
                  <a:srgbClr val="000000"/>
                </a:solidFill>
                <a:latin typeface="BankGothic Md BT" pitchFamily="34" charset="0"/>
                <a:cs typeface="+mn-cs"/>
              </a:rPr>
              <a:t>PHINS PROA</a:t>
            </a:r>
            <a:endParaRPr lang="es-ES" sz="8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225" name="Rectangle 26"/>
          <p:cNvSpPr>
            <a:spLocks noChangeArrowheads="1"/>
          </p:cNvSpPr>
          <p:nvPr/>
        </p:nvSpPr>
        <p:spPr bwMode="auto">
          <a:xfrm>
            <a:off x="8308628" y="4000510"/>
            <a:ext cx="718600" cy="16192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_tradnl" sz="800" b="1" dirty="0" smtClean="0">
                <a:solidFill>
                  <a:srgbClr val="000000"/>
                </a:solidFill>
                <a:latin typeface="BankGothic Md BT" pitchFamily="34" charset="0"/>
                <a:cs typeface="+mn-cs"/>
              </a:rPr>
              <a:t>CORREDERA</a:t>
            </a:r>
            <a:endParaRPr lang="es-ES" sz="8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226" name="Rectangle 26"/>
          <p:cNvSpPr>
            <a:spLocks noChangeArrowheads="1"/>
          </p:cNvSpPr>
          <p:nvPr/>
        </p:nvSpPr>
        <p:spPr bwMode="auto">
          <a:xfrm>
            <a:off x="7522810" y="4000510"/>
            <a:ext cx="718600" cy="16192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_tradnl" sz="800" b="1" dirty="0" smtClean="0">
                <a:solidFill>
                  <a:srgbClr val="000000"/>
                </a:solidFill>
                <a:latin typeface="BankGothic Md BT" pitchFamily="34" charset="0"/>
                <a:cs typeface="+mn-cs"/>
              </a:rPr>
              <a:t>PHINS POPA</a:t>
            </a:r>
            <a:endParaRPr lang="es-ES" sz="8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pic>
        <p:nvPicPr>
          <p:cNvPr id="228" name="Picture 3" descr="\\Blancoserver2\depto-ssaa\SENSORES 2\C1º ALARCON CARGO\fotos equipos de navegacion\DSCN9617.JPG"/>
          <p:cNvPicPr>
            <a:picLocks noChangeAspect="1" noChangeArrowheads="1"/>
          </p:cNvPicPr>
          <p:nvPr/>
        </p:nvPicPr>
        <p:blipFill>
          <a:blip r:embed="rId39" cstate="print"/>
          <a:srcRect r="11111"/>
          <a:stretch>
            <a:fillRect/>
          </a:stretch>
        </p:blipFill>
        <p:spPr bwMode="auto">
          <a:xfrm>
            <a:off x="6808430" y="3571882"/>
            <a:ext cx="571504" cy="37335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230" name="Picture 3" descr="\\Blancoserver2\depto-ssaa\SENSORES 2\C1º ALARCON CARGO\fotos equipos de navegacion\DSCN9617.JPG"/>
          <p:cNvPicPr>
            <a:picLocks noChangeAspect="1" noChangeArrowheads="1"/>
          </p:cNvPicPr>
          <p:nvPr/>
        </p:nvPicPr>
        <p:blipFill>
          <a:blip r:embed="rId39" cstate="print"/>
          <a:srcRect r="11111"/>
          <a:stretch>
            <a:fillRect/>
          </a:stretch>
        </p:blipFill>
        <p:spPr bwMode="auto">
          <a:xfrm>
            <a:off x="7594248" y="3571882"/>
            <a:ext cx="571504" cy="37335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231" name="Rectangle 3"/>
          <p:cNvSpPr>
            <a:spLocks noChangeArrowheads="1"/>
          </p:cNvSpPr>
          <p:nvPr/>
        </p:nvSpPr>
        <p:spPr bwMode="auto">
          <a:xfrm>
            <a:off x="285720" y="2643188"/>
            <a:ext cx="1785950" cy="201228"/>
          </a:xfrm>
          <a:prstGeom prst="rect">
            <a:avLst/>
          </a:prstGeom>
          <a:solidFill>
            <a:srgbClr val="F7830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tIns="0"/>
          <a:lstStyle/>
          <a:p>
            <a:pPr algn="ctr" eaLnBrk="0" hangingPunct="0">
              <a:defRPr/>
            </a:pPr>
            <a:r>
              <a:rPr lang="es-ES" sz="1400" b="1" dirty="0" smtClean="0">
                <a:solidFill>
                  <a:srgbClr val="000000"/>
                </a:solidFill>
                <a:latin typeface="BankGothic Md BT" pitchFamily="34" charset="0"/>
                <a:cs typeface="+mn-cs"/>
              </a:rPr>
              <a:t>SEWACO</a:t>
            </a:r>
            <a:endParaRPr lang="es-ES" sz="14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232" name="Rectangle 31"/>
          <p:cNvSpPr>
            <a:spLocks noChangeArrowheads="1"/>
          </p:cNvSpPr>
          <p:nvPr/>
        </p:nvSpPr>
        <p:spPr bwMode="auto">
          <a:xfrm>
            <a:off x="285720" y="2928940"/>
            <a:ext cx="785818" cy="285752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PROA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233" name="Rectangle 31"/>
          <p:cNvSpPr>
            <a:spLocks noChangeArrowheads="1"/>
          </p:cNvSpPr>
          <p:nvPr/>
        </p:nvSpPr>
        <p:spPr bwMode="auto">
          <a:xfrm>
            <a:off x="1285852" y="2928940"/>
            <a:ext cx="785818" cy="285752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>
              <a:defRPr/>
            </a:pPr>
            <a:r>
              <a:rPr lang="es-ES_tradnl" sz="1000" b="1" dirty="0" smtClean="0">
                <a:solidFill>
                  <a:srgbClr val="000000"/>
                </a:solidFill>
                <a:latin typeface="BankGothic Md BT" pitchFamily="34" charset="0"/>
                <a:cs typeface="+mn-cs"/>
              </a:rPr>
              <a:t>POPA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pic>
        <p:nvPicPr>
          <p:cNvPr id="222" name="24 Imagen"/>
          <p:cNvPicPr>
            <a:picLocks noChangeAspect="1"/>
          </p:cNvPicPr>
          <p:nvPr/>
        </p:nvPicPr>
        <p:blipFill>
          <a:blip r:embed="rId40" cstate="print"/>
          <a:srcRect/>
          <a:stretch>
            <a:fillRect/>
          </a:stretch>
        </p:blipFill>
        <p:spPr bwMode="auto">
          <a:xfrm>
            <a:off x="8572528" y="0"/>
            <a:ext cx="420951" cy="6396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275 Grupo"/>
          <p:cNvGrpSpPr/>
          <p:nvPr/>
        </p:nvGrpSpPr>
        <p:grpSpPr>
          <a:xfrm>
            <a:off x="8143900" y="809233"/>
            <a:ext cx="1143007" cy="920649"/>
            <a:chOff x="7790792" y="3098326"/>
            <a:chExt cx="1377437" cy="1451381"/>
          </a:xfrm>
        </p:grpSpPr>
        <p:sp>
          <p:nvSpPr>
            <p:cNvPr id="156" name="Rectangle 108"/>
            <p:cNvSpPr>
              <a:spLocks noChangeArrowheads="1"/>
            </p:cNvSpPr>
            <p:nvPr/>
          </p:nvSpPr>
          <p:spPr bwMode="auto">
            <a:xfrm>
              <a:off x="7790792" y="3380393"/>
              <a:ext cx="353109" cy="226800"/>
            </a:xfrm>
            <a:prstGeom prst="rect">
              <a:avLst/>
            </a:prstGeom>
            <a:solidFill>
              <a:srgbClr val="FFFF0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endParaRPr lang="es-ES" sz="700" dirty="0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85" name="Rectangle 108"/>
            <p:cNvSpPr>
              <a:spLocks noChangeArrowheads="1"/>
            </p:cNvSpPr>
            <p:nvPr/>
          </p:nvSpPr>
          <p:spPr bwMode="auto">
            <a:xfrm>
              <a:off x="7790792" y="3098326"/>
              <a:ext cx="353110" cy="226800"/>
            </a:xfrm>
            <a:prstGeom prst="rect">
              <a:avLst/>
            </a:prstGeom>
            <a:solidFill>
              <a:srgbClr val="00CC0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endParaRPr lang="es-ES" sz="700" dirty="0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227" name="Rectangle 106"/>
            <p:cNvSpPr>
              <a:spLocks noChangeArrowheads="1"/>
            </p:cNvSpPr>
            <p:nvPr/>
          </p:nvSpPr>
          <p:spPr bwMode="auto">
            <a:xfrm>
              <a:off x="7790792" y="3652713"/>
              <a:ext cx="353109" cy="226800"/>
            </a:xfrm>
            <a:prstGeom prst="rect">
              <a:avLst/>
            </a:prstGeom>
            <a:solidFill>
              <a:srgbClr val="FF000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endParaRPr lang="es-ES" sz="700" dirty="0">
                <a:solidFill>
                  <a:schemeClr val="bg1"/>
                </a:solidFill>
                <a:latin typeface="Calibri" pitchFamily="34" charset="0"/>
              </a:endParaRPr>
            </a:p>
          </p:txBody>
        </p:sp>
        <p:sp>
          <p:nvSpPr>
            <p:cNvPr id="229" name="Rectangle 4275"/>
            <p:cNvSpPr>
              <a:spLocks noChangeArrowheads="1"/>
            </p:cNvSpPr>
            <p:nvPr/>
          </p:nvSpPr>
          <p:spPr bwMode="auto">
            <a:xfrm>
              <a:off x="7790793" y="3924830"/>
              <a:ext cx="353108" cy="226801"/>
            </a:xfrm>
            <a:prstGeom prst="rect">
              <a:avLst/>
            </a:prstGeom>
            <a:solidFill>
              <a:srgbClr val="7030A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endParaRPr lang="es-ES" sz="700" dirty="0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234" name="Rectangle 106"/>
            <p:cNvSpPr>
              <a:spLocks noChangeArrowheads="1"/>
            </p:cNvSpPr>
            <p:nvPr/>
          </p:nvSpPr>
          <p:spPr bwMode="auto">
            <a:xfrm>
              <a:off x="7790793" y="4196094"/>
              <a:ext cx="353108" cy="226799"/>
            </a:xfrm>
            <a:prstGeom prst="rect">
              <a:avLst/>
            </a:prstGeom>
            <a:solidFill>
              <a:schemeClr val="tx1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endParaRPr lang="es-ES" sz="700" dirty="0">
                <a:solidFill>
                  <a:schemeClr val="bg1"/>
                </a:solidFill>
                <a:latin typeface="Calibri" pitchFamily="34" charset="0"/>
              </a:endParaRPr>
            </a:p>
          </p:txBody>
        </p:sp>
        <p:sp>
          <p:nvSpPr>
            <p:cNvPr id="235" name="234 Rectángulo"/>
            <p:cNvSpPr/>
            <p:nvPr/>
          </p:nvSpPr>
          <p:spPr>
            <a:xfrm>
              <a:off x="8165254" y="3118166"/>
              <a:ext cx="762619" cy="3153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0" hangingPunct="0"/>
              <a:r>
                <a:rPr lang="es-ES" sz="700" dirty="0" smtClean="0">
                  <a:latin typeface="Calibri" pitchFamily="34" charset="0"/>
                </a:rPr>
                <a:t>OPERATIVO</a:t>
              </a:r>
              <a:endParaRPr lang="es-ES" sz="700" dirty="0">
                <a:latin typeface="Calibri" pitchFamily="34" charset="0"/>
              </a:endParaRPr>
            </a:p>
          </p:txBody>
        </p:sp>
        <p:sp>
          <p:nvSpPr>
            <p:cNvPr id="236" name="235 Rectángulo"/>
            <p:cNvSpPr/>
            <p:nvPr/>
          </p:nvSpPr>
          <p:spPr>
            <a:xfrm>
              <a:off x="8153089" y="3382858"/>
              <a:ext cx="762619" cy="3153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0" hangingPunct="0"/>
              <a:r>
                <a:rPr lang="es-ES" sz="700" dirty="0" smtClean="0">
                  <a:latin typeface="Calibri" pitchFamily="34" charset="0"/>
                </a:rPr>
                <a:t>LIMITADO</a:t>
              </a:r>
              <a:endParaRPr lang="es-ES" sz="800" dirty="0">
                <a:latin typeface="Calibri" pitchFamily="34" charset="0"/>
              </a:endParaRPr>
            </a:p>
          </p:txBody>
        </p:sp>
        <p:sp>
          <p:nvSpPr>
            <p:cNvPr id="237" name="236 Rectángulo"/>
            <p:cNvSpPr/>
            <p:nvPr/>
          </p:nvSpPr>
          <p:spPr>
            <a:xfrm>
              <a:off x="8168129" y="3944515"/>
              <a:ext cx="826413" cy="3153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0" hangingPunct="0"/>
              <a:r>
                <a:rPr lang="es-ES" sz="700" dirty="0" smtClean="0">
                  <a:latin typeface="Calibri" pitchFamily="34" charset="0"/>
                </a:rPr>
                <a:t>PRESERVADO</a:t>
              </a:r>
            </a:p>
          </p:txBody>
        </p:sp>
        <p:sp>
          <p:nvSpPr>
            <p:cNvPr id="238" name="237 Rectángulo"/>
            <p:cNvSpPr/>
            <p:nvPr/>
          </p:nvSpPr>
          <p:spPr>
            <a:xfrm>
              <a:off x="8143901" y="3662826"/>
              <a:ext cx="905496" cy="3153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0" hangingPunct="0"/>
              <a:r>
                <a:rPr lang="es-ES" sz="700" dirty="0" smtClean="0">
                  <a:latin typeface="Calibri" pitchFamily="34" charset="0"/>
                </a:rPr>
                <a:t>NO OPERATIVO</a:t>
              </a:r>
              <a:endParaRPr lang="es-ES" sz="700" dirty="0">
                <a:latin typeface="Calibri" pitchFamily="34" charset="0"/>
              </a:endParaRPr>
            </a:p>
          </p:txBody>
        </p:sp>
        <p:sp>
          <p:nvSpPr>
            <p:cNvPr id="239" name="238 Rectángulo"/>
            <p:cNvSpPr/>
            <p:nvPr/>
          </p:nvSpPr>
          <p:spPr>
            <a:xfrm>
              <a:off x="8168129" y="4234325"/>
              <a:ext cx="1000100" cy="3153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0" hangingPunct="0"/>
              <a:r>
                <a:rPr lang="es-ES" sz="700" dirty="0" smtClean="0">
                  <a:latin typeface="Calibri" pitchFamily="34" charset="0"/>
                </a:rPr>
                <a:t>DESMONTADO</a:t>
              </a:r>
              <a:endParaRPr lang="es-ES" sz="800" dirty="0">
                <a:latin typeface="Calibri" pitchFamily="34" charset="0"/>
              </a:endParaRPr>
            </a:p>
          </p:txBody>
        </p:sp>
      </p:grpSp>
      <p:pic>
        <p:nvPicPr>
          <p:cNvPr id="240" name="Picture 2" descr="Imagen relacionada"/>
          <p:cNvPicPr>
            <a:picLocks noChangeAspect="1" noChangeArrowheads="1"/>
          </p:cNvPicPr>
          <p:nvPr/>
        </p:nvPicPr>
        <p:blipFill>
          <a:blip r:embed="rId41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843656262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Advanced Programmable Electronic Countermeasures (APECS ..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8196" r="20453"/>
          <a:stretch>
            <a:fillRect/>
          </a:stretch>
        </p:blipFill>
        <p:spPr bwMode="auto">
          <a:xfrm>
            <a:off x="7643834" y="3399200"/>
            <a:ext cx="857224" cy="74418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11 CuadroTexto"/>
          <p:cNvSpPr txBox="1"/>
          <p:nvPr/>
        </p:nvSpPr>
        <p:spPr>
          <a:xfrm>
            <a:off x="142844" y="3127565"/>
            <a:ext cx="75989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just"/>
            <a:r>
              <a:rPr lang="es-CL" sz="12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</a:rPr>
              <a:t>2.   APECS </a:t>
            </a:r>
            <a:r>
              <a:rPr lang="es-CL" sz="1200" b="1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</a:rPr>
              <a:t>II: </a:t>
            </a:r>
            <a:endParaRPr lang="es-CL" sz="1200" b="1" dirty="0" smtClean="0">
              <a:solidFill>
                <a:schemeClr val="accent2">
                  <a:lumMod val="75000"/>
                </a:schemeClr>
              </a:solidFill>
              <a:latin typeface="Arial" pitchFamily="34" charset="0"/>
            </a:endParaRPr>
          </a:p>
          <a:p>
            <a:pPr algn="just"/>
            <a:endParaRPr lang="es-CL" sz="1200" b="1" dirty="0">
              <a:solidFill>
                <a:schemeClr val="accent2">
                  <a:lumMod val="75000"/>
                </a:schemeClr>
              </a:solidFill>
              <a:latin typeface="Arial" pitchFamily="34" charset="0"/>
            </a:endParaRPr>
          </a:p>
          <a:p>
            <a:pPr marL="228600" indent="-228600" algn="just">
              <a:buFont typeface="Arial" pitchFamily="34" charset="0"/>
              <a:buChar char="•"/>
            </a:pPr>
            <a:r>
              <a:rPr lang="es-CL" sz="12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</a:rPr>
              <a:t>En condición rojo, definido por D.I.S.N. equipo con obsolescencia logística y tecnológica. </a:t>
            </a:r>
          </a:p>
          <a:p>
            <a:pPr marL="228600" indent="-228600" algn="just">
              <a:buFont typeface="Arial" pitchFamily="34" charset="0"/>
              <a:buChar char="•"/>
            </a:pPr>
            <a:r>
              <a:rPr lang="es-CL" sz="1200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</a:rPr>
              <a:t>Jammer</a:t>
            </a:r>
            <a:r>
              <a:rPr lang="es-CL" sz="12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</a:rPr>
              <a:t> popa no operativo, debido a que se empleó como repuesto para </a:t>
            </a:r>
            <a:r>
              <a:rPr lang="es-CL" sz="1200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</a:rPr>
              <a:t>jammer</a:t>
            </a:r>
            <a:r>
              <a:rPr lang="es-CL" sz="12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</a:rPr>
              <a:t> de proa.</a:t>
            </a:r>
            <a:endParaRPr lang="es-ES" sz="1200" b="1" dirty="0">
              <a:solidFill>
                <a:schemeClr val="accent2">
                  <a:lumMod val="75000"/>
                </a:schemeClr>
              </a:solidFill>
              <a:latin typeface="Arial" pitchFamily="34" charset="0"/>
            </a:endParaRPr>
          </a:p>
        </p:txBody>
      </p:sp>
      <p:sp>
        <p:nvSpPr>
          <p:cNvPr id="2050" name="AutoShape 2" descr="https://direcpers.armada.cl/fotos/muestra_fotoTin.php?run=19/19415569.jpeg&amp;height=19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7" name="Rectángulo 11">
            <a:extLst>
              <a:ext uri="{FF2B5EF4-FFF2-40B4-BE49-F238E27FC236}">
                <a16:creationId xmlns=""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4636572"/>
            <a:ext cx="9144000" cy="50692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solidFill>
                  <a:srgbClr val="FFFFFF"/>
                </a:solidFill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solidFill>
                  <a:srgbClr val="FFFFFF"/>
                </a:solidFill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4" name="5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534400" y="4357700"/>
            <a:ext cx="609600" cy="285750"/>
          </a:xfrm>
        </p:spPr>
        <p:txBody>
          <a:bodyPr/>
          <a:lstStyle/>
          <a:p>
            <a:pPr>
              <a:defRPr/>
            </a:pPr>
            <a:fld id="{51533B67-9AE0-4BB2-9165-3073AE4264FB}" type="slidenum">
              <a:rPr lang="es-ES" b="1" smtClean="0">
                <a:solidFill>
                  <a:schemeClr val="accent2"/>
                </a:solidFill>
              </a:rPr>
              <a:pPr>
                <a:defRPr/>
              </a:pPr>
              <a:t>17</a:t>
            </a:fld>
            <a:endParaRPr lang="es-ES" b="1" dirty="0">
              <a:solidFill>
                <a:schemeClr val="accent2"/>
              </a:solidFill>
            </a:endParaRPr>
          </a:p>
        </p:txBody>
      </p:sp>
      <p:grpSp>
        <p:nvGrpSpPr>
          <p:cNvPr id="3" name="17 Grupo"/>
          <p:cNvGrpSpPr>
            <a:grpSpLocks/>
          </p:cNvGrpSpPr>
          <p:nvPr/>
        </p:nvGrpSpPr>
        <p:grpSpPr bwMode="auto">
          <a:xfrm>
            <a:off x="857223" y="0"/>
            <a:ext cx="8159116" cy="1000114"/>
            <a:chOff x="250948" y="144135"/>
            <a:chExt cx="9703998" cy="1332840"/>
          </a:xfrm>
        </p:grpSpPr>
        <p:sp>
          <p:nvSpPr>
            <p:cNvPr id="25" name="24 Forma libre"/>
            <p:cNvSpPr/>
            <p:nvPr/>
          </p:nvSpPr>
          <p:spPr>
            <a:xfrm>
              <a:off x="250948" y="751326"/>
              <a:ext cx="6867428" cy="232721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26" name="25 Paralelogramo"/>
            <p:cNvSpPr/>
            <p:nvPr/>
          </p:nvSpPr>
          <p:spPr>
            <a:xfrm>
              <a:off x="6975503" y="751326"/>
              <a:ext cx="1071548" cy="234836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27" name="26 Paralelogramo"/>
            <p:cNvSpPr/>
            <p:nvPr/>
          </p:nvSpPr>
          <p:spPr>
            <a:xfrm>
              <a:off x="7918465" y="749210"/>
              <a:ext cx="1071548" cy="232721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pic>
          <p:nvPicPr>
            <p:cNvPr id="28" name="24 Imagen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172207" y="144135"/>
              <a:ext cx="782739" cy="1332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64" y="1546489"/>
            <a:ext cx="1643074" cy="1138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15 CuadroTexto"/>
          <p:cNvSpPr txBox="1"/>
          <p:nvPr/>
        </p:nvSpPr>
        <p:spPr>
          <a:xfrm>
            <a:off x="0" y="71420"/>
            <a:ext cx="9144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CL" sz="2400" b="1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SITUACIÓN DEL MATERIAL SS.AA.</a:t>
            </a:r>
            <a:endParaRPr lang="es-CL" b="1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178463" y="1156949"/>
            <a:ext cx="73448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just"/>
            <a:r>
              <a:rPr lang="es-ES" sz="1200" b="1" dirty="0" smtClean="0">
                <a:solidFill>
                  <a:srgbClr val="3333CC">
                    <a:lumMod val="75000"/>
                  </a:srgbClr>
                </a:solidFill>
                <a:latin typeface="Arial" pitchFamily="34" charset="0"/>
              </a:rPr>
              <a:t>1.  ANACONDA: </a:t>
            </a:r>
          </a:p>
          <a:p>
            <a:pPr marL="228600" indent="-228600" algn="just">
              <a:buFont typeface="+mj-lt"/>
              <a:buAutoNum type="arabicPeriod" startAt="3"/>
            </a:pPr>
            <a:endParaRPr lang="es-ES" sz="1200" b="1" dirty="0" smtClean="0">
              <a:solidFill>
                <a:srgbClr val="3333CC">
                  <a:lumMod val="75000"/>
                </a:srgbClr>
              </a:solidFill>
              <a:latin typeface="Arial" pitchFamily="34" charset="0"/>
            </a:endParaRPr>
          </a:p>
          <a:p>
            <a:pPr marL="228600" indent="-228600" algn="just">
              <a:buFont typeface="Arial" pitchFamily="34" charset="0"/>
              <a:buChar char="•"/>
            </a:pPr>
            <a:r>
              <a:rPr lang="es-ES" sz="1200" dirty="0" smtClean="0">
                <a:solidFill>
                  <a:srgbClr val="3333CC">
                    <a:lumMod val="75000"/>
                  </a:srgbClr>
                </a:solidFill>
                <a:latin typeface="Arial" pitchFamily="34" charset="0"/>
              </a:rPr>
              <a:t>En condición rojo, definido por D.I.S.N. equipo con obsolescencia logística y tecnológica. </a:t>
            </a:r>
          </a:p>
          <a:p>
            <a:pPr marL="228600" indent="-228600" algn="just">
              <a:buFont typeface="Arial" pitchFamily="34" charset="0"/>
              <a:buChar char="•"/>
            </a:pPr>
            <a:r>
              <a:rPr lang="es-ES" sz="1200" dirty="0" smtClean="0">
                <a:solidFill>
                  <a:srgbClr val="3333CC">
                    <a:lumMod val="75000"/>
                  </a:srgbClr>
                </a:solidFill>
                <a:latin typeface="Arial" pitchFamily="34" charset="0"/>
              </a:rPr>
              <a:t>Fuentes de poder y TCI inoperativas.</a:t>
            </a:r>
          </a:p>
          <a:p>
            <a:pPr marL="228600" indent="-228600" algn="just">
              <a:buFont typeface="Arial" pitchFamily="34" charset="0"/>
              <a:buChar char="•"/>
            </a:pPr>
            <a:r>
              <a:rPr lang="es-ES" sz="1200" dirty="0" smtClean="0">
                <a:solidFill>
                  <a:srgbClr val="3333CC">
                    <a:lumMod val="75000"/>
                  </a:srgbClr>
                </a:solidFill>
                <a:latin typeface="Arial" pitchFamily="34" charset="0"/>
              </a:rPr>
              <a:t>Limitaciones para operar con SEWACO.</a:t>
            </a:r>
          </a:p>
          <a:p>
            <a:pPr marL="228600" indent="-228600" algn="just">
              <a:buFont typeface="Arial" pitchFamily="34" charset="0"/>
              <a:buChar char="•"/>
            </a:pPr>
            <a:r>
              <a:rPr lang="es-ES" sz="1200" dirty="0" smtClean="0">
                <a:solidFill>
                  <a:srgbClr val="3333CC">
                    <a:lumMod val="75000"/>
                  </a:srgbClr>
                </a:solidFill>
                <a:latin typeface="Arial" pitchFamily="34" charset="0"/>
              </a:rPr>
              <a:t>Sin personal calificado para su operación.</a:t>
            </a:r>
          </a:p>
          <a:p>
            <a:pPr marL="228600" indent="-228600" algn="just">
              <a:buFont typeface="Arial" pitchFamily="34" charset="0"/>
              <a:buChar char="•"/>
            </a:pPr>
            <a:r>
              <a:rPr lang="es-ES" sz="1200" dirty="0" smtClean="0">
                <a:solidFill>
                  <a:srgbClr val="3333CC">
                    <a:lumMod val="75000"/>
                  </a:srgbClr>
                </a:solidFill>
                <a:latin typeface="Arial" pitchFamily="34" charset="0"/>
              </a:rPr>
              <a:t>Sin mantenimiento de 3er nivel durante toda su vida útil</a:t>
            </a:r>
            <a:endParaRPr lang="es-ES" sz="1100" dirty="0">
              <a:solidFill>
                <a:srgbClr val="3333CC">
                  <a:lumMod val="75000"/>
                </a:srgbClr>
              </a:solidFill>
              <a:latin typeface="Arial" pitchFamily="34" charset="0"/>
            </a:endParaRPr>
          </a:p>
        </p:txBody>
      </p:sp>
      <p:pic>
        <p:nvPicPr>
          <p:cNvPr id="18" name="Picture 2" descr="Imagen relacionad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587561933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2451"/>
          <a:stretch>
            <a:fillRect/>
          </a:stretch>
        </p:blipFill>
        <p:spPr bwMode="auto">
          <a:xfrm>
            <a:off x="6072198" y="1304915"/>
            <a:ext cx="1505831" cy="26998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367" b="12147"/>
          <a:stretch/>
        </p:blipFill>
        <p:spPr bwMode="auto">
          <a:xfrm>
            <a:off x="7643834" y="1285866"/>
            <a:ext cx="1435762" cy="27250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11 CuadroTexto"/>
          <p:cNvSpPr txBox="1"/>
          <p:nvPr/>
        </p:nvSpPr>
        <p:spPr>
          <a:xfrm>
            <a:off x="155575" y="1305348"/>
            <a:ext cx="584518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12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</a:rPr>
              <a:t>3.   SATCOM / RED CODEN</a:t>
            </a:r>
            <a:r>
              <a:rPr lang="es-CL" sz="12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</a:rPr>
              <a:t>: </a:t>
            </a:r>
          </a:p>
          <a:p>
            <a:pPr marL="228600" indent="-228600" algn="just">
              <a:buFont typeface="+mj-lt"/>
              <a:buAutoNum type="arabicPeriod"/>
            </a:pPr>
            <a:endParaRPr lang="es-CL" sz="1200" dirty="0" smtClean="0">
              <a:solidFill>
                <a:schemeClr val="accent2">
                  <a:lumMod val="75000"/>
                </a:schemeClr>
              </a:solidFill>
              <a:latin typeface="Arial" pitchFamily="34" charset="0"/>
            </a:endParaRPr>
          </a:p>
          <a:p>
            <a:pPr marL="228600" indent="-228600" algn="just">
              <a:buFont typeface="Arial" pitchFamily="34" charset="0"/>
              <a:buChar char="•"/>
            </a:pPr>
            <a:r>
              <a:rPr lang="es-CL" sz="12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</a:rPr>
              <a:t>Capacidad no disponible desde </a:t>
            </a:r>
            <a:r>
              <a:rPr lang="es-CL" sz="1200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</a:rPr>
              <a:t>abr</a:t>
            </a:r>
            <a:r>
              <a:rPr lang="es-CL" sz="12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</a:rPr>
              <a:t> 2024.</a:t>
            </a:r>
          </a:p>
          <a:p>
            <a:pPr marL="228600" indent="-228600" algn="just">
              <a:buFont typeface="Arial" pitchFamily="34" charset="0"/>
              <a:buChar char="•"/>
            </a:pPr>
            <a:r>
              <a:rPr lang="es-CL" sz="12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</a:rPr>
              <a:t>trabajos realizados: </a:t>
            </a:r>
            <a:r>
              <a:rPr lang="es-CL" sz="12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</a:rPr>
              <a:t>instalación antena ex Prat, reparación de componentes con ASMAR (V.) y préstamo de FF Riveros.</a:t>
            </a:r>
          </a:p>
          <a:p>
            <a:pPr marL="228600" indent="-228600" algn="just">
              <a:buFont typeface="Arial" pitchFamily="34" charset="0"/>
              <a:buChar char="•"/>
            </a:pPr>
            <a:r>
              <a:rPr lang="es-CL" sz="12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</a:rPr>
              <a:t>Condición actual</a:t>
            </a:r>
            <a:r>
              <a:rPr lang="es-CL" sz="12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</a:rPr>
              <a:t>: operativas ambas antenas, con enlace manual y automático.</a:t>
            </a:r>
          </a:p>
          <a:p>
            <a:pPr marL="228600" indent="-228600" algn="just">
              <a:buFont typeface="Arial" pitchFamily="34" charset="0"/>
              <a:buChar char="•"/>
            </a:pPr>
            <a:r>
              <a:rPr lang="es-CL" sz="12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</a:rPr>
              <a:t>Limitaciones: </a:t>
            </a:r>
            <a:r>
              <a:rPr lang="es-ES" sz="12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</a:rPr>
              <a:t>sistema aun posee pérdida de señal de baliza, lo que no imposibilita servicios que entrega banda X del buque.</a:t>
            </a:r>
          </a:p>
          <a:p>
            <a:pPr marL="228600" indent="-228600" algn="just">
              <a:buFont typeface="Arial" pitchFamily="34" charset="0"/>
              <a:buChar char="•"/>
            </a:pPr>
            <a:r>
              <a:rPr lang="es-ES" sz="12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</a:rPr>
              <a:t>Para identificar señal de recepción de data proveniente de satélite, es necesario conectar analizador de espectro en </a:t>
            </a:r>
            <a:r>
              <a:rPr lang="es-ES" sz="1200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</a:rPr>
              <a:t>down</a:t>
            </a:r>
            <a:r>
              <a:rPr lang="es-ES" sz="12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</a:rPr>
              <a:t> </a:t>
            </a:r>
            <a:r>
              <a:rPr lang="es-ES" sz="1200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</a:rPr>
              <a:t>converter</a:t>
            </a:r>
            <a:r>
              <a:rPr lang="es-ES" sz="12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</a:rPr>
              <a:t>, de esta forma suplir la no detección de señal de baliza.</a:t>
            </a:r>
            <a:endParaRPr lang="es-ES" sz="1200" dirty="0">
              <a:solidFill>
                <a:schemeClr val="accent2">
                  <a:lumMod val="75000"/>
                </a:schemeClr>
              </a:solidFill>
              <a:latin typeface="Arial" pitchFamily="34" charset="0"/>
            </a:endParaRPr>
          </a:p>
        </p:txBody>
      </p:sp>
      <p:sp>
        <p:nvSpPr>
          <p:cNvPr id="2050" name="AutoShape 2" descr="https://direcpers.armada.cl/fotos/muestra_fotoTin.php?run=19/19415569.jpeg&amp;height=19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7" name="Rectángulo 11">
            <a:extLst>
              <a:ext uri="{FF2B5EF4-FFF2-40B4-BE49-F238E27FC236}">
                <a16:creationId xmlns=""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4636572"/>
            <a:ext cx="9144000" cy="50692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solidFill>
                  <a:srgbClr val="FFFFFF"/>
                </a:solidFill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solidFill>
                  <a:srgbClr val="FFFFFF"/>
                </a:solidFill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4" name="5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534400" y="4357700"/>
            <a:ext cx="609600" cy="285750"/>
          </a:xfrm>
        </p:spPr>
        <p:txBody>
          <a:bodyPr/>
          <a:lstStyle/>
          <a:p>
            <a:pPr>
              <a:defRPr/>
            </a:pPr>
            <a:fld id="{51533B67-9AE0-4BB2-9165-3073AE4264FB}" type="slidenum">
              <a:rPr lang="es-ES" b="1" smtClean="0">
                <a:solidFill>
                  <a:schemeClr val="accent2"/>
                </a:solidFill>
              </a:rPr>
              <a:pPr>
                <a:defRPr/>
              </a:pPr>
              <a:t>18</a:t>
            </a:fld>
            <a:endParaRPr lang="es-ES" b="1" dirty="0">
              <a:solidFill>
                <a:schemeClr val="accent2"/>
              </a:solidFill>
            </a:endParaRPr>
          </a:p>
        </p:txBody>
      </p:sp>
      <p:grpSp>
        <p:nvGrpSpPr>
          <p:cNvPr id="3" name="17 Grupo"/>
          <p:cNvGrpSpPr>
            <a:grpSpLocks/>
          </p:cNvGrpSpPr>
          <p:nvPr/>
        </p:nvGrpSpPr>
        <p:grpSpPr bwMode="auto">
          <a:xfrm>
            <a:off x="857223" y="454026"/>
            <a:ext cx="7347801" cy="177800"/>
            <a:chOff x="250948" y="749210"/>
            <a:chExt cx="8739065" cy="236952"/>
          </a:xfrm>
        </p:grpSpPr>
        <p:sp>
          <p:nvSpPr>
            <p:cNvPr id="25" name="24 Forma libre"/>
            <p:cNvSpPr/>
            <p:nvPr/>
          </p:nvSpPr>
          <p:spPr>
            <a:xfrm>
              <a:off x="250948" y="751326"/>
              <a:ext cx="6867428" cy="232721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26" name="25 Paralelogramo"/>
            <p:cNvSpPr/>
            <p:nvPr/>
          </p:nvSpPr>
          <p:spPr>
            <a:xfrm>
              <a:off x="6975503" y="751326"/>
              <a:ext cx="1071548" cy="234836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27" name="26 Paralelogramo"/>
            <p:cNvSpPr/>
            <p:nvPr/>
          </p:nvSpPr>
          <p:spPr>
            <a:xfrm>
              <a:off x="7918465" y="749210"/>
              <a:ext cx="1071548" cy="232721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</p:grpSp>
      <p:sp>
        <p:nvSpPr>
          <p:cNvPr id="16" name="15 CuadroTexto"/>
          <p:cNvSpPr txBox="1"/>
          <p:nvPr/>
        </p:nvSpPr>
        <p:spPr>
          <a:xfrm>
            <a:off x="0" y="71420"/>
            <a:ext cx="9144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CL" sz="2400" b="1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SITUACIÓN DEL MATERIAL SS.AA.</a:t>
            </a:r>
            <a:endParaRPr lang="es-CL" b="1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</p:txBody>
      </p:sp>
      <p:pic>
        <p:nvPicPr>
          <p:cNvPr id="20" name="24 Imagen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58212" y="0"/>
            <a:ext cx="658127" cy="1000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2" descr="Imagen relacionad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4282727309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93243" y="1203598"/>
            <a:ext cx="8922227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/>
            <a:r>
              <a:rPr lang="es-CL" sz="14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</a:rPr>
              <a:t>4.  RADAR SMART</a:t>
            </a:r>
            <a:r>
              <a:rPr lang="es-CL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</a:rPr>
              <a:t>:</a:t>
            </a:r>
          </a:p>
          <a:p>
            <a:pPr marL="228600" indent="-228600" algn="just">
              <a:buFont typeface="+mj-lt"/>
              <a:buAutoNum type="arabicPeriod" startAt="2"/>
            </a:pPr>
            <a:endParaRPr lang="es-CL" sz="1200" b="1" dirty="0">
              <a:solidFill>
                <a:schemeClr val="accent2">
                  <a:lumMod val="75000"/>
                </a:schemeClr>
              </a:solidFill>
              <a:latin typeface="Arial" pitchFamily="34" charset="0"/>
            </a:endParaRPr>
          </a:p>
          <a:p>
            <a:pPr marL="228600" indent="-228600" algn="just">
              <a:buFont typeface="Arial" pitchFamily="34" charset="0"/>
              <a:buChar char="•"/>
            </a:pPr>
            <a:r>
              <a:rPr lang="es-CL" sz="12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</a:rPr>
              <a:t>Falla</a:t>
            </a:r>
            <a:r>
              <a:rPr lang="es-CL" sz="12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</a:rPr>
              <a:t> </a:t>
            </a:r>
            <a:r>
              <a:rPr lang="es-CL" sz="12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</a:rPr>
              <a:t>en convertidor de alto voltaje durante navegación </a:t>
            </a:r>
            <a:r>
              <a:rPr lang="es-CL" sz="1200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</a:rPr>
              <a:t>Southern</a:t>
            </a:r>
            <a:r>
              <a:rPr lang="es-CL" sz="12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</a:rPr>
              <a:t> Seas (</a:t>
            </a:r>
            <a:r>
              <a:rPr lang="es-CL" sz="1200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</a:rPr>
              <a:t>abr</a:t>
            </a:r>
            <a:r>
              <a:rPr lang="es-CL" sz="12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</a:rPr>
              <a:t> 2026).</a:t>
            </a:r>
          </a:p>
          <a:p>
            <a:pPr marL="228600" indent="-228600" algn="just">
              <a:buFont typeface="Arial" pitchFamily="34" charset="0"/>
              <a:buChar char="•"/>
            </a:pPr>
            <a:r>
              <a:rPr lang="es-CL" sz="12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</a:rPr>
              <a:t>No se logró identificar componentes fallados con capacidades de a bordo.</a:t>
            </a:r>
          </a:p>
          <a:p>
            <a:pPr marL="228600" indent="-228600" algn="just">
              <a:buFont typeface="Arial" pitchFamily="34" charset="0"/>
              <a:buChar char="•"/>
            </a:pPr>
            <a:r>
              <a:rPr lang="es-CL" sz="12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</a:rPr>
              <a:t>Durante estadía en Talcahuano, con apoyo ASMAR (T), se identificaron 02 TCI falladas en el módulo </a:t>
            </a:r>
          </a:p>
          <a:p>
            <a:pPr marL="228600" indent="-228600" algn="just"/>
            <a:r>
              <a:rPr lang="es-CL" sz="12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</a:rPr>
              <a:t>      HV </a:t>
            </a:r>
            <a:r>
              <a:rPr lang="es-CL" sz="1200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</a:rPr>
              <a:t>converter</a:t>
            </a:r>
            <a:r>
              <a:rPr lang="es-CL" sz="12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</a:rPr>
              <a:t> y transformador de alta con presencia de aceite externamente.</a:t>
            </a:r>
          </a:p>
          <a:p>
            <a:pPr marL="228600" indent="-228600" algn="just">
              <a:buFont typeface="Arial" pitchFamily="34" charset="0"/>
              <a:buChar char="•"/>
            </a:pPr>
            <a:r>
              <a:rPr lang="es-CL" sz="12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</a:rPr>
              <a:t>Con apoyo GAE se efectuó instalación y ajustes de transformador de ex Prat y HV </a:t>
            </a:r>
            <a:r>
              <a:rPr lang="es-CL" sz="1200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</a:rPr>
              <a:t>converter</a:t>
            </a:r>
            <a:r>
              <a:rPr lang="es-CL" sz="12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</a:rPr>
              <a:t> FF Riveros.</a:t>
            </a:r>
          </a:p>
          <a:p>
            <a:pPr marL="228600" indent="-228600" algn="just">
              <a:buFont typeface="Arial" pitchFamily="34" charset="0"/>
              <a:buChar char="•"/>
            </a:pPr>
            <a:r>
              <a:rPr lang="es-CL" sz="12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</a:rPr>
              <a:t>Condición actual</a:t>
            </a:r>
            <a:r>
              <a:rPr lang="es-CL" sz="12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</a:rPr>
              <a:t>: equipo operativo, TCI en reparación en ASMAR (T).</a:t>
            </a:r>
          </a:p>
          <a:p>
            <a:pPr marL="228600" indent="-228600" algn="just">
              <a:buFont typeface="Arial" pitchFamily="34" charset="0"/>
              <a:buChar char="•"/>
            </a:pPr>
            <a:endParaRPr lang="es-CL" sz="1200" b="1" dirty="0" smtClean="0">
              <a:solidFill>
                <a:schemeClr val="accent2">
                  <a:lumMod val="75000"/>
                </a:schemeClr>
              </a:solidFill>
              <a:latin typeface="Arial" pitchFamily="34" charset="0"/>
            </a:endParaRPr>
          </a:p>
          <a:p>
            <a:pPr marL="228600" indent="-228600" algn="just">
              <a:buFont typeface="Arial" pitchFamily="34" charset="0"/>
              <a:buChar char="•"/>
            </a:pPr>
            <a:endParaRPr lang="es-CL" sz="1100" b="1" dirty="0" smtClean="0">
              <a:solidFill>
                <a:schemeClr val="accent2">
                  <a:lumMod val="75000"/>
                </a:schemeClr>
              </a:solidFill>
              <a:latin typeface="Arial" pitchFamily="34" charset="0"/>
            </a:endParaRPr>
          </a:p>
          <a:p>
            <a:pPr marL="228600" indent="-228600" algn="just"/>
            <a:endParaRPr lang="es-CL" sz="1100" b="1" dirty="0" smtClean="0">
              <a:solidFill>
                <a:schemeClr val="accent2">
                  <a:lumMod val="75000"/>
                </a:schemeClr>
              </a:solidFill>
              <a:latin typeface="Arial" pitchFamily="34" charset="0"/>
            </a:endParaRPr>
          </a:p>
          <a:p>
            <a:pPr marL="228600" indent="-228600" algn="just">
              <a:buFont typeface="+mj-lt"/>
              <a:buAutoNum type="arabicPeriod"/>
            </a:pPr>
            <a:endParaRPr lang="es-CL" sz="1100" b="1" dirty="0" smtClean="0">
              <a:solidFill>
                <a:schemeClr val="accent2">
                  <a:lumMod val="75000"/>
                </a:schemeClr>
              </a:solidFill>
              <a:latin typeface="Arial" pitchFamily="34" charset="0"/>
            </a:endParaRPr>
          </a:p>
          <a:p>
            <a:endParaRPr lang="es-ES" sz="1100" dirty="0">
              <a:solidFill>
                <a:schemeClr val="accent2">
                  <a:lumMod val="75000"/>
                </a:schemeClr>
              </a:solidFill>
              <a:latin typeface="Arial" pitchFamily="34" charset="0"/>
            </a:endParaRPr>
          </a:p>
        </p:txBody>
      </p:sp>
      <p:sp>
        <p:nvSpPr>
          <p:cNvPr id="2050" name="AutoShape 2" descr="https://direcpers.armada.cl/fotos/muestra_fotoTin.php?run=19/19415569.jpeg&amp;height=19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7" name="Rectángulo 11">
            <a:extLst>
              <a:ext uri="{FF2B5EF4-FFF2-40B4-BE49-F238E27FC236}">
                <a16:creationId xmlns=""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4636572"/>
            <a:ext cx="9144000" cy="50692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solidFill>
                  <a:srgbClr val="FFFFFF"/>
                </a:solidFill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solidFill>
                  <a:srgbClr val="FFFFFF"/>
                </a:solidFill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4" name="5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534400" y="4357700"/>
            <a:ext cx="609600" cy="285750"/>
          </a:xfrm>
        </p:spPr>
        <p:txBody>
          <a:bodyPr/>
          <a:lstStyle/>
          <a:p>
            <a:pPr>
              <a:defRPr/>
            </a:pPr>
            <a:fld id="{51533B67-9AE0-4BB2-9165-3073AE4264FB}" type="slidenum">
              <a:rPr lang="es-ES" b="1" smtClean="0">
                <a:solidFill>
                  <a:schemeClr val="accent2"/>
                </a:solidFill>
              </a:rPr>
              <a:pPr>
                <a:defRPr/>
              </a:pPr>
              <a:t>19</a:t>
            </a:fld>
            <a:endParaRPr lang="es-ES" b="1" dirty="0">
              <a:solidFill>
                <a:schemeClr val="accent2"/>
              </a:solidFill>
            </a:endParaRPr>
          </a:p>
        </p:txBody>
      </p:sp>
      <p:grpSp>
        <p:nvGrpSpPr>
          <p:cNvPr id="3" name="17 Grupo"/>
          <p:cNvGrpSpPr>
            <a:grpSpLocks/>
          </p:cNvGrpSpPr>
          <p:nvPr/>
        </p:nvGrpSpPr>
        <p:grpSpPr bwMode="auto">
          <a:xfrm>
            <a:off x="857223" y="0"/>
            <a:ext cx="8159116" cy="1000114"/>
            <a:chOff x="250948" y="144135"/>
            <a:chExt cx="9703998" cy="1332840"/>
          </a:xfrm>
        </p:grpSpPr>
        <p:sp>
          <p:nvSpPr>
            <p:cNvPr id="25" name="24 Forma libre"/>
            <p:cNvSpPr/>
            <p:nvPr/>
          </p:nvSpPr>
          <p:spPr>
            <a:xfrm>
              <a:off x="250948" y="751326"/>
              <a:ext cx="6867428" cy="232721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26" name="25 Paralelogramo"/>
            <p:cNvSpPr/>
            <p:nvPr/>
          </p:nvSpPr>
          <p:spPr>
            <a:xfrm>
              <a:off x="6975503" y="751326"/>
              <a:ext cx="1071548" cy="234836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27" name="26 Paralelogramo"/>
            <p:cNvSpPr/>
            <p:nvPr/>
          </p:nvSpPr>
          <p:spPr>
            <a:xfrm>
              <a:off x="7918465" y="749210"/>
              <a:ext cx="1071548" cy="232721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pic>
          <p:nvPicPr>
            <p:cNvPr id="28" name="24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9172207" y="144135"/>
              <a:ext cx="782739" cy="1332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414" y="2928940"/>
            <a:ext cx="2000265" cy="15001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813"/>
          <a:stretch/>
        </p:blipFill>
        <p:spPr bwMode="auto">
          <a:xfrm>
            <a:off x="5500694" y="2928940"/>
            <a:ext cx="1857388" cy="14948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38759"/>
          <a:stretch/>
        </p:blipFill>
        <p:spPr bwMode="auto">
          <a:xfrm>
            <a:off x="3428992" y="2928940"/>
            <a:ext cx="1837260" cy="15001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18 CuadroTexto"/>
          <p:cNvSpPr txBox="1"/>
          <p:nvPr/>
        </p:nvSpPr>
        <p:spPr>
          <a:xfrm>
            <a:off x="0" y="71420"/>
            <a:ext cx="9144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CL" sz="2400" b="1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SITUACIÓN DEL MATERIAL SS.AA.</a:t>
            </a:r>
            <a:endParaRPr lang="es-CL" b="1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</p:txBody>
      </p:sp>
      <p:pic>
        <p:nvPicPr>
          <p:cNvPr id="18" name="Picture 2" descr="Imagen relacionad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422831427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09 Grupo"/>
          <p:cNvGrpSpPr/>
          <p:nvPr/>
        </p:nvGrpSpPr>
        <p:grpSpPr>
          <a:xfrm>
            <a:off x="157838" y="0"/>
            <a:ext cx="8839713" cy="971560"/>
            <a:chOff x="157838" y="0"/>
            <a:chExt cx="8839713" cy="971560"/>
          </a:xfrm>
        </p:grpSpPr>
        <p:pic>
          <p:nvPicPr>
            <p:cNvPr id="12" name="Picture 2" descr="ESCUADRA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57838" y="71420"/>
              <a:ext cx="548644" cy="857256"/>
            </a:xfrm>
            <a:prstGeom prst="rect">
              <a:avLst/>
            </a:prstGeom>
            <a:noFill/>
          </p:spPr>
        </p:pic>
        <p:pic>
          <p:nvPicPr>
            <p:cNvPr id="14" name="13 Imagen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8358214" y="0"/>
              <a:ext cx="639337" cy="9715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20" name="8 Marcador de número de diapositiva"/>
          <p:cNvSpPr txBox="1">
            <a:spLocks/>
          </p:cNvSpPr>
          <p:nvPr/>
        </p:nvSpPr>
        <p:spPr bwMode="auto">
          <a:xfrm>
            <a:off x="8534400" y="4857750"/>
            <a:ext cx="6096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BEC535C-B35F-44B9-A273-F124A45BFF29}" type="slidenum">
              <a:rPr kumimoji="0" lang="es-ES" sz="1200" b="1" i="0" u="none" strike="noStrike" kern="1200" cap="none" spc="0" normalizeH="0" baseline="0" noProof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s-ES" sz="1200" b="1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1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4636572"/>
            <a:ext cx="9144000" cy="50692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grpSp>
        <p:nvGrpSpPr>
          <p:cNvPr id="3" name="1 Grupo"/>
          <p:cNvGrpSpPr/>
          <p:nvPr/>
        </p:nvGrpSpPr>
        <p:grpSpPr>
          <a:xfrm>
            <a:off x="858876" y="632969"/>
            <a:ext cx="6628780" cy="3991475"/>
            <a:chOff x="714378" y="785519"/>
            <a:chExt cx="7039507" cy="4286561"/>
          </a:xfrm>
        </p:grpSpPr>
        <p:sp>
          <p:nvSpPr>
            <p:cNvPr id="121" name="Rectangle 38"/>
            <p:cNvSpPr>
              <a:spLocks noChangeArrowheads="1"/>
            </p:cNvSpPr>
            <p:nvPr/>
          </p:nvSpPr>
          <p:spPr bwMode="auto">
            <a:xfrm>
              <a:off x="785786" y="2143122"/>
              <a:ext cx="6891933" cy="1123207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 algn="ctr" eaLnBrk="0" hangingPunct="0">
                <a:defRPr/>
              </a:pPr>
              <a:endParaRPr lang="es-CL" sz="600" dirty="0">
                <a:cs typeface="+mn-cs"/>
              </a:endParaRPr>
            </a:p>
          </p:txBody>
        </p:sp>
        <p:sp>
          <p:nvSpPr>
            <p:cNvPr id="122" name="Rectangle 4"/>
            <p:cNvSpPr>
              <a:spLocks noChangeArrowheads="1"/>
            </p:cNvSpPr>
            <p:nvPr/>
          </p:nvSpPr>
          <p:spPr bwMode="auto">
            <a:xfrm>
              <a:off x="808707" y="897577"/>
              <a:ext cx="6867524" cy="107826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 algn="ctr" eaLnBrk="0" hangingPunct="0">
                <a:defRPr/>
              </a:pPr>
              <a:endParaRPr lang="es-CL" sz="600" dirty="0">
                <a:latin typeface="Calibri" pitchFamily="34" charset="0"/>
                <a:cs typeface="+mn-cs"/>
              </a:endParaRPr>
            </a:p>
          </p:txBody>
        </p:sp>
        <p:sp>
          <p:nvSpPr>
            <p:cNvPr id="123" name="Rectangle 5"/>
            <p:cNvSpPr>
              <a:spLocks noChangeArrowheads="1"/>
            </p:cNvSpPr>
            <p:nvPr/>
          </p:nvSpPr>
          <p:spPr bwMode="auto">
            <a:xfrm>
              <a:off x="730809" y="785519"/>
              <a:ext cx="7023076" cy="1444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tIns="0"/>
            <a:lstStyle/>
            <a:p>
              <a:pPr eaLnBrk="0" hangingPunct="0">
                <a:defRPr/>
              </a:pPr>
              <a:r>
                <a:rPr lang="es-ES" sz="800" b="1" dirty="0">
                  <a:solidFill>
                    <a:srgbClr val="000000"/>
                  </a:solidFill>
                  <a:latin typeface="Calibri" pitchFamily="34" charset="0"/>
                  <a:cs typeface="Arial" pitchFamily="34" charset="0"/>
                </a:rPr>
                <a:t>PROPULSIÓN</a:t>
              </a:r>
            </a:p>
          </p:txBody>
        </p:sp>
        <p:sp>
          <p:nvSpPr>
            <p:cNvPr id="124" name="Rectangle 113"/>
            <p:cNvSpPr>
              <a:spLocks noChangeArrowheads="1"/>
            </p:cNvSpPr>
            <p:nvPr/>
          </p:nvSpPr>
          <p:spPr bwMode="auto">
            <a:xfrm>
              <a:off x="714378" y="2025396"/>
              <a:ext cx="7023100" cy="149225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tIns="0"/>
            <a:lstStyle/>
            <a:p>
              <a:pPr eaLnBrk="0" hangingPunct="0">
                <a:defRPr/>
              </a:pPr>
              <a:r>
                <a:rPr lang="es-ES" sz="800" b="1" dirty="0" smtClean="0">
                  <a:solidFill>
                    <a:srgbClr val="000000"/>
                  </a:solidFill>
                  <a:latin typeface="Calibri" pitchFamily="34" charset="0"/>
                  <a:cs typeface="Arial" pitchFamily="34" charset="0"/>
                </a:rPr>
                <a:t>ENERGÍA</a:t>
              </a:r>
              <a:endParaRPr lang="es-ES" sz="800" b="1" dirty="0">
                <a:solidFill>
                  <a:srgbClr val="000000"/>
                </a:solidFill>
                <a:latin typeface="Calibri" pitchFamily="34" charset="0"/>
                <a:cs typeface="Arial" pitchFamily="34" charset="0"/>
              </a:endParaRPr>
            </a:p>
          </p:txBody>
        </p:sp>
        <p:sp>
          <p:nvSpPr>
            <p:cNvPr id="125" name="Rectangle 102"/>
            <p:cNvSpPr>
              <a:spLocks noChangeArrowheads="1"/>
            </p:cNvSpPr>
            <p:nvPr/>
          </p:nvSpPr>
          <p:spPr bwMode="auto">
            <a:xfrm>
              <a:off x="797970" y="3447053"/>
              <a:ext cx="6889998" cy="1625027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 algn="ctr" eaLnBrk="0" hangingPunct="0">
                <a:defRPr/>
              </a:pPr>
              <a:endParaRPr lang="es-CL" sz="600" dirty="0">
                <a:latin typeface="Calibri" pitchFamily="34" charset="0"/>
                <a:cs typeface="+mn-cs"/>
              </a:endParaRPr>
            </a:p>
          </p:txBody>
        </p:sp>
        <p:sp>
          <p:nvSpPr>
            <p:cNvPr id="126" name="Rectangle 113"/>
            <p:cNvSpPr>
              <a:spLocks noChangeArrowheads="1"/>
            </p:cNvSpPr>
            <p:nvPr/>
          </p:nvSpPr>
          <p:spPr bwMode="auto">
            <a:xfrm>
              <a:off x="714378" y="3297828"/>
              <a:ext cx="7023125" cy="149225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tIns="0"/>
            <a:lstStyle/>
            <a:p>
              <a:pPr eaLnBrk="0" hangingPunct="0">
                <a:defRPr/>
              </a:pPr>
              <a:r>
                <a:rPr lang="es-ES" sz="800" b="1" dirty="0">
                  <a:solidFill>
                    <a:srgbClr val="000000"/>
                  </a:solidFill>
                  <a:latin typeface="Calibri" pitchFamily="34" charset="0"/>
                  <a:cs typeface="Arial" pitchFamily="34" charset="0"/>
                </a:rPr>
                <a:t> </a:t>
              </a:r>
              <a:r>
                <a:rPr lang="es-ES" sz="800" b="1" dirty="0" smtClean="0">
                  <a:solidFill>
                    <a:srgbClr val="000000"/>
                  </a:solidFill>
                  <a:latin typeface="Calibri" pitchFamily="34" charset="0"/>
                  <a:cs typeface="Arial" pitchFamily="34" charset="0"/>
                </a:rPr>
                <a:t>PLATAFORMA</a:t>
              </a:r>
              <a:endParaRPr lang="es-ES" sz="800" b="1" dirty="0">
                <a:solidFill>
                  <a:srgbClr val="000000"/>
                </a:solidFill>
                <a:latin typeface="Calibri" pitchFamily="34" charset="0"/>
                <a:cs typeface="Arial" pitchFamily="34" charset="0"/>
              </a:endParaRPr>
            </a:p>
          </p:txBody>
        </p:sp>
        <p:sp>
          <p:nvSpPr>
            <p:cNvPr id="127" name="Rectangle 109"/>
            <p:cNvSpPr>
              <a:spLocks noChangeArrowheads="1"/>
            </p:cNvSpPr>
            <p:nvPr/>
          </p:nvSpPr>
          <p:spPr bwMode="auto">
            <a:xfrm>
              <a:off x="834259" y="3026867"/>
              <a:ext cx="785818" cy="214314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DG N°4</a:t>
              </a:r>
            </a:p>
          </p:txBody>
        </p:sp>
        <p:sp>
          <p:nvSpPr>
            <p:cNvPr id="128" name="Rectangle 109"/>
            <p:cNvSpPr>
              <a:spLocks noChangeArrowheads="1"/>
            </p:cNvSpPr>
            <p:nvPr/>
          </p:nvSpPr>
          <p:spPr bwMode="auto">
            <a:xfrm>
              <a:off x="834259" y="2769692"/>
              <a:ext cx="785818" cy="214314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DG </a:t>
              </a:r>
              <a:r>
                <a:rPr lang="es-ES" sz="600" dirty="0" smtClean="0">
                  <a:latin typeface="Calibri" pitchFamily="34" charset="0"/>
                </a:rPr>
                <a:t>N°3</a:t>
              </a:r>
              <a:endParaRPr lang="es-ES" sz="600" dirty="0">
                <a:latin typeface="Calibri" pitchFamily="34" charset="0"/>
              </a:endParaRPr>
            </a:p>
          </p:txBody>
        </p:sp>
        <p:sp>
          <p:nvSpPr>
            <p:cNvPr id="129" name="Rectangle 109"/>
            <p:cNvSpPr>
              <a:spLocks noChangeArrowheads="1"/>
            </p:cNvSpPr>
            <p:nvPr/>
          </p:nvSpPr>
          <p:spPr bwMode="auto">
            <a:xfrm>
              <a:off x="834259" y="2493467"/>
              <a:ext cx="785818" cy="214314"/>
            </a:xfrm>
            <a:prstGeom prst="rect">
              <a:avLst/>
            </a:prstGeom>
            <a:solidFill>
              <a:srgbClr val="FF000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DG </a:t>
              </a:r>
              <a:r>
                <a:rPr lang="es-ES" sz="600" dirty="0" smtClean="0">
                  <a:latin typeface="Calibri" pitchFamily="34" charset="0"/>
                </a:rPr>
                <a:t>N°2 (2)  </a:t>
              </a:r>
              <a:endParaRPr lang="es-ES" sz="600" dirty="0">
                <a:latin typeface="Calibri" pitchFamily="34" charset="0"/>
              </a:endParaRPr>
            </a:p>
          </p:txBody>
        </p:sp>
        <p:sp>
          <p:nvSpPr>
            <p:cNvPr id="130" name="Rectangle 109"/>
            <p:cNvSpPr>
              <a:spLocks noChangeArrowheads="1"/>
            </p:cNvSpPr>
            <p:nvPr/>
          </p:nvSpPr>
          <p:spPr bwMode="auto">
            <a:xfrm>
              <a:off x="834259" y="2236292"/>
              <a:ext cx="785818" cy="214314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DG N°1 </a:t>
              </a:r>
            </a:p>
          </p:txBody>
        </p:sp>
        <p:sp>
          <p:nvSpPr>
            <p:cNvPr id="131" name="Rectangle 109"/>
            <p:cNvSpPr>
              <a:spLocks noChangeArrowheads="1"/>
            </p:cNvSpPr>
            <p:nvPr/>
          </p:nvSpPr>
          <p:spPr bwMode="auto">
            <a:xfrm>
              <a:off x="2571736" y="2493467"/>
              <a:ext cx="785818" cy="214314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 smtClean="0">
                  <a:latin typeface="Calibri" pitchFamily="34" charset="0"/>
                </a:rPr>
                <a:t>CONV. N°2</a:t>
              </a:r>
              <a:endParaRPr lang="es-ES" sz="600" dirty="0">
                <a:latin typeface="Calibri" pitchFamily="34" charset="0"/>
              </a:endParaRPr>
            </a:p>
          </p:txBody>
        </p:sp>
        <p:sp>
          <p:nvSpPr>
            <p:cNvPr id="132" name="Rectangle 109"/>
            <p:cNvSpPr>
              <a:spLocks noChangeArrowheads="1"/>
            </p:cNvSpPr>
            <p:nvPr/>
          </p:nvSpPr>
          <p:spPr bwMode="auto">
            <a:xfrm>
              <a:off x="2571736" y="2236292"/>
              <a:ext cx="785818" cy="214314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 smtClean="0">
                  <a:latin typeface="Calibri" pitchFamily="34" charset="0"/>
                </a:rPr>
                <a:t>CONV. N°1</a:t>
              </a:r>
              <a:endParaRPr lang="es-ES" sz="600" dirty="0">
                <a:latin typeface="Calibri" pitchFamily="34" charset="0"/>
              </a:endParaRPr>
            </a:p>
          </p:txBody>
        </p:sp>
        <p:sp>
          <p:nvSpPr>
            <p:cNvPr id="133" name="Rectangle 109"/>
            <p:cNvSpPr>
              <a:spLocks noChangeArrowheads="1"/>
            </p:cNvSpPr>
            <p:nvPr/>
          </p:nvSpPr>
          <p:spPr bwMode="auto">
            <a:xfrm>
              <a:off x="3467932" y="2780325"/>
              <a:ext cx="785818" cy="214314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 smtClean="0">
                  <a:latin typeface="Calibri" pitchFamily="34" charset="0"/>
                </a:rPr>
                <a:t>W1/W2</a:t>
              </a:r>
              <a:endParaRPr lang="es-ES" sz="600" dirty="0">
                <a:latin typeface="Calibri" pitchFamily="34" charset="0"/>
              </a:endParaRPr>
            </a:p>
          </p:txBody>
        </p:sp>
        <p:sp>
          <p:nvSpPr>
            <p:cNvPr id="134" name="Rectangle 109"/>
            <p:cNvSpPr>
              <a:spLocks noChangeArrowheads="1"/>
            </p:cNvSpPr>
            <p:nvPr/>
          </p:nvSpPr>
          <p:spPr bwMode="auto">
            <a:xfrm>
              <a:off x="3467932" y="2504100"/>
              <a:ext cx="785818" cy="214314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 smtClean="0">
                  <a:latin typeface="Calibri" pitchFamily="34" charset="0"/>
                </a:rPr>
                <a:t>TABLERO POPA</a:t>
              </a:r>
              <a:endParaRPr lang="es-ES" sz="600" dirty="0">
                <a:latin typeface="Calibri" pitchFamily="34" charset="0"/>
              </a:endParaRPr>
            </a:p>
          </p:txBody>
        </p:sp>
        <p:sp>
          <p:nvSpPr>
            <p:cNvPr id="137" name="Rectangle 109"/>
            <p:cNvSpPr>
              <a:spLocks noChangeArrowheads="1"/>
            </p:cNvSpPr>
            <p:nvPr/>
          </p:nvSpPr>
          <p:spPr bwMode="auto">
            <a:xfrm>
              <a:off x="3467932" y="2236292"/>
              <a:ext cx="785818" cy="214314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 smtClean="0">
                  <a:latin typeface="Calibri" pitchFamily="34" charset="0"/>
                </a:rPr>
                <a:t>TABLERO PROA</a:t>
              </a:r>
              <a:endParaRPr lang="es-ES" sz="600" dirty="0">
                <a:latin typeface="Calibri" pitchFamily="34" charset="0"/>
              </a:endParaRPr>
            </a:p>
          </p:txBody>
        </p:sp>
        <p:sp>
          <p:nvSpPr>
            <p:cNvPr id="234" name="Rectangle 109"/>
            <p:cNvSpPr>
              <a:spLocks noChangeArrowheads="1"/>
            </p:cNvSpPr>
            <p:nvPr/>
          </p:nvSpPr>
          <p:spPr bwMode="auto">
            <a:xfrm>
              <a:off x="4377572" y="2769692"/>
              <a:ext cx="785818" cy="214314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CL" sz="600" dirty="0">
                  <a:latin typeface="Calibri" pitchFamily="34" charset="0"/>
                </a:rPr>
                <a:t>MOTOR 50 HP</a:t>
              </a:r>
              <a:endParaRPr lang="es-ES" sz="600" dirty="0">
                <a:latin typeface="Calibri" pitchFamily="34" charset="0"/>
              </a:endParaRPr>
            </a:p>
          </p:txBody>
        </p:sp>
        <p:sp>
          <p:nvSpPr>
            <p:cNvPr id="235" name="Rectangle 109"/>
            <p:cNvSpPr>
              <a:spLocks noChangeArrowheads="1"/>
            </p:cNvSpPr>
            <p:nvPr/>
          </p:nvSpPr>
          <p:spPr bwMode="auto">
            <a:xfrm>
              <a:off x="4377572" y="2504100"/>
              <a:ext cx="785818" cy="214314"/>
            </a:xfrm>
            <a:prstGeom prst="rect">
              <a:avLst/>
            </a:prstGeom>
            <a:solidFill>
              <a:srgbClr val="FF000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RHIB </a:t>
              </a:r>
              <a:r>
                <a:rPr lang="es-ES" sz="600" dirty="0" smtClean="0">
                  <a:latin typeface="Calibri" pitchFamily="34" charset="0"/>
                </a:rPr>
                <a:t>EB (3)</a:t>
              </a:r>
              <a:endParaRPr lang="es-ES" sz="600" dirty="0">
                <a:latin typeface="Calibri" pitchFamily="34" charset="0"/>
              </a:endParaRPr>
            </a:p>
          </p:txBody>
        </p:sp>
        <p:sp>
          <p:nvSpPr>
            <p:cNvPr id="236" name="Rectangle 109"/>
            <p:cNvSpPr>
              <a:spLocks noChangeArrowheads="1"/>
            </p:cNvSpPr>
            <p:nvPr/>
          </p:nvSpPr>
          <p:spPr bwMode="auto">
            <a:xfrm>
              <a:off x="4377572" y="2236292"/>
              <a:ext cx="785818" cy="214314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RHIB BB</a:t>
              </a:r>
            </a:p>
          </p:txBody>
        </p:sp>
        <p:sp>
          <p:nvSpPr>
            <p:cNvPr id="237" name="Rectangle 109"/>
            <p:cNvSpPr>
              <a:spLocks noChangeArrowheads="1"/>
            </p:cNvSpPr>
            <p:nvPr/>
          </p:nvSpPr>
          <p:spPr bwMode="auto">
            <a:xfrm>
              <a:off x="5286380" y="2257605"/>
              <a:ext cx="785818" cy="214314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 smtClean="0">
                  <a:latin typeface="Calibri" pitchFamily="34" charset="0"/>
                </a:rPr>
                <a:t>BREAKERS</a:t>
              </a:r>
              <a:endParaRPr lang="es-ES" sz="600" dirty="0">
                <a:latin typeface="Calibri" pitchFamily="34" charset="0"/>
              </a:endParaRPr>
            </a:p>
          </p:txBody>
        </p:sp>
        <p:sp>
          <p:nvSpPr>
            <p:cNvPr id="238" name="Rectangle 106"/>
            <p:cNvSpPr>
              <a:spLocks noChangeArrowheads="1"/>
            </p:cNvSpPr>
            <p:nvPr/>
          </p:nvSpPr>
          <p:spPr bwMode="auto">
            <a:xfrm>
              <a:off x="839694" y="3544625"/>
              <a:ext cx="711200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>
                  <a:latin typeface="Calibri" pitchFamily="34" charset="0"/>
                </a:rPr>
                <a:t>HPSW N° 1</a:t>
              </a:r>
            </a:p>
          </p:txBody>
        </p:sp>
        <p:sp>
          <p:nvSpPr>
            <p:cNvPr id="239" name="Rectangle 106"/>
            <p:cNvSpPr>
              <a:spLocks noChangeArrowheads="1"/>
            </p:cNvSpPr>
            <p:nvPr/>
          </p:nvSpPr>
          <p:spPr bwMode="auto">
            <a:xfrm>
              <a:off x="839694" y="3830375"/>
              <a:ext cx="711200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>
                  <a:latin typeface="Calibri" pitchFamily="34" charset="0"/>
                </a:rPr>
                <a:t>HPSW N° </a:t>
              </a:r>
              <a:r>
                <a:rPr lang="es-ES" sz="600" dirty="0" smtClean="0">
                  <a:latin typeface="Calibri" pitchFamily="34" charset="0"/>
                </a:rPr>
                <a:t>2</a:t>
              </a:r>
              <a:endParaRPr lang="es-ES" sz="600" dirty="0">
                <a:latin typeface="Calibri" pitchFamily="34" charset="0"/>
              </a:endParaRPr>
            </a:p>
          </p:txBody>
        </p:sp>
        <p:sp>
          <p:nvSpPr>
            <p:cNvPr id="240" name="Rectangle 106"/>
            <p:cNvSpPr>
              <a:spLocks noChangeArrowheads="1"/>
            </p:cNvSpPr>
            <p:nvPr/>
          </p:nvSpPr>
          <p:spPr bwMode="auto">
            <a:xfrm>
              <a:off x="839694" y="4116125"/>
              <a:ext cx="711200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HPSW N° 3</a:t>
              </a:r>
            </a:p>
          </p:txBody>
        </p:sp>
        <p:sp>
          <p:nvSpPr>
            <p:cNvPr id="241" name="Rectangle 106"/>
            <p:cNvSpPr>
              <a:spLocks noChangeArrowheads="1"/>
            </p:cNvSpPr>
            <p:nvPr/>
          </p:nvSpPr>
          <p:spPr bwMode="auto">
            <a:xfrm>
              <a:off x="839694" y="4401875"/>
              <a:ext cx="711200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 smtClean="0">
                  <a:latin typeface="Calibri" pitchFamily="34" charset="0"/>
                </a:rPr>
                <a:t>BBA </a:t>
              </a:r>
              <a:r>
                <a:rPr lang="es-ES" sz="600" dirty="0">
                  <a:latin typeface="Calibri" pitchFamily="34" charset="0"/>
                </a:rPr>
                <a:t>DE SERVICIO</a:t>
              </a:r>
            </a:p>
          </p:txBody>
        </p:sp>
        <p:sp>
          <p:nvSpPr>
            <p:cNvPr id="242" name="Rectangle 106"/>
            <p:cNvSpPr>
              <a:spLocks noChangeArrowheads="1"/>
            </p:cNvSpPr>
            <p:nvPr/>
          </p:nvSpPr>
          <p:spPr bwMode="auto">
            <a:xfrm>
              <a:off x="849219" y="4697150"/>
              <a:ext cx="711200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RAMAL DE INCENDIO</a:t>
              </a:r>
            </a:p>
          </p:txBody>
        </p:sp>
        <p:sp>
          <p:nvSpPr>
            <p:cNvPr id="243" name="Rectangle 106"/>
            <p:cNvSpPr>
              <a:spLocks noChangeArrowheads="1"/>
            </p:cNvSpPr>
            <p:nvPr/>
          </p:nvSpPr>
          <p:spPr bwMode="auto">
            <a:xfrm>
              <a:off x="1611219" y="3554150"/>
              <a:ext cx="536671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AVCAT</a:t>
              </a:r>
            </a:p>
          </p:txBody>
        </p:sp>
        <p:sp>
          <p:nvSpPr>
            <p:cNvPr id="244" name="Rectangle 106"/>
            <p:cNvSpPr>
              <a:spLocks noChangeArrowheads="1"/>
            </p:cNvSpPr>
            <p:nvPr/>
          </p:nvSpPr>
          <p:spPr bwMode="auto">
            <a:xfrm>
              <a:off x="1611219" y="3839900"/>
              <a:ext cx="536671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 smtClean="0">
                  <a:latin typeface="Calibri" pitchFamily="34" charset="0"/>
                </a:rPr>
                <a:t>DMFO</a:t>
              </a:r>
              <a:endParaRPr lang="es-ES" sz="600" dirty="0">
                <a:latin typeface="Calibri" pitchFamily="34" charset="0"/>
              </a:endParaRPr>
            </a:p>
          </p:txBody>
        </p:sp>
        <p:sp>
          <p:nvSpPr>
            <p:cNvPr id="245" name="Rectangle 106"/>
            <p:cNvSpPr>
              <a:spLocks noChangeArrowheads="1"/>
            </p:cNvSpPr>
            <p:nvPr/>
          </p:nvSpPr>
          <p:spPr bwMode="auto">
            <a:xfrm>
              <a:off x="1611219" y="4125650"/>
              <a:ext cx="536671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 smtClean="0">
                  <a:latin typeface="Calibri" pitchFamily="34" charset="0"/>
                </a:rPr>
                <a:t>HIFR</a:t>
              </a:r>
              <a:endParaRPr lang="es-ES" sz="600" dirty="0">
                <a:latin typeface="Calibri" pitchFamily="34" charset="0"/>
              </a:endParaRPr>
            </a:p>
          </p:txBody>
        </p:sp>
        <p:sp>
          <p:nvSpPr>
            <p:cNvPr id="246" name="Rectangle 106"/>
            <p:cNvSpPr>
              <a:spLocks noChangeArrowheads="1"/>
            </p:cNvSpPr>
            <p:nvPr/>
          </p:nvSpPr>
          <p:spPr bwMode="auto">
            <a:xfrm>
              <a:off x="1611219" y="4411400"/>
              <a:ext cx="536671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 smtClean="0">
                  <a:latin typeface="Calibri" pitchFamily="34" charset="0"/>
                </a:rPr>
                <a:t>GRÚA BB</a:t>
              </a:r>
              <a:endParaRPr lang="es-ES" sz="600" dirty="0">
                <a:latin typeface="Calibri" pitchFamily="34" charset="0"/>
              </a:endParaRPr>
            </a:p>
          </p:txBody>
        </p:sp>
        <p:sp>
          <p:nvSpPr>
            <p:cNvPr id="247" name="Rectangle 106"/>
            <p:cNvSpPr>
              <a:spLocks noChangeArrowheads="1"/>
            </p:cNvSpPr>
            <p:nvPr/>
          </p:nvSpPr>
          <p:spPr bwMode="auto">
            <a:xfrm>
              <a:off x="1620744" y="4706675"/>
              <a:ext cx="536671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 smtClean="0">
                  <a:latin typeface="Calibri" pitchFamily="34" charset="0"/>
                </a:rPr>
                <a:t>GRUA EB</a:t>
              </a:r>
              <a:endParaRPr lang="es-ES" sz="600" dirty="0">
                <a:latin typeface="Calibri" pitchFamily="34" charset="0"/>
              </a:endParaRPr>
            </a:p>
          </p:txBody>
        </p:sp>
        <p:sp>
          <p:nvSpPr>
            <p:cNvPr id="248" name="Rectangle 106"/>
            <p:cNvSpPr>
              <a:spLocks noChangeArrowheads="1"/>
            </p:cNvSpPr>
            <p:nvPr/>
          </p:nvSpPr>
          <p:spPr bwMode="auto">
            <a:xfrm>
              <a:off x="2211294" y="3563675"/>
              <a:ext cx="612871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 smtClean="0">
                  <a:latin typeface="Calibri" pitchFamily="34" charset="0"/>
                </a:rPr>
                <a:t>CABRESTANTE</a:t>
              </a:r>
              <a:endParaRPr lang="es-ES" sz="600" dirty="0">
                <a:latin typeface="Calibri" pitchFamily="34" charset="0"/>
              </a:endParaRPr>
            </a:p>
          </p:txBody>
        </p:sp>
        <p:sp>
          <p:nvSpPr>
            <p:cNvPr id="249" name="Rectangle 106"/>
            <p:cNvSpPr>
              <a:spLocks noChangeArrowheads="1"/>
            </p:cNvSpPr>
            <p:nvPr/>
          </p:nvSpPr>
          <p:spPr bwMode="auto">
            <a:xfrm>
              <a:off x="2211294" y="3849425"/>
              <a:ext cx="612871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 smtClean="0">
                  <a:latin typeface="Calibri" pitchFamily="34" charset="0"/>
                </a:rPr>
                <a:t>WINCHE</a:t>
              </a:r>
              <a:endParaRPr lang="es-ES" sz="600" dirty="0">
                <a:latin typeface="Calibri" pitchFamily="34" charset="0"/>
              </a:endParaRPr>
            </a:p>
          </p:txBody>
        </p:sp>
        <p:sp>
          <p:nvSpPr>
            <p:cNvPr id="250" name="Rectangle 106"/>
            <p:cNvSpPr>
              <a:spLocks noChangeArrowheads="1"/>
            </p:cNvSpPr>
            <p:nvPr/>
          </p:nvSpPr>
          <p:spPr bwMode="auto">
            <a:xfrm>
              <a:off x="2887569" y="3563675"/>
              <a:ext cx="612871" cy="236403"/>
            </a:xfrm>
            <a:prstGeom prst="rect">
              <a:avLst/>
            </a:prstGeom>
            <a:solidFill>
              <a:srgbClr val="FF000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KWM </a:t>
              </a:r>
              <a:r>
                <a:rPr lang="es-ES" sz="600" dirty="0" smtClean="0">
                  <a:latin typeface="Calibri" pitchFamily="34" charset="0"/>
                </a:rPr>
                <a:t>N°1 (4)</a:t>
              </a:r>
              <a:endParaRPr lang="es-ES" sz="600" dirty="0">
                <a:latin typeface="Calibri" pitchFamily="34" charset="0"/>
              </a:endParaRPr>
            </a:p>
          </p:txBody>
        </p:sp>
        <p:sp>
          <p:nvSpPr>
            <p:cNvPr id="251" name="Rectangle 106"/>
            <p:cNvSpPr>
              <a:spLocks noChangeArrowheads="1"/>
            </p:cNvSpPr>
            <p:nvPr/>
          </p:nvSpPr>
          <p:spPr bwMode="auto">
            <a:xfrm>
              <a:off x="2887569" y="3849425"/>
              <a:ext cx="612871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KWM N°2</a:t>
              </a:r>
            </a:p>
          </p:txBody>
        </p:sp>
        <p:sp>
          <p:nvSpPr>
            <p:cNvPr id="252" name="Rectangle 106"/>
            <p:cNvSpPr>
              <a:spLocks noChangeArrowheads="1"/>
            </p:cNvSpPr>
            <p:nvPr/>
          </p:nvSpPr>
          <p:spPr bwMode="auto">
            <a:xfrm>
              <a:off x="2887569" y="4135175"/>
              <a:ext cx="612871" cy="236403"/>
            </a:xfrm>
            <a:prstGeom prst="rect">
              <a:avLst/>
            </a:prstGeom>
            <a:solidFill>
              <a:srgbClr val="FF000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 smtClean="0">
                  <a:latin typeface="Calibri" pitchFamily="34" charset="0"/>
                </a:rPr>
                <a:t>CALDERA N°1 (5)) </a:t>
              </a:r>
              <a:endParaRPr lang="es-ES" sz="600" dirty="0">
                <a:latin typeface="Calibri" pitchFamily="34" charset="0"/>
              </a:endParaRPr>
            </a:p>
          </p:txBody>
        </p:sp>
        <p:sp>
          <p:nvSpPr>
            <p:cNvPr id="253" name="Rectangle 106"/>
            <p:cNvSpPr>
              <a:spLocks noChangeArrowheads="1"/>
            </p:cNvSpPr>
            <p:nvPr/>
          </p:nvSpPr>
          <p:spPr bwMode="auto">
            <a:xfrm>
              <a:off x="2887569" y="4420925"/>
              <a:ext cx="612871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CALDERA N°2</a:t>
              </a:r>
            </a:p>
          </p:txBody>
        </p:sp>
        <p:sp>
          <p:nvSpPr>
            <p:cNvPr id="254" name="Rectangle 106"/>
            <p:cNvSpPr>
              <a:spLocks noChangeArrowheads="1"/>
            </p:cNvSpPr>
            <p:nvPr/>
          </p:nvSpPr>
          <p:spPr bwMode="auto">
            <a:xfrm>
              <a:off x="3544794" y="3563675"/>
              <a:ext cx="612871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EST. RECARGA PROA</a:t>
              </a:r>
            </a:p>
          </p:txBody>
        </p:sp>
        <p:sp>
          <p:nvSpPr>
            <p:cNvPr id="255" name="Rectangle 106"/>
            <p:cNvSpPr>
              <a:spLocks noChangeArrowheads="1"/>
            </p:cNvSpPr>
            <p:nvPr/>
          </p:nvSpPr>
          <p:spPr bwMode="auto">
            <a:xfrm>
              <a:off x="3544794" y="3849425"/>
              <a:ext cx="612871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EST. RECARGA POPA</a:t>
              </a:r>
            </a:p>
          </p:txBody>
        </p:sp>
        <p:sp>
          <p:nvSpPr>
            <p:cNvPr id="256" name="Rectangle 106"/>
            <p:cNvSpPr>
              <a:spLocks noChangeArrowheads="1"/>
            </p:cNvSpPr>
            <p:nvPr/>
          </p:nvSpPr>
          <p:spPr bwMode="auto">
            <a:xfrm>
              <a:off x="3544794" y="4135175"/>
              <a:ext cx="612871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COMPRESOR BAUER</a:t>
              </a:r>
            </a:p>
          </p:txBody>
        </p:sp>
        <p:sp>
          <p:nvSpPr>
            <p:cNvPr id="257" name="Rectangle 106"/>
            <p:cNvSpPr>
              <a:spLocks noChangeArrowheads="1"/>
            </p:cNvSpPr>
            <p:nvPr/>
          </p:nvSpPr>
          <p:spPr bwMode="auto">
            <a:xfrm>
              <a:off x="3544794" y="4420925"/>
              <a:ext cx="612871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SERVO BB</a:t>
              </a:r>
            </a:p>
          </p:txBody>
        </p:sp>
        <p:sp>
          <p:nvSpPr>
            <p:cNvPr id="258" name="Rectangle 106"/>
            <p:cNvSpPr>
              <a:spLocks noChangeArrowheads="1"/>
            </p:cNvSpPr>
            <p:nvPr/>
          </p:nvSpPr>
          <p:spPr bwMode="auto">
            <a:xfrm>
              <a:off x="3554319" y="4716200"/>
              <a:ext cx="612871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 smtClean="0">
                  <a:latin typeface="Calibri" pitchFamily="34" charset="0"/>
                </a:rPr>
                <a:t>SERVO EB</a:t>
              </a:r>
              <a:endParaRPr lang="es-ES" sz="600" dirty="0">
                <a:latin typeface="Calibri" pitchFamily="34" charset="0"/>
              </a:endParaRPr>
            </a:p>
          </p:txBody>
        </p:sp>
        <p:sp>
          <p:nvSpPr>
            <p:cNvPr id="259" name="Rectangle 106"/>
            <p:cNvSpPr>
              <a:spLocks noChangeArrowheads="1"/>
            </p:cNvSpPr>
            <p:nvPr/>
          </p:nvSpPr>
          <p:spPr bwMode="auto">
            <a:xfrm>
              <a:off x="4202019" y="3573200"/>
              <a:ext cx="612871" cy="236403"/>
            </a:xfrm>
            <a:prstGeom prst="rect">
              <a:avLst/>
            </a:prstGeom>
            <a:solidFill>
              <a:srgbClr val="FFFF0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 smtClean="0">
                  <a:latin typeface="Calibri" pitchFamily="34" charset="0"/>
                </a:rPr>
                <a:t>VENT/EXT (6)</a:t>
              </a:r>
              <a:endParaRPr lang="es-ES" sz="600" dirty="0">
                <a:latin typeface="Calibri" pitchFamily="34" charset="0"/>
              </a:endParaRPr>
            </a:p>
          </p:txBody>
        </p:sp>
        <p:sp>
          <p:nvSpPr>
            <p:cNvPr id="260" name="Rectangle 106"/>
            <p:cNvSpPr>
              <a:spLocks noChangeArrowheads="1"/>
            </p:cNvSpPr>
            <p:nvPr/>
          </p:nvSpPr>
          <p:spPr bwMode="auto">
            <a:xfrm>
              <a:off x="4202019" y="3858950"/>
              <a:ext cx="612871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BBA AGUA BEBIDA N°1</a:t>
              </a:r>
            </a:p>
          </p:txBody>
        </p:sp>
        <p:sp>
          <p:nvSpPr>
            <p:cNvPr id="261" name="Rectangle 106"/>
            <p:cNvSpPr>
              <a:spLocks noChangeArrowheads="1"/>
            </p:cNvSpPr>
            <p:nvPr/>
          </p:nvSpPr>
          <p:spPr bwMode="auto">
            <a:xfrm>
              <a:off x="4202019" y="4144700"/>
              <a:ext cx="612871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BBA AGUA BEBIDA N°2</a:t>
              </a:r>
            </a:p>
          </p:txBody>
        </p:sp>
        <p:sp>
          <p:nvSpPr>
            <p:cNvPr id="262" name="Rectangle 106"/>
            <p:cNvSpPr>
              <a:spLocks noChangeArrowheads="1"/>
            </p:cNvSpPr>
            <p:nvPr/>
          </p:nvSpPr>
          <p:spPr bwMode="auto">
            <a:xfrm>
              <a:off x="4202019" y="4430450"/>
              <a:ext cx="612871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 smtClean="0">
                  <a:latin typeface="Calibri" pitchFamily="34" charset="0"/>
                </a:rPr>
                <a:t>POI N°1</a:t>
              </a:r>
              <a:endParaRPr lang="es-ES" sz="600" dirty="0">
                <a:latin typeface="Calibri" pitchFamily="34" charset="0"/>
              </a:endParaRPr>
            </a:p>
          </p:txBody>
        </p:sp>
        <p:sp>
          <p:nvSpPr>
            <p:cNvPr id="263" name="Rectangle 106"/>
            <p:cNvSpPr>
              <a:spLocks noChangeArrowheads="1"/>
            </p:cNvSpPr>
            <p:nvPr/>
          </p:nvSpPr>
          <p:spPr bwMode="auto">
            <a:xfrm>
              <a:off x="4211544" y="4725725"/>
              <a:ext cx="612871" cy="236403"/>
            </a:xfrm>
            <a:prstGeom prst="rect">
              <a:avLst/>
            </a:prstGeom>
            <a:solidFill>
              <a:srgbClr val="FFFF0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 smtClean="0">
                  <a:latin typeface="Calibri" pitchFamily="34" charset="0"/>
                </a:rPr>
                <a:t>POI N°2(7)</a:t>
              </a:r>
              <a:endParaRPr lang="es-ES" sz="600" dirty="0">
                <a:latin typeface="Calibri" pitchFamily="34" charset="0"/>
              </a:endParaRPr>
            </a:p>
          </p:txBody>
        </p:sp>
        <p:sp>
          <p:nvSpPr>
            <p:cNvPr id="264" name="Rectangle 106"/>
            <p:cNvSpPr>
              <a:spLocks noChangeArrowheads="1"/>
            </p:cNvSpPr>
            <p:nvPr/>
          </p:nvSpPr>
          <p:spPr bwMode="auto">
            <a:xfrm>
              <a:off x="4868769" y="3573200"/>
              <a:ext cx="612871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LPAC</a:t>
              </a:r>
            </a:p>
          </p:txBody>
        </p:sp>
        <p:sp>
          <p:nvSpPr>
            <p:cNvPr id="265" name="Rectangle 106"/>
            <p:cNvSpPr>
              <a:spLocks noChangeArrowheads="1"/>
            </p:cNvSpPr>
            <p:nvPr/>
          </p:nvSpPr>
          <p:spPr bwMode="auto">
            <a:xfrm>
              <a:off x="4868769" y="3858950"/>
              <a:ext cx="612871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HPAC </a:t>
              </a:r>
              <a:r>
                <a:rPr lang="es-ES" sz="600" dirty="0" smtClean="0">
                  <a:latin typeface="Calibri" pitchFamily="34" charset="0"/>
                </a:rPr>
                <a:t>N°1</a:t>
              </a:r>
              <a:endParaRPr lang="es-ES" sz="600" dirty="0">
                <a:latin typeface="Calibri" pitchFamily="34" charset="0"/>
              </a:endParaRPr>
            </a:p>
          </p:txBody>
        </p:sp>
        <p:sp>
          <p:nvSpPr>
            <p:cNvPr id="266" name="Rectangle 106"/>
            <p:cNvSpPr>
              <a:spLocks noChangeArrowheads="1"/>
            </p:cNvSpPr>
            <p:nvPr/>
          </p:nvSpPr>
          <p:spPr bwMode="auto">
            <a:xfrm>
              <a:off x="4868769" y="4144700"/>
              <a:ext cx="612871" cy="236403"/>
            </a:xfrm>
            <a:prstGeom prst="rect">
              <a:avLst/>
            </a:prstGeom>
            <a:solidFill>
              <a:srgbClr val="FFFF0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HPAC </a:t>
              </a:r>
              <a:r>
                <a:rPr lang="es-ES" sz="600" dirty="0" smtClean="0">
                  <a:latin typeface="Calibri" pitchFamily="34" charset="0"/>
                </a:rPr>
                <a:t>N°2 (9)</a:t>
              </a:r>
              <a:endParaRPr lang="es-ES" sz="600" dirty="0">
                <a:latin typeface="Calibri" pitchFamily="34" charset="0"/>
              </a:endParaRPr>
            </a:p>
          </p:txBody>
        </p:sp>
        <p:sp>
          <p:nvSpPr>
            <p:cNvPr id="267" name="Rectangle 106"/>
            <p:cNvSpPr>
              <a:spLocks noChangeArrowheads="1"/>
            </p:cNvSpPr>
            <p:nvPr/>
          </p:nvSpPr>
          <p:spPr bwMode="auto">
            <a:xfrm>
              <a:off x="4868769" y="4430450"/>
              <a:ext cx="612871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RF</a:t>
              </a:r>
            </a:p>
          </p:txBody>
        </p:sp>
        <p:sp>
          <p:nvSpPr>
            <p:cNvPr id="268" name="Rectangle 106"/>
            <p:cNvSpPr>
              <a:spLocks noChangeArrowheads="1"/>
            </p:cNvSpPr>
            <p:nvPr/>
          </p:nvSpPr>
          <p:spPr bwMode="auto">
            <a:xfrm>
              <a:off x="5545044" y="3573200"/>
              <a:ext cx="812896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 smtClean="0">
                  <a:latin typeface="Calibri" pitchFamily="34" charset="0"/>
                </a:rPr>
                <a:t>CTO. ACHIQUE</a:t>
              </a:r>
              <a:endParaRPr lang="es-ES" sz="600" dirty="0">
                <a:latin typeface="Calibri" pitchFamily="34" charset="0"/>
              </a:endParaRPr>
            </a:p>
          </p:txBody>
        </p:sp>
        <p:sp>
          <p:nvSpPr>
            <p:cNvPr id="269" name="Rectangle 106"/>
            <p:cNvSpPr>
              <a:spLocks noChangeArrowheads="1"/>
            </p:cNvSpPr>
            <p:nvPr/>
          </p:nvSpPr>
          <p:spPr bwMode="auto">
            <a:xfrm>
              <a:off x="5545044" y="3858950"/>
              <a:ext cx="812896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HALON MQ.</a:t>
              </a:r>
            </a:p>
          </p:txBody>
        </p:sp>
        <p:sp>
          <p:nvSpPr>
            <p:cNvPr id="270" name="Rectangle 106"/>
            <p:cNvSpPr>
              <a:spLocks noChangeArrowheads="1"/>
            </p:cNvSpPr>
            <p:nvPr/>
          </p:nvSpPr>
          <p:spPr bwMode="auto">
            <a:xfrm>
              <a:off x="5545044" y="4144700"/>
              <a:ext cx="812896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 smtClean="0">
                  <a:latin typeface="Calibri" pitchFamily="34" charset="0"/>
                </a:rPr>
                <a:t>FOAM CUB. VUELO</a:t>
              </a:r>
              <a:endParaRPr lang="es-ES" sz="600" dirty="0">
                <a:latin typeface="Calibri" pitchFamily="34" charset="0"/>
              </a:endParaRPr>
            </a:p>
          </p:txBody>
        </p:sp>
        <p:sp>
          <p:nvSpPr>
            <p:cNvPr id="271" name="Rectangle 106"/>
            <p:cNvSpPr>
              <a:spLocks noChangeArrowheads="1"/>
            </p:cNvSpPr>
            <p:nvPr/>
          </p:nvSpPr>
          <p:spPr bwMode="auto">
            <a:xfrm>
              <a:off x="5545044" y="4430450"/>
              <a:ext cx="812896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 smtClean="0">
                  <a:latin typeface="Calibri" pitchFamily="34" charset="0"/>
                </a:rPr>
                <a:t>FOAM MQ.</a:t>
              </a:r>
            </a:p>
          </p:txBody>
        </p:sp>
        <p:sp>
          <p:nvSpPr>
            <p:cNvPr id="272" name="Rectangle 106"/>
            <p:cNvSpPr>
              <a:spLocks noChangeArrowheads="1"/>
            </p:cNvSpPr>
            <p:nvPr/>
          </p:nvSpPr>
          <p:spPr bwMode="auto">
            <a:xfrm>
              <a:off x="6411818" y="3573200"/>
              <a:ext cx="898621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 smtClean="0">
                  <a:latin typeface="Calibri" pitchFamily="34" charset="0"/>
                </a:rPr>
                <a:t>PARTIDA CRA PROA</a:t>
              </a:r>
              <a:endParaRPr lang="es-ES" sz="600" dirty="0">
                <a:latin typeface="Calibri" pitchFamily="34" charset="0"/>
              </a:endParaRPr>
            </a:p>
          </p:txBody>
        </p:sp>
        <p:sp>
          <p:nvSpPr>
            <p:cNvPr id="273" name="Rectangle 106"/>
            <p:cNvSpPr>
              <a:spLocks noChangeArrowheads="1"/>
            </p:cNvSpPr>
            <p:nvPr/>
          </p:nvSpPr>
          <p:spPr bwMode="auto">
            <a:xfrm>
              <a:off x="6411818" y="3858950"/>
              <a:ext cx="898621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 smtClean="0">
                  <a:latin typeface="Calibri" pitchFamily="34" charset="0"/>
                </a:rPr>
                <a:t>PARTIDA CRA POPA</a:t>
              </a:r>
              <a:endParaRPr lang="es-ES" sz="600" dirty="0">
                <a:latin typeface="Calibri" pitchFamily="34" charset="0"/>
              </a:endParaRPr>
            </a:p>
          </p:txBody>
        </p:sp>
        <p:sp>
          <p:nvSpPr>
            <p:cNvPr id="274" name="Rectangle 106"/>
            <p:cNvSpPr>
              <a:spLocks noChangeArrowheads="1"/>
            </p:cNvSpPr>
            <p:nvPr/>
          </p:nvSpPr>
          <p:spPr bwMode="auto">
            <a:xfrm>
              <a:off x="6411818" y="4144700"/>
              <a:ext cx="898621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MANGUERAS</a:t>
              </a:r>
            </a:p>
          </p:txBody>
        </p:sp>
        <p:sp>
          <p:nvSpPr>
            <p:cNvPr id="275" name="Rectangle 106"/>
            <p:cNvSpPr>
              <a:spLocks noChangeArrowheads="1"/>
            </p:cNvSpPr>
            <p:nvPr/>
          </p:nvSpPr>
          <p:spPr bwMode="auto">
            <a:xfrm>
              <a:off x="5554569" y="4725725"/>
              <a:ext cx="812896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SEWAGE</a:t>
              </a:r>
            </a:p>
          </p:txBody>
        </p:sp>
        <p:sp>
          <p:nvSpPr>
            <p:cNvPr id="287" name="Rectangle 109"/>
            <p:cNvSpPr>
              <a:spLocks noChangeArrowheads="1"/>
            </p:cNvSpPr>
            <p:nvPr/>
          </p:nvSpPr>
          <p:spPr bwMode="auto">
            <a:xfrm>
              <a:off x="6143635" y="2257092"/>
              <a:ext cx="866265" cy="214314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 smtClean="0">
                  <a:latin typeface="Calibri" pitchFamily="34" charset="0"/>
                </a:rPr>
                <a:t>IMCS</a:t>
              </a:r>
              <a:endParaRPr lang="es-ES" sz="600" dirty="0">
                <a:latin typeface="Calibri" pitchFamily="34" charset="0"/>
              </a:endParaRPr>
            </a:p>
          </p:txBody>
        </p:sp>
        <p:sp>
          <p:nvSpPr>
            <p:cNvPr id="288" name="Rectangle 109"/>
            <p:cNvSpPr>
              <a:spLocks noChangeArrowheads="1"/>
            </p:cNvSpPr>
            <p:nvPr/>
          </p:nvSpPr>
          <p:spPr bwMode="auto">
            <a:xfrm>
              <a:off x="5286380" y="2522091"/>
              <a:ext cx="785818" cy="214314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CL" sz="600" dirty="0">
                  <a:latin typeface="Calibri" pitchFamily="34" charset="0"/>
                </a:rPr>
                <a:t>EV’s</a:t>
              </a:r>
              <a:endParaRPr lang="es-ES" sz="600" dirty="0">
                <a:latin typeface="Calibri" pitchFamily="34" charset="0"/>
              </a:endParaRPr>
            </a:p>
          </p:txBody>
        </p:sp>
        <p:sp>
          <p:nvSpPr>
            <p:cNvPr id="289" name="Rectangle 109"/>
            <p:cNvSpPr>
              <a:spLocks noChangeArrowheads="1"/>
            </p:cNvSpPr>
            <p:nvPr/>
          </p:nvSpPr>
          <p:spPr bwMode="auto">
            <a:xfrm>
              <a:off x="1714480" y="2243650"/>
              <a:ext cx="785818" cy="214314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 smtClean="0">
                  <a:latin typeface="Calibri" pitchFamily="34" charset="0"/>
                </a:rPr>
                <a:t>DG EMERGENCIA</a:t>
              </a:r>
              <a:endParaRPr lang="es-ES" sz="600" dirty="0">
                <a:latin typeface="Calibri" pitchFamily="34" charset="0"/>
              </a:endParaRPr>
            </a:p>
          </p:txBody>
        </p:sp>
        <p:sp>
          <p:nvSpPr>
            <p:cNvPr id="290" name="Rectangle 106"/>
            <p:cNvSpPr>
              <a:spLocks noChangeArrowheads="1"/>
            </p:cNvSpPr>
            <p:nvPr/>
          </p:nvSpPr>
          <p:spPr bwMode="auto">
            <a:xfrm>
              <a:off x="2214546" y="4143901"/>
              <a:ext cx="612871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 smtClean="0">
                  <a:latin typeface="Calibri" pitchFamily="34" charset="0"/>
                </a:rPr>
                <a:t>SEPARADOR AGUA ACEITE</a:t>
              </a:r>
              <a:endParaRPr lang="es-ES" sz="600" dirty="0">
                <a:latin typeface="Calibri" pitchFamily="34" charset="0"/>
              </a:endParaRPr>
            </a:p>
          </p:txBody>
        </p:sp>
        <p:sp>
          <p:nvSpPr>
            <p:cNvPr id="291" name="Rectangle 106"/>
            <p:cNvSpPr>
              <a:spLocks noChangeArrowheads="1"/>
            </p:cNvSpPr>
            <p:nvPr/>
          </p:nvSpPr>
          <p:spPr bwMode="auto">
            <a:xfrm>
              <a:off x="2214546" y="4429651"/>
              <a:ext cx="612871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 smtClean="0">
                  <a:latin typeface="Calibri" pitchFamily="34" charset="0"/>
                </a:rPr>
                <a:t>CORTINA HANGAR</a:t>
              </a:r>
              <a:endParaRPr lang="es-ES" sz="600" dirty="0">
                <a:latin typeface="Calibri" pitchFamily="34" charset="0"/>
              </a:endParaRPr>
            </a:p>
          </p:txBody>
        </p:sp>
        <p:sp>
          <p:nvSpPr>
            <p:cNvPr id="292" name="Rectangle 109"/>
            <p:cNvSpPr>
              <a:spLocks noChangeArrowheads="1"/>
            </p:cNvSpPr>
            <p:nvPr/>
          </p:nvSpPr>
          <p:spPr bwMode="auto">
            <a:xfrm>
              <a:off x="5297013" y="2786064"/>
              <a:ext cx="785818" cy="214314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CL" sz="600" dirty="0">
                  <a:latin typeface="Calibri" pitchFamily="34" charset="0"/>
                </a:rPr>
                <a:t>BAJO VOLTAJE</a:t>
              </a:r>
              <a:endParaRPr lang="es-ES" sz="600" dirty="0">
                <a:latin typeface="Calibri" pitchFamily="34" charset="0"/>
              </a:endParaRPr>
            </a:p>
          </p:txBody>
        </p:sp>
        <p:sp>
          <p:nvSpPr>
            <p:cNvPr id="293" name="Rectangle 191"/>
            <p:cNvSpPr>
              <a:spLocks noChangeArrowheads="1"/>
            </p:cNvSpPr>
            <p:nvPr/>
          </p:nvSpPr>
          <p:spPr bwMode="auto">
            <a:xfrm>
              <a:off x="2178088" y="1695545"/>
              <a:ext cx="601662" cy="259200"/>
            </a:xfrm>
            <a:prstGeom prst="rect">
              <a:avLst/>
            </a:prstGeom>
            <a:solidFill>
              <a:srgbClr val="00B050"/>
            </a:solidFill>
            <a:ln w="9525" cap="rnd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PURIF. FO</a:t>
              </a:r>
            </a:p>
          </p:txBody>
        </p:sp>
        <p:sp>
          <p:nvSpPr>
            <p:cNvPr id="294" name="Rectangle 13"/>
            <p:cNvSpPr>
              <a:spLocks noChangeArrowheads="1"/>
            </p:cNvSpPr>
            <p:nvPr/>
          </p:nvSpPr>
          <p:spPr bwMode="auto">
            <a:xfrm>
              <a:off x="2178089" y="1378348"/>
              <a:ext cx="601662" cy="259200"/>
            </a:xfrm>
            <a:prstGeom prst="rect">
              <a:avLst/>
            </a:prstGeom>
            <a:solidFill>
              <a:srgbClr val="00B050"/>
            </a:solidFill>
            <a:ln w="9525" cap="rnd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_tradnl" sz="600" dirty="0" smtClean="0">
                  <a:latin typeface="Calibri" pitchFamily="34" charset="0"/>
                </a:rPr>
                <a:t>CAJA </a:t>
              </a:r>
              <a:r>
                <a:rPr lang="es-ES_tradnl" sz="600" dirty="0" smtClean="0">
                  <a:solidFill>
                    <a:srgbClr val="000000"/>
                  </a:solidFill>
                  <a:latin typeface="Calibri" pitchFamily="34" charset="0"/>
                </a:rPr>
                <a:t>BB</a:t>
              </a:r>
              <a:endParaRPr lang="es-ES_tradnl" sz="600" dirty="0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295" name="Rectangle 15"/>
            <p:cNvSpPr>
              <a:spLocks noChangeArrowheads="1"/>
            </p:cNvSpPr>
            <p:nvPr/>
          </p:nvSpPr>
          <p:spPr bwMode="auto">
            <a:xfrm>
              <a:off x="1502350" y="1378348"/>
              <a:ext cx="601663" cy="259200"/>
            </a:xfrm>
            <a:prstGeom prst="rect">
              <a:avLst/>
            </a:prstGeom>
            <a:solidFill>
              <a:srgbClr val="00B050"/>
            </a:solidFill>
            <a:ln w="9525" cap="rnd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solidFill>
                    <a:srgbClr val="000000"/>
                  </a:solidFill>
                  <a:latin typeface="Calibri" pitchFamily="34" charset="0"/>
                </a:rPr>
                <a:t>KVD </a:t>
              </a:r>
              <a:r>
                <a:rPr lang="es-ES" sz="600" dirty="0" smtClean="0">
                  <a:solidFill>
                    <a:srgbClr val="000000"/>
                  </a:solidFill>
                  <a:latin typeface="Calibri" pitchFamily="34" charset="0"/>
                </a:rPr>
                <a:t>BB</a:t>
              </a:r>
              <a:endParaRPr lang="es-ES" sz="600" dirty="0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296" name="Rectangle 7"/>
            <p:cNvSpPr>
              <a:spLocks noChangeArrowheads="1"/>
            </p:cNvSpPr>
            <p:nvPr/>
          </p:nvSpPr>
          <p:spPr bwMode="auto">
            <a:xfrm>
              <a:off x="836137" y="1378348"/>
              <a:ext cx="601662" cy="259200"/>
            </a:xfrm>
            <a:prstGeom prst="rect">
              <a:avLst/>
            </a:prstGeom>
            <a:solidFill>
              <a:srgbClr val="00B050"/>
            </a:solidFill>
            <a:ln w="9525" cap="rnd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_tradnl" sz="600" dirty="0">
                  <a:solidFill>
                    <a:srgbClr val="000000"/>
                  </a:solidFill>
                  <a:latin typeface="Calibri" pitchFamily="34" charset="0"/>
                </a:rPr>
                <a:t>HVGT  BB </a:t>
              </a:r>
            </a:p>
          </p:txBody>
        </p:sp>
        <p:sp>
          <p:nvSpPr>
            <p:cNvPr id="297" name="Rectangle 12"/>
            <p:cNvSpPr>
              <a:spLocks noChangeArrowheads="1"/>
            </p:cNvSpPr>
            <p:nvPr/>
          </p:nvSpPr>
          <p:spPr bwMode="auto">
            <a:xfrm>
              <a:off x="2178089" y="1054313"/>
              <a:ext cx="601662" cy="259200"/>
            </a:xfrm>
            <a:prstGeom prst="rect">
              <a:avLst/>
            </a:prstGeom>
            <a:solidFill>
              <a:srgbClr val="00B050"/>
            </a:solidFill>
            <a:ln w="9525" cap="rnd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_tradnl" sz="600" dirty="0" smtClean="0">
                  <a:latin typeface="Calibri" pitchFamily="34" charset="0"/>
                </a:rPr>
                <a:t>CAJA </a:t>
              </a:r>
              <a:r>
                <a:rPr lang="es-ES_tradnl" sz="600" dirty="0" smtClean="0">
                  <a:solidFill>
                    <a:srgbClr val="000000"/>
                  </a:solidFill>
                  <a:latin typeface="Calibri" pitchFamily="34" charset="0"/>
                </a:rPr>
                <a:t>EB</a:t>
              </a:r>
              <a:endParaRPr lang="es-ES" sz="600" dirty="0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298" name="Rectangle 14"/>
            <p:cNvSpPr>
              <a:spLocks noChangeArrowheads="1"/>
            </p:cNvSpPr>
            <p:nvPr/>
          </p:nvSpPr>
          <p:spPr bwMode="auto">
            <a:xfrm>
              <a:off x="1502350" y="1054313"/>
              <a:ext cx="601663" cy="259200"/>
            </a:xfrm>
            <a:prstGeom prst="rect">
              <a:avLst/>
            </a:prstGeom>
            <a:solidFill>
              <a:srgbClr val="00B050"/>
            </a:solidFill>
            <a:ln w="9525" cap="rnd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_tradnl" sz="600" dirty="0">
                  <a:solidFill>
                    <a:srgbClr val="000000"/>
                  </a:solidFill>
                  <a:latin typeface="Calibri" pitchFamily="34" charset="0"/>
                </a:rPr>
                <a:t>KVD EB</a:t>
              </a:r>
              <a:endParaRPr lang="es-ES" sz="600" dirty="0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299" name="Rectangle 7"/>
            <p:cNvSpPr>
              <a:spLocks noChangeArrowheads="1"/>
            </p:cNvSpPr>
            <p:nvPr/>
          </p:nvSpPr>
          <p:spPr bwMode="auto">
            <a:xfrm>
              <a:off x="836137" y="1054313"/>
              <a:ext cx="601662" cy="259200"/>
            </a:xfrm>
            <a:prstGeom prst="rect">
              <a:avLst/>
            </a:prstGeom>
            <a:solidFill>
              <a:srgbClr val="00B050"/>
            </a:solidFill>
            <a:ln w="9525" cap="rnd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_tradnl" sz="600" dirty="0">
                  <a:solidFill>
                    <a:srgbClr val="000000"/>
                  </a:solidFill>
                  <a:latin typeface="Calibri" pitchFamily="34" charset="0"/>
                </a:rPr>
                <a:t>HVGT </a:t>
              </a:r>
              <a:r>
                <a:rPr lang="es-ES_tradnl" sz="600" dirty="0" smtClean="0">
                  <a:solidFill>
                    <a:srgbClr val="000000"/>
                  </a:solidFill>
                  <a:latin typeface="Calibri" pitchFamily="34" charset="0"/>
                </a:rPr>
                <a:t>EB</a:t>
              </a:r>
              <a:endParaRPr lang="es-ES_tradnl" sz="600" dirty="0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300" name="Rectangle 191"/>
            <p:cNvSpPr>
              <a:spLocks noChangeArrowheads="1"/>
            </p:cNvSpPr>
            <p:nvPr/>
          </p:nvSpPr>
          <p:spPr bwMode="auto">
            <a:xfrm>
              <a:off x="2834205" y="1695545"/>
              <a:ext cx="601662" cy="259200"/>
            </a:xfrm>
            <a:prstGeom prst="rect">
              <a:avLst/>
            </a:prstGeom>
            <a:solidFill>
              <a:srgbClr val="00B050"/>
            </a:solidFill>
            <a:ln w="9525" cap="rnd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 smtClean="0">
                  <a:solidFill>
                    <a:srgbClr val="000000"/>
                  </a:solidFill>
                  <a:latin typeface="Calibri" pitchFamily="34" charset="0"/>
                </a:rPr>
                <a:t>PROPULSION CONTROL SYSTEM</a:t>
              </a:r>
              <a:endParaRPr lang="es-ES" sz="600" dirty="0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301" name="Rectangle 13"/>
            <p:cNvSpPr>
              <a:spLocks noChangeArrowheads="1"/>
            </p:cNvSpPr>
            <p:nvPr/>
          </p:nvSpPr>
          <p:spPr bwMode="auto">
            <a:xfrm>
              <a:off x="2834206" y="1378348"/>
              <a:ext cx="601662" cy="259200"/>
            </a:xfrm>
            <a:prstGeom prst="rect">
              <a:avLst/>
            </a:prstGeom>
            <a:solidFill>
              <a:srgbClr val="00B050"/>
            </a:solidFill>
            <a:ln w="9525" cap="rnd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_tradnl" sz="600" dirty="0" smtClean="0">
                  <a:latin typeface="Calibri" pitchFamily="34" charset="0"/>
                </a:rPr>
                <a:t>VRA BB</a:t>
              </a:r>
              <a:endParaRPr lang="es-ES_tradnl" sz="600" dirty="0">
                <a:latin typeface="Calibri" pitchFamily="34" charset="0"/>
              </a:endParaRPr>
            </a:p>
          </p:txBody>
        </p:sp>
        <p:sp>
          <p:nvSpPr>
            <p:cNvPr id="302" name="Rectangle 12"/>
            <p:cNvSpPr>
              <a:spLocks noChangeArrowheads="1"/>
            </p:cNvSpPr>
            <p:nvPr/>
          </p:nvSpPr>
          <p:spPr bwMode="auto">
            <a:xfrm>
              <a:off x="2834206" y="1054313"/>
              <a:ext cx="601662" cy="259200"/>
            </a:xfrm>
            <a:prstGeom prst="rect">
              <a:avLst/>
            </a:prstGeom>
            <a:solidFill>
              <a:srgbClr val="00B050"/>
            </a:solidFill>
            <a:ln w="9525" cap="rnd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_tradnl" sz="600" dirty="0">
                  <a:latin typeface="Calibri" pitchFamily="34" charset="0"/>
                </a:rPr>
                <a:t>VRA EB</a:t>
              </a:r>
              <a:endParaRPr lang="es-ES" sz="600" dirty="0">
                <a:latin typeface="Calibri" pitchFamily="34" charset="0"/>
              </a:endParaRPr>
            </a:p>
          </p:txBody>
        </p:sp>
        <p:sp>
          <p:nvSpPr>
            <p:cNvPr id="303" name="Rectangle 197"/>
            <p:cNvSpPr>
              <a:spLocks noChangeArrowheads="1"/>
            </p:cNvSpPr>
            <p:nvPr/>
          </p:nvSpPr>
          <p:spPr bwMode="auto">
            <a:xfrm>
              <a:off x="6235900" y="1054313"/>
              <a:ext cx="601663" cy="259200"/>
            </a:xfrm>
            <a:prstGeom prst="rect">
              <a:avLst/>
            </a:prstGeom>
            <a:solidFill>
              <a:srgbClr val="00B050"/>
            </a:solidFill>
            <a:ln w="9525" cap="rnd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 smtClean="0">
                  <a:solidFill>
                    <a:srgbClr val="000000"/>
                  </a:solidFill>
                  <a:latin typeface="Calibri" pitchFamily="34" charset="0"/>
                </a:rPr>
                <a:t>BBA. HIDR. ENF. EB</a:t>
              </a:r>
              <a:endParaRPr lang="es-ES" sz="600" dirty="0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304" name="Rectangle 7"/>
            <p:cNvSpPr>
              <a:spLocks noChangeArrowheads="1"/>
            </p:cNvSpPr>
            <p:nvPr/>
          </p:nvSpPr>
          <p:spPr bwMode="auto">
            <a:xfrm>
              <a:off x="4834583" y="1054313"/>
              <a:ext cx="601662" cy="259200"/>
            </a:xfrm>
            <a:prstGeom prst="rect">
              <a:avLst/>
            </a:prstGeom>
            <a:solidFill>
              <a:srgbClr val="00B050"/>
            </a:solidFill>
            <a:ln w="9525" cap="rnd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_tradnl" sz="600" dirty="0" smtClean="0">
                  <a:solidFill>
                    <a:srgbClr val="000000"/>
                  </a:solidFill>
                  <a:latin typeface="Calibri" pitchFamily="34" charset="0"/>
                </a:rPr>
                <a:t>HIV EB</a:t>
              </a:r>
              <a:endParaRPr lang="es-ES" sz="600" dirty="0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305" name="Rectangle 9"/>
            <p:cNvSpPr>
              <a:spLocks noChangeArrowheads="1"/>
            </p:cNvSpPr>
            <p:nvPr/>
          </p:nvSpPr>
          <p:spPr bwMode="auto">
            <a:xfrm>
              <a:off x="4167741" y="1054313"/>
              <a:ext cx="600075" cy="259200"/>
            </a:xfrm>
            <a:prstGeom prst="rect">
              <a:avLst/>
            </a:prstGeom>
            <a:solidFill>
              <a:srgbClr val="00B050"/>
            </a:solidFill>
            <a:ln w="9525" cap="rnd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 smtClean="0">
                  <a:solidFill>
                    <a:srgbClr val="000000"/>
                  </a:solidFill>
                  <a:latin typeface="Calibri" pitchFamily="34" charset="0"/>
                </a:rPr>
                <a:t>MESA HIDR EB</a:t>
              </a:r>
              <a:endParaRPr lang="es-ES" sz="600" dirty="0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306" name="Rectangle 16"/>
            <p:cNvSpPr>
              <a:spLocks noChangeArrowheads="1"/>
            </p:cNvSpPr>
            <p:nvPr/>
          </p:nvSpPr>
          <p:spPr bwMode="auto">
            <a:xfrm>
              <a:off x="3500419" y="1054313"/>
              <a:ext cx="601663" cy="259200"/>
            </a:xfrm>
            <a:prstGeom prst="rect">
              <a:avLst/>
            </a:prstGeom>
            <a:solidFill>
              <a:srgbClr val="00B050"/>
            </a:solidFill>
            <a:ln w="9525" cap="rnd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_tradnl" sz="600" dirty="0">
                  <a:solidFill>
                    <a:srgbClr val="000000"/>
                  </a:solidFill>
                  <a:latin typeface="Calibri" pitchFamily="34" charset="0"/>
                </a:rPr>
                <a:t>EJE EB</a:t>
              </a:r>
              <a:endParaRPr lang="es-ES" sz="600" dirty="0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307" name="Rectangle 7"/>
            <p:cNvSpPr>
              <a:spLocks noChangeArrowheads="1"/>
            </p:cNvSpPr>
            <p:nvPr/>
          </p:nvSpPr>
          <p:spPr bwMode="auto">
            <a:xfrm>
              <a:off x="5503012" y="1054313"/>
              <a:ext cx="650918" cy="259200"/>
            </a:xfrm>
            <a:prstGeom prst="rect">
              <a:avLst/>
            </a:prstGeom>
            <a:solidFill>
              <a:srgbClr val="00B050"/>
            </a:solidFill>
            <a:ln w="9525" cap="rnd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 smtClean="0">
                  <a:solidFill>
                    <a:srgbClr val="000000"/>
                  </a:solidFill>
                  <a:latin typeface="Calibri" pitchFamily="34" charset="0"/>
                </a:rPr>
                <a:t>BOOSTER </a:t>
              </a:r>
              <a:r>
                <a:rPr lang="es-ES_tradnl" sz="600" dirty="0" smtClean="0">
                  <a:solidFill>
                    <a:srgbClr val="000000"/>
                  </a:solidFill>
                  <a:latin typeface="Calibri" pitchFamily="34" charset="0"/>
                </a:rPr>
                <a:t>EB</a:t>
              </a:r>
              <a:endParaRPr lang="es-ES" sz="600" dirty="0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308" name="Rectangle 205"/>
            <p:cNvSpPr>
              <a:spLocks noChangeArrowheads="1"/>
            </p:cNvSpPr>
            <p:nvPr/>
          </p:nvSpPr>
          <p:spPr bwMode="auto">
            <a:xfrm>
              <a:off x="6921165" y="1063838"/>
              <a:ext cx="601662" cy="259200"/>
            </a:xfrm>
            <a:prstGeom prst="rect">
              <a:avLst/>
            </a:prstGeom>
            <a:solidFill>
              <a:srgbClr val="00B050"/>
            </a:solidFill>
            <a:ln w="9525" cap="rnd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 smtClean="0">
                  <a:solidFill>
                    <a:srgbClr val="000000"/>
                  </a:solidFill>
                  <a:latin typeface="Calibri" pitchFamily="34" charset="0"/>
                </a:rPr>
                <a:t>CPP EB</a:t>
              </a:r>
              <a:endParaRPr lang="es-ES" sz="600" dirty="0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309" name="Rectangle 197"/>
            <p:cNvSpPr>
              <a:spLocks noChangeArrowheads="1"/>
            </p:cNvSpPr>
            <p:nvPr/>
          </p:nvSpPr>
          <p:spPr bwMode="auto">
            <a:xfrm>
              <a:off x="6239438" y="1387474"/>
              <a:ext cx="601663" cy="259200"/>
            </a:xfrm>
            <a:prstGeom prst="rect">
              <a:avLst/>
            </a:prstGeom>
            <a:solidFill>
              <a:srgbClr val="00B050"/>
            </a:solidFill>
            <a:ln w="9525" cap="rnd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solidFill>
                    <a:srgbClr val="000000"/>
                  </a:solidFill>
                  <a:latin typeface="Calibri" pitchFamily="34" charset="0"/>
                </a:rPr>
                <a:t>BBA. HIDR. ENF. BB</a:t>
              </a:r>
            </a:p>
          </p:txBody>
        </p:sp>
        <p:sp>
          <p:nvSpPr>
            <p:cNvPr id="310" name="Rectangle 7"/>
            <p:cNvSpPr>
              <a:spLocks noChangeArrowheads="1"/>
            </p:cNvSpPr>
            <p:nvPr/>
          </p:nvSpPr>
          <p:spPr bwMode="auto">
            <a:xfrm>
              <a:off x="4838121" y="1387474"/>
              <a:ext cx="601662" cy="259200"/>
            </a:xfrm>
            <a:prstGeom prst="rect">
              <a:avLst/>
            </a:prstGeom>
            <a:solidFill>
              <a:srgbClr val="00B050"/>
            </a:solidFill>
            <a:ln w="9525" cap="rnd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_tradnl" sz="600" dirty="0" smtClean="0">
                  <a:solidFill>
                    <a:srgbClr val="000000"/>
                  </a:solidFill>
                  <a:latin typeface="Calibri" pitchFamily="34" charset="0"/>
                </a:rPr>
                <a:t>HIV BB</a:t>
              </a:r>
              <a:endParaRPr lang="es-ES" sz="600" dirty="0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311" name="Rectangle 9"/>
            <p:cNvSpPr>
              <a:spLocks noChangeArrowheads="1"/>
            </p:cNvSpPr>
            <p:nvPr/>
          </p:nvSpPr>
          <p:spPr bwMode="auto">
            <a:xfrm>
              <a:off x="4171279" y="1387474"/>
              <a:ext cx="600075" cy="259200"/>
            </a:xfrm>
            <a:prstGeom prst="rect">
              <a:avLst/>
            </a:prstGeom>
            <a:solidFill>
              <a:srgbClr val="00B050"/>
            </a:solidFill>
            <a:ln w="9525" cap="rnd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MESA HIDR BB</a:t>
              </a:r>
            </a:p>
          </p:txBody>
        </p:sp>
        <p:sp>
          <p:nvSpPr>
            <p:cNvPr id="312" name="Rectangle 16"/>
            <p:cNvSpPr>
              <a:spLocks noChangeArrowheads="1"/>
            </p:cNvSpPr>
            <p:nvPr/>
          </p:nvSpPr>
          <p:spPr bwMode="auto">
            <a:xfrm>
              <a:off x="3503957" y="1387474"/>
              <a:ext cx="601663" cy="259200"/>
            </a:xfrm>
            <a:prstGeom prst="rect">
              <a:avLst/>
            </a:prstGeom>
            <a:solidFill>
              <a:srgbClr val="FF000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_tradnl" sz="600" dirty="0">
                  <a:latin typeface="Calibri" pitchFamily="34" charset="0"/>
                </a:rPr>
                <a:t>EJE </a:t>
              </a:r>
              <a:r>
                <a:rPr lang="es-ES_tradnl" sz="600" dirty="0" smtClean="0">
                  <a:latin typeface="Calibri" pitchFamily="34" charset="0"/>
                </a:rPr>
                <a:t>BB (1)</a:t>
              </a:r>
              <a:endParaRPr lang="es-ES" sz="600" dirty="0">
                <a:latin typeface="Calibri" pitchFamily="34" charset="0"/>
              </a:endParaRPr>
            </a:p>
          </p:txBody>
        </p:sp>
        <p:sp>
          <p:nvSpPr>
            <p:cNvPr id="313" name="Rectangle 7"/>
            <p:cNvSpPr>
              <a:spLocks noChangeArrowheads="1"/>
            </p:cNvSpPr>
            <p:nvPr/>
          </p:nvSpPr>
          <p:spPr bwMode="auto">
            <a:xfrm>
              <a:off x="5506550" y="1387474"/>
              <a:ext cx="650918" cy="259200"/>
            </a:xfrm>
            <a:prstGeom prst="rect">
              <a:avLst/>
            </a:prstGeom>
            <a:solidFill>
              <a:srgbClr val="00B050"/>
            </a:solidFill>
            <a:ln w="9525" cap="rnd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solidFill>
                    <a:srgbClr val="000000"/>
                  </a:solidFill>
                  <a:latin typeface="Calibri" pitchFamily="34" charset="0"/>
                </a:rPr>
                <a:t>BOOSTER </a:t>
              </a:r>
              <a:r>
                <a:rPr lang="es-ES_tradnl" sz="600" dirty="0">
                  <a:solidFill>
                    <a:srgbClr val="000000"/>
                  </a:solidFill>
                  <a:latin typeface="Calibri" pitchFamily="34" charset="0"/>
                </a:rPr>
                <a:t>BB</a:t>
              </a:r>
              <a:endParaRPr lang="es-ES" sz="600" dirty="0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314" name="Rectangle 205"/>
            <p:cNvSpPr>
              <a:spLocks noChangeArrowheads="1"/>
            </p:cNvSpPr>
            <p:nvPr/>
          </p:nvSpPr>
          <p:spPr bwMode="auto">
            <a:xfrm>
              <a:off x="6924703" y="1396999"/>
              <a:ext cx="601662" cy="259200"/>
            </a:xfrm>
            <a:prstGeom prst="rect">
              <a:avLst/>
            </a:prstGeom>
            <a:solidFill>
              <a:srgbClr val="00B050"/>
            </a:solidFill>
            <a:ln w="9525" cap="rnd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solidFill>
                    <a:srgbClr val="000000"/>
                  </a:solidFill>
                  <a:latin typeface="Calibri" pitchFamily="34" charset="0"/>
                </a:rPr>
                <a:t>CPP BB</a:t>
              </a:r>
            </a:p>
          </p:txBody>
        </p:sp>
        <p:sp>
          <p:nvSpPr>
            <p:cNvPr id="315" name="Rectangle 109"/>
            <p:cNvSpPr>
              <a:spLocks noChangeArrowheads="1"/>
            </p:cNvSpPr>
            <p:nvPr/>
          </p:nvSpPr>
          <p:spPr bwMode="auto">
            <a:xfrm>
              <a:off x="6143635" y="2828596"/>
              <a:ext cx="866265" cy="214314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 smtClean="0">
                  <a:latin typeface="Calibri" pitchFamily="34" charset="0"/>
                </a:rPr>
                <a:t>PC CENTRAL EB</a:t>
              </a:r>
              <a:endParaRPr lang="es-ES" sz="600" dirty="0">
                <a:latin typeface="Calibri" pitchFamily="34" charset="0"/>
              </a:endParaRPr>
            </a:p>
          </p:txBody>
        </p:sp>
        <p:sp>
          <p:nvSpPr>
            <p:cNvPr id="316" name="Rectangle 109"/>
            <p:cNvSpPr>
              <a:spLocks noChangeArrowheads="1"/>
            </p:cNvSpPr>
            <p:nvPr/>
          </p:nvSpPr>
          <p:spPr bwMode="auto">
            <a:xfrm>
              <a:off x="6143635" y="2542844"/>
              <a:ext cx="866265" cy="214314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PC CENTRAL </a:t>
              </a:r>
              <a:r>
                <a:rPr lang="es-ES" sz="600" dirty="0" smtClean="0">
                  <a:latin typeface="Calibri" pitchFamily="34" charset="0"/>
                </a:rPr>
                <a:t>BB</a:t>
              </a:r>
              <a:endParaRPr lang="es-ES" sz="600" dirty="0">
                <a:latin typeface="Calibri" pitchFamily="34" charset="0"/>
              </a:endParaRPr>
            </a:p>
          </p:txBody>
        </p:sp>
        <p:sp>
          <p:nvSpPr>
            <p:cNvPr id="317" name="Rectangle 106"/>
            <p:cNvSpPr>
              <a:spLocks noChangeArrowheads="1"/>
            </p:cNvSpPr>
            <p:nvPr/>
          </p:nvSpPr>
          <p:spPr bwMode="auto">
            <a:xfrm>
              <a:off x="6427023" y="4423779"/>
              <a:ext cx="898621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EXTINTORES</a:t>
              </a:r>
            </a:p>
          </p:txBody>
        </p:sp>
        <p:sp>
          <p:nvSpPr>
            <p:cNvPr id="318" name="Rectangle 106"/>
            <p:cNvSpPr>
              <a:spLocks noChangeArrowheads="1"/>
            </p:cNvSpPr>
            <p:nvPr/>
          </p:nvSpPr>
          <p:spPr bwMode="auto">
            <a:xfrm>
              <a:off x="2214546" y="4714890"/>
              <a:ext cx="612871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 smtClean="0">
                  <a:latin typeface="Calibri" pitchFamily="34" charset="0"/>
                </a:rPr>
                <a:t>ASIST</a:t>
              </a:r>
              <a:endParaRPr lang="es-ES" sz="600" dirty="0">
                <a:latin typeface="Calibri" pitchFamily="34" charset="0"/>
              </a:endParaRPr>
            </a:p>
          </p:txBody>
        </p:sp>
        <p:sp>
          <p:nvSpPr>
            <p:cNvPr id="320" name="Rectangle 109"/>
            <p:cNvSpPr>
              <a:spLocks noChangeArrowheads="1"/>
            </p:cNvSpPr>
            <p:nvPr/>
          </p:nvSpPr>
          <p:spPr bwMode="auto">
            <a:xfrm>
              <a:off x="4378445" y="3032021"/>
              <a:ext cx="785818" cy="214314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CL" sz="600" dirty="0">
                  <a:latin typeface="Calibri" pitchFamily="34" charset="0"/>
                </a:rPr>
                <a:t>MOTOR 55 HP</a:t>
              </a:r>
              <a:endParaRPr lang="es-ES" sz="600" dirty="0">
                <a:latin typeface="Calibri" pitchFamily="34" charset="0"/>
              </a:endParaRPr>
            </a:p>
          </p:txBody>
        </p:sp>
      </p:grpSp>
      <p:grpSp>
        <p:nvGrpSpPr>
          <p:cNvPr id="4" name="275 Grupo"/>
          <p:cNvGrpSpPr/>
          <p:nvPr/>
        </p:nvGrpSpPr>
        <p:grpSpPr>
          <a:xfrm>
            <a:off x="7572816" y="3234149"/>
            <a:ext cx="1377437" cy="1351444"/>
            <a:chOff x="7790792" y="3098326"/>
            <a:chExt cx="1377437" cy="1351444"/>
          </a:xfrm>
        </p:grpSpPr>
        <p:sp>
          <p:nvSpPr>
            <p:cNvPr id="277" name="Rectangle 108"/>
            <p:cNvSpPr>
              <a:spLocks noChangeArrowheads="1"/>
            </p:cNvSpPr>
            <p:nvPr/>
          </p:nvSpPr>
          <p:spPr bwMode="auto">
            <a:xfrm>
              <a:off x="7790792" y="3380393"/>
              <a:ext cx="353109" cy="226800"/>
            </a:xfrm>
            <a:prstGeom prst="rect">
              <a:avLst/>
            </a:prstGeom>
            <a:solidFill>
              <a:srgbClr val="FFFF0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endParaRPr lang="es-ES" sz="800" dirty="0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278" name="Rectangle 108"/>
            <p:cNvSpPr>
              <a:spLocks noChangeArrowheads="1"/>
            </p:cNvSpPr>
            <p:nvPr/>
          </p:nvSpPr>
          <p:spPr bwMode="auto">
            <a:xfrm>
              <a:off x="7790792" y="3098326"/>
              <a:ext cx="353110" cy="226800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endParaRPr lang="es-ES" sz="800" dirty="0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279" name="Rectangle 106"/>
            <p:cNvSpPr>
              <a:spLocks noChangeArrowheads="1"/>
            </p:cNvSpPr>
            <p:nvPr/>
          </p:nvSpPr>
          <p:spPr bwMode="auto">
            <a:xfrm>
              <a:off x="7790792" y="3652713"/>
              <a:ext cx="353109" cy="226800"/>
            </a:xfrm>
            <a:prstGeom prst="rect">
              <a:avLst/>
            </a:prstGeom>
            <a:solidFill>
              <a:srgbClr val="FF000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endParaRPr lang="es-ES" sz="800" dirty="0">
                <a:solidFill>
                  <a:schemeClr val="bg1"/>
                </a:solidFill>
                <a:latin typeface="Calibri" pitchFamily="34" charset="0"/>
              </a:endParaRPr>
            </a:p>
          </p:txBody>
        </p:sp>
        <p:sp>
          <p:nvSpPr>
            <p:cNvPr id="280" name="Rectangle 4275"/>
            <p:cNvSpPr>
              <a:spLocks noChangeArrowheads="1"/>
            </p:cNvSpPr>
            <p:nvPr/>
          </p:nvSpPr>
          <p:spPr bwMode="auto">
            <a:xfrm>
              <a:off x="7790793" y="3924830"/>
              <a:ext cx="353108" cy="226801"/>
            </a:xfrm>
            <a:prstGeom prst="rect">
              <a:avLst/>
            </a:prstGeom>
            <a:solidFill>
              <a:srgbClr val="7030A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endParaRPr lang="es-ES" sz="800" dirty="0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281" name="Rectangle 106"/>
            <p:cNvSpPr>
              <a:spLocks noChangeArrowheads="1"/>
            </p:cNvSpPr>
            <p:nvPr/>
          </p:nvSpPr>
          <p:spPr bwMode="auto">
            <a:xfrm>
              <a:off x="7790793" y="4196094"/>
              <a:ext cx="353108" cy="226799"/>
            </a:xfrm>
            <a:prstGeom prst="rect">
              <a:avLst/>
            </a:prstGeom>
            <a:solidFill>
              <a:schemeClr val="tx1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endParaRPr lang="es-ES" sz="800" dirty="0">
                <a:solidFill>
                  <a:schemeClr val="bg1"/>
                </a:solidFill>
                <a:latin typeface="Calibri" pitchFamily="34" charset="0"/>
              </a:endParaRPr>
            </a:p>
          </p:txBody>
        </p:sp>
        <p:sp>
          <p:nvSpPr>
            <p:cNvPr id="282" name="281 Rectángulo"/>
            <p:cNvSpPr/>
            <p:nvPr/>
          </p:nvSpPr>
          <p:spPr>
            <a:xfrm>
              <a:off x="8165254" y="3118166"/>
              <a:ext cx="762620" cy="2154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0" hangingPunct="0"/>
              <a:r>
                <a:rPr lang="es-ES" sz="800" dirty="0" smtClean="0">
                  <a:latin typeface="Calibri" pitchFamily="34" charset="0"/>
                </a:rPr>
                <a:t>OPERATIVO</a:t>
              </a:r>
              <a:endParaRPr lang="es-ES" sz="800" dirty="0">
                <a:latin typeface="Calibri" pitchFamily="34" charset="0"/>
              </a:endParaRPr>
            </a:p>
          </p:txBody>
        </p:sp>
        <p:sp>
          <p:nvSpPr>
            <p:cNvPr id="283" name="282 Rectángulo"/>
            <p:cNvSpPr/>
            <p:nvPr/>
          </p:nvSpPr>
          <p:spPr>
            <a:xfrm>
              <a:off x="8153090" y="3382858"/>
              <a:ext cx="762620" cy="2154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0" hangingPunct="0"/>
              <a:r>
                <a:rPr lang="es-ES" sz="800" dirty="0" smtClean="0">
                  <a:latin typeface="Calibri" pitchFamily="34" charset="0"/>
                </a:rPr>
                <a:t>LIMITADO</a:t>
              </a:r>
              <a:endParaRPr lang="es-ES" sz="900" dirty="0">
                <a:latin typeface="Calibri" pitchFamily="34" charset="0"/>
              </a:endParaRPr>
            </a:p>
          </p:txBody>
        </p:sp>
        <p:sp>
          <p:nvSpPr>
            <p:cNvPr id="284" name="283 Rectángulo"/>
            <p:cNvSpPr/>
            <p:nvPr/>
          </p:nvSpPr>
          <p:spPr>
            <a:xfrm>
              <a:off x="8168129" y="3944516"/>
              <a:ext cx="826414" cy="2154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0" hangingPunct="0"/>
              <a:r>
                <a:rPr lang="es-ES" sz="800" dirty="0" smtClean="0">
                  <a:latin typeface="Calibri" pitchFamily="34" charset="0"/>
                </a:rPr>
                <a:t>PRESERVADO</a:t>
              </a:r>
            </a:p>
          </p:txBody>
        </p:sp>
        <p:sp>
          <p:nvSpPr>
            <p:cNvPr id="285" name="284 Rectángulo"/>
            <p:cNvSpPr/>
            <p:nvPr/>
          </p:nvSpPr>
          <p:spPr>
            <a:xfrm>
              <a:off x="8143901" y="3662826"/>
              <a:ext cx="905496" cy="2154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0" hangingPunct="0"/>
              <a:r>
                <a:rPr lang="es-ES" sz="800" dirty="0" smtClean="0">
                  <a:latin typeface="Calibri" pitchFamily="34" charset="0"/>
                </a:rPr>
                <a:t>NO OPERATIVO</a:t>
              </a:r>
              <a:endParaRPr lang="es-ES" sz="800" dirty="0">
                <a:latin typeface="Calibri" pitchFamily="34" charset="0"/>
              </a:endParaRPr>
            </a:p>
          </p:txBody>
        </p:sp>
        <p:sp>
          <p:nvSpPr>
            <p:cNvPr id="286" name="285 Rectángulo"/>
            <p:cNvSpPr/>
            <p:nvPr/>
          </p:nvSpPr>
          <p:spPr>
            <a:xfrm>
              <a:off x="8168129" y="4234326"/>
              <a:ext cx="1000100" cy="2154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0" hangingPunct="0"/>
              <a:r>
                <a:rPr lang="es-ES" sz="800" dirty="0" smtClean="0">
                  <a:latin typeface="Calibri" pitchFamily="34" charset="0"/>
                </a:rPr>
                <a:t>DESMONTADO</a:t>
              </a:r>
              <a:endParaRPr lang="es-ES" sz="900" dirty="0">
                <a:latin typeface="Calibri" pitchFamily="34" charset="0"/>
              </a:endParaRPr>
            </a:p>
          </p:txBody>
        </p:sp>
      </p:grpSp>
      <p:sp>
        <p:nvSpPr>
          <p:cNvPr id="118" name="117 Forma libre"/>
          <p:cNvSpPr/>
          <p:nvPr/>
        </p:nvSpPr>
        <p:spPr bwMode="auto">
          <a:xfrm>
            <a:off x="857223" y="455614"/>
            <a:ext cx="5774130" cy="174625"/>
          </a:xfrm>
          <a:custGeom>
            <a:avLst/>
            <a:gdLst>
              <a:gd name="connsiteX0" fmla="*/ 4763 w 4695825"/>
              <a:gd name="connsiteY0" fmla="*/ 4762 h 233362"/>
              <a:gd name="connsiteX1" fmla="*/ 0 w 4695825"/>
              <a:gd name="connsiteY1" fmla="*/ 233362 h 233362"/>
              <a:gd name="connsiteX2" fmla="*/ 4538663 w 4695825"/>
              <a:gd name="connsiteY2" fmla="*/ 233362 h 233362"/>
              <a:gd name="connsiteX3" fmla="*/ 4695825 w 4695825"/>
              <a:gd name="connsiteY3" fmla="*/ 0 h 233362"/>
              <a:gd name="connsiteX4" fmla="*/ 4763 w 4695825"/>
              <a:gd name="connsiteY4" fmla="*/ 4762 h 2333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95825" h="233362">
                <a:moveTo>
                  <a:pt x="4763" y="4762"/>
                </a:moveTo>
                <a:cubicBezTo>
                  <a:pt x="3175" y="80962"/>
                  <a:pt x="1588" y="157162"/>
                  <a:pt x="0" y="233362"/>
                </a:cubicBezTo>
                <a:lnTo>
                  <a:pt x="4538663" y="233362"/>
                </a:lnTo>
                <a:lnTo>
                  <a:pt x="4695825" y="0"/>
                </a:lnTo>
                <a:lnTo>
                  <a:pt x="4763" y="4762"/>
                </a:lnTo>
                <a:close/>
              </a:path>
            </a:pathLst>
          </a:custGeom>
          <a:solidFill>
            <a:srgbClr val="0A0A2C"/>
          </a:solidFill>
          <a:ln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135" name="134 Paralelogramo"/>
          <p:cNvSpPr/>
          <p:nvPr/>
        </p:nvSpPr>
        <p:spPr bwMode="auto">
          <a:xfrm>
            <a:off x="6511225" y="455614"/>
            <a:ext cx="900957" cy="176212"/>
          </a:xfrm>
          <a:prstGeom prst="parallelogram">
            <a:avLst>
              <a:gd name="adj" fmla="val 96235"/>
            </a:avLst>
          </a:prstGeom>
          <a:solidFill>
            <a:schemeClr val="accent6">
              <a:lumMod val="75000"/>
            </a:schemeClr>
          </a:solidFill>
          <a:ln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136" name="135 Paralelogramo"/>
          <p:cNvSpPr/>
          <p:nvPr/>
        </p:nvSpPr>
        <p:spPr bwMode="auto">
          <a:xfrm>
            <a:off x="7304067" y="454026"/>
            <a:ext cx="900957" cy="174625"/>
          </a:xfrm>
          <a:prstGeom prst="parallelogram">
            <a:avLst>
              <a:gd name="adj" fmla="val 96235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114" name="113 CuadroTexto"/>
          <p:cNvSpPr txBox="1"/>
          <p:nvPr/>
        </p:nvSpPr>
        <p:spPr>
          <a:xfrm>
            <a:off x="0" y="-18"/>
            <a:ext cx="9144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CL" sz="2400" b="1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SITUACIÓN DEL MATERIAL INGENIERÍA</a:t>
            </a:r>
            <a:endParaRPr lang="es-CL" b="1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145" name="144 Rectángulo"/>
          <p:cNvSpPr/>
          <p:nvPr/>
        </p:nvSpPr>
        <p:spPr>
          <a:xfrm>
            <a:off x="7572817" y="942704"/>
            <a:ext cx="1494574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 eaLnBrk="0" hangingPunct="0">
              <a:buAutoNum type="arabicPeriod"/>
            </a:pPr>
            <a:r>
              <a:rPr lang="es-ES" sz="600" dirty="0" smtClean="0">
                <a:latin typeface="Calibri" pitchFamily="34" charset="0"/>
              </a:rPr>
              <a:t>PRENSA PASAMAMPARO, MANT. PREVENTIVO (ALTAS VIBRACIONES).</a:t>
            </a:r>
          </a:p>
          <a:p>
            <a:pPr marL="228600" indent="-228600" eaLnBrk="0" hangingPunct="0">
              <a:buAutoNum type="arabicPeriod"/>
            </a:pPr>
            <a:r>
              <a:rPr lang="es-ES" sz="600" dirty="0" smtClean="0">
                <a:latin typeface="Calibri" pitchFamily="34" charset="0"/>
              </a:rPr>
              <a:t>DG 2, MANT. PREVENTIVO (CERTIFICACIÓN SENSORES).</a:t>
            </a:r>
          </a:p>
          <a:p>
            <a:pPr marL="228600" indent="-228600" eaLnBrk="0" hangingPunct="0">
              <a:buAutoNum type="arabicPeriod"/>
            </a:pPr>
            <a:r>
              <a:rPr lang="es-ES" sz="600" dirty="0" smtClean="0">
                <a:latin typeface="Calibri" pitchFamily="34" charset="0"/>
              </a:rPr>
              <a:t>RHIB EB, MANT. CORRECTIVO (FALLA ELÉCTRICA ALIMENTACIÓN CONSOLA CONTROL).</a:t>
            </a:r>
          </a:p>
          <a:p>
            <a:pPr marL="228600" indent="-228600" eaLnBrk="0" hangingPunct="0">
              <a:buAutoNum type="arabicPeriod"/>
            </a:pPr>
            <a:r>
              <a:rPr lang="es-ES" sz="600" dirty="0" smtClean="0">
                <a:latin typeface="Calibri" pitchFamily="34" charset="0"/>
              </a:rPr>
              <a:t>PLANTA A/E PROA, MANT. CORRECTIVO (REEMPLAZO VVA. EXPANSIÓN)</a:t>
            </a:r>
          </a:p>
          <a:p>
            <a:pPr marL="228600" indent="-228600" eaLnBrk="0" hangingPunct="0">
              <a:buAutoNum type="arabicPeriod"/>
            </a:pPr>
            <a:r>
              <a:rPr lang="es-ES" sz="600" dirty="0" smtClean="0">
                <a:latin typeface="Calibri" pitchFamily="34" charset="0"/>
              </a:rPr>
              <a:t>CALDERA N°1, MANT. CORRECTIVO (QUEMADOR CON MALA COMBUSTIÓN).</a:t>
            </a:r>
          </a:p>
          <a:p>
            <a:pPr marL="228600" indent="-228600" eaLnBrk="0" hangingPunct="0">
              <a:buAutoNum type="arabicPeriod"/>
            </a:pPr>
            <a:r>
              <a:rPr lang="es-ES" sz="600" dirty="0" smtClean="0">
                <a:latin typeface="Calibri" pitchFamily="34" charset="0"/>
              </a:rPr>
              <a:t>VENT/EXT, MANT. CORRECTIVO (ALTAS VIBRACIONES EN ALTA VELOCIDAD).</a:t>
            </a:r>
          </a:p>
          <a:p>
            <a:pPr marL="228600" indent="-228600" eaLnBrk="0" hangingPunct="0">
              <a:buAutoNum type="arabicPeriod"/>
            </a:pPr>
            <a:r>
              <a:rPr lang="es-ES" sz="600" dirty="0" smtClean="0">
                <a:latin typeface="Calibri" pitchFamily="34" charset="0"/>
              </a:rPr>
              <a:t>POI N°2, MANT. CORRECTIVO (FILTRO UV QUEMADO).</a:t>
            </a:r>
          </a:p>
          <a:p>
            <a:pPr marL="228600" indent="-228600" eaLnBrk="0" hangingPunct="0">
              <a:buAutoNum type="arabicPeriod"/>
            </a:pPr>
            <a:r>
              <a:rPr lang="es-ES" sz="600" dirty="0" smtClean="0">
                <a:latin typeface="Calibri" pitchFamily="34" charset="0"/>
              </a:rPr>
              <a:t>HPAC N°2, MANT. CORRECTIVO (UNIDAD SECADORA EN MANTENCIÓN).</a:t>
            </a:r>
            <a:endParaRPr lang="es-ES" sz="700" dirty="0">
              <a:latin typeface="Calibri" pitchFamily="34" charset="0"/>
            </a:endParaRPr>
          </a:p>
        </p:txBody>
      </p:sp>
      <p:pic>
        <p:nvPicPr>
          <p:cNvPr id="115" name="Picture 2" descr="Imagen relacionad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265875299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821405" y="680741"/>
            <a:ext cx="734481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just">
              <a:buFont typeface="+mj-lt"/>
              <a:buAutoNum type="arabicPeriod"/>
            </a:pPr>
            <a:r>
              <a:rPr lang="es-CL" sz="12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</a:rPr>
              <a:t>INSTALACIÓN HVGT EB</a:t>
            </a:r>
            <a:r>
              <a:rPr lang="es-CL" sz="12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</a:rPr>
              <a:t>: </a:t>
            </a:r>
          </a:p>
          <a:p>
            <a:pPr marL="228600" indent="-228600" algn="just">
              <a:buFont typeface="+mj-lt"/>
              <a:buAutoNum type="arabicPeriod"/>
            </a:pPr>
            <a:endParaRPr lang="es-CL" sz="1200" dirty="0" smtClean="0">
              <a:solidFill>
                <a:schemeClr val="accent2">
                  <a:lumMod val="75000"/>
                </a:schemeClr>
              </a:solidFill>
              <a:latin typeface="Arial" pitchFamily="34" charset="0"/>
            </a:endParaRPr>
          </a:p>
          <a:p>
            <a:pPr indent="-285750" algn="just">
              <a:buFont typeface="Arial" pitchFamily="34" charset="0"/>
              <a:buChar char="•"/>
            </a:pPr>
            <a:r>
              <a:rPr lang="es-CL" sz="1100" dirty="0" smtClean="0">
                <a:solidFill>
                  <a:srgbClr val="3333CC">
                    <a:lumMod val="75000"/>
                  </a:srgbClr>
                </a:solidFill>
                <a:latin typeface="Arial" pitchFamily="34" charset="0"/>
              </a:rPr>
              <a:t> Fase 1: Desmonte de ductos de admisión y apertura de ruta.</a:t>
            </a:r>
          </a:p>
          <a:p>
            <a:pPr indent="-285750" algn="just">
              <a:buFont typeface="Arial" pitchFamily="34" charset="0"/>
              <a:buChar char="•"/>
            </a:pPr>
            <a:r>
              <a:rPr lang="es-CL" sz="1100" dirty="0" smtClean="0">
                <a:solidFill>
                  <a:srgbClr val="3333CC">
                    <a:lumMod val="75000"/>
                  </a:srgbClr>
                </a:solidFill>
                <a:latin typeface="Arial" pitchFamily="34" charset="0"/>
              </a:rPr>
              <a:t> Fase 2: Instalación y conexión de turbina.</a:t>
            </a:r>
          </a:p>
          <a:p>
            <a:pPr indent="-285750" algn="just">
              <a:buFont typeface="Arial" pitchFamily="34" charset="0"/>
              <a:buChar char="•"/>
            </a:pPr>
            <a:r>
              <a:rPr lang="es-CL" sz="1100" dirty="0" smtClean="0">
                <a:solidFill>
                  <a:srgbClr val="3333CC">
                    <a:lumMod val="75000"/>
                  </a:srgbClr>
                </a:solidFill>
                <a:latin typeface="Arial" pitchFamily="34" charset="0"/>
              </a:rPr>
              <a:t> Fase 3: Reinstalación de ductos de admisión y cierre de ruta.</a:t>
            </a:r>
          </a:p>
          <a:p>
            <a:pPr indent="-285750" algn="just">
              <a:buFont typeface="Arial" pitchFamily="34" charset="0"/>
              <a:buChar char="•"/>
            </a:pPr>
            <a:r>
              <a:rPr lang="es-CL" sz="1100" dirty="0" smtClean="0">
                <a:solidFill>
                  <a:srgbClr val="3333CC">
                    <a:lumMod val="75000"/>
                  </a:srgbClr>
                </a:solidFill>
                <a:latin typeface="Arial" pitchFamily="34" charset="0"/>
              </a:rPr>
              <a:t> Duración </a:t>
            </a:r>
            <a:r>
              <a:rPr lang="es-CL" sz="1100" dirty="0">
                <a:solidFill>
                  <a:srgbClr val="3333CC">
                    <a:lumMod val="75000"/>
                  </a:srgbClr>
                </a:solidFill>
                <a:latin typeface="Arial" pitchFamily="34" charset="0"/>
              </a:rPr>
              <a:t>del trabajo: 12 días. </a:t>
            </a:r>
            <a:endParaRPr lang="es-CL" sz="1100" dirty="0" smtClean="0">
              <a:solidFill>
                <a:srgbClr val="3333CC">
                  <a:lumMod val="75000"/>
                </a:srgbClr>
              </a:solidFill>
              <a:latin typeface="Arial" pitchFamily="34" charset="0"/>
            </a:endParaRPr>
          </a:p>
          <a:p>
            <a:pPr indent="-285750" algn="just">
              <a:buFont typeface="Arial" pitchFamily="34" charset="0"/>
              <a:buChar char="•"/>
            </a:pPr>
            <a:r>
              <a:rPr lang="es-CL" sz="1100" dirty="0" smtClean="0">
                <a:solidFill>
                  <a:srgbClr val="3333CC">
                    <a:lumMod val="75000"/>
                  </a:srgbClr>
                </a:solidFill>
                <a:latin typeface="Arial" pitchFamily="34" charset="0"/>
              </a:rPr>
              <a:t> </a:t>
            </a:r>
            <a:r>
              <a:rPr lang="es-CL" sz="1100" dirty="0" err="1" smtClean="0">
                <a:solidFill>
                  <a:srgbClr val="3333CC">
                    <a:lumMod val="75000"/>
                  </a:srgbClr>
                </a:solidFill>
                <a:latin typeface="Arial" pitchFamily="34" charset="0"/>
              </a:rPr>
              <a:t>Setting</a:t>
            </a:r>
            <a:r>
              <a:rPr lang="es-CL" sz="1100" dirty="0" smtClean="0">
                <a:solidFill>
                  <a:srgbClr val="3333CC">
                    <a:lumMod val="75000"/>
                  </a:srgbClr>
                </a:solidFill>
                <a:latin typeface="Arial" pitchFamily="34" charset="0"/>
              </a:rPr>
              <a:t> </a:t>
            </a:r>
            <a:r>
              <a:rPr lang="es-CL" sz="1100" dirty="0" err="1" smtClean="0">
                <a:solidFill>
                  <a:srgbClr val="3333CC">
                    <a:lumMod val="75000"/>
                  </a:srgbClr>
                </a:solidFill>
                <a:latin typeface="Arial" pitchFamily="34" charset="0"/>
              </a:rPr>
              <a:t>to</a:t>
            </a:r>
            <a:r>
              <a:rPr lang="es-CL" sz="1100" dirty="0" smtClean="0">
                <a:solidFill>
                  <a:srgbClr val="3333CC">
                    <a:lumMod val="75000"/>
                  </a:srgbClr>
                </a:solidFill>
                <a:latin typeface="Arial" pitchFamily="34" charset="0"/>
              </a:rPr>
              <a:t> </a:t>
            </a:r>
            <a:r>
              <a:rPr lang="es-CL" sz="1100" dirty="0" err="1" smtClean="0">
                <a:solidFill>
                  <a:srgbClr val="3333CC">
                    <a:lumMod val="75000"/>
                  </a:srgbClr>
                </a:solidFill>
                <a:latin typeface="Arial" pitchFamily="34" charset="0"/>
              </a:rPr>
              <a:t>work</a:t>
            </a:r>
            <a:r>
              <a:rPr lang="es-CL" sz="1100" dirty="0" smtClean="0">
                <a:solidFill>
                  <a:srgbClr val="3333CC">
                    <a:lumMod val="75000"/>
                  </a:srgbClr>
                </a:solidFill>
                <a:latin typeface="Arial" pitchFamily="34" charset="0"/>
              </a:rPr>
              <a:t> y puesta en servicio (GAE-Cargo Propulsión).</a:t>
            </a:r>
          </a:p>
          <a:p>
            <a:endParaRPr lang="es-ES" sz="1100" dirty="0">
              <a:solidFill>
                <a:schemeClr val="accent2">
                  <a:lumMod val="75000"/>
                </a:schemeClr>
              </a:solidFill>
              <a:latin typeface="Arial" pitchFamily="34" charset="0"/>
            </a:endParaRPr>
          </a:p>
        </p:txBody>
      </p:sp>
      <p:sp>
        <p:nvSpPr>
          <p:cNvPr id="2050" name="AutoShape 2" descr="https://direcpers.armada.cl/fotos/muestra_fotoTin.php?run=19/19415569.jpeg&amp;height=19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4636572"/>
            <a:ext cx="9144000" cy="50692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solidFill>
                  <a:srgbClr val="FFFFFF"/>
                </a:solidFill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solidFill>
                  <a:srgbClr val="FFFFFF"/>
                </a:solidFill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4" name="5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534400" y="4357700"/>
            <a:ext cx="609600" cy="285750"/>
          </a:xfrm>
        </p:spPr>
        <p:txBody>
          <a:bodyPr/>
          <a:lstStyle/>
          <a:p>
            <a:pPr>
              <a:defRPr/>
            </a:pPr>
            <a:fld id="{51533B67-9AE0-4BB2-9165-3073AE4264FB}" type="slidenum">
              <a:rPr lang="es-ES" b="1" smtClean="0">
                <a:solidFill>
                  <a:schemeClr val="accent2"/>
                </a:solidFill>
              </a:rPr>
              <a:pPr>
                <a:defRPr/>
              </a:pPr>
              <a:t>21</a:t>
            </a:fld>
            <a:endParaRPr lang="es-ES" b="1" dirty="0">
              <a:solidFill>
                <a:schemeClr val="accent2"/>
              </a:solidFill>
            </a:endParaRPr>
          </a:p>
        </p:txBody>
      </p:sp>
      <p:grpSp>
        <p:nvGrpSpPr>
          <p:cNvPr id="3" name="17 Grupo"/>
          <p:cNvGrpSpPr>
            <a:grpSpLocks/>
          </p:cNvGrpSpPr>
          <p:nvPr/>
        </p:nvGrpSpPr>
        <p:grpSpPr bwMode="auto">
          <a:xfrm>
            <a:off x="857223" y="0"/>
            <a:ext cx="8159116" cy="1000114"/>
            <a:chOff x="250948" y="144135"/>
            <a:chExt cx="9703998" cy="1332840"/>
          </a:xfrm>
        </p:grpSpPr>
        <p:sp>
          <p:nvSpPr>
            <p:cNvPr id="25" name="24 Forma libre"/>
            <p:cNvSpPr/>
            <p:nvPr/>
          </p:nvSpPr>
          <p:spPr>
            <a:xfrm>
              <a:off x="250948" y="751326"/>
              <a:ext cx="6867428" cy="232721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26" name="25 Paralelogramo"/>
            <p:cNvSpPr/>
            <p:nvPr/>
          </p:nvSpPr>
          <p:spPr>
            <a:xfrm>
              <a:off x="6975503" y="751326"/>
              <a:ext cx="1071548" cy="234836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27" name="26 Paralelogramo"/>
            <p:cNvSpPr/>
            <p:nvPr/>
          </p:nvSpPr>
          <p:spPr>
            <a:xfrm>
              <a:off x="7918465" y="749210"/>
              <a:ext cx="1071548" cy="232721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pic>
          <p:nvPicPr>
            <p:cNvPr id="28" name="24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9172207" y="144135"/>
              <a:ext cx="782739" cy="1332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5" name="14 CuadroTexto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CL" sz="24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n-cs"/>
              </a:rPr>
              <a:t>SITUACIÓN DEL MATERIAL INGENIERÍA</a:t>
            </a:r>
            <a:endParaRPr lang="es-CL" b="1" dirty="0">
              <a:solidFill>
                <a:schemeClr val="accent2">
                  <a:lumMod val="50000"/>
                </a:schemeClr>
              </a:solidFill>
              <a:latin typeface="Calibri" pitchFamily="34" charset="0"/>
              <a:cs typeface="+mn-cs"/>
            </a:endParaRPr>
          </a:p>
        </p:txBody>
      </p:sp>
      <p:pic>
        <p:nvPicPr>
          <p:cNvPr id="16" name="15 Imagen" descr="C:\Users\172771947.FFBLANCO\Desktop\Escritorio 2025\T1 CORTES 2025\4. Cotización Instalación HVGT\Fotos Instalación HVGT\instalacion 3.1.jpeg"/>
          <p:cNvPicPr/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35530" y="2721192"/>
            <a:ext cx="2151093" cy="13681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8" name="17 Imagen" descr="C:\Users\172771947.FFBLANCO\Desktop\Escritorio 2025\T1 CORTES 2025\4. Cotización Instalación HVGT\Fotos Instalación HVGT\instalacion 5.0.jpeg"/>
          <p:cNvPicPr/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732257" y="2806213"/>
            <a:ext cx="2151093" cy="122413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9" name="18 Imagen" descr="C:\Users\172771947.FFBLANCO\Desktop\Escritorio 2025\T1 CORTES 2025\4. Cotización Instalación HVGT\Fotos Instalación HVGT\instalacion 6.3.jpeg"/>
          <p:cNvPicPr/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156481" y="2678134"/>
            <a:ext cx="2151093" cy="148029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20" name="19 Imagen" descr="C:\Users\172771947.FFBLANCO\Desktop\Escritorio 2025\T1 CORTES 2025\4. Cotización Instalación HVGT\Fotos Instalación HVGT\instalacion 7.jpeg"/>
          <p:cNvPicPr/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732956" y="2734205"/>
            <a:ext cx="2151094" cy="13681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21" name="20 Imagen" descr="C:\Users\172771947.FFBLANCO\Desktop\Escritorio 2025\T1 CORTES 2025\4. Cotización Instalación HVGT\Fotos Instalación HVGT\instalacion 15.jpeg"/>
          <p:cNvPicPr/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439591" y="2555854"/>
            <a:ext cx="2151810" cy="17255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22" name="Picture 2" descr="Imagen relacionada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269516238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29 Imagen" descr="C:\Users\172771947.FFBLANCO\AppData\Local\Microsoft\Windows\INetCache\Content.Outlook\4XWT53E4\IMG_5720.jpeg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436095" y="2829086"/>
            <a:ext cx="1723201" cy="172100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12" name="11 CuadroTexto"/>
          <p:cNvSpPr txBox="1"/>
          <p:nvPr/>
        </p:nvSpPr>
        <p:spPr>
          <a:xfrm>
            <a:off x="821405" y="680741"/>
            <a:ext cx="7344816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just">
              <a:buFont typeface="+mj-lt"/>
              <a:buAutoNum type="arabicPeriod" startAt="2"/>
            </a:pPr>
            <a:r>
              <a:rPr lang="es-CL" sz="1200" b="1" dirty="0" smtClean="0">
                <a:solidFill>
                  <a:srgbClr val="3333CC">
                    <a:lumMod val="75000"/>
                  </a:srgbClr>
                </a:solidFill>
                <a:latin typeface="Arial" pitchFamily="34" charset="0"/>
              </a:rPr>
              <a:t>REPARACIÓN PRENSA PASAMAMPARO </a:t>
            </a:r>
            <a:r>
              <a:rPr lang="es-CL" sz="1200" dirty="0" smtClean="0">
                <a:solidFill>
                  <a:srgbClr val="3333CC">
                    <a:lumMod val="75000"/>
                  </a:srgbClr>
                </a:solidFill>
                <a:latin typeface="Arial" pitchFamily="34" charset="0"/>
              </a:rPr>
              <a:t>: </a:t>
            </a:r>
          </a:p>
          <a:p>
            <a:pPr marL="228600" indent="-228600" algn="just">
              <a:buFont typeface="+mj-lt"/>
              <a:buAutoNum type="arabicPeriod" startAt="2"/>
            </a:pPr>
            <a:endParaRPr lang="es-CL" sz="1200" dirty="0" smtClean="0">
              <a:solidFill>
                <a:srgbClr val="3333CC">
                  <a:lumMod val="75000"/>
                </a:srgbClr>
              </a:solidFill>
              <a:latin typeface="Arial" pitchFamily="34" charset="0"/>
            </a:endParaRPr>
          </a:p>
          <a:p>
            <a:pPr marL="742950" lvl="1" indent="-285750" algn="just">
              <a:buFont typeface="Arial" pitchFamily="34" charset="0"/>
              <a:buChar char="•"/>
            </a:pPr>
            <a:r>
              <a:rPr lang="es-CL" sz="1100" dirty="0" smtClean="0">
                <a:solidFill>
                  <a:srgbClr val="3333CC">
                    <a:lumMod val="75000"/>
                  </a:srgbClr>
                </a:solidFill>
                <a:latin typeface="Arial" pitchFamily="34" charset="0"/>
              </a:rPr>
              <a:t>Alta temperatura por falla de lubricación.</a:t>
            </a:r>
          </a:p>
          <a:p>
            <a:pPr marL="742950" lvl="1" indent="-285750" algn="just">
              <a:buFont typeface="Arial" pitchFamily="34" charset="0"/>
              <a:buChar char="•"/>
            </a:pPr>
            <a:r>
              <a:rPr lang="es-CL" sz="1100" dirty="0" smtClean="0">
                <a:solidFill>
                  <a:srgbClr val="3333CC">
                    <a:lumMod val="75000"/>
                  </a:srgbClr>
                </a:solidFill>
                <a:latin typeface="Arial" pitchFamily="34" charset="0"/>
              </a:rPr>
              <a:t>Se solicitó autorización para instalar repuesto de FF Riveros, mientras prensa desmontada se repara en ASMAR (T.). </a:t>
            </a:r>
          </a:p>
          <a:p>
            <a:pPr marL="742950" lvl="1" indent="-285750" algn="just">
              <a:buFont typeface="Arial" pitchFamily="34" charset="0"/>
              <a:buChar char="•"/>
            </a:pPr>
            <a:r>
              <a:rPr lang="es-CL" sz="1100" dirty="0" smtClean="0">
                <a:solidFill>
                  <a:srgbClr val="3333CC">
                    <a:lumMod val="75000"/>
                  </a:srgbClr>
                </a:solidFill>
                <a:latin typeface="Arial" pitchFamily="34" charset="0"/>
              </a:rPr>
              <a:t>Duración del trabajo: 4 días.</a:t>
            </a:r>
          </a:p>
          <a:p>
            <a:pPr marL="742950" lvl="1" indent="-285750" algn="just">
              <a:buFont typeface="Arial" pitchFamily="34" charset="0"/>
              <a:buChar char="•"/>
            </a:pPr>
            <a:r>
              <a:rPr lang="es-CL" sz="1100" dirty="0" smtClean="0">
                <a:solidFill>
                  <a:srgbClr val="3333CC">
                    <a:lumMod val="75000"/>
                  </a:srgbClr>
                </a:solidFill>
                <a:latin typeface="Arial" pitchFamily="34" charset="0"/>
              </a:rPr>
              <a:t>Costo de reparación de prensa en ASMARTALC:</a:t>
            </a:r>
          </a:p>
          <a:p>
            <a:pPr marL="1200150" lvl="2" indent="-285750" algn="just"/>
            <a:r>
              <a:rPr lang="es-CL" sz="1100" dirty="0" smtClean="0">
                <a:solidFill>
                  <a:srgbClr val="3333CC">
                    <a:lumMod val="75000"/>
                  </a:srgbClr>
                </a:solidFill>
                <a:latin typeface="Arial" pitchFamily="34" charset="0"/>
              </a:rPr>
              <a:t>-HH: 700.</a:t>
            </a:r>
          </a:p>
          <a:p>
            <a:pPr marL="1200150" lvl="2" indent="-285750" algn="just"/>
            <a:r>
              <a:rPr lang="es-CL" sz="1100" dirty="0" smtClean="0">
                <a:solidFill>
                  <a:srgbClr val="3333CC">
                    <a:lumMod val="75000"/>
                  </a:srgbClr>
                </a:solidFill>
                <a:latin typeface="Arial" pitchFamily="34" charset="0"/>
              </a:rPr>
              <a:t>-Materiales: $$ 1.736.281.</a:t>
            </a:r>
          </a:p>
          <a:p>
            <a:pPr marL="1200150" lvl="2" indent="-285750" algn="just"/>
            <a:r>
              <a:rPr lang="es-CL" sz="1100" dirty="0" smtClean="0">
                <a:solidFill>
                  <a:srgbClr val="3333CC">
                    <a:lumMod val="75000"/>
                  </a:srgbClr>
                </a:solidFill>
                <a:latin typeface="Arial" pitchFamily="34" charset="0"/>
              </a:rPr>
              <a:t>-Servicios: $ 30.544.</a:t>
            </a:r>
          </a:p>
          <a:p>
            <a:pPr marL="1200150" lvl="2" indent="-285750" algn="just"/>
            <a:r>
              <a:rPr lang="es-CL" sz="1100" dirty="0" smtClean="0">
                <a:solidFill>
                  <a:srgbClr val="3333CC">
                    <a:lumMod val="75000"/>
                  </a:srgbClr>
                </a:solidFill>
                <a:latin typeface="Arial" pitchFamily="34" charset="0"/>
              </a:rPr>
              <a:t>-Gastos Directos: $ 9.500.000.</a:t>
            </a:r>
          </a:p>
          <a:p>
            <a:endParaRPr lang="es-ES" sz="1100" dirty="0">
              <a:solidFill>
                <a:srgbClr val="3333CC">
                  <a:lumMod val="75000"/>
                </a:srgbClr>
              </a:solidFill>
              <a:latin typeface="Arial" pitchFamily="34" charset="0"/>
            </a:endParaRPr>
          </a:p>
        </p:txBody>
      </p:sp>
      <p:sp>
        <p:nvSpPr>
          <p:cNvPr id="2050" name="AutoShape 2" descr="https://direcpers.armada.cl/fotos/muestra_fotoTin.php?run=19/19415569.jpeg&amp;height=19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4636572"/>
            <a:ext cx="9144000" cy="50692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solidFill>
                  <a:srgbClr val="FFFFFF"/>
                </a:solidFill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solidFill>
                  <a:srgbClr val="FFFFFF"/>
                </a:solidFill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4" name="5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534400" y="4357700"/>
            <a:ext cx="609600" cy="285750"/>
          </a:xfrm>
        </p:spPr>
        <p:txBody>
          <a:bodyPr/>
          <a:lstStyle/>
          <a:p>
            <a:pPr>
              <a:defRPr/>
            </a:pPr>
            <a:fld id="{51533B67-9AE0-4BB2-9165-3073AE4264FB}" type="slidenum">
              <a:rPr lang="es-ES" b="1" smtClean="0">
                <a:solidFill>
                  <a:srgbClr val="3333CC"/>
                </a:solidFill>
              </a:rPr>
              <a:pPr>
                <a:defRPr/>
              </a:pPr>
              <a:t>22</a:t>
            </a:fld>
            <a:endParaRPr lang="es-ES" b="1" dirty="0">
              <a:solidFill>
                <a:srgbClr val="3333CC"/>
              </a:solidFill>
            </a:endParaRPr>
          </a:p>
        </p:txBody>
      </p:sp>
      <p:grpSp>
        <p:nvGrpSpPr>
          <p:cNvPr id="3" name="17 Grupo"/>
          <p:cNvGrpSpPr>
            <a:grpSpLocks/>
          </p:cNvGrpSpPr>
          <p:nvPr/>
        </p:nvGrpSpPr>
        <p:grpSpPr bwMode="auto">
          <a:xfrm>
            <a:off x="857223" y="0"/>
            <a:ext cx="8159116" cy="1000114"/>
            <a:chOff x="250948" y="144135"/>
            <a:chExt cx="9703998" cy="1332840"/>
          </a:xfrm>
        </p:grpSpPr>
        <p:sp>
          <p:nvSpPr>
            <p:cNvPr id="25" name="24 Forma libre"/>
            <p:cNvSpPr/>
            <p:nvPr/>
          </p:nvSpPr>
          <p:spPr>
            <a:xfrm>
              <a:off x="250948" y="751326"/>
              <a:ext cx="6867428" cy="232721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>
                <a:solidFill>
                  <a:srgbClr val="FFFFFF"/>
                </a:solidFill>
              </a:endParaRPr>
            </a:p>
          </p:txBody>
        </p:sp>
        <p:sp>
          <p:nvSpPr>
            <p:cNvPr id="26" name="25 Paralelogramo"/>
            <p:cNvSpPr/>
            <p:nvPr/>
          </p:nvSpPr>
          <p:spPr>
            <a:xfrm>
              <a:off x="6975503" y="751326"/>
              <a:ext cx="1071548" cy="234836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>
                <a:solidFill>
                  <a:srgbClr val="FFFFFF"/>
                </a:solidFill>
              </a:endParaRPr>
            </a:p>
          </p:txBody>
        </p:sp>
        <p:sp>
          <p:nvSpPr>
            <p:cNvPr id="27" name="26 Paralelogramo"/>
            <p:cNvSpPr/>
            <p:nvPr/>
          </p:nvSpPr>
          <p:spPr>
            <a:xfrm>
              <a:off x="7918465" y="749210"/>
              <a:ext cx="1071548" cy="232721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>
                <a:solidFill>
                  <a:srgbClr val="FFFFFF"/>
                </a:solidFill>
              </a:endParaRPr>
            </a:p>
          </p:txBody>
        </p:sp>
        <p:pic>
          <p:nvPicPr>
            <p:cNvPr id="28" name="24 Imagen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172207" y="144135"/>
              <a:ext cx="782739" cy="1332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5" name="14 CuadroTexto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CL" sz="2400" b="1" dirty="0" smtClean="0">
                <a:solidFill>
                  <a:srgbClr val="2D2DB9">
                    <a:lumMod val="50000"/>
                  </a:srgbClr>
                </a:solidFill>
                <a:latin typeface="Tahoma"/>
              </a:rPr>
              <a:t>SITUACIÓN DEL MATERIAL INGENIERÍA</a:t>
            </a:r>
            <a:endParaRPr lang="es-CL" b="1" dirty="0">
              <a:solidFill>
                <a:srgbClr val="3333CC">
                  <a:lumMod val="50000"/>
                </a:srgbClr>
              </a:solidFill>
              <a:latin typeface="Calibri" pitchFamily="34" charset="0"/>
            </a:endParaRPr>
          </a:p>
        </p:txBody>
      </p:sp>
      <p:pic>
        <p:nvPicPr>
          <p:cNvPr id="22" name="21 Imagen" descr="C:\Users\172771947.FFBLANCO\AppData\Local\Microsoft\Windows\INetCache\Content.Outlook\4XWT53E4\IMG_5682.jpeg"/>
          <p:cNvPicPr/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32431" y="3020092"/>
            <a:ext cx="1698438" cy="128419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23" name="22 Imagen" descr="C:\Users\172771947.FFBLANCO\AppData\Local\Microsoft\Windows\INetCache\Content.Word\IMG_5709.jpeg"/>
          <p:cNvPicPr/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2559" y="2817527"/>
            <a:ext cx="1584176" cy="16984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29" name="28 Imagen" descr="C:\Users\172771947.FFBLANCO\AppData\Local\Microsoft\Windows\INetCache\Content.Outlook\4XWT53E4\IMG_5716.jpeg"/>
          <p:cNvPicPr/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824074"/>
            <a:ext cx="1872208" cy="16988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31" name="30 Imagen" descr="C:\Users\172771947.FFBLANCO\AppData\Local\Microsoft\Windows\INetCache\Content.Outlook\4XWT53E4\IMG_5727.jpeg"/>
          <p:cNvPicPr/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080784" y="2943602"/>
            <a:ext cx="1731026" cy="148195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9" name="Picture 2" descr="Imagen relacionada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949941338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821405" y="680741"/>
            <a:ext cx="7344816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just">
              <a:buFont typeface="+mj-lt"/>
              <a:buAutoNum type="arabicPeriod" startAt="3"/>
            </a:pPr>
            <a:r>
              <a:rPr lang="es-CL" sz="1200" b="1" dirty="0" smtClean="0">
                <a:solidFill>
                  <a:srgbClr val="3333CC">
                    <a:lumMod val="75000"/>
                  </a:srgbClr>
                </a:solidFill>
                <a:latin typeface="Arial" pitchFamily="34" charset="0"/>
              </a:rPr>
              <a:t>REPARACIÓN ACTUADORES DE BAÑOS Y URINARIOS</a:t>
            </a:r>
            <a:r>
              <a:rPr lang="es-CL" sz="1200" dirty="0" smtClean="0">
                <a:solidFill>
                  <a:srgbClr val="3333CC">
                    <a:lumMod val="75000"/>
                  </a:srgbClr>
                </a:solidFill>
                <a:latin typeface="Arial" pitchFamily="34" charset="0"/>
              </a:rPr>
              <a:t>:</a:t>
            </a:r>
          </a:p>
          <a:p>
            <a:pPr algn="just"/>
            <a:endParaRPr lang="es-CL" sz="1200" dirty="0" smtClean="0">
              <a:solidFill>
                <a:srgbClr val="3333CC">
                  <a:lumMod val="75000"/>
                </a:srgbClr>
              </a:solidFill>
              <a:latin typeface="Arial" pitchFamily="34" charset="0"/>
            </a:endParaRPr>
          </a:p>
          <a:p>
            <a:pPr marL="742950" lvl="1" indent="-285750" algn="just">
              <a:buFont typeface="Arial" pitchFamily="34" charset="0"/>
              <a:buChar char="•"/>
            </a:pPr>
            <a:r>
              <a:rPr lang="es-CL" sz="1100" dirty="0" smtClean="0">
                <a:solidFill>
                  <a:srgbClr val="3333CC">
                    <a:lumMod val="75000"/>
                  </a:srgbClr>
                </a:solidFill>
                <a:latin typeface="Arial" pitchFamily="34" charset="0"/>
              </a:rPr>
              <a:t>WC: 18 operativos, 04 no operativos.</a:t>
            </a:r>
          </a:p>
          <a:p>
            <a:pPr marL="742950" lvl="1" indent="-285750" algn="just">
              <a:buFont typeface="Arial" pitchFamily="34" charset="0"/>
              <a:buChar char="•"/>
            </a:pPr>
            <a:r>
              <a:rPr lang="es-CL" sz="1100" dirty="0" smtClean="0">
                <a:solidFill>
                  <a:srgbClr val="3333CC">
                    <a:lumMod val="75000"/>
                  </a:srgbClr>
                </a:solidFill>
                <a:latin typeface="Arial" pitchFamily="34" charset="0"/>
              </a:rPr>
              <a:t>Urinarios: 05 operativos, 08 no operativos.</a:t>
            </a:r>
          </a:p>
          <a:p>
            <a:pPr marL="742950" lvl="1" indent="-285750" algn="just">
              <a:buFont typeface="Arial" pitchFamily="34" charset="0"/>
              <a:buChar char="•"/>
            </a:pPr>
            <a:r>
              <a:rPr lang="es-CL" sz="1100" dirty="0" smtClean="0">
                <a:solidFill>
                  <a:srgbClr val="3333CC">
                    <a:lumMod val="75000"/>
                  </a:srgbClr>
                </a:solidFill>
                <a:latin typeface="Arial" pitchFamily="34" charset="0"/>
              </a:rPr>
              <a:t>Se modificó el sistema de accionamiento de vacío por una electro válvula.</a:t>
            </a:r>
          </a:p>
          <a:p>
            <a:pPr marL="742950" lvl="1" indent="-285750" algn="just">
              <a:buFont typeface="Arial" pitchFamily="34" charset="0"/>
              <a:buChar char="•"/>
            </a:pPr>
            <a:r>
              <a:rPr lang="es-CL" sz="1100" dirty="0" smtClean="0">
                <a:solidFill>
                  <a:srgbClr val="3333CC">
                    <a:lumMod val="75000"/>
                  </a:srgbClr>
                </a:solidFill>
                <a:latin typeface="Arial" pitchFamily="34" charset="0"/>
              </a:rPr>
              <a:t>Valor kit de reparación: $ 355.691.</a:t>
            </a:r>
          </a:p>
          <a:p>
            <a:pPr marL="228600" indent="-228600" algn="just">
              <a:buFont typeface="+mj-lt"/>
              <a:buAutoNum type="arabicPeriod" startAt="3"/>
            </a:pPr>
            <a:endParaRPr lang="es-CL" sz="1200" dirty="0" smtClean="0">
              <a:solidFill>
                <a:srgbClr val="3333CC">
                  <a:lumMod val="75000"/>
                </a:srgbClr>
              </a:solidFill>
              <a:latin typeface="Arial" pitchFamily="34" charset="0"/>
            </a:endParaRPr>
          </a:p>
          <a:p>
            <a:endParaRPr lang="es-ES" sz="1100" dirty="0">
              <a:solidFill>
                <a:srgbClr val="3333CC">
                  <a:lumMod val="75000"/>
                </a:srgbClr>
              </a:solidFill>
              <a:latin typeface="Arial" pitchFamily="34" charset="0"/>
            </a:endParaRPr>
          </a:p>
        </p:txBody>
      </p:sp>
      <p:sp>
        <p:nvSpPr>
          <p:cNvPr id="2050" name="AutoShape 2" descr="https://direcpers.armada.cl/fotos/muestra_fotoTin.php?run=19/19415569.jpeg&amp;height=19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4636572"/>
            <a:ext cx="9144000" cy="50692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solidFill>
                  <a:srgbClr val="FFFFFF"/>
                </a:solidFill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solidFill>
                  <a:srgbClr val="FFFFFF"/>
                </a:solidFill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4" name="5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534400" y="4357700"/>
            <a:ext cx="609600" cy="285750"/>
          </a:xfrm>
        </p:spPr>
        <p:txBody>
          <a:bodyPr/>
          <a:lstStyle/>
          <a:p>
            <a:pPr>
              <a:defRPr/>
            </a:pPr>
            <a:fld id="{51533B67-9AE0-4BB2-9165-3073AE4264FB}" type="slidenum">
              <a:rPr lang="es-ES" b="1" smtClean="0">
                <a:solidFill>
                  <a:srgbClr val="3333CC"/>
                </a:solidFill>
              </a:rPr>
              <a:pPr>
                <a:defRPr/>
              </a:pPr>
              <a:t>23</a:t>
            </a:fld>
            <a:endParaRPr lang="es-ES" b="1" dirty="0">
              <a:solidFill>
                <a:srgbClr val="3333CC"/>
              </a:solidFill>
            </a:endParaRPr>
          </a:p>
        </p:txBody>
      </p:sp>
      <p:grpSp>
        <p:nvGrpSpPr>
          <p:cNvPr id="3" name="17 Grupo"/>
          <p:cNvGrpSpPr>
            <a:grpSpLocks/>
          </p:cNvGrpSpPr>
          <p:nvPr/>
        </p:nvGrpSpPr>
        <p:grpSpPr bwMode="auto">
          <a:xfrm>
            <a:off x="857223" y="0"/>
            <a:ext cx="8159116" cy="1000114"/>
            <a:chOff x="250948" y="144135"/>
            <a:chExt cx="9703998" cy="1332840"/>
          </a:xfrm>
        </p:grpSpPr>
        <p:sp>
          <p:nvSpPr>
            <p:cNvPr id="25" name="24 Forma libre"/>
            <p:cNvSpPr/>
            <p:nvPr/>
          </p:nvSpPr>
          <p:spPr>
            <a:xfrm>
              <a:off x="250948" y="751326"/>
              <a:ext cx="6867428" cy="232721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>
                <a:solidFill>
                  <a:srgbClr val="FFFFFF"/>
                </a:solidFill>
              </a:endParaRPr>
            </a:p>
          </p:txBody>
        </p:sp>
        <p:sp>
          <p:nvSpPr>
            <p:cNvPr id="26" name="25 Paralelogramo"/>
            <p:cNvSpPr/>
            <p:nvPr/>
          </p:nvSpPr>
          <p:spPr>
            <a:xfrm>
              <a:off x="6975503" y="751326"/>
              <a:ext cx="1071548" cy="234836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>
                <a:solidFill>
                  <a:srgbClr val="FFFFFF"/>
                </a:solidFill>
              </a:endParaRPr>
            </a:p>
          </p:txBody>
        </p:sp>
        <p:sp>
          <p:nvSpPr>
            <p:cNvPr id="27" name="26 Paralelogramo"/>
            <p:cNvSpPr/>
            <p:nvPr/>
          </p:nvSpPr>
          <p:spPr>
            <a:xfrm>
              <a:off x="7918465" y="749210"/>
              <a:ext cx="1071548" cy="232721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>
                <a:solidFill>
                  <a:srgbClr val="FFFFFF"/>
                </a:solidFill>
              </a:endParaRPr>
            </a:p>
          </p:txBody>
        </p:sp>
        <p:pic>
          <p:nvPicPr>
            <p:cNvPr id="28" name="24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9172207" y="144135"/>
              <a:ext cx="782739" cy="1332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5" name="14 CuadroTexto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CL" sz="2400" b="1" dirty="0" smtClean="0">
                <a:solidFill>
                  <a:srgbClr val="2D2DB9">
                    <a:lumMod val="50000"/>
                  </a:srgbClr>
                </a:solidFill>
                <a:latin typeface="Tahoma"/>
              </a:rPr>
              <a:t>SITUACIÓN DEL MATERIAL INGENIERÍA</a:t>
            </a:r>
            <a:endParaRPr lang="es-CL" b="1" dirty="0">
              <a:solidFill>
                <a:srgbClr val="3333CC">
                  <a:lumMod val="50000"/>
                </a:srgbClr>
              </a:solidFill>
              <a:latin typeface="Calibri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178577" y="2183139"/>
            <a:ext cx="2441515" cy="1831135"/>
          </a:xfrm>
          <a:prstGeom prst="rect">
            <a:avLst/>
          </a:prstGeom>
          <a:ln w="127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59836" y="2179100"/>
            <a:ext cx="2404308" cy="1803231"/>
          </a:xfrm>
          <a:prstGeom prst="rect">
            <a:avLst/>
          </a:prstGeom>
          <a:ln w="127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4375436" y="2183673"/>
            <a:ext cx="2440901" cy="1830676"/>
          </a:xfrm>
          <a:prstGeom prst="rect">
            <a:avLst/>
          </a:prstGeom>
          <a:ln w="127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427050" y="2183137"/>
            <a:ext cx="2441514" cy="1831135"/>
          </a:xfrm>
          <a:prstGeom prst="rect">
            <a:avLst/>
          </a:prstGeom>
          <a:ln w="127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8" name="Picture 2" descr="Imagen relacionad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201763709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 descr="\\blancoserver2\Fotografía\HISTORIAL 2026\SOUTHERN SEAS 2026 - TOA\Angostura Inglesa\DSC_8241.JPG"/>
          <p:cNvPicPr>
            <a:picLocks noChangeAspect="1" noChangeArrowheads="1"/>
          </p:cNvPicPr>
          <p:nvPr/>
        </p:nvPicPr>
        <p:blipFill>
          <a:blip r:embed="rId3" cstate="print"/>
          <a:srcRect t="15625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>
            <a:off x="3438527" y="-20638"/>
            <a:ext cx="1656223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 b="1" dirty="0" smtClean="0">
                <a:solidFill>
                  <a:schemeClr val="accent2">
                    <a:lumMod val="50000"/>
                  </a:schemeClr>
                </a:solidFill>
                <a:latin typeface="+mj-lt"/>
                <a:cs typeface="+mn-cs"/>
              </a:rPr>
              <a:t>TEMARIO</a:t>
            </a:r>
            <a:endParaRPr lang="es-CL" sz="2400" b="1" dirty="0">
              <a:solidFill>
                <a:schemeClr val="accent2">
                  <a:lumMod val="50000"/>
                </a:schemeClr>
              </a:solidFill>
              <a:latin typeface="+mj-lt"/>
              <a:cs typeface="+mn-cs"/>
            </a:endParaRPr>
          </a:p>
        </p:txBody>
      </p:sp>
      <p:sp>
        <p:nvSpPr>
          <p:cNvPr id="10" name="14 CuadroTexto"/>
          <p:cNvSpPr txBox="1">
            <a:spLocks noChangeArrowheads="1"/>
          </p:cNvSpPr>
          <p:nvPr/>
        </p:nvSpPr>
        <p:spPr bwMode="auto">
          <a:xfrm>
            <a:off x="795094" y="285734"/>
            <a:ext cx="7848872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endParaRPr lang="es-ES" sz="2400" b="1" dirty="0" smtClean="0">
              <a:solidFill>
                <a:srgbClr val="191966"/>
              </a:solidFill>
              <a:latin typeface="Arial" pitchFamily="34" charset="0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es-ES" sz="2400" b="1" dirty="0" smtClean="0">
                <a:solidFill>
                  <a:srgbClr val="191966"/>
                </a:solidFill>
                <a:latin typeface="Arial" pitchFamily="34" charset="0"/>
              </a:rPr>
              <a:t> Personal</a:t>
            </a: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es-CL" sz="2400" b="1" dirty="0" smtClean="0">
                <a:solidFill>
                  <a:srgbClr val="191966"/>
                </a:solidFill>
                <a:latin typeface="Arial" pitchFamily="34" charset="0"/>
              </a:rPr>
              <a:t> Material</a:t>
            </a: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es-CL" sz="2400" b="1" dirty="0" smtClean="0">
                <a:solidFill>
                  <a:srgbClr val="FF0000"/>
                </a:solidFill>
                <a:latin typeface="Arial" pitchFamily="34" charset="0"/>
              </a:rPr>
              <a:t> Actividades</a:t>
            </a:r>
          </a:p>
        </p:txBody>
      </p:sp>
      <p:sp>
        <p:nvSpPr>
          <p:cNvPr id="9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4636572"/>
            <a:ext cx="9144000" cy="50692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2" name="5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534400" y="4357700"/>
            <a:ext cx="609600" cy="285750"/>
          </a:xfrm>
        </p:spPr>
        <p:txBody>
          <a:bodyPr/>
          <a:lstStyle/>
          <a:p>
            <a:pPr>
              <a:defRPr/>
            </a:pPr>
            <a:fld id="{51533B67-9AE0-4BB2-9165-3073AE4264FB}" type="slidenum">
              <a:rPr lang="es-ES" b="1" smtClean="0">
                <a:solidFill>
                  <a:schemeClr val="accent2"/>
                </a:solidFill>
              </a:rPr>
              <a:pPr>
                <a:defRPr/>
              </a:pPr>
              <a:t>24</a:t>
            </a:fld>
            <a:endParaRPr lang="es-ES" b="1" dirty="0">
              <a:solidFill>
                <a:schemeClr val="accent2"/>
              </a:solidFill>
            </a:endParaRPr>
          </a:p>
        </p:txBody>
      </p:sp>
      <p:grpSp>
        <p:nvGrpSpPr>
          <p:cNvPr id="2" name="17 Grupo"/>
          <p:cNvGrpSpPr>
            <a:grpSpLocks/>
          </p:cNvGrpSpPr>
          <p:nvPr/>
        </p:nvGrpSpPr>
        <p:grpSpPr bwMode="auto">
          <a:xfrm>
            <a:off x="857223" y="454026"/>
            <a:ext cx="7347801" cy="177800"/>
            <a:chOff x="250948" y="749210"/>
            <a:chExt cx="8739065" cy="236952"/>
          </a:xfrm>
        </p:grpSpPr>
        <p:sp>
          <p:nvSpPr>
            <p:cNvPr id="17" name="16 Forma libre"/>
            <p:cNvSpPr/>
            <p:nvPr/>
          </p:nvSpPr>
          <p:spPr>
            <a:xfrm>
              <a:off x="250948" y="751326"/>
              <a:ext cx="6867428" cy="232721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18" name="17 Paralelogramo"/>
            <p:cNvSpPr/>
            <p:nvPr/>
          </p:nvSpPr>
          <p:spPr>
            <a:xfrm>
              <a:off x="6975503" y="751326"/>
              <a:ext cx="1071548" cy="234836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19" name="18 Paralelogramo"/>
            <p:cNvSpPr/>
            <p:nvPr/>
          </p:nvSpPr>
          <p:spPr>
            <a:xfrm>
              <a:off x="7918465" y="749210"/>
              <a:ext cx="1071548" cy="232721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</p:grpSp>
      <p:pic>
        <p:nvPicPr>
          <p:cNvPr id="15" name="1 Imagen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1937" y="1"/>
            <a:ext cx="622063" cy="928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" descr="Imagen relacionad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919634280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\\blancoserver2\Fotografía\HISTORIAL 2026\10. NAVEGACIÓN MARZO APOYO SM\_DSC0004.JPG"/>
          <p:cNvPicPr>
            <a:picLocks noChangeAspect="1" noChangeArrowheads="1"/>
          </p:cNvPicPr>
          <p:nvPr/>
        </p:nvPicPr>
        <p:blipFill>
          <a:blip r:embed="rId3" cstate="print"/>
          <a:srcRect l="22222" r="6667" b="12658"/>
          <a:stretch>
            <a:fillRect/>
          </a:stretch>
        </p:blipFill>
        <p:spPr bwMode="auto">
          <a:xfrm>
            <a:off x="4572000" y="0"/>
            <a:ext cx="4572000" cy="2428874"/>
          </a:xfrm>
          <a:prstGeom prst="rect">
            <a:avLst/>
          </a:prstGeom>
          <a:noFill/>
        </p:spPr>
      </p:pic>
      <p:pic>
        <p:nvPicPr>
          <p:cNvPr id="21" name="Picture 3" descr="\\blancoserver2\Fotografía\HISTORIAL 2026\SOUTHERN SEAS 2026 - TOA\foto con filtro.png"/>
          <p:cNvPicPr>
            <a:picLocks noChangeAspect="1" noChangeArrowheads="1"/>
          </p:cNvPicPr>
          <p:nvPr/>
        </p:nvPicPr>
        <p:blipFill>
          <a:blip r:embed="rId4" cstate="print"/>
          <a:srcRect t="22138" r="2290" b="4580"/>
          <a:stretch>
            <a:fillRect/>
          </a:stretch>
        </p:blipFill>
        <p:spPr bwMode="auto">
          <a:xfrm>
            <a:off x="4572000" y="2341670"/>
            <a:ext cx="4572000" cy="2286016"/>
          </a:xfrm>
          <a:prstGeom prst="rect">
            <a:avLst/>
          </a:prstGeom>
          <a:noFill/>
        </p:spPr>
      </p:pic>
      <p:pic>
        <p:nvPicPr>
          <p:cNvPr id="4098" name="Picture 2" descr="\\blancoserver2\Fotografía\HISTORIAL 2026\9. ops 1\20260127_100430.jpg"/>
          <p:cNvPicPr>
            <a:picLocks noChangeAspect="1" noChangeArrowheads="1"/>
          </p:cNvPicPr>
          <p:nvPr/>
        </p:nvPicPr>
        <p:blipFill>
          <a:blip r:embed="rId5" cstate="print"/>
          <a:srcRect r="24185" b="12820"/>
          <a:stretch>
            <a:fillRect/>
          </a:stretch>
        </p:blipFill>
        <p:spPr bwMode="auto">
          <a:xfrm>
            <a:off x="0" y="-18"/>
            <a:ext cx="4572000" cy="2428892"/>
          </a:xfrm>
          <a:prstGeom prst="rect">
            <a:avLst/>
          </a:prstGeom>
          <a:noFill/>
        </p:spPr>
      </p:pic>
      <p:pic>
        <p:nvPicPr>
          <p:cNvPr id="4100" name="Picture 4" descr="\\blancoserver2\Fotografía\HISTORIAL 2026\17. SOUTHERN SEAS 2026 - TOA\Paso 1ra y 2da Angostura con NIMITZ\20260426_104612.jpg"/>
          <p:cNvPicPr>
            <a:picLocks noChangeAspect="1" noChangeArrowheads="1"/>
          </p:cNvPicPr>
          <p:nvPr/>
        </p:nvPicPr>
        <p:blipFill>
          <a:blip r:embed="rId6" cstate="print"/>
          <a:srcRect l="3770" t="2840" r="35910" b="31316"/>
          <a:stretch>
            <a:fillRect/>
          </a:stretch>
        </p:blipFill>
        <p:spPr bwMode="auto">
          <a:xfrm>
            <a:off x="0" y="2353510"/>
            <a:ext cx="4572000" cy="2305708"/>
          </a:xfrm>
          <a:prstGeom prst="rect">
            <a:avLst/>
          </a:prstGeom>
          <a:noFill/>
        </p:spPr>
      </p:pic>
      <p:sp>
        <p:nvSpPr>
          <p:cNvPr id="10" name="14 CuadroTexto"/>
          <p:cNvSpPr txBox="1">
            <a:spLocks noChangeArrowheads="1"/>
          </p:cNvSpPr>
          <p:nvPr/>
        </p:nvSpPr>
        <p:spPr bwMode="auto">
          <a:xfrm>
            <a:off x="857224" y="785800"/>
            <a:ext cx="784887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28600" indent="-228600">
              <a:buAutoNum type="arabicPeriod"/>
            </a:pPr>
            <a:endParaRPr lang="es-ES" sz="2400" b="1" dirty="0" smtClean="0">
              <a:solidFill>
                <a:srgbClr val="191966"/>
              </a:solidFill>
              <a:latin typeface="Tahoma" pitchFamily="34" charset="0"/>
            </a:endParaRPr>
          </a:p>
          <a:p>
            <a:pPr marL="228600" indent="-228600"/>
            <a:endParaRPr lang="es-CL" sz="2400" b="1" dirty="0" smtClean="0">
              <a:solidFill>
                <a:srgbClr val="191966"/>
              </a:solidFill>
              <a:latin typeface="Tahoma" pitchFamily="34" charset="0"/>
            </a:endParaRPr>
          </a:p>
          <a:p>
            <a:pPr marL="228600" indent="-228600"/>
            <a:endParaRPr lang="es-ES" sz="2400" b="1" dirty="0" smtClean="0">
              <a:solidFill>
                <a:srgbClr val="191966"/>
              </a:solidFill>
              <a:latin typeface="Tahoma" pitchFamily="34" charset="0"/>
            </a:endParaRPr>
          </a:p>
        </p:txBody>
      </p:sp>
      <p:sp>
        <p:nvSpPr>
          <p:cNvPr id="9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4636572"/>
            <a:ext cx="9144000" cy="50692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2" name="5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534400" y="4357700"/>
            <a:ext cx="609600" cy="285750"/>
          </a:xfrm>
        </p:spPr>
        <p:txBody>
          <a:bodyPr/>
          <a:lstStyle/>
          <a:p>
            <a:pPr>
              <a:defRPr/>
            </a:pPr>
            <a:fld id="{51533B67-9AE0-4BB2-9165-3073AE4264FB}" type="slidenum">
              <a:rPr lang="es-ES" b="1" smtClean="0">
                <a:solidFill>
                  <a:schemeClr val="accent2"/>
                </a:solidFill>
              </a:rPr>
              <a:pPr>
                <a:defRPr/>
              </a:pPr>
              <a:t>25</a:t>
            </a:fld>
            <a:endParaRPr lang="es-ES" b="1" dirty="0">
              <a:solidFill>
                <a:schemeClr val="accent2"/>
              </a:solidFill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-32" y="-1"/>
            <a:ext cx="9144000" cy="464999"/>
          </a:xfrm>
          <a:prstGeom prst="rect">
            <a:avLst/>
          </a:prstGeom>
          <a:solidFill>
            <a:schemeClr val="bg1">
              <a:lumMod val="95000"/>
              <a:alpha val="49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40000"/>
              </a:lnSpc>
              <a:buFont typeface="Arial" panose="020B0604020202020204" pitchFamily="34" charset="0"/>
              <a:buChar char="•"/>
            </a:pPr>
            <a:endParaRPr lang="es-CL" sz="800" b="1" dirty="0" smtClean="0">
              <a:solidFill>
                <a:srgbClr val="000066"/>
              </a:solidFill>
              <a:latin typeface="Arial" pitchFamily="34" charset="0"/>
            </a:endParaRPr>
          </a:p>
          <a:p>
            <a:pPr marL="171450" indent="-171450">
              <a:lnSpc>
                <a:spcPct val="140000"/>
              </a:lnSpc>
              <a:buFont typeface="Arial" panose="020B0604020202020204" pitchFamily="34" charset="0"/>
              <a:buChar char="•"/>
            </a:pPr>
            <a:endParaRPr lang="es-CL" sz="1050" b="1" dirty="0" smtClean="0">
              <a:solidFill>
                <a:srgbClr val="002060"/>
              </a:solidFill>
              <a:latin typeface="Arial" pitchFamily="34" charset="0"/>
            </a:endParaRPr>
          </a:p>
        </p:txBody>
      </p:sp>
      <p:grpSp>
        <p:nvGrpSpPr>
          <p:cNvPr id="3" name="17 Grupo"/>
          <p:cNvGrpSpPr>
            <a:grpSpLocks/>
          </p:cNvGrpSpPr>
          <p:nvPr/>
        </p:nvGrpSpPr>
        <p:grpSpPr bwMode="auto">
          <a:xfrm>
            <a:off x="857223" y="0"/>
            <a:ext cx="8159116" cy="1000114"/>
            <a:chOff x="250948" y="144135"/>
            <a:chExt cx="9703998" cy="1332840"/>
          </a:xfrm>
        </p:grpSpPr>
        <p:sp>
          <p:nvSpPr>
            <p:cNvPr id="17" name="16 Forma libre"/>
            <p:cNvSpPr/>
            <p:nvPr/>
          </p:nvSpPr>
          <p:spPr>
            <a:xfrm>
              <a:off x="250948" y="751326"/>
              <a:ext cx="6867428" cy="232721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18" name="17 Paralelogramo"/>
            <p:cNvSpPr/>
            <p:nvPr/>
          </p:nvSpPr>
          <p:spPr>
            <a:xfrm>
              <a:off x="6975503" y="751326"/>
              <a:ext cx="1071548" cy="234836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19" name="18 Paralelogramo"/>
            <p:cNvSpPr/>
            <p:nvPr/>
          </p:nvSpPr>
          <p:spPr>
            <a:xfrm>
              <a:off x="7918465" y="749210"/>
              <a:ext cx="1071548" cy="232721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pic>
          <p:nvPicPr>
            <p:cNvPr id="20" name="24 Imagen"/>
            <p:cNvPicPr>
              <a:picLocks noChangeAspect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9172207" y="144135"/>
              <a:ext cx="782739" cy="1332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5" name="14 CuadroTexto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L" sz="2400" b="1" dirty="0" smtClean="0">
                <a:solidFill>
                  <a:srgbClr val="002060"/>
                </a:solidFill>
                <a:latin typeface="+mj-lt"/>
                <a:cs typeface="+mn-cs"/>
              </a:rPr>
              <a:t>ACTIVIDADES OPERATIVAS</a:t>
            </a:r>
            <a:endParaRPr lang="es-CL" sz="2400" b="1" dirty="0">
              <a:solidFill>
                <a:srgbClr val="002060"/>
              </a:solidFill>
              <a:latin typeface="+mj-lt"/>
              <a:cs typeface="+mn-cs"/>
            </a:endParaRPr>
          </a:p>
        </p:txBody>
      </p:sp>
      <p:pic>
        <p:nvPicPr>
          <p:cNvPr id="22" name="Picture 2" descr="Imagen relacionad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073575949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\\blancoserver2\Fotografía\HISTORIAL 2026\17. SOUTHERN SEAS 2026 - TOA\Reparación de Velero WL\IMG-20260507-WA0020.jpg"/>
          <p:cNvPicPr>
            <a:picLocks noChangeAspect="1" noChangeArrowheads="1"/>
          </p:cNvPicPr>
          <p:nvPr/>
        </p:nvPicPr>
        <p:blipFill>
          <a:blip r:embed="rId3"/>
          <a:srcRect b="27083"/>
          <a:stretch>
            <a:fillRect/>
          </a:stretch>
        </p:blipFill>
        <p:spPr bwMode="auto">
          <a:xfrm>
            <a:off x="4571968" y="-18"/>
            <a:ext cx="4572032" cy="2500330"/>
          </a:xfrm>
          <a:prstGeom prst="rect">
            <a:avLst/>
          </a:prstGeom>
          <a:noFill/>
        </p:spPr>
      </p:pic>
      <p:pic>
        <p:nvPicPr>
          <p:cNvPr id="1028" name="Picture 4" descr="\\blancoserver2\Fotografía\HISTORIAL 2026\18. DESFILE 19 DE MAYO ZAPALLAR\183939.jpg"/>
          <p:cNvPicPr>
            <a:picLocks noChangeAspect="1" noChangeArrowheads="1"/>
          </p:cNvPicPr>
          <p:nvPr/>
        </p:nvPicPr>
        <p:blipFill>
          <a:blip r:embed="rId4"/>
          <a:srcRect t="10881" b="7036"/>
          <a:stretch>
            <a:fillRect/>
          </a:stretch>
        </p:blipFill>
        <p:spPr bwMode="auto">
          <a:xfrm>
            <a:off x="0" y="0"/>
            <a:ext cx="4572000" cy="2513960"/>
          </a:xfrm>
          <a:prstGeom prst="rect">
            <a:avLst/>
          </a:prstGeom>
          <a:noFill/>
        </p:spPr>
      </p:pic>
      <p:sp>
        <p:nvSpPr>
          <p:cNvPr id="23" name="22 CuadroTexto"/>
          <p:cNvSpPr txBox="1"/>
          <p:nvPr/>
        </p:nvSpPr>
        <p:spPr>
          <a:xfrm>
            <a:off x="-32" y="-18"/>
            <a:ext cx="9144000" cy="464999"/>
          </a:xfrm>
          <a:prstGeom prst="rect">
            <a:avLst/>
          </a:prstGeom>
          <a:solidFill>
            <a:schemeClr val="bg1">
              <a:lumMod val="95000"/>
              <a:alpha val="49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40000"/>
              </a:lnSpc>
              <a:buFont typeface="Arial" panose="020B0604020202020204" pitchFamily="34" charset="0"/>
              <a:buChar char="•"/>
            </a:pPr>
            <a:endParaRPr lang="es-CL" sz="800" b="1" dirty="0" smtClean="0">
              <a:solidFill>
                <a:srgbClr val="000066"/>
              </a:solidFill>
              <a:latin typeface="Arial" pitchFamily="34" charset="0"/>
            </a:endParaRPr>
          </a:p>
          <a:p>
            <a:pPr marL="171450" indent="-171450">
              <a:lnSpc>
                <a:spcPct val="140000"/>
              </a:lnSpc>
              <a:buFont typeface="Arial" panose="020B0604020202020204" pitchFamily="34" charset="0"/>
              <a:buChar char="•"/>
            </a:pPr>
            <a:endParaRPr lang="es-CL" sz="1050" b="1" dirty="0" smtClean="0">
              <a:solidFill>
                <a:srgbClr val="002060"/>
              </a:solidFill>
              <a:latin typeface="Arial" pitchFamily="34" charset="0"/>
            </a:endParaRPr>
          </a:p>
        </p:txBody>
      </p:sp>
      <p:sp>
        <p:nvSpPr>
          <p:cNvPr id="10" name="14 CuadroTexto"/>
          <p:cNvSpPr txBox="1">
            <a:spLocks noChangeArrowheads="1"/>
          </p:cNvSpPr>
          <p:nvPr/>
        </p:nvSpPr>
        <p:spPr bwMode="auto">
          <a:xfrm>
            <a:off x="857224" y="785800"/>
            <a:ext cx="784887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28600" indent="-228600">
              <a:buAutoNum type="arabicPeriod"/>
            </a:pPr>
            <a:endParaRPr lang="es-ES" sz="2400" b="1" dirty="0" smtClean="0">
              <a:solidFill>
                <a:srgbClr val="191966"/>
              </a:solidFill>
              <a:latin typeface="Tahoma" pitchFamily="34" charset="0"/>
            </a:endParaRPr>
          </a:p>
          <a:p>
            <a:pPr marL="228600" indent="-228600"/>
            <a:endParaRPr lang="es-CL" sz="2400" b="1" dirty="0" smtClean="0">
              <a:solidFill>
                <a:srgbClr val="191966"/>
              </a:solidFill>
              <a:latin typeface="Tahoma" pitchFamily="34" charset="0"/>
            </a:endParaRPr>
          </a:p>
          <a:p>
            <a:pPr marL="228600" indent="-228600"/>
            <a:endParaRPr lang="es-ES" sz="2400" b="1" dirty="0" smtClean="0">
              <a:solidFill>
                <a:srgbClr val="191966"/>
              </a:solidFill>
              <a:latin typeface="Tahoma" pitchFamily="34" charset="0"/>
            </a:endParaRPr>
          </a:p>
        </p:txBody>
      </p:sp>
      <p:sp>
        <p:nvSpPr>
          <p:cNvPr id="9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4636572"/>
            <a:ext cx="9144000" cy="50692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2" name="5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534400" y="4357700"/>
            <a:ext cx="609600" cy="285750"/>
          </a:xfrm>
        </p:spPr>
        <p:txBody>
          <a:bodyPr/>
          <a:lstStyle/>
          <a:p>
            <a:pPr>
              <a:defRPr/>
            </a:pPr>
            <a:fld id="{51533B67-9AE0-4BB2-9165-3073AE4264FB}" type="slidenum">
              <a:rPr lang="es-ES" b="1" smtClean="0">
                <a:solidFill>
                  <a:schemeClr val="accent2"/>
                </a:solidFill>
              </a:rPr>
              <a:pPr>
                <a:defRPr/>
              </a:pPr>
              <a:t>26</a:t>
            </a:fld>
            <a:endParaRPr lang="es-ES" b="1" dirty="0">
              <a:solidFill>
                <a:schemeClr val="accent2"/>
              </a:solidFill>
            </a:endParaRPr>
          </a:p>
        </p:txBody>
      </p:sp>
      <p:grpSp>
        <p:nvGrpSpPr>
          <p:cNvPr id="3" name="17 Grupo"/>
          <p:cNvGrpSpPr>
            <a:grpSpLocks/>
          </p:cNvGrpSpPr>
          <p:nvPr/>
        </p:nvGrpSpPr>
        <p:grpSpPr bwMode="auto">
          <a:xfrm>
            <a:off x="857223" y="454026"/>
            <a:ext cx="7347801" cy="177800"/>
            <a:chOff x="250948" y="749210"/>
            <a:chExt cx="8739065" cy="236952"/>
          </a:xfrm>
        </p:grpSpPr>
        <p:sp>
          <p:nvSpPr>
            <p:cNvPr id="17" name="16 Forma libre"/>
            <p:cNvSpPr/>
            <p:nvPr/>
          </p:nvSpPr>
          <p:spPr>
            <a:xfrm>
              <a:off x="250948" y="751326"/>
              <a:ext cx="6867428" cy="232721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18" name="17 Paralelogramo"/>
            <p:cNvSpPr/>
            <p:nvPr/>
          </p:nvSpPr>
          <p:spPr>
            <a:xfrm>
              <a:off x="6975503" y="751326"/>
              <a:ext cx="1071548" cy="234836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19" name="18 Paralelogramo"/>
            <p:cNvSpPr/>
            <p:nvPr/>
          </p:nvSpPr>
          <p:spPr>
            <a:xfrm>
              <a:off x="7918465" y="749210"/>
              <a:ext cx="1071548" cy="232721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</p:grpSp>
      <p:sp>
        <p:nvSpPr>
          <p:cNvPr id="15" name="14 CuadroTexto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L" sz="2400" b="1" dirty="0" smtClean="0">
                <a:solidFill>
                  <a:srgbClr val="002060"/>
                </a:solidFill>
                <a:latin typeface="+mj-lt"/>
                <a:cs typeface="+mn-cs"/>
              </a:rPr>
              <a:t>ACTIVIDADES APOYO COMUNIDAD</a:t>
            </a:r>
            <a:endParaRPr lang="es-CL" sz="2400" b="1" dirty="0">
              <a:solidFill>
                <a:srgbClr val="002060"/>
              </a:solidFill>
              <a:latin typeface="+mj-lt"/>
              <a:cs typeface="+mn-cs"/>
            </a:endParaRPr>
          </a:p>
        </p:txBody>
      </p:sp>
      <p:pic>
        <p:nvPicPr>
          <p:cNvPr id="1027" name="Picture 3" descr="\\blancoserver2\Fotografía\fotos T1 Sanhueza para agregar y hisotorial y carpeta de fotos 2026\IMG-20260608-WA0018.jpg"/>
          <p:cNvPicPr>
            <a:picLocks noChangeAspect="1" noChangeArrowheads="1"/>
          </p:cNvPicPr>
          <p:nvPr/>
        </p:nvPicPr>
        <p:blipFill>
          <a:blip r:embed="rId5" cstate="print"/>
          <a:srcRect l="6599" r="7920" b="14856"/>
          <a:stretch>
            <a:fillRect/>
          </a:stretch>
        </p:blipFill>
        <p:spPr bwMode="auto">
          <a:xfrm>
            <a:off x="-1756" y="2514598"/>
            <a:ext cx="4626144" cy="2128854"/>
          </a:xfrm>
          <a:prstGeom prst="rect">
            <a:avLst/>
          </a:prstGeom>
          <a:noFill/>
        </p:spPr>
      </p:pic>
      <p:pic>
        <p:nvPicPr>
          <p:cNvPr id="21" name="Picture 7" descr="\\blancoserver2\Fotografía\HISTORIAL 2026\15. Visita Bomberos BLANCO ENCALADA\158070.jpg"/>
          <p:cNvPicPr>
            <a:picLocks noChangeAspect="1" noChangeArrowheads="1"/>
          </p:cNvPicPr>
          <p:nvPr/>
        </p:nvPicPr>
        <p:blipFill>
          <a:blip r:embed="rId6"/>
          <a:srcRect l="6314" t="14112" r="10234" b="1217"/>
          <a:stretch>
            <a:fillRect/>
          </a:stretch>
        </p:blipFill>
        <p:spPr bwMode="auto">
          <a:xfrm>
            <a:off x="4572000" y="2500312"/>
            <a:ext cx="4572000" cy="2143140"/>
          </a:xfrm>
          <a:prstGeom prst="rect">
            <a:avLst/>
          </a:prstGeom>
          <a:noFill/>
        </p:spPr>
      </p:pic>
      <p:pic>
        <p:nvPicPr>
          <p:cNvPr id="22" name="1 Imagen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1937" y="1"/>
            <a:ext cx="622063" cy="928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" descr="Imagen relacionad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073575949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\\blancoserver2\Fotografía\HISTORIAL 2026\7. DESPLAZAMIENTO TALCAHUANO FEB 2026\IMG-20260302-WA0228.jpg"/>
          <p:cNvPicPr>
            <a:picLocks noChangeAspect="1" noChangeArrowheads="1"/>
          </p:cNvPicPr>
          <p:nvPr/>
        </p:nvPicPr>
        <p:blipFill>
          <a:blip r:embed="rId3" cstate="print"/>
          <a:srcRect b="17988"/>
          <a:stretch>
            <a:fillRect/>
          </a:stretch>
        </p:blipFill>
        <p:spPr bwMode="auto">
          <a:xfrm>
            <a:off x="4572000" y="0"/>
            <a:ext cx="4572000" cy="2500312"/>
          </a:xfrm>
          <a:prstGeom prst="rect">
            <a:avLst/>
          </a:prstGeom>
          <a:noFill/>
        </p:spPr>
      </p:pic>
      <p:pic>
        <p:nvPicPr>
          <p:cNvPr id="3076" name="Picture 4" descr="\\blancoserver2\Fotografía\HISTORIAL 2026\7. DESPLAZAMIENTO TALCAHUANO FEB 2026\IMG-20260302-WA0220.jpg"/>
          <p:cNvPicPr>
            <a:picLocks noChangeAspect="1" noChangeArrowheads="1"/>
          </p:cNvPicPr>
          <p:nvPr/>
        </p:nvPicPr>
        <p:blipFill>
          <a:blip r:embed="rId4" cstate="print"/>
          <a:srcRect t="-3100" b="17850"/>
          <a:stretch>
            <a:fillRect/>
          </a:stretch>
        </p:blipFill>
        <p:spPr bwMode="auto">
          <a:xfrm>
            <a:off x="0" y="-98752"/>
            <a:ext cx="4572000" cy="2599064"/>
          </a:xfrm>
          <a:prstGeom prst="rect">
            <a:avLst/>
          </a:prstGeom>
          <a:noFill/>
        </p:spPr>
      </p:pic>
      <p:sp>
        <p:nvSpPr>
          <p:cNvPr id="22" name="21 CuadroTexto"/>
          <p:cNvSpPr txBox="1"/>
          <p:nvPr/>
        </p:nvSpPr>
        <p:spPr>
          <a:xfrm>
            <a:off x="-32" y="-1"/>
            <a:ext cx="9144000" cy="464999"/>
          </a:xfrm>
          <a:prstGeom prst="rect">
            <a:avLst/>
          </a:prstGeom>
          <a:solidFill>
            <a:schemeClr val="bg1">
              <a:lumMod val="95000"/>
              <a:alpha val="49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40000"/>
              </a:lnSpc>
              <a:buFont typeface="Arial" panose="020B0604020202020204" pitchFamily="34" charset="0"/>
              <a:buChar char="•"/>
            </a:pPr>
            <a:endParaRPr lang="es-CL" sz="800" b="1" dirty="0" smtClean="0">
              <a:solidFill>
                <a:srgbClr val="000066"/>
              </a:solidFill>
              <a:latin typeface="Arial" pitchFamily="34" charset="0"/>
            </a:endParaRPr>
          </a:p>
          <a:p>
            <a:pPr marL="171450" indent="-171450">
              <a:lnSpc>
                <a:spcPct val="140000"/>
              </a:lnSpc>
              <a:buFont typeface="Arial" panose="020B0604020202020204" pitchFamily="34" charset="0"/>
              <a:buChar char="•"/>
            </a:pPr>
            <a:endParaRPr lang="es-CL" sz="1050" b="1" dirty="0" smtClean="0">
              <a:solidFill>
                <a:srgbClr val="002060"/>
              </a:solidFill>
              <a:latin typeface="Arial" pitchFamily="34" charset="0"/>
            </a:endParaRPr>
          </a:p>
        </p:txBody>
      </p:sp>
      <p:pic>
        <p:nvPicPr>
          <p:cNvPr id="3075" name="Picture 3" descr="\\blancoserver2\Fotografía\HISTORIAL 2026\7. DESPLAZAMIENTO TALCAHUANO FEB 2026\IMG-20260302-WA0245.jpg"/>
          <p:cNvPicPr>
            <a:picLocks noChangeAspect="1" noChangeArrowheads="1"/>
          </p:cNvPicPr>
          <p:nvPr/>
        </p:nvPicPr>
        <p:blipFill>
          <a:blip r:embed="rId5" cstate="print"/>
          <a:srcRect b="11717"/>
          <a:stretch>
            <a:fillRect/>
          </a:stretch>
        </p:blipFill>
        <p:spPr bwMode="auto">
          <a:xfrm>
            <a:off x="0" y="2451975"/>
            <a:ext cx="4572000" cy="2691525"/>
          </a:xfrm>
          <a:prstGeom prst="rect">
            <a:avLst/>
          </a:prstGeom>
          <a:noFill/>
        </p:spPr>
      </p:pic>
      <p:sp>
        <p:nvSpPr>
          <p:cNvPr id="10" name="14 CuadroTexto"/>
          <p:cNvSpPr txBox="1">
            <a:spLocks noChangeArrowheads="1"/>
          </p:cNvSpPr>
          <p:nvPr/>
        </p:nvSpPr>
        <p:spPr bwMode="auto">
          <a:xfrm>
            <a:off x="857224" y="785800"/>
            <a:ext cx="784887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28600" indent="-228600">
              <a:buAutoNum type="arabicPeriod"/>
            </a:pPr>
            <a:endParaRPr lang="es-ES" sz="2400" b="1" dirty="0" smtClean="0">
              <a:solidFill>
                <a:srgbClr val="191966"/>
              </a:solidFill>
              <a:latin typeface="Tahoma" pitchFamily="34" charset="0"/>
            </a:endParaRPr>
          </a:p>
          <a:p>
            <a:pPr marL="228600" indent="-228600"/>
            <a:endParaRPr lang="es-CL" sz="2400" b="1" dirty="0" smtClean="0">
              <a:solidFill>
                <a:srgbClr val="191966"/>
              </a:solidFill>
              <a:latin typeface="Tahoma" pitchFamily="34" charset="0"/>
            </a:endParaRPr>
          </a:p>
          <a:p>
            <a:pPr marL="228600" indent="-228600"/>
            <a:endParaRPr lang="es-ES" sz="2400" b="1" dirty="0" smtClean="0">
              <a:solidFill>
                <a:srgbClr val="191966"/>
              </a:solidFill>
              <a:latin typeface="Tahoma" pitchFamily="34" charset="0"/>
            </a:endParaRPr>
          </a:p>
        </p:txBody>
      </p:sp>
      <p:sp>
        <p:nvSpPr>
          <p:cNvPr id="9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4636572"/>
            <a:ext cx="9144000" cy="50692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2" name="5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534400" y="4357700"/>
            <a:ext cx="609600" cy="285750"/>
          </a:xfrm>
        </p:spPr>
        <p:txBody>
          <a:bodyPr/>
          <a:lstStyle/>
          <a:p>
            <a:pPr>
              <a:defRPr/>
            </a:pPr>
            <a:fld id="{51533B67-9AE0-4BB2-9165-3073AE4264FB}" type="slidenum">
              <a:rPr lang="es-ES" b="1" smtClean="0">
                <a:solidFill>
                  <a:schemeClr val="accent2"/>
                </a:solidFill>
              </a:rPr>
              <a:pPr>
                <a:defRPr/>
              </a:pPr>
              <a:t>27</a:t>
            </a:fld>
            <a:endParaRPr lang="es-ES" b="1" dirty="0">
              <a:solidFill>
                <a:schemeClr val="accent2"/>
              </a:solidFill>
            </a:endParaRPr>
          </a:p>
        </p:txBody>
      </p:sp>
      <p:grpSp>
        <p:nvGrpSpPr>
          <p:cNvPr id="3" name="17 Grupo"/>
          <p:cNvGrpSpPr>
            <a:grpSpLocks/>
          </p:cNvGrpSpPr>
          <p:nvPr/>
        </p:nvGrpSpPr>
        <p:grpSpPr bwMode="auto">
          <a:xfrm>
            <a:off x="857223" y="454026"/>
            <a:ext cx="7347801" cy="177800"/>
            <a:chOff x="250948" y="749210"/>
            <a:chExt cx="8739065" cy="236952"/>
          </a:xfrm>
        </p:grpSpPr>
        <p:sp>
          <p:nvSpPr>
            <p:cNvPr id="17" name="16 Forma libre"/>
            <p:cNvSpPr/>
            <p:nvPr/>
          </p:nvSpPr>
          <p:spPr>
            <a:xfrm>
              <a:off x="250948" y="751326"/>
              <a:ext cx="6867428" cy="232721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18" name="17 Paralelogramo"/>
            <p:cNvSpPr/>
            <p:nvPr/>
          </p:nvSpPr>
          <p:spPr>
            <a:xfrm>
              <a:off x="6975503" y="751326"/>
              <a:ext cx="1071548" cy="234836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19" name="18 Paralelogramo"/>
            <p:cNvSpPr/>
            <p:nvPr/>
          </p:nvSpPr>
          <p:spPr>
            <a:xfrm>
              <a:off x="7918465" y="749210"/>
              <a:ext cx="1071548" cy="232721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</p:grpSp>
      <p:sp>
        <p:nvSpPr>
          <p:cNvPr id="15" name="14 CuadroTexto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L" sz="2400" b="1" dirty="0" smtClean="0">
                <a:solidFill>
                  <a:srgbClr val="002060"/>
                </a:solidFill>
                <a:latin typeface="+mj-lt"/>
                <a:cs typeface="+mn-cs"/>
              </a:rPr>
              <a:t>EMBARCOS DE OPOTUNIDAD</a:t>
            </a:r>
            <a:endParaRPr lang="es-CL" sz="2400" b="1" dirty="0">
              <a:solidFill>
                <a:srgbClr val="002060"/>
              </a:solidFill>
              <a:latin typeface="+mj-lt"/>
              <a:cs typeface="+mn-cs"/>
            </a:endParaRPr>
          </a:p>
        </p:txBody>
      </p:sp>
      <p:pic>
        <p:nvPicPr>
          <p:cNvPr id="21" name="1 Imagen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1937" y="1"/>
            <a:ext cx="622063" cy="928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6" descr="\\blancoserver2\Fotografía\HISTORIAL 2026\10. NAVEGACIÓN MARZO APOYO SM\14091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72000" y="2500312"/>
            <a:ext cx="4589167" cy="2143140"/>
          </a:xfrm>
          <a:prstGeom prst="rect">
            <a:avLst/>
          </a:prstGeom>
          <a:noFill/>
        </p:spPr>
      </p:pic>
      <p:pic>
        <p:nvPicPr>
          <p:cNvPr id="20" name="Picture 2" descr="Imagen relacionad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073575949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\\blancoserver2\Fotografía\HISTORIAL 2026\7. DESPLAZAMIENTO TALCAHUANO FEB 2026\IMG-20260302-WA0241.jpg"/>
          <p:cNvPicPr>
            <a:picLocks noChangeAspect="1" noChangeArrowheads="1"/>
          </p:cNvPicPr>
          <p:nvPr/>
        </p:nvPicPr>
        <p:blipFill>
          <a:blip r:embed="rId3" cstate="print"/>
          <a:srcRect b="18750"/>
          <a:stretch>
            <a:fillRect/>
          </a:stretch>
        </p:blipFill>
        <p:spPr bwMode="auto">
          <a:xfrm>
            <a:off x="4572000" y="0"/>
            <a:ext cx="4572000" cy="2786064"/>
          </a:xfrm>
          <a:prstGeom prst="rect">
            <a:avLst/>
          </a:prstGeom>
          <a:noFill/>
        </p:spPr>
      </p:pic>
      <p:pic>
        <p:nvPicPr>
          <p:cNvPr id="2051" name="Picture 3" descr="\\blancoserver2\Fotografía\HISTORIAL 2026\7. DESPLAZAMIENTO TALCAHUANO FEB 2026\IMG-20260302-WA011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734900"/>
            <a:ext cx="4572000" cy="3914776"/>
          </a:xfrm>
          <a:prstGeom prst="rect">
            <a:avLst/>
          </a:prstGeom>
          <a:noFill/>
        </p:spPr>
      </p:pic>
      <p:sp>
        <p:nvSpPr>
          <p:cNvPr id="22" name="21 CuadroTexto"/>
          <p:cNvSpPr txBox="1"/>
          <p:nvPr/>
        </p:nvSpPr>
        <p:spPr>
          <a:xfrm>
            <a:off x="-32" y="-1"/>
            <a:ext cx="9144000" cy="464999"/>
          </a:xfrm>
          <a:prstGeom prst="rect">
            <a:avLst/>
          </a:prstGeom>
          <a:solidFill>
            <a:schemeClr val="bg1">
              <a:lumMod val="95000"/>
              <a:alpha val="49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40000"/>
              </a:lnSpc>
              <a:buFont typeface="Arial" panose="020B0604020202020204" pitchFamily="34" charset="0"/>
              <a:buChar char="•"/>
            </a:pPr>
            <a:endParaRPr lang="es-CL" sz="800" b="1" dirty="0" smtClean="0">
              <a:solidFill>
                <a:srgbClr val="000066"/>
              </a:solidFill>
              <a:latin typeface="Arial" pitchFamily="34" charset="0"/>
            </a:endParaRPr>
          </a:p>
          <a:p>
            <a:pPr marL="171450" indent="-171450">
              <a:lnSpc>
                <a:spcPct val="140000"/>
              </a:lnSpc>
              <a:buFont typeface="Arial" panose="020B0604020202020204" pitchFamily="34" charset="0"/>
              <a:buChar char="•"/>
            </a:pPr>
            <a:endParaRPr lang="es-CL" sz="1050" b="1" dirty="0" smtClean="0">
              <a:solidFill>
                <a:srgbClr val="002060"/>
              </a:solidFill>
              <a:latin typeface="Arial" pitchFamily="34" charset="0"/>
            </a:endParaRPr>
          </a:p>
        </p:txBody>
      </p:sp>
      <p:pic>
        <p:nvPicPr>
          <p:cNvPr id="2053" name="Picture 5" descr="\\blancoserver2\Fotografía\HISTORIAL 2026\17. SOUTHERN SEAS 2026 - TOA\OFICIALES CERRO BANDERA.jpg"/>
          <p:cNvPicPr>
            <a:picLocks noChangeAspect="1" noChangeArrowheads="1"/>
          </p:cNvPicPr>
          <p:nvPr/>
        </p:nvPicPr>
        <p:blipFill>
          <a:blip r:embed="rId5" cstate="print"/>
          <a:srcRect b="18750"/>
          <a:stretch>
            <a:fillRect/>
          </a:stretch>
        </p:blipFill>
        <p:spPr bwMode="auto">
          <a:xfrm>
            <a:off x="0" y="0"/>
            <a:ext cx="4572000" cy="2786064"/>
          </a:xfrm>
          <a:prstGeom prst="rect">
            <a:avLst/>
          </a:prstGeom>
          <a:noFill/>
        </p:spPr>
      </p:pic>
      <p:pic>
        <p:nvPicPr>
          <p:cNvPr id="2050" name="Picture 2" descr="\\blancoserver2\Fotografía\HISTORIAL 2026\7. DESPLAZAMIENTO TALCAHUANO FEB 2026\138167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57407" y="2525736"/>
            <a:ext cx="4586593" cy="2117716"/>
          </a:xfrm>
          <a:prstGeom prst="rect">
            <a:avLst/>
          </a:prstGeom>
          <a:noFill/>
        </p:spPr>
      </p:pic>
      <p:sp>
        <p:nvSpPr>
          <p:cNvPr id="10" name="14 CuadroTexto"/>
          <p:cNvSpPr txBox="1">
            <a:spLocks noChangeArrowheads="1"/>
          </p:cNvSpPr>
          <p:nvPr/>
        </p:nvSpPr>
        <p:spPr bwMode="auto">
          <a:xfrm>
            <a:off x="857224" y="785800"/>
            <a:ext cx="784887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28600" indent="-228600">
              <a:buAutoNum type="arabicPeriod"/>
            </a:pPr>
            <a:endParaRPr lang="es-ES" sz="2400" b="1" dirty="0" smtClean="0">
              <a:solidFill>
                <a:srgbClr val="191966"/>
              </a:solidFill>
              <a:latin typeface="Tahoma" pitchFamily="34" charset="0"/>
            </a:endParaRPr>
          </a:p>
          <a:p>
            <a:pPr marL="228600" indent="-228600"/>
            <a:endParaRPr lang="es-CL" sz="2400" b="1" dirty="0" smtClean="0">
              <a:solidFill>
                <a:srgbClr val="191966"/>
              </a:solidFill>
              <a:latin typeface="Tahoma" pitchFamily="34" charset="0"/>
            </a:endParaRPr>
          </a:p>
          <a:p>
            <a:pPr marL="228600" indent="-228600"/>
            <a:endParaRPr lang="es-ES" sz="2400" b="1" dirty="0" smtClean="0">
              <a:solidFill>
                <a:srgbClr val="191966"/>
              </a:solidFill>
              <a:latin typeface="Tahoma" pitchFamily="34" charset="0"/>
            </a:endParaRPr>
          </a:p>
        </p:txBody>
      </p:sp>
      <p:sp>
        <p:nvSpPr>
          <p:cNvPr id="9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4636572"/>
            <a:ext cx="9144000" cy="50692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2" name="5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534400" y="4357700"/>
            <a:ext cx="609600" cy="285750"/>
          </a:xfrm>
        </p:spPr>
        <p:txBody>
          <a:bodyPr/>
          <a:lstStyle/>
          <a:p>
            <a:pPr>
              <a:defRPr/>
            </a:pPr>
            <a:fld id="{51533B67-9AE0-4BB2-9165-3073AE4264FB}" type="slidenum">
              <a:rPr lang="es-ES" b="1" smtClean="0">
                <a:solidFill>
                  <a:schemeClr val="accent2"/>
                </a:solidFill>
              </a:rPr>
              <a:pPr>
                <a:defRPr/>
              </a:pPr>
              <a:t>28</a:t>
            </a:fld>
            <a:endParaRPr lang="es-ES" b="1" dirty="0">
              <a:solidFill>
                <a:schemeClr val="accent2"/>
              </a:solidFill>
            </a:endParaRPr>
          </a:p>
        </p:txBody>
      </p:sp>
      <p:grpSp>
        <p:nvGrpSpPr>
          <p:cNvPr id="3" name="17 Grupo"/>
          <p:cNvGrpSpPr>
            <a:grpSpLocks/>
          </p:cNvGrpSpPr>
          <p:nvPr/>
        </p:nvGrpSpPr>
        <p:grpSpPr bwMode="auto">
          <a:xfrm>
            <a:off x="857223" y="454026"/>
            <a:ext cx="7347801" cy="177800"/>
            <a:chOff x="250948" y="749210"/>
            <a:chExt cx="8739065" cy="236952"/>
          </a:xfrm>
        </p:grpSpPr>
        <p:sp>
          <p:nvSpPr>
            <p:cNvPr id="17" name="16 Forma libre"/>
            <p:cNvSpPr/>
            <p:nvPr/>
          </p:nvSpPr>
          <p:spPr>
            <a:xfrm>
              <a:off x="250948" y="751326"/>
              <a:ext cx="6867428" cy="232721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18" name="17 Paralelogramo"/>
            <p:cNvSpPr/>
            <p:nvPr/>
          </p:nvSpPr>
          <p:spPr>
            <a:xfrm>
              <a:off x="6975503" y="751326"/>
              <a:ext cx="1071548" cy="234836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19" name="18 Paralelogramo"/>
            <p:cNvSpPr/>
            <p:nvPr/>
          </p:nvSpPr>
          <p:spPr>
            <a:xfrm>
              <a:off x="7918465" y="749210"/>
              <a:ext cx="1071548" cy="232721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</p:grpSp>
      <p:sp>
        <p:nvSpPr>
          <p:cNvPr id="15" name="14 CuadroTexto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L" sz="2400" b="1" dirty="0" smtClean="0">
                <a:solidFill>
                  <a:schemeClr val="accent2">
                    <a:lumMod val="50000"/>
                  </a:schemeClr>
                </a:solidFill>
                <a:latin typeface="+mj-lt"/>
                <a:cs typeface="+mn-cs"/>
              </a:rPr>
              <a:t>ACTIVIDADES INTERNAS</a:t>
            </a:r>
            <a:endParaRPr lang="es-CL" sz="2400" b="1" dirty="0">
              <a:solidFill>
                <a:schemeClr val="accent2">
                  <a:lumMod val="50000"/>
                </a:schemeClr>
              </a:solidFill>
              <a:latin typeface="+mj-lt"/>
              <a:cs typeface="+mn-cs"/>
            </a:endParaRPr>
          </a:p>
        </p:txBody>
      </p:sp>
      <p:pic>
        <p:nvPicPr>
          <p:cNvPr id="21" name="1 Imagen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1937" y="1"/>
            <a:ext cx="622063" cy="928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" descr="Imagen relacionad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073575949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\\blancoserver2\Fotografía\HISTORIAL 2026\11. ops2\20260322_093921.jpg"/>
          <p:cNvPicPr>
            <a:picLocks noChangeAspect="1" noChangeArrowheads="1"/>
          </p:cNvPicPr>
          <p:nvPr/>
        </p:nvPicPr>
        <p:blipFill>
          <a:blip r:embed="rId3" cstate="print"/>
          <a:srcRect l="17068" b="-633"/>
          <a:stretch>
            <a:fillRect/>
          </a:stretch>
        </p:blipFill>
        <p:spPr bwMode="auto">
          <a:xfrm>
            <a:off x="4429124" y="-18"/>
            <a:ext cx="4714907" cy="2643206"/>
          </a:xfrm>
          <a:prstGeom prst="rect">
            <a:avLst/>
          </a:prstGeom>
          <a:noFill/>
        </p:spPr>
      </p:pic>
      <p:pic>
        <p:nvPicPr>
          <p:cNvPr id="5124" name="Picture 4" descr="\\blancoserver2\Fotografía\HISTORIAL 2026\9. ops 1\20260126_134517.jpg"/>
          <p:cNvPicPr>
            <a:picLocks noChangeAspect="1" noChangeArrowheads="1"/>
          </p:cNvPicPr>
          <p:nvPr/>
        </p:nvPicPr>
        <p:blipFill>
          <a:blip r:embed="rId4" cstate="print"/>
          <a:srcRect t="7500" r="28390"/>
          <a:stretch>
            <a:fillRect/>
          </a:stretch>
        </p:blipFill>
        <p:spPr bwMode="auto">
          <a:xfrm>
            <a:off x="0" y="-18"/>
            <a:ext cx="4429124" cy="2643188"/>
          </a:xfrm>
          <a:prstGeom prst="rect">
            <a:avLst/>
          </a:prstGeom>
          <a:noFill/>
        </p:spPr>
      </p:pic>
      <p:sp>
        <p:nvSpPr>
          <p:cNvPr id="22" name="21 CuadroTexto"/>
          <p:cNvSpPr txBox="1"/>
          <p:nvPr/>
        </p:nvSpPr>
        <p:spPr>
          <a:xfrm>
            <a:off x="-32" y="-1"/>
            <a:ext cx="9144000" cy="464999"/>
          </a:xfrm>
          <a:prstGeom prst="rect">
            <a:avLst/>
          </a:prstGeom>
          <a:solidFill>
            <a:schemeClr val="bg1">
              <a:lumMod val="95000"/>
              <a:alpha val="49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40000"/>
              </a:lnSpc>
              <a:buFont typeface="Arial" panose="020B0604020202020204" pitchFamily="34" charset="0"/>
              <a:buChar char="•"/>
            </a:pPr>
            <a:endParaRPr lang="es-CL" sz="800" b="1" dirty="0" smtClean="0">
              <a:solidFill>
                <a:srgbClr val="000066"/>
              </a:solidFill>
              <a:latin typeface="Arial" pitchFamily="34" charset="0"/>
            </a:endParaRPr>
          </a:p>
          <a:p>
            <a:pPr marL="171450" indent="-171450">
              <a:lnSpc>
                <a:spcPct val="140000"/>
              </a:lnSpc>
              <a:buFont typeface="Arial" panose="020B0604020202020204" pitchFamily="34" charset="0"/>
              <a:buChar char="•"/>
            </a:pPr>
            <a:endParaRPr lang="es-CL" sz="1050" b="1" dirty="0" smtClean="0">
              <a:solidFill>
                <a:srgbClr val="002060"/>
              </a:solidFill>
              <a:latin typeface="Arial" pitchFamily="34" charset="0"/>
            </a:endParaRPr>
          </a:p>
        </p:txBody>
      </p:sp>
      <p:pic>
        <p:nvPicPr>
          <p:cNvPr id="5122" name="Picture 2" descr="\\blancoserver2\Fotografía\HISTORIAL 2026\11. ops2\IMG-20260326-WA0022.jpg"/>
          <p:cNvPicPr>
            <a:picLocks noChangeAspect="1" noChangeArrowheads="1"/>
          </p:cNvPicPr>
          <p:nvPr/>
        </p:nvPicPr>
        <p:blipFill>
          <a:blip r:embed="rId5" cstate="print"/>
          <a:srcRect t="7200"/>
          <a:stretch>
            <a:fillRect/>
          </a:stretch>
        </p:blipFill>
        <p:spPr bwMode="auto">
          <a:xfrm>
            <a:off x="4357686" y="2571750"/>
            <a:ext cx="4786314" cy="2071702"/>
          </a:xfrm>
          <a:prstGeom prst="rect">
            <a:avLst/>
          </a:prstGeom>
          <a:noFill/>
        </p:spPr>
      </p:pic>
      <p:pic>
        <p:nvPicPr>
          <p:cNvPr id="5125" name="Picture 5" descr="\\blancoserver2\Fotografía\HISTORIAL 2026\17. SOUTHERN SEAS 2026 - TOA\Pilotaje Canal Gray\20260425_112738.jpg"/>
          <p:cNvPicPr>
            <a:picLocks noChangeAspect="1" noChangeArrowheads="1"/>
          </p:cNvPicPr>
          <p:nvPr/>
        </p:nvPicPr>
        <p:blipFill>
          <a:blip r:embed="rId6" cstate="print"/>
          <a:srcRect l="19639" t="18639" b="2339"/>
          <a:stretch>
            <a:fillRect/>
          </a:stretch>
        </p:blipFill>
        <p:spPr bwMode="auto">
          <a:xfrm>
            <a:off x="0" y="2631313"/>
            <a:ext cx="4429124" cy="2012139"/>
          </a:xfrm>
          <a:prstGeom prst="rect">
            <a:avLst/>
          </a:prstGeom>
          <a:noFill/>
        </p:spPr>
      </p:pic>
      <p:sp>
        <p:nvSpPr>
          <p:cNvPr id="10" name="14 CuadroTexto"/>
          <p:cNvSpPr txBox="1">
            <a:spLocks noChangeArrowheads="1"/>
          </p:cNvSpPr>
          <p:nvPr/>
        </p:nvSpPr>
        <p:spPr bwMode="auto">
          <a:xfrm>
            <a:off x="857224" y="785800"/>
            <a:ext cx="784887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28600" indent="-228600">
              <a:buAutoNum type="arabicPeriod"/>
            </a:pPr>
            <a:endParaRPr lang="es-ES" sz="2400" b="1" dirty="0" smtClean="0">
              <a:solidFill>
                <a:srgbClr val="191966"/>
              </a:solidFill>
              <a:latin typeface="Tahoma" pitchFamily="34" charset="0"/>
            </a:endParaRPr>
          </a:p>
          <a:p>
            <a:pPr marL="228600" indent="-228600"/>
            <a:endParaRPr lang="es-CL" sz="2400" b="1" dirty="0" smtClean="0">
              <a:solidFill>
                <a:srgbClr val="191966"/>
              </a:solidFill>
              <a:latin typeface="Tahoma" pitchFamily="34" charset="0"/>
            </a:endParaRPr>
          </a:p>
          <a:p>
            <a:pPr marL="228600" indent="-228600"/>
            <a:endParaRPr lang="es-ES" sz="2400" b="1" dirty="0" smtClean="0">
              <a:solidFill>
                <a:srgbClr val="191966"/>
              </a:solidFill>
              <a:latin typeface="Tahoma" pitchFamily="34" charset="0"/>
            </a:endParaRPr>
          </a:p>
        </p:txBody>
      </p:sp>
      <p:sp>
        <p:nvSpPr>
          <p:cNvPr id="9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4636572"/>
            <a:ext cx="9144000" cy="50692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2" name="5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534400" y="4357700"/>
            <a:ext cx="609600" cy="285750"/>
          </a:xfrm>
        </p:spPr>
        <p:txBody>
          <a:bodyPr/>
          <a:lstStyle/>
          <a:p>
            <a:pPr>
              <a:defRPr/>
            </a:pPr>
            <a:fld id="{51533B67-9AE0-4BB2-9165-3073AE4264FB}" type="slidenum">
              <a:rPr lang="es-ES" b="1" smtClean="0">
                <a:solidFill>
                  <a:schemeClr val="accent2"/>
                </a:solidFill>
              </a:rPr>
              <a:pPr>
                <a:defRPr/>
              </a:pPr>
              <a:t>29</a:t>
            </a:fld>
            <a:endParaRPr lang="es-ES" b="1" dirty="0">
              <a:solidFill>
                <a:schemeClr val="accent2"/>
              </a:solidFill>
            </a:endParaRPr>
          </a:p>
        </p:txBody>
      </p:sp>
      <p:grpSp>
        <p:nvGrpSpPr>
          <p:cNvPr id="3" name="17 Grupo"/>
          <p:cNvGrpSpPr>
            <a:grpSpLocks/>
          </p:cNvGrpSpPr>
          <p:nvPr/>
        </p:nvGrpSpPr>
        <p:grpSpPr bwMode="auto">
          <a:xfrm>
            <a:off x="857223" y="454026"/>
            <a:ext cx="7347801" cy="177800"/>
            <a:chOff x="250948" y="749210"/>
            <a:chExt cx="8739065" cy="236952"/>
          </a:xfrm>
        </p:grpSpPr>
        <p:sp>
          <p:nvSpPr>
            <p:cNvPr id="17" name="16 Forma libre"/>
            <p:cNvSpPr/>
            <p:nvPr/>
          </p:nvSpPr>
          <p:spPr>
            <a:xfrm>
              <a:off x="250948" y="751326"/>
              <a:ext cx="6867428" cy="232721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18" name="17 Paralelogramo"/>
            <p:cNvSpPr/>
            <p:nvPr/>
          </p:nvSpPr>
          <p:spPr>
            <a:xfrm>
              <a:off x="6975503" y="751326"/>
              <a:ext cx="1071548" cy="234836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19" name="18 Paralelogramo"/>
            <p:cNvSpPr/>
            <p:nvPr/>
          </p:nvSpPr>
          <p:spPr>
            <a:xfrm>
              <a:off x="7918465" y="749210"/>
              <a:ext cx="1071548" cy="232721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</p:grpSp>
      <p:sp>
        <p:nvSpPr>
          <p:cNvPr id="15" name="14 CuadroTexto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L" sz="2400" b="1" dirty="0" smtClean="0">
                <a:solidFill>
                  <a:schemeClr val="accent2">
                    <a:lumMod val="50000"/>
                  </a:schemeClr>
                </a:solidFill>
                <a:latin typeface="+mj-lt"/>
                <a:cs typeface="+mn-cs"/>
              </a:rPr>
              <a:t>ENTRENAMIENTO</a:t>
            </a:r>
            <a:endParaRPr lang="es-CL" sz="2400" b="1" dirty="0">
              <a:solidFill>
                <a:schemeClr val="accent2">
                  <a:lumMod val="50000"/>
                </a:schemeClr>
              </a:solidFill>
              <a:latin typeface="+mj-lt"/>
              <a:cs typeface="+mn-cs"/>
            </a:endParaRPr>
          </a:p>
        </p:txBody>
      </p:sp>
      <p:pic>
        <p:nvPicPr>
          <p:cNvPr id="21" name="1 Imagen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1937" y="1"/>
            <a:ext cx="622063" cy="928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" descr="Imagen relacionad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073575949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\\blancoserver2\Fotografía\HISTORIAL 2026\SOUTHERN SEAS 2026 - TOA\foto con filtro.png"/>
          <p:cNvPicPr>
            <a:picLocks noChangeAspect="1" noChangeArrowheads="1"/>
          </p:cNvPicPr>
          <p:nvPr/>
        </p:nvPicPr>
        <p:blipFill>
          <a:blip r:embed="rId3" cstate="print"/>
          <a:srcRect t="17558" r="2290"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-32" y="-18"/>
            <a:ext cx="9144000" cy="648000"/>
          </a:xfrm>
          <a:prstGeom prst="rect">
            <a:avLst/>
          </a:prstGeom>
          <a:solidFill>
            <a:schemeClr val="bg1">
              <a:lumMod val="95000"/>
              <a:alpha val="49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40000"/>
              </a:lnSpc>
              <a:buFont typeface="Arial" panose="020B0604020202020204" pitchFamily="34" charset="0"/>
              <a:buChar char="•"/>
            </a:pPr>
            <a:endParaRPr lang="es-CL" sz="1100" b="1" dirty="0" smtClean="0">
              <a:solidFill>
                <a:srgbClr val="002060"/>
              </a:solidFill>
              <a:latin typeface="Arial" pitchFamily="34" charset="0"/>
            </a:endParaRPr>
          </a:p>
          <a:p>
            <a:pPr marL="171450" indent="-171450">
              <a:lnSpc>
                <a:spcPct val="140000"/>
              </a:lnSpc>
              <a:buFont typeface="Arial" panose="020B0604020202020204" pitchFamily="34" charset="0"/>
              <a:buChar char="•"/>
            </a:pPr>
            <a:endParaRPr lang="es-CL" sz="1100" b="1" dirty="0" smtClean="0">
              <a:solidFill>
                <a:srgbClr val="000066"/>
              </a:solidFill>
              <a:latin typeface="Arial" pitchFamily="34" charset="0"/>
            </a:endParaRP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endParaRPr lang="es-CL" sz="1100" b="1" dirty="0" smtClean="0">
              <a:solidFill>
                <a:srgbClr val="000066"/>
              </a:solidFill>
              <a:latin typeface="Arial" pitchFamily="34" charset="0"/>
            </a:endParaRP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endParaRPr lang="es-CL" sz="1100" b="1" dirty="0" smtClean="0">
              <a:solidFill>
                <a:srgbClr val="000066"/>
              </a:solidFill>
              <a:latin typeface="Arial" pitchFamily="34" charset="0"/>
            </a:endParaRPr>
          </a:p>
        </p:txBody>
      </p:sp>
      <p:sp>
        <p:nvSpPr>
          <p:cNvPr id="7" name="Proceso alternativo 5">
            <a:extLst>
              <a:ext uri="{FF2B5EF4-FFF2-40B4-BE49-F238E27FC236}">
                <a16:creationId xmlns:a16="http://schemas.microsoft.com/office/drawing/2014/main" xmlns="" id="{A9B50D0E-EF3B-4F81-8D1C-45E23C4F8FF5}"/>
              </a:ext>
            </a:extLst>
          </p:cNvPr>
          <p:cNvSpPr/>
          <p:nvPr/>
        </p:nvSpPr>
        <p:spPr>
          <a:xfrm>
            <a:off x="-1" y="642924"/>
            <a:ext cx="9144001" cy="71438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20" name="19 CuadroTexto"/>
          <p:cNvSpPr txBox="1"/>
          <p:nvPr/>
        </p:nvSpPr>
        <p:spPr>
          <a:xfrm>
            <a:off x="0" y="0"/>
            <a:ext cx="9144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CL" sz="20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</a:rPr>
              <a:t>Revista </a:t>
            </a:r>
            <a:r>
              <a:rPr lang="es-CL" sz="20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</a:rPr>
              <a:t>Comando </a:t>
            </a:r>
            <a:r>
              <a:rPr lang="es-CL" sz="20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</a:rPr>
              <a:t>de Operaciones Navales</a:t>
            </a:r>
            <a:endParaRPr lang="es-ES" sz="2000" b="1" dirty="0">
              <a:solidFill>
                <a:schemeClr val="accent2">
                  <a:lumMod val="50000"/>
                </a:schemeClr>
              </a:solidFill>
              <a:latin typeface="Arial" pitchFamily="34" charset="0"/>
            </a:endParaRPr>
          </a:p>
          <a:p>
            <a:pPr algn="ctr" eaLnBrk="1" hangingPunct="1">
              <a:defRPr/>
            </a:pPr>
            <a:r>
              <a:rPr lang="es-ES" sz="20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</a:rPr>
              <a:t>FF-15 </a:t>
            </a:r>
            <a:r>
              <a:rPr lang="es-ES" sz="20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</a:rPr>
              <a:t>“Almirante Blanco Encalada”</a:t>
            </a:r>
            <a:endParaRPr lang="es-CL" sz="2000" b="1" dirty="0">
              <a:solidFill>
                <a:schemeClr val="accent2">
                  <a:lumMod val="50000"/>
                </a:schemeClr>
              </a:solidFill>
              <a:latin typeface="Arial" pitchFamily="34" charset="0"/>
            </a:endParaRPr>
          </a:p>
        </p:txBody>
      </p:sp>
      <p:pic>
        <p:nvPicPr>
          <p:cNvPr id="3080" name="1 Imagen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1937" y="1"/>
            <a:ext cx="622063" cy="928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CuadroTexto"/>
          <p:cNvSpPr txBox="1"/>
          <p:nvPr/>
        </p:nvSpPr>
        <p:spPr>
          <a:xfrm>
            <a:off x="7286644" y="4429138"/>
            <a:ext cx="171448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ES" sz="1200" b="1" i="1" dirty="0" smtClean="0">
                <a:solidFill>
                  <a:schemeClr val="bg1"/>
                </a:solidFill>
                <a:latin typeface="Arial" pitchFamily="34" charset="0"/>
              </a:rPr>
              <a:t>15/JUN/2026</a:t>
            </a:r>
            <a:endParaRPr lang="es-CL" sz="1200" b="1" i="1" dirty="0">
              <a:solidFill>
                <a:schemeClr val="bg1"/>
              </a:solidFill>
              <a:latin typeface="Arial" pitchFamily="34" charset="0"/>
            </a:endParaRPr>
          </a:p>
        </p:txBody>
      </p:sp>
      <p:pic>
        <p:nvPicPr>
          <p:cNvPr id="5" name="Picture 2" descr="Imagen relacionad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  <p:sp>
        <p:nvSpPr>
          <p:cNvPr id="6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4786328"/>
            <a:ext cx="9144000" cy="357172"/>
          </a:xfrm>
          <a:prstGeom prst="rect">
            <a:avLst/>
          </a:prstGeom>
          <a:solidFill>
            <a:srgbClr val="002060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000" b="1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000" b="1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285720" y="4429138"/>
            <a:ext cx="250033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ES" sz="1200" b="1" i="1" dirty="0" smtClean="0">
                <a:solidFill>
                  <a:schemeClr val="bg1"/>
                </a:solidFill>
                <a:latin typeface="Arial" pitchFamily="34" charset="0"/>
              </a:rPr>
              <a:t>CN Mario Valenzuela Peña</a:t>
            </a:r>
            <a:endParaRPr lang="es-CL" sz="1200" b="1" i="1" dirty="0">
              <a:solidFill>
                <a:schemeClr val="bg1"/>
              </a:solidFill>
              <a:latin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 descr="\\blancoserver2\Fotografía\HISTORIAL 2026\SOUTHERN SEAS 2026 - TOA\Angostura Inglesa\DSC_8241.JPG"/>
          <p:cNvPicPr>
            <a:picLocks noChangeAspect="1" noChangeArrowheads="1"/>
          </p:cNvPicPr>
          <p:nvPr/>
        </p:nvPicPr>
        <p:blipFill>
          <a:blip r:embed="rId3" cstate="print"/>
          <a:srcRect t="15625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16" name="15 CuadroTexto"/>
          <p:cNvSpPr txBox="1"/>
          <p:nvPr/>
        </p:nvSpPr>
        <p:spPr>
          <a:xfrm>
            <a:off x="0" y="1000113"/>
            <a:ext cx="9144000" cy="2592000"/>
          </a:xfrm>
          <a:prstGeom prst="rect">
            <a:avLst/>
          </a:prstGeom>
          <a:solidFill>
            <a:schemeClr val="bg1">
              <a:lumMod val="95000"/>
              <a:alpha val="24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40000"/>
              </a:lnSpc>
              <a:buFont typeface="Arial" panose="020B0604020202020204" pitchFamily="34" charset="0"/>
              <a:buChar char="•"/>
            </a:pPr>
            <a:endParaRPr lang="es-CL" sz="1100" b="1" dirty="0" smtClean="0">
              <a:solidFill>
                <a:srgbClr val="002060"/>
              </a:solidFill>
              <a:latin typeface="Arial" pitchFamily="34" charset="0"/>
            </a:endParaRPr>
          </a:p>
          <a:p>
            <a:pPr marL="171450" indent="-171450">
              <a:lnSpc>
                <a:spcPct val="140000"/>
              </a:lnSpc>
              <a:buFont typeface="Arial" panose="020B0604020202020204" pitchFamily="34" charset="0"/>
              <a:buChar char="•"/>
            </a:pPr>
            <a:endParaRPr lang="es-CL" sz="1100" b="1" dirty="0" smtClean="0">
              <a:solidFill>
                <a:srgbClr val="000066"/>
              </a:solidFill>
              <a:latin typeface="Arial" pitchFamily="34" charset="0"/>
            </a:endParaRP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endParaRPr lang="es-CL" sz="1100" b="1" dirty="0" smtClean="0">
              <a:solidFill>
                <a:srgbClr val="000066"/>
              </a:solidFill>
              <a:latin typeface="Arial" pitchFamily="34" charset="0"/>
            </a:endParaRP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endParaRPr lang="es-CL" sz="1100" b="1" dirty="0" smtClean="0">
              <a:solidFill>
                <a:srgbClr val="000066"/>
              </a:solidFill>
              <a:latin typeface="Arial" pitchFamily="34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3438527" y="-20638"/>
            <a:ext cx="1656223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 b="1" dirty="0" smtClean="0">
                <a:solidFill>
                  <a:schemeClr val="accent2">
                    <a:lumMod val="50000"/>
                  </a:schemeClr>
                </a:solidFill>
                <a:latin typeface="+mj-lt"/>
                <a:cs typeface="+mn-cs"/>
              </a:rPr>
              <a:t>TEMARIO</a:t>
            </a:r>
            <a:endParaRPr lang="es-CL" sz="2400" b="1" dirty="0">
              <a:solidFill>
                <a:schemeClr val="accent2">
                  <a:lumMod val="50000"/>
                </a:schemeClr>
              </a:solidFill>
              <a:latin typeface="+mj-lt"/>
              <a:cs typeface="+mn-cs"/>
            </a:endParaRPr>
          </a:p>
        </p:txBody>
      </p:sp>
      <p:sp>
        <p:nvSpPr>
          <p:cNvPr id="10" name="14 CuadroTexto"/>
          <p:cNvSpPr txBox="1">
            <a:spLocks noChangeArrowheads="1"/>
          </p:cNvSpPr>
          <p:nvPr/>
        </p:nvSpPr>
        <p:spPr bwMode="auto">
          <a:xfrm>
            <a:off x="795094" y="285734"/>
            <a:ext cx="7848872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endParaRPr lang="es-ES" sz="2400" b="1" dirty="0" smtClean="0">
              <a:solidFill>
                <a:srgbClr val="191966"/>
              </a:solidFill>
              <a:latin typeface="Arial" pitchFamily="34" charset="0"/>
            </a:endParaRPr>
          </a:p>
          <a:p>
            <a:pPr marL="228600" indent="-228600">
              <a:lnSpc>
                <a:spcPct val="150000"/>
              </a:lnSpc>
            </a:pPr>
            <a:r>
              <a:rPr lang="es-CL" sz="2400" b="1" dirty="0" smtClean="0">
                <a:solidFill>
                  <a:srgbClr val="FF0000"/>
                </a:solidFill>
                <a:latin typeface="Arial" pitchFamily="34" charset="0"/>
              </a:rPr>
              <a:t>Recursos</a:t>
            </a:r>
          </a:p>
          <a:p>
            <a:pPr marL="228600" indent="-228600">
              <a:lnSpc>
                <a:spcPct val="150000"/>
              </a:lnSpc>
            </a:pPr>
            <a:endParaRPr lang="es-CL" sz="2400" b="1" dirty="0" smtClean="0">
              <a:solidFill>
                <a:srgbClr val="002060"/>
              </a:solidFill>
              <a:latin typeface="Arial" pitchFamily="34" charset="0"/>
            </a:endParaRPr>
          </a:p>
        </p:txBody>
      </p:sp>
      <p:sp>
        <p:nvSpPr>
          <p:cNvPr id="9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4636572"/>
            <a:ext cx="9144000" cy="50692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2" name="5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534400" y="4357700"/>
            <a:ext cx="609600" cy="285750"/>
          </a:xfrm>
        </p:spPr>
        <p:txBody>
          <a:bodyPr/>
          <a:lstStyle/>
          <a:p>
            <a:pPr>
              <a:defRPr/>
            </a:pPr>
            <a:fld id="{51533B67-9AE0-4BB2-9165-3073AE4264FB}" type="slidenum">
              <a:rPr lang="es-ES" b="1" smtClean="0">
                <a:solidFill>
                  <a:schemeClr val="accent2"/>
                </a:solidFill>
              </a:rPr>
              <a:pPr>
                <a:defRPr/>
              </a:pPr>
              <a:t>31</a:t>
            </a:fld>
            <a:endParaRPr lang="es-ES" b="1" dirty="0">
              <a:solidFill>
                <a:schemeClr val="accent2"/>
              </a:solidFill>
            </a:endParaRPr>
          </a:p>
        </p:txBody>
      </p:sp>
      <p:grpSp>
        <p:nvGrpSpPr>
          <p:cNvPr id="2" name="17 Grupo"/>
          <p:cNvGrpSpPr>
            <a:grpSpLocks/>
          </p:cNvGrpSpPr>
          <p:nvPr/>
        </p:nvGrpSpPr>
        <p:grpSpPr bwMode="auto">
          <a:xfrm>
            <a:off x="857223" y="454026"/>
            <a:ext cx="7347801" cy="177800"/>
            <a:chOff x="250948" y="749210"/>
            <a:chExt cx="8739065" cy="236952"/>
          </a:xfrm>
        </p:grpSpPr>
        <p:sp>
          <p:nvSpPr>
            <p:cNvPr id="17" name="16 Forma libre"/>
            <p:cNvSpPr/>
            <p:nvPr/>
          </p:nvSpPr>
          <p:spPr>
            <a:xfrm>
              <a:off x="250948" y="751326"/>
              <a:ext cx="6867428" cy="232721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18" name="17 Paralelogramo"/>
            <p:cNvSpPr/>
            <p:nvPr/>
          </p:nvSpPr>
          <p:spPr>
            <a:xfrm>
              <a:off x="6975503" y="751326"/>
              <a:ext cx="1071548" cy="234836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19" name="18 Paralelogramo"/>
            <p:cNvSpPr/>
            <p:nvPr/>
          </p:nvSpPr>
          <p:spPr>
            <a:xfrm>
              <a:off x="7918465" y="749210"/>
              <a:ext cx="1071548" cy="232721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</p:grpSp>
      <p:pic>
        <p:nvPicPr>
          <p:cNvPr id="15" name="1 Imagen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1937" y="1"/>
            <a:ext cx="622063" cy="928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" descr="Imagen relacionad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919634280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82 CuadroTexto"/>
          <p:cNvSpPr txBox="1"/>
          <p:nvPr/>
        </p:nvSpPr>
        <p:spPr>
          <a:xfrm>
            <a:off x="857224" y="99938"/>
            <a:ext cx="742955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ES" sz="2400" b="1" u="sng" dirty="0" smtClean="0">
                <a:solidFill>
                  <a:srgbClr val="2D2DB9">
                    <a:lumMod val="50000"/>
                  </a:srgbClr>
                </a:solidFill>
                <a:latin typeface="+mj-lt"/>
              </a:rPr>
              <a:t>RECURSOS - AFL 2026 ( monetario)</a:t>
            </a:r>
          </a:p>
          <a:p>
            <a:pPr eaLnBrk="1" hangingPunct="1">
              <a:defRPr/>
            </a:pPr>
            <a:endParaRPr lang="es-CL" sz="2400" b="1" dirty="0">
              <a:solidFill>
                <a:srgbClr val="2D2DB9">
                  <a:lumMod val="50000"/>
                </a:srgbClr>
              </a:solidFill>
              <a:latin typeface="+mj-lt"/>
            </a:endParaRPr>
          </a:p>
        </p:txBody>
      </p:sp>
      <p:grpSp>
        <p:nvGrpSpPr>
          <p:cNvPr id="2" name="7 Grupo"/>
          <p:cNvGrpSpPr>
            <a:grpSpLocks/>
          </p:cNvGrpSpPr>
          <p:nvPr/>
        </p:nvGrpSpPr>
        <p:grpSpPr bwMode="auto">
          <a:xfrm>
            <a:off x="857224" y="517992"/>
            <a:ext cx="7286676" cy="196370"/>
            <a:chOff x="250948" y="748152"/>
            <a:chExt cx="8661583" cy="238009"/>
          </a:xfrm>
        </p:grpSpPr>
        <p:sp>
          <p:nvSpPr>
            <p:cNvPr id="85" name="84 Forma libre"/>
            <p:cNvSpPr/>
            <p:nvPr/>
          </p:nvSpPr>
          <p:spPr>
            <a:xfrm>
              <a:off x="250948" y="751325"/>
              <a:ext cx="6867428" cy="233249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sp>
          <p:nvSpPr>
            <p:cNvPr id="86" name="85 Paralelogramo"/>
            <p:cNvSpPr/>
            <p:nvPr/>
          </p:nvSpPr>
          <p:spPr>
            <a:xfrm>
              <a:off x="6933748" y="751325"/>
              <a:ext cx="1092641" cy="234836"/>
            </a:xfrm>
            <a:prstGeom prst="parallelogram">
              <a:avLst>
                <a:gd name="adj" fmla="val 119022"/>
              </a:avLst>
            </a:prstGeom>
            <a:solidFill>
              <a:schemeClr val="accent6">
                <a:lumMod val="75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sp>
          <p:nvSpPr>
            <p:cNvPr id="87" name="86 Paralelogramo"/>
            <p:cNvSpPr/>
            <p:nvPr/>
          </p:nvSpPr>
          <p:spPr>
            <a:xfrm>
              <a:off x="7888723" y="748152"/>
              <a:ext cx="1023808" cy="233249"/>
            </a:xfrm>
            <a:prstGeom prst="parallelogram">
              <a:avLst>
                <a:gd name="adj" fmla="val 115353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</p:grpSp>
      <p:sp>
        <p:nvSpPr>
          <p:cNvPr id="89" name="8 Marcador de número de diapositiva"/>
          <p:cNvSpPr txBox="1">
            <a:spLocks/>
          </p:cNvSpPr>
          <p:nvPr/>
        </p:nvSpPr>
        <p:spPr bwMode="auto">
          <a:xfrm>
            <a:off x="8534400" y="4857750"/>
            <a:ext cx="6096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BEC535C-B35F-44B9-A273-F124A45BFF29}" type="slidenum">
              <a:rPr kumimoji="0" lang="es-ES" sz="1200" b="1" i="0" u="none" strike="noStrike" kern="1200" cap="none" spc="0" normalizeH="0" baseline="0" noProof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s-ES" sz="1200" b="1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2" name="13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58214" y="142858"/>
            <a:ext cx="611129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142" y="1071552"/>
            <a:ext cx="8989444" cy="29403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15 CuadroTexto"/>
          <p:cNvSpPr txBox="1"/>
          <p:nvPr/>
        </p:nvSpPr>
        <p:spPr>
          <a:xfrm>
            <a:off x="778569" y="4227934"/>
            <a:ext cx="75334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latin typeface="Arial" pitchFamily="34" charset="0"/>
              </a:rPr>
              <a:t>PORCENTAJE  DE  AVANCE TOTAL  EN  75,25%, SEGÚN CARTOLA MENSUAL </a:t>
            </a:r>
            <a:endParaRPr lang="es-ES" sz="1600" b="1" dirty="0" smtClean="0">
              <a:latin typeface="Arial" pitchFamily="34" charset="0"/>
            </a:endParaRPr>
          </a:p>
        </p:txBody>
      </p:sp>
      <p:sp>
        <p:nvSpPr>
          <p:cNvPr id="14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4786346"/>
            <a:ext cx="9144000" cy="357172"/>
          </a:xfrm>
          <a:prstGeom prst="rect">
            <a:avLst/>
          </a:prstGeom>
          <a:solidFill>
            <a:srgbClr val="00206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000" b="1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000" b="1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pic>
        <p:nvPicPr>
          <p:cNvPr id="13" name="Picture 2" descr="Imagen relacionad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540259312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82 CuadroTexto"/>
          <p:cNvSpPr txBox="1"/>
          <p:nvPr/>
        </p:nvSpPr>
        <p:spPr>
          <a:xfrm>
            <a:off x="428596" y="99938"/>
            <a:ext cx="831266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ES" sz="2400" b="1" u="sng" dirty="0" smtClean="0">
                <a:solidFill>
                  <a:srgbClr val="2D2DB9">
                    <a:lumMod val="50000"/>
                  </a:srgbClr>
                </a:solidFill>
                <a:latin typeface="+mj-lt"/>
              </a:rPr>
              <a:t>RECURSOS - CREDIMAT 2026 ( no monetario)</a:t>
            </a:r>
          </a:p>
          <a:p>
            <a:pPr eaLnBrk="1" hangingPunct="1">
              <a:defRPr/>
            </a:pPr>
            <a:endParaRPr lang="es-CL" sz="2400" b="1" dirty="0">
              <a:solidFill>
                <a:srgbClr val="2D2DB9">
                  <a:lumMod val="50000"/>
                </a:srgbClr>
              </a:solidFill>
              <a:latin typeface="+mj-lt"/>
            </a:endParaRPr>
          </a:p>
        </p:txBody>
      </p:sp>
      <p:grpSp>
        <p:nvGrpSpPr>
          <p:cNvPr id="2" name="7 Grupo"/>
          <p:cNvGrpSpPr>
            <a:grpSpLocks/>
          </p:cNvGrpSpPr>
          <p:nvPr/>
        </p:nvGrpSpPr>
        <p:grpSpPr bwMode="auto">
          <a:xfrm>
            <a:off x="857224" y="517992"/>
            <a:ext cx="7215238" cy="196370"/>
            <a:chOff x="250948" y="748152"/>
            <a:chExt cx="8661583" cy="238009"/>
          </a:xfrm>
        </p:grpSpPr>
        <p:sp>
          <p:nvSpPr>
            <p:cNvPr id="85" name="84 Forma libre"/>
            <p:cNvSpPr/>
            <p:nvPr/>
          </p:nvSpPr>
          <p:spPr>
            <a:xfrm>
              <a:off x="250948" y="751325"/>
              <a:ext cx="6867428" cy="233249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sp>
          <p:nvSpPr>
            <p:cNvPr id="86" name="85 Paralelogramo"/>
            <p:cNvSpPr/>
            <p:nvPr/>
          </p:nvSpPr>
          <p:spPr>
            <a:xfrm>
              <a:off x="6933748" y="751325"/>
              <a:ext cx="1092641" cy="234836"/>
            </a:xfrm>
            <a:prstGeom prst="parallelogram">
              <a:avLst>
                <a:gd name="adj" fmla="val 119022"/>
              </a:avLst>
            </a:prstGeom>
            <a:solidFill>
              <a:schemeClr val="accent6">
                <a:lumMod val="75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sp>
          <p:nvSpPr>
            <p:cNvPr id="87" name="86 Paralelogramo"/>
            <p:cNvSpPr/>
            <p:nvPr/>
          </p:nvSpPr>
          <p:spPr>
            <a:xfrm>
              <a:off x="7888723" y="748152"/>
              <a:ext cx="1023808" cy="233249"/>
            </a:xfrm>
            <a:prstGeom prst="parallelogram">
              <a:avLst>
                <a:gd name="adj" fmla="val 115353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</p:grpSp>
      <p:sp>
        <p:nvSpPr>
          <p:cNvPr id="89" name="8 Marcador de número de diapositiva"/>
          <p:cNvSpPr txBox="1">
            <a:spLocks/>
          </p:cNvSpPr>
          <p:nvPr/>
        </p:nvSpPr>
        <p:spPr bwMode="auto">
          <a:xfrm>
            <a:off x="8534400" y="4857750"/>
            <a:ext cx="6096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BEC535C-B35F-44B9-A273-F124A45BFF29}" type="slidenum">
              <a:rPr kumimoji="0" lang="es-ES" sz="1200" b="1" i="0" u="none" strike="noStrike" kern="1200" cap="none" spc="0" normalizeH="0" baseline="0" noProof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s-ES" sz="1200" b="1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3" name="13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58214" y="142858"/>
            <a:ext cx="611129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5" name="14 Tabla"/>
          <p:cNvGraphicFramePr>
            <a:graphicFrameLocks noGrp="1"/>
          </p:cNvGraphicFramePr>
          <p:nvPr/>
        </p:nvGraphicFramePr>
        <p:xfrm>
          <a:off x="395536" y="1059582"/>
          <a:ext cx="8280918" cy="3096345"/>
        </p:xfrm>
        <a:graphic>
          <a:graphicData uri="http://schemas.openxmlformats.org/drawingml/2006/table">
            <a:tbl>
              <a:tblPr/>
              <a:tblGrid>
                <a:gridCol w="1161063"/>
                <a:gridCol w="1254482"/>
                <a:gridCol w="1231128"/>
                <a:gridCol w="1454666"/>
                <a:gridCol w="1631494"/>
                <a:gridCol w="1548085"/>
              </a:tblGrid>
              <a:tr h="530831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1" i="0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CRÉDITO 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1" i="0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TA-ACT-SUBACT</a:t>
                      </a:r>
                      <a:r>
                        <a:rPr lang="en-US" sz="1200" b="0" i="0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en-US" sz="12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1" i="0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TOTAL ASIGNACIÓN  </a:t>
                      </a:r>
                      <a:r>
                        <a:rPr lang="en-US" sz="1200" b="0" i="0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en-US" sz="12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1" i="0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PAGADO </a:t>
                      </a:r>
                      <a:r>
                        <a:rPr lang="en-US" sz="1200" b="0" i="0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en-US" sz="12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1" i="0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TOTAL COMPROMISOS</a:t>
                      </a:r>
                      <a:r>
                        <a:rPr lang="en-US" sz="1200" b="0" i="0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en-US" sz="12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1" i="0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SALDO DISPONIBLE</a:t>
                      </a:r>
                      <a:r>
                        <a:rPr lang="en-US" sz="1200" b="0" i="0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en-US" sz="12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  <a:tr h="562056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REPUESTOS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02-432-DW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$       56,820,749.00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$          26,443,493.00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$               35,066,295.00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$             (4,689,039.00)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2056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CONSUMOS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02-432-DW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$       28,824,485.00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$            6,367,862.00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$               19,389,172.00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$              3,067,451.00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2056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LUBRICANTES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01-125-DX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$       39,870,204.00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$          15,572,104.00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$               19,801,857.00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$              4,496,243.00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2056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SERVMAD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01-125-DX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$       15,000,000.00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$          13,008,074.00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$                 1,448,823.00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$                 543,103.00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7290"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TOTALES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$   140,515,438.00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$          61,391,533.00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$               75,706,147.00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$              3,417,758.00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6" name="15 CuadroTexto"/>
          <p:cNvSpPr txBox="1"/>
          <p:nvPr/>
        </p:nvSpPr>
        <p:spPr>
          <a:xfrm>
            <a:off x="755576" y="4443958"/>
            <a:ext cx="75334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latin typeface="Arial" pitchFamily="34" charset="0"/>
              </a:rPr>
              <a:t>PORCENTAJE  DE  AVANCE  95.44% SEGÚN CARTOLA MENSUAL </a:t>
            </a:r>
            <a:endParaRPr lang="es-ES" sz="1600" b="1" dirty="0" smtClean="0">
              <a:latin typeface="Arial" pitchFamily="34" charset="0"/>
            </a:endParaRPr>
          </a:p>
        </p:txBody>
      </p:sp>
      <p:sp>
        <p:nvSpPr>
          <p:cNvPr id="19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4786346"/>
            <a:ext cx="9144000" cy="357172"/>
          </a:xfrm>
          <a:prstGeom prst="rect">
            <a:avLst/>
          </a:prstGeom>
          <a:solidFill>
            <a:srgbClr val="00206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000" b="1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000" b="1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pic>
        <p:nvPicPr>
          <p:cNvPr id="14" name="Picture 2" descr="Imagen relacionad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063533176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82 CuadroTexto"/>
          <p:cNvSpPr txBox="1"/>
          <p:nvPr/>
        </p:nvSpPr>
        <p:spPr>
          <a:xfrm>
            <a:off x="1500166" y="99938"/>
            <a:ext cx="600079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ES" sz="2400" b="1" u="sng" dirty="0" smtClean="0">
                <a:solidFill>
                  <a:srgbClr val="2D2DB9">
                    <a:lumMod val="50000"/>
                  </a:srgbClr>
                </a:solidFill>
                <a:latin typeface="+mj-lt"/>
              </a:rPr>
              <a:t>RECURSOS - CREDIFIN</a:t>
            </a:r>
          </a:p>
          <a:p>
            <a:pPr eaLnBrk="1" hangingPunct="1">
              <a:defRPr/>
            </a:pPr>
            <a:endParaRPr lang="es-CL" sz="2400" b="1" dirty="0">
              <a:solidFill>
                <a:srgbClr val="2D2DB9">
                  <a:lumMod val="50000"/>
                </a:srgbClr>
              </a:solidFill>
              <a:latin typeface="+mj-lt"/>
            </a:endParaRPr>
          </a:p>
        </p:txBody>
      </p:sp>
      <p:grpSp>
        <p:nvGrpSpPr>
          <p:cNvPr id="2" name="7 Grupo"/>
          <p:cNvGrpSpPr>
            <a:grpSpLocks/>
          </p:cNvGrpSpPr>
          <p:nvPr/>
        </p:nvGrpSpPr>
        <p:grpSpPr bwMode="auto">
          <a:xfrm>
            <a:off x="857224" y="517992"/>
            <a:ext cx="7286676" cy="196370"/>
            <a:chOff x="250948" y="748152"/>
            <a:chExt cx="8661583" cy="238009"/>
          </a:xfrm>
        </p:grpSpPr>
        <p:sp>
          <p:nvSpPr>
            <p:cNvPr id="85" name="84 Forma libre"/>
            <p:cNvSpPr/>
            <p:nvPr/>
          </p:nvSpPr>
          <p:spPr>
            <a:xfrm>
              <a:off x="250948" y="751325"/>
              <a:ext cx="6867428" cy="233249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sp>
          <p:nvSpPr>
            <p:cNvPr id="86" name="85 Paralelogramo"/>
            <p:cNvSpPr/>
            <p:nvPr/>
          </p:nvSpPr>
          <p:spPr>
            <a:xfrm>
              <a:off x="6933748" y="751325"/>
              <a:ext cx="1092641" cy="234836"/>
            </a:xfrm>
            <a:prstGeom prst="parallelogram">
              <a:avLst>
                <a:gd name="adj" fmla="val 119022"/>
              </a:avLst>
            </a:prstGeom>
            <a:solidFill>
              <a:schemeClr val="accent6">
                <a:lumMod val="75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sp>
          <p:nvSpPr>
            <p:cNvPr id="87" name="86 Paralelogramo"/>
            <p:cNvSpPr/>
            <p:nvPr/>
          </p:nvSpPr>
          <p:spPr>
            <a:xfrm>
              <a:off x="7888723" y="748152"/>
              <a:ext cx="1023808" cy="233249"/>
            </a:xfrm>
            <a:prstGeom prst="parallelogram">
              <a:avLst>
                <a:gd name="adj" fmla="val 115353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</p:grpSp>
      <p:sp>
        <p:nvSpPr>
          <p:cNvPr id="89" name="8 Marcador de número de diapositiva"/>
          <p:cNvSpPr txBox="1">
            <a:spLocks/>
          </p:cNvSpPr>
          <p:nvPr/>
        </p:nvSpPr>
        <p:spPr bwMode="auto">
          <a:xfrm>
            <a:off x="8534400" y="4857750"/>
            <a:ext cx="6096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BEC535C-B35F-44B9-A273-F124A45BFF29}" type="slidenum">
              <a:rPr kumimoji="0" lang="es-ES" sz="1200" b="1" i="0" u="none" strike="noStrike" kern="1200" cap="none" spc="0" normalizeH="0" baseline="0" noProof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s-ES" sz="1200" b="1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2" name="13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58214" y="142858"/>
            <a:ext cx="611129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" name="2 Tabla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93989832"/>
              </p:ext>
            </p:extLst>
          </p:nvPr>
        </p:nvGraphicFramePr>
        <p:xfrm>
          <a:off x="785786" y="1142992"/>
          <a:ext cx="7143799" cy="182881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70066"/>
                <a:gridCol w="942039"/>
                <a:gridCol w="1334556"/>
                <a:gridCol w="1334556"/>
                <a:gridCol w="1962582"/>
              </a:tblGrid>
              <a:tr h="457203">
                <a:tc>
                  <a:txBody>
                    <a:bodyPr/>
                    <a:lstStyle/>
                    <a:p>
                      <a:pPr algn="ctr" fontAlgn="b"/>
                      <a:endParaRPr lang="es-419" sz="1200" b="1" i="0" u="none" strike="noStrike" dirty="0">
                        <a:solidFill>
                          <a:schemeClr val="bg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u="none" strike="noStrike" dirty="0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HH</a:t>
                      </a:r>
                      <a:endParaRPr lang="es-ES" sz="1200" b="1" i="1" u="none" strike="noStrike" dirty="0">
                        <a:solidFill>
                          <a:schemeClr val="bg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u="none" strike="noStrike" dirty="0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MATERIALES</a:t>
                      </a:r>
                      <a:endParaRPr lang="es-ES" sz="1200" b="1" i="1" u="none" strike="noStrike" dirty="0">
                        <a:solidFill>
                          <a:schemeClr val="bg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u="none" strike="noStrike" dirty="0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SERVICIOS </a:t>
                      </a:r>
                      <a:endParaRPr lang="es-ES" sz="1200" b="1" i="1" u="none" strike="noStrike" dirty="0">
                        <a:solidFill>
                          <a:schemeClr val="bg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u="none" strike="noStrike" dirty="0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GASTOS DIRECTOS</a:t>
                      </a:r>
                      <a:endParaRPr lang="es-ES" sz="1200" b="1" i="1" u="none" strike="noStrike" dirty="0">
                        <a:solidFill>
                          <a:schemeClr val="bg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002060"/>
                    </a:solidFill>
                  </a:tcPr>
                </a:tc>
              </a:tr>
              <a:tr h="457203"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u="none" strike="noStrike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ASIGNACIÓN</a:t>
                      </a:r>
                      <a:r>
                        <a:rPr lang="es-ES" sz="1200" b="1" u="none" strike="noStrike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2026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u="none" strike="noStrike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9.366</a:t>
                      </a:r>
                      <a:endParaRPr lang="es-ES" sz="1200" b="1" i="1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ES" sz="1200" u="none" strike="noStrike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$</a:t>
                      </a:r>
                      <a:r>
                        <a:rPr lang="es-ES" sz="1200" u="none" strike="noStrike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ES" sz="1200" u="none" strike="noStrike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56.096.104 </a:t>
                      </a:r>
                      <a:endParaRPr lang="es-ES" sz="1200" b="1" i="1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ES" sz="1200" u="none" strike="noStrike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$</a:t>
                      </a:r>
                      <a:r>
                        <a:rPr lang="es-ES" sz="1200" u="none" strike="noStrike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ES" sz="1200" u="none" strike="noStrike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6.232.845 </a:t>
                      </a:r>
                      <a:endParaRPr lang="es-ES" sz="1200" b="1" i="1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ES" sz="1200" u="none" strike="noStrike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$</a:t>
                      </a:r>
                      <a:r>
                        <a:rPr lang="es-ES" sz="1200" u="none" strike="noStrike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ES" sz="1200" u="none" strike="noStrike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12.465.801 </a:t>
                      </a:r>
                      <a:endParaRPr lang="es-ES" sz="1200" b="1" i="1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57203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ES" sz="12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COMPROMETIDO</a:t>
                      </a:r>
                      <a:endParaRPr lang="es-ES" sz="1200" b="1" u="none" strike="noStrike" kern="1200" dirty="0">
                        <a:solidFill>
                          <a:schemeClr val="dk1"/>
                        </a:solidFill>
                        <a:effectLst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ES" sz="12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3.825</a:t>
                      </a:r>
                      <a:endParaRPr lang="es-ES" sz="1200" u="none" strike="noStrike" kern="1200" dirty="0">
                        <a:solidFill>
                          <a:schemeClr val="dk1"/>
                        </a:solidFill>
                        <a:effectLst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ES" sz="12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$ 22.373.901</a:t>
                      </a:r>
                      <a:endParaRPr lang="es-ES" sz="1200" u="none" strike="noStrike" kern="1200" dirty="0">
                        <a:solidFill>
                          <a:schemeClr val="dk1"/>
                        </a:solidFill>
                        <a:effectLst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ES" sz="12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$ 1.848.392</a:t>
                      </a:r>
                      <a:endParaRPr lang="es-ES" sz="1200" u="none" strike="noStrike" kern="1200" dirty="0">
                        <a:solidFill>
                          <a:schemeClr val="dk1"/>
                        </a:solidFill>
                        <a:effectLst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ES" sz="12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$ 3.723.620</a:t>
                      </a:r>
                      <a:endParaRPr lang="es-ES" sz="1200" u="none" strike="noStrike" kern="1200" dirty="0">
                        <a:solidFill>
                          <a:schemeClr val="dk1"/>
                        </a:solidFill>
                        <a:effectLst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57203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ES" sz="12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SALDO</a:t>
                      </a:r>
                      <a:endParaRPr lang="es-ES" sz="1200" b="1" u="none" strike="noStrike" kern="1200" dirty="0">
                        <a:solidFill>
                          <a:schemeClr val="dk1"/>
                        </a:solidFill>
                        <a:effectLst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ES" sz="12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5.541</a:t>
                      </a:r>
                      <a:endParaRPr lang="es-ES" sz="1200" b="1" u="none" strike="noStrike" kern="1200" dirty="0">
                        <a:solidFill>
                          <a:schemeClr val="dk1"/>
                        </a:solidFill>
                        <a:effectLst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ES" sz="12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$ 33.722.203</a:t>
                      </a:r>
                      <a:endParaRPr lang="es-ES" sz="1200" b="1" u="none" strike="noStrike" kern="1200" dirty="0">
                        <a:solidFill>
                          <a:schemeClr val="dk1"/>
                        </a:solidFill>
                        <a:effectLst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ES" sz="12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$ 4.384.453</a:t>
                      </a:r>
                      <a:endParaRPr lang="es-ES" sz="1200" b="1" u="none" strike="noStrike" kern="1200" dirty="0">
                        <a:solidFill>
                          <a:schemeClr val="dk1"/>
                        </a:solidFill>
                        <a:effectLst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ES" sz="12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$ 8.742.181</a:t>
                      </a:r>
                      <a:endParaRPr lang="es-ES" sz="1200" b="1" u="none" strike="noStrike" kern="1200" dirty="0">
                        <a:solidFill>
                          <a:schemeClr val="dk1"/>
                        </a:solidFill>
                        <a:effectLst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4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4786346"/>
            <a:ext cx="9144000" cy="357172"/>
          </a:xfrm>
          <a:prstGeom prst="rect">
            <a:avLst/>
          </a:prstGeom>
          <a:solidFill>
            <a:srgbClr val="00206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000" b="1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000" b="1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pic>
        <p:nvPicPr>
          <p:cNvPr id="13" name="Picture 2" descr="Imagen relacionad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405264561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 descr="\\blancoserver2\Fotografía\HISTORIAL 2026\SOUTHERN SEAS 2026 - TOA\Angostura Inglesa\DSC_8241.JPG"/>
          <p:cNvPicPr>
            <a:picLocks noChangeAspect="1" noChangeArrowheads="1"/>
          </p:cNvPicPr>
          <p:nvPr/>
        </p:nvPicPr>
        <p:blipFill>
          <a:blip r:embed="rId3" cstate="print"/>
          <a:srcRect t="15625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16" name="15 CuadroTexto"/>
          <p:cNvSpPr txBox="1"/>
          <p:nvPr/>
        </p:nvSpPr>
        <p:spPr>
          <a:xfrm>
            <a:off x="0" y="1000113"/>
            <a:ext cx="9144000" cy="2592000"/>
          </a:xfrm>
          <a:prstGeom prst="rect">
            <a:avLst/>
          </a:prstGeom>
          <a:solidFill>
            <a:schemeClr val="bg1">
              <a:lumMod val="95000"/>
              <a:alpha val="24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40000"/>
              </a:lnSpc>
              <a:buFont typeface="Arial" panose="020B0604020202020204" pitchFamily="34" charset="0"/>
              <a:buChar char="•"/>
            </a:pPr>
            <a:endParaRPr lang="es-CL" sz="1100" b="1" dirty="0" smtClean="0">
              <a:solidFill>
                <a:srgbClr val="002060"/>
              </a:solidFill>
              <a:latin typeface="Arial" pitchFamily="34" charset="0"/>
            </a:endParaRPr>
          </a:p>
          <a:p>
            <a:pPr marL="171450" indent="-171450">
              <a:lnSpc>
                <a:spcPct val="140000"/>
              </a:lnSpc>
              <a:buFont typeface="Arial" panose="020B0604020202020204" pitchFamily="34" charset="0"/>
              <a:buChar char="•"/>
            </a:pPr>
            <a:endParaRPr lang="es-CL" sz="1100" b="1" dirty="0" smtClean="0">
              <a:solidFill>
                <a:srgbClr val="000066"/>
              </a:solidFill>
              <a:latin typeface="Arial" pitchFamily="34" charset="0"/>
            </a:endParaRP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endParaRPr lang="es-CL" sz="1100" b="1" dirty="0" smtClean="0">
              <a:solidFill>
                <a:srgbClr val="000066"/>
              </a:solidFill>
              <a:latin typeface="Arial" pitchFamily="34" charset="0"/>
            </a:endParaRP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endParaRPr lang="es-CL" sz="1100" b="1" dirty="0" smtClean="0">
              <a:solidFill>
                <a:srgbClr val="000066"/>
              </a:solidFill>
              <a:latin typeface="Arial" pitchFamily="34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3438527" y="-20638"/>
            <a:ext cx="1656223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 b="1" dirty="0" smtClean="0">
                <a:solidFill>
                  <a:schemeClr val="accent2">
                    <a:lumMod val="50000"/>
                  </a:schemeClr>
                </a:solidFill>
                <a:latin typeface="+mj-lt"/>
                <a:cs typeface="+mn-cs"/>
              </a:rPr>
              <a:t>TEMARIO</a:t>
            </a:r>
            <a:endParaRPr lang="es-CL" sz="2400" b="1" dirty="0">
              <a:solidFill>
                <a:schemeClr val="accent2">
                  <a:lumMod val="50000"/>
                </a:schemeClr>
              </a:solidFill>
              <a:latin typeface="+mj-lt"/>
              <a:cs typeface="+mn-cs"/>
            </a:endParaRPr>
          </a:p>
        </p:txBody>
      </p:sp>
      <p:sp>
        <p:nvSpPr>
          <p:cNvPr id="10" name="14 CuadroTexto"/>
          <p:cNvSpPr txBox="1">
            <a:spLocks noChangeArrowheads="1"/>
          </p:cNvSpPr>
          <p:nvPr/>
        </p:nvSpPr>
        <p:spPr bwMode="auto">
          <a:xfrm>
            <a:off x="795094" y="285734"/>
            <a:ext cx="7848872" cy="1131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endParaRPr lang="es-ES" sz="2400" b="1" dirty="0" smtClean="0">
              <a:solidFill>
                <a:srgbClr val="191966"/>
              </a:solidFill>
              <a:latin typeface="Arial" pitchFamily="34" charset="0"/>
            </a:endParaRPr>
          </a:p>
          <a:p>
            <a:pPr marL="228600" indent="-228600">
              <a:lnSpc>
                <a:spcPct val="150000"/>
              </a:lnSpc>
            </a:pPr>
            <a:r>
              <a:rPr lang="es-CL" sz="2400" b="1" dirty="0" smtClean="0">
                <a:solidFill>
                  <a:srgbClr val="FF0000"/>
                </a:solidFill>
                <a:latin typeface="Arial" pitchFamily="34" charset="0"/>
              </a:rPr>
              <a:t>Validaciones</a:t>
            </a:r>
          </a:p>
        </p:txBody>
      </p:sp>
      <p:sp>
        <p:nvSpPr>
          <p:cNvPr id="9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4636572"/>
            <a:ext cx="9144000" cy="50692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2" name="5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534400" y="4357700"/>
            <a:ext cx="609600" cy="285750"/>
          </a:xfrm>
        </p:spPr>
        <p:txBody>
          <a:bodyPr/>
          <a:lstStyle/>
          <a:p>
            <a:pPr>
              <a:defRPr/>
            </a:pPr>
            <a:fld id="{51533B67-9AE0-4BB2-9165-3073AE4264FB}" type="slidenum">
              <a:rPr lang="es-ES" b="1" smtClean="0">
                <a:solidFill>
                  <a:schemeClr val="accent2"/>
                </a:solidFill>
              </a:rPr>
              <a:pPr>
                <a:defRPr/>
              </a:pPr>
              <a:t>35</a:t>
            </a:fld>
            <a:endParaRPr lang="es-ES" b="1" dirty="0">
              <a:solidFill>
                <a:schemeClr val="accent2"/>
              </a:solidFill>
            </a:endParaRPr>
          </a:p>
        </p:txBody>
      </p:sp>
      <p:grpSp>
        <p:nvGrpSpPr>
          <p:cNvPr id="2" name="17 Grupo"/>
          <p:cNvGrpSpPr>
            <a:grpSpLocks/>
          </p:cNvGrpSpPr>
          <p:nvPr/>
        </p:nvGrpSpPr>
        <p:grpSpPr bwMode="auto">
          <a:xfrm>
            <a:off x="857223" y="454026"/>
            <a:ext cx="7347801" cy="177800"/>
            <a:chOff x="250948" y="749210"/>
            <a:chExt cx="8739065" cy="236952"/>
          </a:xfrm>
        </p:grpSpPr>
        <p:sp>
          <p:nvSpPr>
            <p:cNvPr id="17" name="16 Forma libre"/>
            <p:cNvSpPr/>
            <p:nvPr/>
          </p:nvSpPr>
          <p:spPr>
            <a:xfrm>
              <a:off x="250948" y="751326"/>
              <a:ext cx="6867428" cy="232721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18" name="17 Paralelogramo"/>
            <p:cNvSpPr/>
            <p:nvPr/>
          </p:nvSpPr>
          <p:spPr>
            <a:xfrm>
              <a:off x="6975503" y="751326"/>
              <a:ext cx="1071548" cy="234836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19" name="18 Paralelogramo"/>
            <p:cNvSpPr/>
            <p:nvPr/>
          </p:nvSpPr>
          <p:spPr>
            <a:xfrm>
              <a:off x="7918465" y="749210"/>
              <a:ext cx="1071548" cy="232721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</p:grpSp>
      <p:pic>
        <p:nvPicPr>
          <p:cNvPr id="15" name="1 Imagen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1937" y="1"/>
            <a:ext cx="622063" cy="928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" descr="Imagen relacionad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919634280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12" descr="C:\Users\182414239\Desktop\118.JPG"/>
          <p:cNvPicPr>
            <a:picLocks noChangeAspect="1" noChangeArrowheads="1"/>
          </p:cNvPicPr>
          <p:nvPr/>
        </p:nvPicPr>
        <p:blipFill>
          <a:blip r:embed="rId2"/>
          <a:srcRect t="22729"/>
          <a:stretch>
            <a:fillRect/>
          </a:stretch>
        </p:blipFill>
        <p:spPr bwMode="auto">
          <a:xfrm>
            <a:off x="0" y="0"/>
            <a:ext cx="9144000" cy="4786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BEC535C-B35F-44B9-A273-F124A45BFF29}" type="slidenum">
              <a:rPr lang="es-ES" smtClean="0"/>
              <a:pPr>
                <a:defRPr/>
              </a:pPr>
              <a:t>36</a:t>
            </a:fld>
            <a:endParaRPr lang="es-ES" dirty="0"/>
          </a:p>
        </p:txBody>
      </p:sp>
      <p:sp>
        <p:nvSpPr>
          <p:cNvPr id="6" name="2 Marcador de número de diapositiva"/>
          <p:cNvSpPr txBox="1">
            <a:spLocks/>
          </p:cNvSpPr>
          <p:nvPr/>
        </p:nvSpPr>
        <p:spPr bwMode="auto">
          <a:xfrm>
            <a:off x="114300" y="4914900"/>
            <a:ext cx="6096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s-ES"/>
            </a:defPPr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rgbClr val="000066"/>
                </a:solidFill>
                <a:latin typeface="Tahoma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Times New Roman" pitchFamily="18" charset="0"/>
                <a:ea typeface="+mn-ea"/>
                <a:cs typeface="Arial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Times New Roman" pitchFamily="18" charset="0"/>
                <a:ea typeface="+mn-ea"/>
                <a:cs typeface="Arial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Times New Roman" pitchFamily="18" charset="0"/>
                <a:ea typeface="+mn-ea"/>
                <a:cs typeface="Arial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Times New Roman" pitchFamily="18" charset="0"/>
                <a:ea typeface="+mn-ea"/>
                <a:cs typeface="Arial" pitchFamily="34" charset="0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Times New Roman" pitchFamily="18" charset="0"/>
                <a:ea typeface="+mn-ea"/>
                <a:cs typeface="Arial" pitchFamily="34" charset="0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Times New Roman" pitchFamily="18" charset="0"/>
                <a:ea typeface="+mn-ea"/>
                <a:cs typeface="Arial" pitchFamily="34" charset="0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Times New Roman" pitchFamily="18" charset="0"/>
                <a:ea typeface="+mn-ea"/>
                <a:cs typeface="Arial" pitchFamily="34" charset="0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Times New Roman" pitchFamily="18" charset="0"/>
                <a:ea typeface="+mn-ea"/>
                <a:cs typeface="Arial" pitchFamily="34" charset="0"/>
              </a:defRPr>
            </a:lvl9pPr>
          </a:lstStyle>
          <a:p>
            <a:pPr>
              <a:defRPr/>
            </a:pPr>
            <a:fld id="{51533B67-9AE0-4BB2-9165-3073AE4264FB}" type="slidenum">
              <a:rPr lang="es-ES" smtClean="0"/>
              <a:pPr>
                <a:defRPr/>
              </a:pPr>
              <a:t>36</a:t>
            </a:fld>
            <a:endParaRPr lang="es-ES" dirty="0"/>
          </a:p>
        </p:txBody>
      </p:sp>
      <p:sp>
        <p:nvSpPr>
          <p:cNvPr id="12" name="11 CuadroTexto"/>
          <p:cNvSpPr txBox="1"/>
          <p:nvPr/>
        </p:nvSpPr>
        <p:spPr>
          <a:xfrm>
            <a:off x="145579" y="71420"/>
            <a:ext cx="9144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CL" sz="2000" b="1" dirty="0" smtClean="0">
                <a:solidFill>
                  <a:srgbClr val="2D2DB9">
                    <a:lumMod val="50000"/>
                  </a:srgbClr>
                </a:solidFill>
                <a:latin typeface="Arial" pitchFamily="34" charset="0"/>
              </a:rPr>
              <a:t>VALIDACIONES Y CERTIFICACIONES</a:t>
            </a:r>
            <a:endParaRPr lang="es-CL" sz="2000" b="1" dirty="0">
              <a:solidFill>
                <a:srgbClr val="2D2DB9">
                  <a:lumMod val="50000"/>
                </a:srgbClr>
              </a:solidFill>
              <a:latin typeface="Arial" pitchFamily="34" charset="0"/>
            </a:endParaRPr>
          </a:p>
        </p:txBody>
      </p:sp>
      <p:graphicFrame>
        <p:nvGraphicFramePr>
          <p:cNvPr id="13" name="12 Tabla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17186566"/>
              </p:ext>
            </p:extLst>
          </p:nvPr>
        </p:nvGraphicFramePr>
        <p:xfrm>
          <a:off x="1259632" y="1142990"/>
          <a:ext cx="6465714" cy="261431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64257"/>
                <a:gridCol w="1172252"/>
                <a:gridCol w="1274608"/>
                <a:gridCol w="2254597"/>
              </a:tblGrid>
              <a:tr h="566511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SISTEMA</a:t>
                      </a:r>
                      <a:endParaRPr lang="es-CL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ÚLTIMA</a:t>
                      </a:r>
                      <a:endParaRPr lang="es-CL" sz="12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VALIDACIÓN</a:t>
                      </a:r>
                      <a:endParaRPr lang="es-CL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VENCIMIENTO</a:t>
                      </a:r>
                      <a:endParaRPr lang="es-CL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REFERENCIA</a:t>
                      </a:r>
                      <a:endParaRPr lang="es-CL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rgbClr val="000066"/>
                    </a:solidFill>
                  </a:tcPr>
                </a:tc>
              </a:tr>
              <a:tr h="285004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MWCS Tiro SUP</a:t>
                      </a:r>
                      <a:endParaRPr lang="es-CL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ENE 2026</a:t>
                      </a:r>
                      <a:endParaRPr lang="es-CL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ENE 2027</a:t>
                      </a:r>
                      <a:endParaRPr lang="es-CL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DIRISNAV</a:t>
                      </a:r>
                      <a:r>
                        <a:rPr lang="es-ES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ES" sz="12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080844 JUN 2026</a:t>
                      </a:r>
                      <a:endParaRPr lang="es-CL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285004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MWCS Tiro FAN</a:t>
                      </a:r>
                      <a:endParaRPr lang="es-CL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dirty="0" err="1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SEP</a:t>
                      </a:r>
                      <a:r>
                        <a:rPr lang="es-ES" sz="12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ES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2025</a:t>
                      </a:r>
                      <a:endParaRPr lang="es-CL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dirty="0" err="1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SEP</a:t>
                      </a:r>
                      <a:r>
                        <a:rPr lang="es-ES" sz="12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2026</a:t>
                      </a:r>
                      <a:endParaRPr lang="es-CL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DIRISNAV</a:t>
                      </a:r>
                      <a:r>
                        <a:rPr lang="es-ES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ES" sz="12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011034 JUN 2026</a:t>
                      </a:r>
                      <a:endParaRPr lang="es-CL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285004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MWCS AA</a:t>
                      </a:r>
                      <a:endParaRPr lang="es-CL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effectLst/>
                          <a:latin typeface="Arial" pitchFamily="34" charset="0"/>
                          <a:cs typeface="Arial" pitchFamily="34" charset="0"/>
                        </a:rPr>
                        <a:t>NOV 2024</a:t>
                      </a:r>
                      <a:endParaRPr lang="es-CL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NOV 2027</a:t>
                      </a:r>
                      <a:endParaRPr lang="es-CL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effectLst/>
                          <a:latin typeface="Arial" pitchFamily="34" charset="0"/>
                          <a:cs typeface="Arial" pitchFamily="34" charset="0"/>
                        </a:rPr>
                        <a:t>DIRISNAV 281522 ENE 2025</a:t>
                      </a:r>
                      <a:endParaRPr lang="es-CL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306669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b="1" dirty="0" err="1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GMVLS</a:t>
                      </a:r>
                      <a:r>
                        <a:rPr lang="es-ES" sz="1200" b="1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ES" sz="1200" b="1" dirty="0" err="1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NSSM</a:t>
                      </a:r>
                      <a:r>
                        <a:rPr lang="es-E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	</a:t>
                      </a:r>
                      <a:endParaRPr lang="es-CL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effectLst/>
                          <a:latin typeface="Arial" pitchFamily="34" charset="0"/>
                          <a:cs typeface="Arial" pitchFamily="34" charset="0"/>
                        </a:rPr>
                        <a:t>NOV 2024</a:t>
                      </a:r>
                      <a:endParaRPr lang="es-CL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kern="1200" dirty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NOV 2027</a:t>
                      </a:r>
                      <a:endParaRPr lang="es-CL" sz="1200" kern="1200" dirty="0">
                        <a:solidFill>
                          <a:schemeClr val="dk1"/>
                        </a:solidFill>
                        <a:effectLst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DIRISNAV 171300 OCT 2025</a:t>
                      </a:r>
                      <a:endParaRPr lang="es-CL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284130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EXOCET MM40 B3</a:t>
                      </a:r>
                      <a:endParaRPr lang="es-CL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effectLst/>
                          <a:latin typeface="Arial" pitchFamily="34" charset="0"/>
                          <a:cs typeface="Arial" pitchFamily="34" charset="0"/>
                        </a:rPr>
                        <a:t>JUN 2025</a:t>
                      </a:r>
                      <a:endParaRPr lang="es-CL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JUN 2026</a:t>
                      </a:r>
                      <a:endParaRPr lang="es-CL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DIRISNAV 041120 JUL 2025</a:t>
                      </a:r>
                      <a:endParaRPr lang="es-CL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299866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SEÑUELO ACÚSTICO</a:t>
                      </a:r>
                      <a:endParaRPr lang="es-CL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NOV </a:t>
                      </a:r>
                      <a:r>
                        <a:rPr lang="es-ES" sz="12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205</a:t>
                      </a:r>
                      <a:endParaRPr lang="es-CL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NOV </a:t>
                      </a:r>
                      <a:r>
                        <a:rPr lang="es-ES" sz="12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2026</a:t>
                      </a:r>
                      <a:endParaRPr lang="es-CL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DIRISNAV</a:t>
                      </a:r>
                      <a:r>
                        <a:rPr lang="es-ES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ES" sz="12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131418 </a:t>
                      </a:r>
                      <a:r>
                        <a:rPr lang="es-ES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NOV 2025</a:t>
                      </a:r>
                      <a:endParaRPr lang="es-CL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243040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SPS119 C</a:t>
                      </a:r>
                      <a:endParaRPr lang="es-CL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ENE 2026</a:t>
                      </a:r>
                      <a:endParaRPr lang="es-CL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ENE</a:t>
                      </a:r>
                      <a:r>
                        <a:rPr lang="es-ES" sz="120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ES" sz="12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2027</a:t>
                      </a:r>
                      <a:endParaRPr lang="es-CL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DIRISNAV</a:t>
                      </a:r>
                      <a:r>
                        <a:rPr lang="es-ES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ES" sz="12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281504 ENE 2026</a:t>
                      </a:r>
                      <a:endParaRPr lang="es-CL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23" name="17 Grupo"/>
          <p:cNvGrpSpPr>
            <a:grpSpLocks/>
          </p:cNvGrpSpPr>
          <p:nvPr/>
        </p:nvGrpSpPr>
        <p:grpSpPr bwMode="auto">
          <a:xfrm>
            <a:off x="857223" y="454026"/>
            <a:ext cx="7347801" cy="177800"/>
            <a:chOff x="250948" y="749210"/>
            <a:chExt cx="8739065" cy="236952"/>
          </a:xfrm>
        </p:grpSpPr>
        <p:sp>
          <p:nvSpPr>
            <p:cNvPr id="25" name="24 Forma libre"/>
            <p:cNvSpPr/>
            <p:nvPr/>
          </p:nvSpPr>
          <p:spPr>
            <a:xfrm>
              <a:off x="250948" y="751326"/>
              <a:ext cx="6867428" cy="232721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26" name="25 Paralelogramo"/>
            <p:cNvSpPr/>
            <p:nvPr/>
          </p:nvSpPr>
          <p:spPr>
            <a:xfrm>
              <a:off x="6975503" y="751326"/>
              <a:ext cx="1071548" cy="234836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27" name="26 Paralelogramo"/>
            <p:cNvSpPr/>
            <p:nvPr/>
          </p:nvSpPr>
          <p:spPr>
            <a:xfrm>
              <a:off x="7918465" y="749210"/>
              <a:ext cx="1071548" cy="232721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</p:grpSp>
      <p:sp>
        <p:nvSpPr>
          <p:cNvPr id="30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4786346"/>
            <a:ext cx="9144000" cy="357172"/>
          </a:xfrm>
          <a:prstGeom prst="rect">
            <a:avLst/>
          </a:prstGeom>
          <a:solidFill>
            <a:srgbClr val="00206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000" b="1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000" b="1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31" name="30 CuadroTexto"/>
          <p:cNvSpPr txBox="1"/>
          <p:nvPr/>
        </p:nvSpPr>
        <p:spPr>
          <a:xfrm>
            <a:off x="1276327" y="2928940"/>
            <a:ext cx="6444000" cy="576000"/>
          </a:xfrm>
          <a:prstGeom prst="rect">
            <a:avLst/>
          </a:prstGeom>
          <a:solidFill>
            <a:srgbClr val="FFFF00">
              <a:alpha val="22000"/>
            </a:srgb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40000"/>
              </a:lnSpc>
              <a:buFont typeface="Arial" panose="020B0604020202020204" pitchFamily="34" charset="0"/>
              <a:buChar char="•"/>
            </a:pPr>
            <a:endParaRPr lang="es-CL" sz="1200" b="1" dirty="0" smtClean="0">
              <a:solidFill>
                <a:srgbClr val="002060"/>
              </a:solidFill>
              <a:latin typeface="Arial" pitchFamily="34" charset="0"/>
            </a:endParaRPr>
          </a:p>
        </p:txBody>
      </p:sp>
      <p:sp>
        <p:nvSpPr>
          <p:cNvPr id="32" name="31 CuadroTexto"/>
          <p:cNvSpPr txBox="1"/>
          <p:nvPr/>
        </p:nvSpPr>
        <p:spPr>
          <a:xfrm>
            <a:off x="1285852" y="2000246"/>
            <a:ext cx="6444000" cy="288000"/>
          </a:xfrm>
          <a:prstGeom prst="rect">
            <a:avLst/>
          </a:prstGeom>
          <a:solidFill>
            <a:srgbClr val="FFFF00">
              <a:alpha val="22000"/>
            </a:srgb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40000"/>
              </a:lnSpc>
              <a:buFont typeface="Arial" panose="020B0604020202020204" pitchFamily="34" charset="0"/>
              <a:buChar char="•"/>
            </a:pPr>
            <a:endParaRPr lang="es-CL" sz="1200" b="1" dirty="0" smtClean="0">
              <a:solidFill>
                <a:srgbClr val="002060"/>
              </a:solidFill>
              <a:latin typeface="Arial" pitchFamily="34" charset="0"/>
            </a:endParaRPr>
          </a:p>
        </p:txBody>
      </p:sp>
      <p:pic>
        <p:nvPicPr>
          <p:cNvPr id="17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  <p:pic>
        <p:nvPicPr>
          <p:cNvPr id="18" name="1 Imagen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1937" y="1"/>
            <a:ext cx="622063" cy="928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88347275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12" descr="C:\Users\182414239\Desktop\118.JPG"/>
          <p:cNvPicPr>
            <a:picLocks noChangeAspect="1" noChangeArrowheads="1"/>
          </p:cNvPicPr>
          <p:nvPr/>
        </p:nvPicPr>
        <p:blipFill>
          <a:blip r:embed="rId3"/>
          <a:srcRect t="22729"/>
          <a:stretch>
            <a:fillRect/>
          </a:stretch>
        </p:blipFill>
        <p:spPr bwMode="auto">
          <a:xfrm>
            <a:off x="0" y="0"/>
            <a:ext cx="9144000" cy="4786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14 CuadroTexto"/>
          <p:cNvSpPr txBox="1">
            <a:spLocks noChangeArrowheads="1"/>
          </p:cNvSpPr>
          <p:nvPr/>
        </p:nvSpPr>
        <p:spPr bwMode="auto">
          <a:xfrm>
            <a:off x="857224" y="785800"/>
            <a:ext cx="784887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28600" indent="-228600">
              <a:buAutoNum type="arabicPeriod"/>
            </a:pPr>
            <a:endParaRPr lang="es-ES" sz="2400" b="1" dirty="0" smtClean="0">
              <a:solidFill>
                <a:srgbClr val="191966"/>
              </a:solidFill>
              <a:latin typeface="Tahoma" pitchFamily="34" charset="0"/>
            </a:endParaRPr>
          </a:p>
          <a:p>
            <a:pPr marL="228600" indent="-228600"/>
            <a:endParaRPr lang="es-CL" sz="2400" b="1" dirty="0" smtClean="0">
              <a:solidFill>
                <a:srgbClr val="191966"/>
              </a:solidFill>
              <a:latin typeface="Tahoma" pitchFamily="34" charset="0"/>
            </a:endParaRPr>
          </a:p>
          <a:p>
            <a:pPr marL="228600" indent="-228600"/>
            <a:endParaRPr lang="es-ES" sz="2400" b="1" dirty="0" smtClean="0">
              <a:solidFill>
                <a:srgbClr val="191966"/>
              </a:solidFill>
              <a:latin typeface="Tahoma" pitchFamily="34" charset="0"/>
            </a:endParaRPr>
          </a:p>
        </p:txBody>
      </p:sp>
      <p:sp>
        <p:nvSpPr>
          <p:cNvPr id="9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4636572"/>
            <a:ext cx="9144000" cy="50692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2" name="5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534400" y="4357700"/>
            <a:ext cx="609600" cy="285750"/>
          </a:xfrm>
        </p:spPr>
        <p:txBody>
          <a:bodyPr/>
          <a:lstStyle/>
          <a:p>
            <a:pPr>
              <a:defRPr/>
            </a:pPr>
            <a:fld id="{51533B67-9AE0-4BB2-9165-3073AE4264FB}" type="slidenum">
              <a:rPr lang="es-ES" b="1" smtClean="0">
                <a:solidFill>
                  <a:schemeClr val="accent2"/>
                </a:solidFill>
              </a:rPr>
              <a:pPr>
                <a:defRPr/>
              </a:pPr>
              <a:t>37</a:t>
            </a:fld>
            <a:endParaRPr lang="es-ES" b="1" dirty="0">
              <a:solidFill>
                <a:schemeClr val="accent2"/>
              </a:solidFill>
            </a:endParaRPr>
          </a:p>
        </p:txBody>
      </p:sp>
      <p:grpSp>
        <p:nvGrpSpPr>
          <p:cNvPr id="2" name="13 Grupo"/>
          <p:cNvGrpSpPr/>
          <p:nvPr/>
        </p:nvGrpSpPr>
        <p:grpSpPr>
          <a:xfrm>
            <a:off x="78929" y="66675"/>
            <a:ext cx="8126095" cy="1012613"/>
            <a:chOff x="78929" y="66675"/>
            <a:chExt cx="8126095" cy="1012613"/>
          </a:xfrm>
        </p:grpSpPr>
        <p:grpSp>
          <p:nvGrpSpPr>
            <p:cNvPr id="3" name="17 Grupo"/>
            <p:cNvGrpSpPr>
              <a:grpSpLocks/>
            </p:cNvGrpSpPr>
            <p:nvPr/>
          </p:nvGrpSpPr>
          <p:grpSpPr bwMode="auto">
            <a:xfrm>
              <a:off x="857223" y="454026"/>
              <a:ext cx="7347801" cy="177800"/>
              <a:chOff x="250948" y="749210"/>
              <a:chExt cx="8739065" cy="236952"/>
            </a:xfrm>
          </p:grpSpPr>
          <p:sp>
            <p:nvSpPr>
              <p:cNvPr id="17" name="16 Forma libre"/>
              <p:cNvSpPr/>
              <p:nvPr/>
            </p:nvSpPr>
            <p:spPr>
              <a:xfrm>
                <a:off x="250948" y="751326"/>
                <a:ext cx="6867428" cy="232721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695825" h="233362">
                    <a:moveTo>
                      <a:pt x="4763" y="4762"/>
                    </a:moveTo>
                    <a:cubicBezTo>
                      <a:pt x="3175" y="80962"/>
                      <a:pt x="1588" y="157162"/>
                      <a:pt x="0" y="233362"/>
                    </a:cubicBezTo>
                    <a:lnTo>
                      <a:pt x="4538663" y="233362"/>
                    </a:lnTo>
                    <a:lnTo>
                      <a:pt x="4695825" y="0"/>
                    </a:lnTo>
                    <a:lnTo>
                      <a:pt x="4763" y="4762"/>
                    </a:lnTo>
                    <a:close/>
                  </a:path>
                </a:pathLst>
              </a:custGeom>
              <a:solidFill>
                <a:srgbClr val="0A0A2C"/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18" name="17 Paralelogramo"/>
              <p:cNvSpPr/>
              <p:nvPr/>
            </p:nvSpPr>
            <p:spPr>
              <a:xfrm>
                <a:off x="6975503" y="751326"/>
                <a:ext cx="1071548" cy="234836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75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19" name="18 Paralelogramo"/>
              <p:cNvSpPr/>
              <p:nvPr/>
            </p:nvSpPr>
            <p:spPr>
              <a:xfrm>
                <a:off x="7918465" y="749210"/>
                <a:ext cx="1071548" cy="232721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</p:grpSp>
        <p:pic>
          <p:nvPicPr>
            <p:cNvPr id="16" name="Picture 2" descr="ESCUADRA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8929" y="66675"/>
              <a:ext cx="648072" cy="1012613"/>
            </a:xfrm>
            <a:prstGeom prst="rect">
              <a:avLst/>
            </a:prstGeom>
            <a:noFill/>
          </p:spPr>
        </p:pic>
      </p:grpSp>
      <p:graphicFrame>
        <p:nvGraphicFramePr>
          <p:cNvPr id="22" name="2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88409915"/>
              </p:ext>
            </p:extLst>
          </p:nvPr>
        </p:nvGraphicFramePr>
        <p:xfrm>
          <a:off x="2060840" y="699542"/>
          <a:ext cx="5022320" cy="3672840"/>
        </p:xfrm>
        <a:graphic>
          <a:graphicData uri="http://schemas.openxmlformats.org/drawingml/2006/table">
            <a:tbl>
              <a:tblPr/>
              <a:tblGrid>
                <a:gridCol w="1997984"/>
                <a:gridCol w="1224136"/>
                <a:gridCol w="1800200"/>
              </a:tblGrid>
              <a:tr h="0">
                <a:tc>
                  <a:txBody>
                    <a:bodyPr/>
                    <a:lstStyle/>
                    <a:p>
                      <a:pPr indent="16510" algn="ctr">
                        <a:spcAft>
                          <a:spcPts val="0"/>
                        </a:spcAft>
                        <a:tabLst>
                          <a:tab pos="-457200" algn="l"/>
                          <a:tab pos="16510" algn="l"/>
                        </a:tabLst>
                      </a:pPr>
                      <a:r>
                        <a:rPr lang="es-ES" sz="1200" b="1" spc="-15" dirty="0">
                          <a:solidFill>
                            <a:schemeClr val="bg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SISTEMA</a:t>
                      </a:r>
                      <a:endParaRPr lang="es-MX" sz="1200" dirty="0">
                        <a:solidFill>
                          <a:schemeClr val="bg1"/>
                        </a:solidFill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marL="450215" indent="-450215" algn="ctr">
                        <a:spcAft>
                          <a:spcPts val="0"/>
                        </a:spcAft>
                        <a:tabLst>
                          <a:tab pos="-457200" algn="l"/>
                          <a:tab pos="457200" algn="l"/>
                        </a:tabLst>
                      </a:pPr>
                      <a:r>
                        <a:rPr lang="es-ES" sz="1200" b="1" spc="-15" dirty="0">
                          <a:solidFill>
                            <a:schemeClr val="bg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ÚLTIMA</a:t>
                      </a:r>
                      <a:endParaRPr lang="es-MX" sz="1200" dirty="0">
                        <a:solidFill>
                          <a:schemeClr val="bg1"/>
                        </a:solidFill>
                        <a:latin typeface="Courier New"/>
                        <a:ea typeface="Times New Roman"/>
                        <a:cs typeface="Times New Roman"/>
                      </a:endParaRPr>
                    </a:p>
                    <a:p>
                      <a:pPr marL="450215" indent="-450215" algn="ctr">
                        <a:spcAft>
                          <a:spcPts val="0"/>
                        </a:spcAft>
                        <a:tabLst>
                          <a:tab pos="-457200" algn="l"/>
                          <a:tab pos="457200" algn="l"/>
                        </a:tabLst>
                      </a:pPr>
                      <a:r>
                        <a:rPr lang="es-ES" sz="1200" b="1" spc="-15" dirty="0">
                          <a:solidFill>
                            <a:schemeClr val="bg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VALIDACIÓN</a:t>
                      </a:r>
                      <a:endParaRPr lang="es-MX" sz="1200" dirty="0">
                        <a:solidFill>
                          <a:schemeClr val="bg1"/>
                        </a:solidFill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marL="450215" indent="-413385" algn="ctr">
                        <a:spcAft>
                          <a:spcPts val="0"/>
                        </a:spcAft>
                        <a:tabLst>
                          <a:tab pos="-457200" algn="l"/>
                          <a:tab pos="457200" algn="l"/>
                        </a:tabLst>
                      </a:pPr>
                      <a:r>
                        <a:rPr lang="es-ES" sz="1200" b="1" spc="-15" dirty="0">
                          <a:solidFill>
                            <a:schemeClr val="bg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VENCIMIENTO</a:t>
                      </a:r>
                      <a:endParaRPr lang="es-MX" sz="1200" dirty="0">
                        <a:solidFill>
                          <a:schemeClr val="bg1"/>
                        </a:solidFill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66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16510" algn="l">
                        <a:spcAft>
                          <a:spcPts val="0"/>
                        </a:spcAft>
                        <a:tabLst>
                          <a:tab pos="-457200" algn="l"/>
                          <a:tab pos="16510" algn="l"/>
                        </a:tabLst>
                      </a:pPr>
                      <a:r>
                        <a:rPr lang="es-ES" sz="900" b="1" spc="-15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TANGÓN</a:t>
                      </a:r>
                      <a:r>
                        <a:rPr lang="es-ES" sz="900" b="1" spc="-15" baseline="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MOB EB</a:t>
                      </a:r>
                      <a:endParaRPr lang="es-MX" sz="900" b="1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indent="-450215" algn="ctr">
                        <a:spcAft>
                          <a:spcPts val="0"/>
                        </a:spcAft>
                        <a:tabLst>
                          <a:tab pos="-457200" algn="l"/>
                          <a:tab pos="457200" algn="l"/>
                        </a:tabLst>
                      </a:pPr>
                      <a:r>
                        <a:rPr lang="es-ES" sz="900" spc="-15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01/03/2024</a:t>
                      </a:r>
                      <a:endParaRPr lang="es-MX" sz="9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indent="-450215" algn="ctr">
                        <a:spcAft>
                          <a:spcPts val="0"/>
                        </a:spcAft>
                        <a:tabLst>
                          <a:tab pos="-457200" algn="l"/>
                          <a:tab pos="457200" algn="l"/>
                        </a:tabLst>
                      </a:pPr>
                      <a:r>
                        <a:rPr lang="es-ES" sz="900" spc="-15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01/03/2029</a:t>
                      </a:r>
                      <a:endParaRPr lang="es-MX" sz="9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16510" algn="l">
                        <a:spcAft>
                          <a:spcPts val="0"/>
                        </a:spcAft>
                        <a:tabLst>
                          <a:tab pos="-457200" algn="l"/>
                          <a:tab pos="16510" algn="l"/>
                        </a:tabLst>
                      </a:pPr>
                      <a:r>
                        <a:rPr lang="es-CL" sz="900" b="1" spc="-15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BALSAS SALVAVIDAS</a:t>
                      </a:r>
                      <a:endParaRPr lang="es-MX" sz="900" b="1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indent="-450215" algn="ctr">
                        <a:spcAft>
                          <a:spcPts val="0"/>
                        </a:spcAft>
                        <a:tabLst>
                          <a:tab pos="-457200" algn="l"/>
                          <a:tab pos="457200" algn="l"/>
                        </a:tabLst>
                      </a:pPr>
                      <a:r>
                        <a:rPr lang="es-ES" sz="900" spc="-15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02/02/2026</a:t>
                      </a:r>
                      <a:endParaRPr lang="es-MX" sz="9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indent="-450215" algn="ctr">
                        <a:spcAft>
                          <a:spcPts val="0"/>
                        </a:spcAft>
                        <a:tabLst>
                          <a:tab pos="-457200" algn="l"/>
                          <a:tab pos="457200" algn="l"/>
                        </a:tabLst>
                      </a:pPr>
                      <a:r>
                        <a:rPr lang="es-ES" sz="900" spc="-15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31/01/2028</a:t>
                      </a:r>
                      <a:endParaRPr lang="es-MX" sz="9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207010">
                <a:tc>
                  <a:txBody>
                    <a:bodyPr/>
                    <a:lstStyle/>
                    <a:p>
                      <a:pPr indent="16510" algn="l">
                        <a:spcAft>
                          <a:spcPts val="0"/>
                        </a:spcAft>
                        <a:tabLst>
                          <a:tab pos="-457200" algn="l"/>
                          <a:tab pos="16510" algn="l"/>
                        </a:tabLst>
                      </a:pPr>
                      <a:r>
                        <a:rPr lang="es-ES" sz="900" b="1" spc="-15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MANIOBRA DE FONDEO </a:t>
                      </a:r>
                      <a:endParaRPr lang="es-MX" sz="900" b="1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marR="0" indent="-45021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-457200" algn="l"/>
                          <a:tab pos="457200" algn="l"/>
                        </a:tabLst>
                        <a:defRPr/>
                      </a:pPr>
                      <a:r>
                        <a:rPr lang="es-ES" sz="900" spc="-15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01/07/2024</a:t>
                      </a:r>
                      <a:endParaRPr lang="es-MX" sz="900" dirty="0" smtClean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indent="-450215" algn="ctr">
                        <a:spcAft>
                          <a:spcPts val="0"/>
                        </a:spcAft>
                        <a:tabLst>
                          <a:tab pos="-457200" algn="l"/>
                          <a:tab pos="457200" algn="l"/>
                        </a:tabLst>
                      </a:pPr>
                      <a:r>
                        <a:rPr lang="es-ES" sz="900" spc="-15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01/07/2026</a:t>
                      </a:r>
                      <a:endParaRPr lang="es-MX" sz="9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207010">
                <a:tc>
                  <a:txBody>
                    <a:bodyPr/>
                    <a:lstStyle/>
                    <a:p>
                      <a:pPr indent="16510" algn="l">
                        <a:spcAft>
                          <a:spcPts val="0"/>
                        </a:spcAft>
                        <a:tabLst>
                          <a:tab pos="-457200" algn="l"/>
                          <a:tab pos="16510" algn="l"/>
                        </a:tabLst>
                      </a:pPr>
                      <a:r>
                        <a:rPr lang="es-MX" sz="900" b="1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ANCLA</a:t>
                      </a:r>
                      <a:endParaRPr lang="es-MX" sz="900" b="1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marR="0" indent="-45021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-457200" algn="l"/>
                          <a:tab pos="457200" algn="l"/>
                        </a:tabLst>
                        <a:defRPr/>
                      </a:pPr>
                      <a:r>
                        <a:rPr lang="es-MX" sz="9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20/12/2022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indent="-450215" algn="ctr">
                        <a:spcAft>
                          <a:spcPts val="0"/>
                        </a:spcAft>
                        <a:tabLst>
                          <a:tab pos="-457200" algn="l"/>
                          <a:tab pos="457200" algn="l"/>
                        </a:tabLst>
                      </a:pPr>
                      <a:r>
                        <a:rPr lang="es-MX" sz="9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20/12/2026</a:t>
                      </a:r>
                      <a:endParaRPr lang="es-MX" sz="9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207010">
                <a:tc>
                  <a:txBody>
                    <a:bodyPr/>
                    <a:lstStyle/>
                    <a:p>
                      <a:pPr indent="16510" algn="l">
                        <a:spcAft>
                          <a:spcPts val="0"/>
                        </a:spcAft>
                        <a:tabLst>
                          <a:tab pos="-457200" algn="l"/>
                          <a:tab pos="16510" algn="l"/>
                        </a:tabLst>
                      </a:pPr>
                      <a:r>
                        <a:rPr lang="es-MX" sz="900" b="1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BITAS</a:t>
                      </a:r>
                      <a:endParaRPr lang="es-MX" sz="900" b="1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marR="0" indent="-45021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-457200" algn="l"/>
                          <a:tab pos="457200" algn="l"/>
                        </a:tabLst>
                        <a:defRPr/>
                      </a:pPr>
                      <a:r>
                        <a:rPr lang="es-MX" sz="9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27/01/2022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indent="-450215" algn="ctr">
                        <a:spcAft>
                          <a:spcPts val="0"/>
                        </a:spcAft>
                        <a:tabLst>
                          <a:tab pos="-457200" algn="l"/>
                          <a:tab pos="457200" algn="l"/>
                        </a:tabLst>
                      </a:pPr>
                      <a:r>
                        <a:rPr lang="es-MX" sz="9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27/01/2027</a:t>
                      </a:r>
                      <a:endParaRPr lang="es-MX" sz="9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207010">
                <a:tc>
                  <a:txBody>
                    <a:bodyPr/>
                    <a:lstStyle/>
                    <a:p>
                      <a:pPr indent="16510" algn="l">
                        <a:spcAft>
                          <a:spcPts val="0"/>
                        </a:spcAft>
                        <a:tabLst>
                          <a:tab pos="-457200" algn="l"/>
                          <a:tab pos="16510" algn="l"/>
                        </a:tabLst>
                      </a:pPr>
                      <a:r>
                        <a:rPr lang="es-MX" sz="900" b="1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CRUCETAS</a:t>
                      </a:r>
                      <a:endParaRPr lang="es-MX" sz="900" b="1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marR="0" indent="-45021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-457200" algn="l"/>
                          <a:tab pos="457200" algn="l"/>
                        </a:tabLst>
                        <a:defRPr/>
                      </a:pPr>
                      <a:r>
                        <a:rPr lang="es-MX" sz="9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27/01/2022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indent="-450215" algn="ctr">
                        <a:spcAft>
                          <a:spcPts val="0"/>
                        </a:spcAft>
                        <a:tabLst>
                          <a:tab pos="-457200" algn="l"/>
                          <a:tab pos="457200" algn="l"/>
                        </a:tabLst>
                      </a:pPr>
                      <a:r>
                        <a:rPr lang="es-MX" sz="9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27/01/2027</a:t>
                      </a:r>
                      <a:endParaRPr lang="es-MX" sz="9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207010">
                <a:tc>
                  <a:txBody>
                    <a:bodyPr/>
                    <a:lstStyle/>
                    <a:p>
                      <a:pPr indent="16510" algn="l">
                        <a:spcAft>
                          <a:spcPts val="0"/>
                        </a:spcAft>
                        <a:tabLst>
                          <a:tab pos="-457200" algn="l"/>
                          <a:tab pos="16510" algn="l"/>
                        </a:tabLst>
                      </a:pPr>
                      <a:r>
                        <a:rPr lang="es-MX" sz="900" b="1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GANCHO RFD BOTE PUMAR N°1 Y N°2</a:t>
                      </a:r>
                      <a:endParaRPr lang="es-MX" sz="900" b="1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marR="0" indent="-45021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-457200" algn="l"/>
                          <a:tab pos="457200" algn="l"/>
                        </a:tabLst>
                        <a:defRPr/>
                      </a:pPr>
                      <a:r>
                        <a:rPr lang="es-MX" sz="9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12/04/2022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indent="-450215" algn="ctr">
                        <a:spcAft>
                          <a:spcPts val="0"/>
                        </a:spcAft>
                        <a:tabLst>
                          <a:tab pos="-457200" algn="l"/>
                          <a:tab pos="457200" algn="l"/>
                        </a:tabLst>
                      </a:pPr>
                      <a:r>
                        <a:rPr lang="es-MX" sz="9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12/04/2027</a:t>
                      </a:r>
                      <a:endParaRPr lang="es-MX" sz="9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207010">
                <a:tc>
                  <a:txBody>
                    <a:bodyPr/>
                    <a:lstStyle/>
                    <a:p>
                      <a:pPr indent="16510" algn="l">
                        <a:spcAft>
                          <a:spcPts val="0"/>
                        </a:spcAft>
                        <a:tabLst>
                          <a:tab pos="-457200" algn="l"/>
                          <a:tab pos="16510" algn="l"/>
                        </a:tabLst>
                      </a:pPr>
                      <a:r>
                        <a:rPr lang="es-MX" sz="900" b="1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ELEMENTOS DE MANIOBRA</a:t>
                      </a:r>
                      <a:endParaRPr lang="es-MX" sz="900" b="1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marR="0" indent="-45021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-457200" algn="l"/>
                          <a:tab pos="457200" algn="l"/>
                        </a:tabLst>
                        <a:defRPr/>
                      </a:pPr>
                      <a:r>
                        <a:rPr lang="es-MX" sz="9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12/04/2022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indent="-450215" algn="ctr">
                        <a:spcAft>
                          <a:spcPts val="0"/>
                        </a:spcAft>
                        <a:tabLst>
                          <a:tab pos="-457200" algn="l"/>
                          <a:tab pos="457200" algn="l"/>
                        </a:tabLst>
                      </a:pPr>
                      <a:r>
                        <a:rPr lang="es-MX" sz="9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12/04/2027</a:t>
                      </a:r>
                      <a:endParaRPr lang="es-MX" sz="9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207010">
                <a:tc>
                  <a:txBody>
                    <a:bodyPr/>
                    <a:lstStyle/>
                    <a:p>
                      <a:pPr indent="16510" algn="l">
                        <a:spcAft>
                          <a:spcPts val="0"/>
                        </a:spcAft>
                        <a:tabLst>
                          <a:tab pos="-457200" algn="l"/>
                          <a:tab pos="16510" algn="l"/>
                        </a:tabLst>
                      </a:pPr>
                      <a:r>
                        <a:rPr lang="es-MX" sz="900" b="1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ARRAIGADO BOTE N° 1 Y 2</a:t>
                      </a:r>
                      <a:endParaRPr lang="es-MX" sz="900" b="1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marR="0" indent="-45021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-457200" algn="l"/>
                          <a:tab pos="457200" algn="l"/>
                        </a:tabLst>
                        <a:defRPr/>
                      </a:pPr>
                      <a:r>
                        <a:rPr lang="es-MX" sz="9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18/04/2022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indent="-450215" algn="ctr">
                        <a:spcAft>
                          <a:spcPts val="0"/>
                        </a:spcAft>
                        <a:tabLst>
                          <a:tab pos="-457200" algn="l"/>
                          <a:tab pos="457200" algn="l"/>
                        </a:tabLst>
                      </a:pPr>
                      <a:r>
                        <a:rPr lang="es-MX" sz="9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18/04/2027</a:t>
                      </a:r>
                      <a:endParaRPr lang="es-MX" sz="9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207010">
                <a:tc>
                  <a:txBody>
                    <a:bodyPr/>
                    <a:lstStyle/>
                    <a:p>
                      <a:pPr indent="16510" algn="l">
                        <a:spcAft>
                          <a:spcPts val="0"/>
                        </a:spcAft>
                        <a:tabLst>
                          <a:tab pos="-457200" algn="l"/>
                          <a:tab pos="16510" algn="l"/>
                        </a:tabLst>
                      </a:pPr>
                      <a:r>
                        <a:rPr lang="es-MX" sz="900" b="1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MN DE REMOLQUE</a:t>
                      </a:r>
                      <a:endParaRPr lang="es-MX" sz="900" b="1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marR="0" indent="-45021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-457200" algn="l"/>
                          <a:tab pos="457200" algn="l"/>
                        </a:tabLst>
                        <a:defRPr/>
                      </a:pPr>
                      <a:r>
                        <a:rPr lang="es-MX" sz="9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23/06/2022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indent="-450215" algn="ctr">
                        <a:spcAft>
                          <a:spcPts val="0"/>
                        </a:spcAft>
                        <a:tabLst>
                          <a:tab pos="-457200" algn="l"/>
                          <a:tab pos="457200" algn="l"/>
                        </a:tabLst>
                      </a:pPr>
                      <a:r>
                        <a:rPr lang="es-MX" sz="9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26/06/2027</a:t>
                      </a:r>
                      <a:endParaRPr lang="es-MX" sz="9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207010">
                <a:tc>
                  <a:txBody>
                    <a:bodyPr/>
                    <a:lstStyle/>
                    <a:p>
                      <a:pPr indent="16510" algn="l">
                        <a:spcAft>
                          <a:spcPts val="0"/>
                        </a:spcAft>
                        <a:tabLst>
                          <a:tab pos="-457200" algn="l"/>
                          <a:tab pos="16510" algn="l"/>
                        </a:tabLst>
                      </a:pPr>
                      <a:r>
                        <a:rPr lang="es-MX" sz="900" b="1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CANCAMOS ESCALA</a:t>
                      </a:r>
                      <a:r>
                        <a:rPr lang="es-MX" sz="900" b="1" baseline="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 PRACTICO</a:t>
                      </a:r>
                      <a:endParaRPr lang="es-MX" sz="900" b="1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marR="0" indent="-45021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-457200" algn="l"/>
                          <a:tab pos="457200" algn="l"/>
                        </a:tabLst>
                        <a:defRPr/>
                      </a:pPr>
                      <a:r>
                        <a:rPr lang="es-MX" sz="9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27/09/2022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indent="-450215" algn="ctr">
                        <a:spcAft>
                          <a:spcPts val="0"/>
                        </a:spcAft>
                        <a:tabLst>
                          <a:tab pos="-457200" algn="l"/>
                          <a:tab pos="457200" algn="l"/>
                        </a:tabLst>
                      </a:pPr>
                      <a:r>
                        <a:rPr lang="es-MX" sz="9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27/09/2027</a:t>
                      </a:r>
                      <a:endParaRPr lang="es-MX" sz="9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207010">
                <a:tc>
                  <a:txBody>
                    <a:bodyPr/>
                    <a:lstStyle/>
                    <a:p>
                      <a:pPr indent="16510" algn="l">
                        <a:spcAft>
                          <a:spcPts val="0"/>
                        </a:spcAft>
                        <a:tabLst>
                          <a:tab pos="-457200" algn="l"/>
                          <a:tab pos="16510" algn="l"/>
                        </a:tabLst>
                      </a:pPr>
                      <a:r>
                        <a:rPr lang="es-MX" sz="900" b="1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GRUA EB/BB</a:t>
                      </a:r>
                      <a:endParaRPr lang="es-MX" sz="900" b="1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marR="0" indent="-45021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-457200" algn="l"/>
                          <a:tab pos="457200" algn="l"/>
                        </a:tabLst>
                        <a:defRPr/>
                      </a:pPr>
                      <a:r>
                        <a:rPr lang="es-MX" sz="9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06/10/2022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indent="-450215" algn="ctr">
                        <a:spcAft>
                          <a:spcPts val="0"/>
                        </a:spcAft>
                        <a:tabLst>
                          <a:tab pos="-457200" algn="l"/>
                          <a:tab pos="457200" algn="l"/>
                        </a:tabLst>
                      </a:pPr>
                      <a:r>
                        <a:rPr lang="es-MX" sz="9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06/10/2027</a:t>
                      </a:r>
                      <a:endParaRPr lang="es-MX" sz="9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207010">
                <a:tc>
                  <a:txBody>
                    <a:bodyPr/>
                    <a:lstStyle/>
                    <a:p>
                      <a:pPr indent="16510" algn="l">
                        <a:spcAft>
                          <a:spcPts val="0"/>
                        </a:spcAft>
                        <a:tabLst>
                          <a:tab pos="-457200" algn="l"/>
                          <a:tab pos="16510" algn="l"/>
                        </a:tabLst>
                      </a:pPr>
                      <a:r>
                        <a:rPr lang="es-MX" sz="900" b="1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ESCALA REAL</a:t>
                      </a:r>
                      <a:endParaRPr lang="es-MX" sz="900" b="1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marR="0" indent="-45021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-457200" algn="l"/>
                          <a:tab pos="457200" algn="l"/>
                        </a:tabLst>
                        <a:defRPr/>
                      </a:pPr>
                      <a:r>
                        <a:rPr lang="es-MX" sz="9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07/10/2022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indent="-450215" algn="ctr">
                        <a:spcAft>
                          <a:spcPts val="0"/>
                        </a:spcAft>
                        <a:tabLst>
                          <a:tab pos="-457200" algn="l"/>
                          <a:tab pos="457200" algn="l"/>
                        </a:tabLst>
                      </a:pPr>
                      <a:r>
                        <a:rPr lang="es-MX" sz="9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07/10/2027</a:t>
                      </a:r>
                      <a:endParaRPr lang="es-MX" sz="9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207010">
                <a:tc>
                  <a:txBody>
                    <a:bodyPr/>
                    <a:lstStyle/>
                    <a:p>
                      <a:pPr indent="16510" algn="l">
                        <a:spcAft>
                          <a:spcPts val="0"/>
                        </a:spcAft>
                        <a:tabLst>
                          <a:tab pos="-457200" algn="l"/>
                          <a:tab pos="16510" algn="l"/>
                        </a:tabLst>
                      </a:pPr>
                      <a:r>
                        <a:rPr lang="es-MX" sz="900" b="1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PASARELA</a:t>
                      </a:r>
                      <a:endParaRPr lang="es-MX" sz="900" b="1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marR="0" indent="-45021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-457200" algn="l"/>
                          <a:tab pos="457200" algn="l"/>
                        </a:tabLst>
                        <a:defRPr/>
                      </a:pPr>
                      <a:r>
                        <a:rPr lang="es-MX" sz="9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07/10/2022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indent="-450215" algn="ctr">
                        <a:spcAft>
                          <a:spcPts val="0"/>
                        </a:spcAft>
                        <a:tabLst>
                          <a:tab pos="-457200" algn="l"/>
                          <a:tab pos="457200" algn="l"/>
                        </a:tabLst>
                      </a:pPr>
                      <a:r>
                        <a:rPr lang="es-MX" sz="9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07/10/2027</a:t>
                      </a:r>
                      <a:endParaRPr lang="es-MX" sz="9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207010">
                <a:tc>
                  <a:txBody>
                    <a:bodyPr/>
                    <a:lstStyle/>
                    <a:p>
                      <a:pPr indent="16510" algn="l">
                        <a:spcAft>
                          <a:spcPts val="0"/>
                        </a:spcAft>
                        <a:tabLst>
                          <a:tab pos="-457200" algn="l"/>
                          <a:tab pos="16510" algn="l"/>
                        </a:tabLst>
                      </a:pPr>
                      <a:r>
                        <a:rPr lang="es-MX" sz="900" b="1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TANGON MOB BB</a:t>
                      </a:r>
                      <a:endParaRPr lang="es-MX" sz="900" b="1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marR="0" indent="-45021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-457200" algn="l"/>
                          <a:tab pos="457200" algn="l"/>
                        </a:tabLst>
                        <a:defRPr/>
                      </a:pPr>
                      <a:r>
                        <a:rPr lang="es-MX" sz="9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20/10/2023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indent="-450215" algn="ctr">
                        <a:spcAft>
                          <a:spcPts val="0"/>
                        </a:spcAft>
                        <a:tabLst>
                          <a:tab pos="-457200" algn="l"/>
                          <a:tab pos="457200" algn="l"/>
                        </a:tabLst>
                      </a:pPr>
                      <a:r>
                        <a:rPr lang="es-MX" sz="9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20/10/2028</a:t>
                      </a:r>
                      <a:endParaRPr lang="es-MX" sz="9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207010">
                <a:tc>
                  <a:txBody>
                    <a:bodyPr/>
                    <a:lstStyle/>
                    <a:p>
                      <a:pPr indent="16510" algn="l">
                        <a:spcAft>
                          <a:spcPts val="0"/>
                        </a:spcAft>
                        <a:tabLst>
                          <a:tab pos="-457200" algn="l"/>
                          <a:tab pos="16510" algn="l"/>
                        </a:tabLst>
                      </a:pPr>
                      <a:r>
                        <a:rPr lang="es-MX" sz="900" b="1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MN LOGOS </a:t>
                      </a:r>
                      <a:endParaRPr lang="es-MX" sz="900" b="1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marR="0" indent="-45021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-457200" algn="l"/>
                          <a:tab pos="457200" algn="l"/>
                        </a:tabLst>
                        <a:defRPr/>
                      </a:pPr>
                      <a:r>
                        <a:rPr lang="es-MX" sz="9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20/10/2023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indent="-450215" algn="ctr">
                        <a:spcAft>
                          <a:spcPts val="0"/>
                        </a:spcAft>
                        <a:tabLst>
                          <a:tab pos="-457200" algn="l"/>
                          <a:tab pos="457200" algn="l"/>
                        </a:tabLst>
                      </a:pPr>
                      <a:r>
                        <a:rPr lang="es-MX" sz="9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20/10/2028</a:t>
                      </a:r>
                      <a:endParaRPr lang="es-MX" sz="9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4" name="13 CuadroTexto"/>
          <p:cNvSpPr txBox="1"/>
          <p:nvPr/>
        </p:nvSpPr>
        <p:spPr>
          <a:xfrm>
            <a:off x="145579" y="71420"/>
            <a:ext cx="9144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CL" sz="2000" b="1" dirty="0" smtClean="0">
                <a:solidFill>
                  <a:srgbClr val="2D2DB9">
                    <a:lumMod val="50000"/>
                  </a:srgbClr>
                </a:solidFill>
                <a:latin typeface="Arial" pitchFamily="34" charset="0"/>
              </a:rPr>
              <a:t>VALIDACIONES Y CERTIFICACIONES</a:t>
            </a:r>
            <a:endParaRPr lang="es-CL" sz="2000" b="1" dirty="0">
              <a:solidFill>
                <a:srgbClr val="2D2DB9">
                  <a:lumMod val="50000"/>
                </a:srgbClr>
              </a:solidFill>
              <a:latin typeface="Arial" pitchFamily="34" charset="0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2071670" y="1357305"/>
            <a:ext cx="5000660" cy="396000"/>
          </a:xfrm>
          <a:prstGeom prst="rect">
            <a:avLst/>
          </a:prstGeom>
          <a:solidFill>
            <a:srgbClr val="FFFF00">
              <a:alpha val="22000"/>
            </a:srgb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40000"/>
              </a:lnSpc>
              <a:buFont typeface="Arial" panose="020B0604020202020204" pitchFamily="34" charset="0"/>
              <a:buChar char="•"/>
            </a:pPr>
            <a:endParaRPr lang="es-CL" sz="1200" b="1" dirty="0" smtClean="0">
              <a:solidFill>
                <a:srgbClr val="002060"/>
              </a:solidFill>
              <a:latin typeface="Arial" pitchFamily="34" charset="0"/>
            </a:endParaRPr>
          </a:p>
        </p:txBody>
      </p:sp>
      <p:pic>
        <p:nvPicPr>
          <p:cNvPr id="24" name="1 Imagen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1937" y="1"/>
            <a:ext cx="622063" cy="928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073575949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tron escuadra 1">
  <a:themeElements>
    <a:clrScheme name="Patron escuadra 1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tron escuadra 1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Patron escuadra 1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tron escuadra 1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tron escuadra 1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tron escuadra 1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tron escuadra 1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tron escuadra 1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tron escuadra 1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93298</TotalTime>
  <Words>2672</Words>
  <Application>Microsoft Office PowerPoint</Application>
  <PresentationFormat>Presentación en pantalla (16:9)</PresentationFormat>
  <Paragraphs>1002</Paragraphs>
  <Slides>37</Slides>
  <Notes>36</Notes>
  <HiddenSlides>10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37</vt:i4>
      </vt:variant>
    </vt:vector>
  </HeadingPairs>
  <TitlesOfParts>
    <vt:vector size="38" baseType="lpstr">
      <vt:lpstr>Patron escuadra 1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</vt:vector>
  </TitlesOfParts>
  <Company>Dark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BRIEFING</dc:title>
  <dc:creator>OFOPER</dc:creator>
  <cp:lastModifiedBy>Oficial aviacion</cp:lastModifiedBy>
  <cp:revision>5970</cp:revision>
  <dcterms:created xsi:type="dcterms:W3CDTF">2006-04-24T21:35:19Z</dcterms:created>
  <dcterms:modified xsi:type="dcterms:W3CDTF">2026-06-10T18:10:50Z</dcterms:modified>
</cp:coreProperties>
</file>