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313" r:id="rId3"/>
    <p:sldId id="324" r:id="rId4"/>
    <p:sldId id="325" r:id="rId5"/>
    <p:sldId id="326" r:id="rId6"/>
    <p:sldId id="327" r:id="rId7"/>
    <p:sldId id="328" r:id="rId8"/>
    <p:sldId id="329" r:id="rId9"/>
    <p:sldId id="330" r:id="rId10"/>
    <p:sldId id="314" r:id="rId11"/>
    <p:sldId id="323" r:id="rId12"/>
    <p:sldId id="315" r:id="rId13"/>
    <p:sldId id="316" r:id="rId14"/>
    <p:sldId id="331" r:id="rId15"/>
    <p:sldId id="336" r:id="rId16"/>
    <p:sldId id="335" r:id="rId17"/>
    <p:sldId id="334" r:id="rId18"/>
    <p:sldId id="339" r:id="rId19"/>
    <p:sldId id="337" r:id="rId20"/>
    <p:sldId id="338" r:id="rId21"/>
    <p:sldId id="342" r:id="rId22"/>
    <p:sldId id="340" r:id="rId23"/>
    <p:sldId id="344" r:id="rId24"/>
    <p:sldId id="341" r:id="rId25"/>
    <p:sldId id="343" r:id="rId26"/>
    <p:sldId id="32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snapToGrid="0">
      <p:cViewPr varScale="1">
        <p:scale>
          <a:sx n="68" d="100"/>
          <a:sy n="68" d="100"/>
        </p:scale>
        <p:origin x="8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men Paz Carrancá" userId="57db416f2b3fd0e3" providerId="LiveId" clId="{C22854B0-E926-402B-85E0-38106898BDEF}"/>
    <pc:docChg chg="undo custSel addSld delSld modSld modMainMaster">
      <pc:chgData name="Carmen Paz Carrancá" userId="57db416f2b3fd0e3" providerId="LiveId" clId="{C22854B0-E926-402B-85E0-38106898BDEF}" dt="2021-05-05T00:33:54.329" v="2273" actId="1076"/>
      <pc:docMkLst>
        <pc:docMk/>
      </pc:docMkLst>
      <pc:sldChg chg="addSp delSp modSp">
        <pc:chgData name="Carmen Paz Carrancá" userId="57db416f2b3fd0e3" providerId="LiveId" clId="{C22854B0-E926-402B-85E0-38106898BDEF}" dt="2021-05-05T00:33:54.329" v="2273" actId="1076"/>
        <pc:sldMkLst>
          <pc:docMk/>
          <pc:sldMk cId="2165543818" sldId="256"/>
        </pc:sldMkLst>
        <pc:spChg chg="add mod">
          <ac:chgData name="Carmen Paz Carrancá" userId="57db416f2b3fd0e3" providerId="LiveId" clId="{C22854B0-E926-402B-85E0-38106898BDEF}" dt="2021-05-05T00:33:54.329" v="2273" actId="1076"/>
          <ac:spMkLst>
            <pc:docMk/>
            <pc:sldMk cId="2165543818" sldId="256"/>
            <ac:spMk id="2" creationId="{4EB5B7FE-9C10-4107-9F8A-F0A641931B09}"/>
          </ac:spMkLst>
        </pc:spChg>
        <pc:graphicFrameChg chg="del">
          <ac:chgData name="Carmen Paz Carrancá" userId="57db416f2b3fd0e3" providerId="LiveId" clId="{C22854B0-E926-402B-85E0-38106898BDEF}" dt="2021-05-04T22:16:59.586" v="0" actId="478"/>
          <ac:graphicFrameMkLst>
            <pc:docMk/>
            <pc:sldMk cId="2165543818" sldId="256"/>
            <ac:graphicFrameMk id="3" creationId="{00000000-0000-0000-0000-000000000000}"/>
          </ac:graphicFrameMkLst>
        </pc:graphicFrameChg>
      </pc:sldChg>
      <pc:sldChg chg="addSp delSp modSp setBg">
        <pc:chgData name="Carmen Paz Carrancá" userId="57db416f2b3fd0e3" providerId="LiveId" clId="{C22854B0-E926-402B-85E0-38106898BDEF}" dt="2021-05-04T23:02:26.074" v="1435" actId="1076"/>
        <pc:sldMkLst>
          <pc:docMk/>
          <pc:sldMk cId="906105597" sldId="313"/>
        </pc:sldMkLst>
        <pc:spChg chg="add mod">
          <ac:chgData name="Carmen Paz Carrancá" userId="57db416f2b3fd0e3" providerId="LiveId" clId="{C22854B0-E926-402B-85E0-38106898BDEF}" dt="2021-05-04T23:02:26.074" v="1435" actId="1076"/>
          <ac:spMkLst>
            <pc:docMk/>
            <pc:sldMk cId="906105597" sldId="313"/>
            <ac:spMk id="2" creationId="{C7642100-3AB1-4D0F-9562-40C4897648F3}"/>
          </ac:spMkLst>
        </pc:spChg>
        <pc:spChg chg="del">
          <ac:chgData name="Carmen Paz Carrancá" userId="57db416f2b3fd0e3" providerId="LiveId" clId="{C22854B0-E926-402B-85E0-38106898BDEF}" dt="2021-05-04T22:18:59.215" v="1" actId="478"/>
          <ac:spMkLst>
            <pc:docMk/>
            <pc:sldMk cId="906105597" sldId="313"/>
            <ac:spMk id="6" creationId="{CDF51136-A965-4EEA-AEE0-0F87AD4B8BC4}"/>
          </ac:spMkLst>
        </pc:spChg>
        <pc:spChg chg="add del mod ord">
          <ac:chgData name="Carmen Paz Carrancá" userId="57db416f2b3fd0e3" providerId="LiveId" clId="{C22854B0-E926-402B-85E0-38106898BDEF}" dt="2021-05-04T22:24:46.991" v="365" actId="478"/>
          <ac:spMkLst>
            <pc:docMk/>
            <pc:sldMk cId="906105597" sldId="313"/>
            <ac:spMk id="7" creationId="{84E1AA4F-0BE5-4C75-9C63-47D79BA15425}"/>
          </ac:spMkLst>
        </pc:spChg>
        <pc:picChg chg="add mod ord">
          <ac:chgData name="Carmen Paz Carrancá" userId="57db416f2b3fd0e3" providerId="LiveId" clId="{C22854B0-E926-402B-85E0-38106898BDEF}" dt="2021-05-04T22:26:30.216" v="469" actId="1076"/>
          <ac:picMkLst>
            <pc:docMk/>
            <pc:sldMk cId="906105597" sldId="313"/>
            <ac:picMk id="3" creationId="{21252FEE-158C-4444-8AA5-854B356363C7}"/>
          </ac:picMkLst>
        </pc:picChg>
        <pc:picChg chg="del mod">
          <ac:chgData name="Carmen Paz Carrancá" userId="57db416f2b3fd0e3" providerId="LiveId" clId="{C22854B0-E926-402B-85E0-38106898BDEF}" dt="2021-05-04T22:26:23.227" v="466" actId="478"/>
          <ac:picMkLst>
            <pc:docMk/>
            <pc:sldMk cId="906105597" sldId="313"/>
            <ac:picMk id="8" creationId="{00000000-0000-0000-0000-000000000000}"/>
          </ac:picMkLst>
        </pc:picChg>
      </pc:sldChg>
      <pc:sldChg chg="addSp delSp modSp">
        <pc:chgData name="Carmen Paz Carrancá" userId="57db416f2b3fd0e3" providerId="LiveId" clId="{C22854B0-E926-402B-85E0-38106898BDEF}" dt="2021-05-05T00:20:08.032" v="2247" actId="1076"/>
        <pc:sldMkLst>
          <pc:docMk/>
          <pc:sldMk cId="4142446102" sldId="314"/>
        </pc:sldMkLst>
        <pc:spChg chg="add mod">
          <ac:chgData name="Carmen Paz Carrancá" userId="57db416f2b3fd0e3" providerId="LiveId" clId="{C22854B0-E926-402B-85E0-38106898BDEF}" dt="2021-05-05T00:19:50.750" v="2243" actId="1076"/>
          <ac:spMkLst>
            <pc:docMk/>
            <pc:sldMk cId="4142446102" sldId="314"/>
            <ac:spMk id="2" creationId="{5A2A3698-3889-4097-95EF-F7C4A88B61BA}"/>
          </ac:spMkLst>
        </pc:spChg>
        <pc:spChg chg="add mod">
          <ac:chgData name="Carmen Paz Carrancá" userId="57db416f2b3fd0e3" providerId="LiveId" clId="{C22854B0-E926-402B-85E0-38106898BDEF}" dt="2021-05-05T00:19:53.893" v="2244" actId="1076"/>
          <ac:spMkLst>
            <pc:docMk/>
            <pc:sldMk cId="4142446102" sldId="314"/>
            <ac:spMk id="3" creationId="{F4882BFC-5389-4EEF-B7DE-C9907D7B3FE3}"/>
          </ac:spMkLst>
        </pc:spChg>
        <pc:spChg chg="add mod">
          <ac:chgData name="Carmen Paz Carrancá" userId="57db416f2b3fd0e3" providerId="LiveId" clId="{C22854B0-E926-402B-85E0-38106898BDEF}" dt="2021-05-05T00:19:43.258" v="2241" actId="1076"/>
          <ac:spMkLst>
            <pc:docMk/>
            <pc:sldMk cId="4142446102" sldId="314"/>
            <ac:spMk id="6" creationId="{6ADEE446-0433-4B16-A5D2-6AD71C548A6A}"/>
          </ac:spMkLst>
        </pc:spChg>
        <pc:spChg chg="add mod">
          <ac:chgData name="Carmen Paz Carrancá" userId="57db416f2b3fd0e3" providerId="LiveId" clId="{C22854B0-E926-402B-85E0-38106898BDEF}" dt="2021-05-05T00:19:57.417" v="2245" actId="1076"/>
          <ac:spMkLst>
            <pc:docMk/>
            <pc:sldMk cId="4142446102" sldId="314"/>
            <ac:spMk id="7" creationId="{51EAEC3E-2EB1-4043-842D-96DF11E79A97}"/>
          </ac:spMkLst>
        </pc:spChg>
        <pc:spChg chg="add mod">
          <ac:chgData name="Carmen Paz Carrancá" userId="57db416f2b3fd0e3" providerId="LiveId" clId="{C22854B0-E926-402B-85E0-38106898BDEF}" dt="2021-05-05T00:20:08.032" v="2247" actId="1076"/>
          <ac:spMkLst>
            <pc:docMk/>
            <pc:sldMk cId="4142446102" sldId="314"/>
            <ac:spMk id="8" creationId="{062A4617-CF25-467F-B6E6-D552AEB13F96}"/>
          </ac:spMkLst>
        </pc:spChg>
        <pc:picChg chg="add del">
          <ac:chgData name="Carmen Paz Carrancá" userId="57db416f2b3fd0e3" providerId="LiveId" clId="{C22854B0-E926-402B-85E0-38106898BDEF}" dt="2021-05-05T00:15:12.726" v="2207" actId="478"/>
          <ac:picMkLst>
            <pc:docMk/>
            <pc:sldMk cId="4142446102" sldId="314"/>
            <ac:picMk id="9" creationId="{5128A43A-7E65-49EE-9B31-7A63C5045D78}"/>
          </ac:picMkLst>
        </pc:picChg>
        <pc:picChg chg="add mod ord">
          <ac:chgData name="Carmen Paz Carrancá" userId="57db416f2b3fd0e3" providerId="LiveId" clId="{C22854B0-E926-402B-85E0-38106898BDEF}" dt="2021-05-05T00:19:46.211" v="2242" actId="1076"/>
          <ac:picMkLst>
            <pc:docMk/>
            <pc:sldMk cId="4142446102" sldId="314"/>
            <ac:picMk id="10" creationId="{AEDC9A54-D747-4ECF-91D5-50E214559BF8}"/>
          </ac:picMkLst>
        </pc:picChg>
      </pc:sldChg>
      <pc:sldChg chg="addSp modSp">
        <pc:chgData name="Carmen Paz Carrancá" userId="57db416f2b3fd0e3" providerId="LiveId" clId="{C22854B0-E926-402B-85E0-38106898BDEF}" dt="2021-05-05T00:13:06.303" v="2205" actId="1076"/>
        <pc:sldMkLst>
          <pc:docMk/>
          <pc:sldMk cId="985557118" sldId="315"/>
        </pc:sldMkLst>
        <pc:spChg chg="add mod">
          <ac:chgData name="Carmen Paz Carrancá" userId="57db416f2b3fd0e3" providerId="LiveId" clId="{C22854B0-E926-402B-85E0-38106898BDEF}" dt="2021-05-05T00:12:54.394" v="2204" actId="122"/>
          <ac:spMkLst>
            <pc:docMk/>
            <pc:sldMk cId="985557118" sldId="315"/>
            <ac:spMk id="2" creationId="{275994C0-3D42-45C4-9775-73487D6B6955}"/>
          </ac:spMkLst>
        </pc:spChg>
        <pc:picChg chg="add mod ord">
          <ac:chgData name="Carmen Paz Carrancá" userId="57db416f2b3fd0e3" providerId="LiveId" clId="{C22854B0-E926-402B-85E0-38106898BDEF}" dt="2021-05-05T00:13:06.303" v="2205" actId="1076"/>
          <ac:picMkLst>
            <pc:docMk/>
            <pc:sldMk cId="985557118" sldId="315"/>
            <ac:picMk id="3" creationId="{DB1D19C1-8836-4FE9-B98C-D746EE566A6A}"/>
          </ac:picMkLst>
        </pc:picChg>
      </pc:sldChg>
      <pc:sldChg chg="addSp delSp modSp">
        <pc:chgData name="Carmen Paz Carrancá" userId="57db416f2b3fd0e3" providerId="LiveId" clId="{C22854B0-E926-402B-85E0-38106898BDEF}" dt="2021-05-05T00:18:39.153" v="2235" actId="1076"/>
        <pc:sldMkLst>
          <pc:docMk/>
          <pc:sldMk cId="2245236088" sldId="316"/>
        </pc:sldMkLst>
        <pc:spChg chg="add del">
          <ac:chgData name="Carmen Paz Carrancá" userId="57db416f2b3fd0e3" providerId="LiveId" clId="{C22854B0-E926-402B-85E0-38106898BDEF}" dt="2021-05-04T23:12:37.670" v="1660" actId="478"/>
          <ac:spMkLst>
            <pc:docMk/>
            <pc:sldMk cId="2245236088" sldId="316"/>
            <ac:spMk id="2" creationId="{0FD0FFCE-BF14-4F8E-B058-2542CAE22927}"/>
          </ac:spMkLst>
        </pc:spChg>
        <pc:spChg chg="add mod">
          <ac:chgData name="Carmen Paz Carrancá" userId="57db416f2b3fd0e3" providerId="LiveId" clId="{C22854B0-E926-402B-85E0-38106898BDEF}" dt="2021-05-05T00:18:39.153" v="2235" actId="1076"/>
          <ac:spMkLst>
            <pc:docMk/>
            <pc:sldMk cId="2245236088" sldId="316"/>
            <ac:spMk id="3" creationId="{80542B87-EB12-4107-8CE7-7E9BA282C5F1}"/>
          </ac:spMkLst>
        </pc:spChg>
        <pc:spChg chg="add del mod">
          <ac:chgData name="Carmen Paz Carrancá" userId="57db416f2b3fd0e3" providerId="LiveId" clId="{C22854B0-E926-402B-85E0-38106898BDEF}" dt="2021-05-04T23:13:52.251" v="1690" actId="478"/>
          <ac:spMkLst>
            <pc:docMk/>
            <pc:sldMk cId="2245236088" sldId="316"/>
            <ac:spMk id="6" creationId="{753E44C6-06A4-43B5-913D-CC766B6E5332}"/>
          </ac:spMkLst>
        </pc:spChg>
        <pc:spChg chg="add mod">
          <ac:chgData name="Carmen Paz Carrancá" userId="57db416f2b3fd0e3" providerId="LiveId" clId="{C22854B0-E926-402B-85E0-38106898BDEF}" dt="2021-05-04T23:14:15.771" v="1712" actId="1076"/>
          <ac:spMkLst>
            <pc:docMk/>
            <pc:sldMk cId="2245236088" sldId="316"/>
            <ac:spMk id="7" creationId="{B4BA0547-8800-45DE-A8E8-095D8054E65F}"/>
          </ac:spMkLst>
        </pc:spChg>
        <pc:picChg chg="mod">
          <ac:chgData name="Carmen Paz Carrancá" userId="57db416f2b3fd0e3" providerId="LiveId" clId="{C22854B0-E926-402B-85E0-38106898BDEF}" dt="2021-05-05T00:18:00.675" v="2229" actId="1076"/>
          <ac:picMkLst>
            <pc:docMk/>
            <pc:sldMk cId="2245236088" sldId="316"/>
            <ac:picMk id="4" creationId="{00000000-0000-0000-0000-000000000000}"/>
          </ac:picMkLst>
        </pc:picChg>
        <pc:picChg chg="add mod ord">
          <ac:chgData name="Carmen Paz Carrancá" userId="57db416f2b3fd0e3" providerId="LiveId" clId="{C22854B0-E926-402B-85E0-38106898BDEF}" dt="2021-05-05T00:18:24.837" v="2234" actId="14100"/>
          <ac:picMkLst>
            <pc:docMk/>
            <pc:sldMk cId="2245236088" sldId="316"/>
            <ac:picMk id="8" creationId="{B78EC143-8A0F-4A0B-9948-29A2B101D65D}"/>
          </ac:picMkLst>
        </pc:picChg>
      </pc:sldChg>
      <pc:sldChg chg="delSp modSp add del">
        <pc:chgData name="Carmen Paz Carrancá" userId="57db416f2b3fd0e3" providerId="LiveId" clId="{C22854B0-E926-402B-85E0-38106898BDEF}" dt="2021-05-04T22:28:36.055" v="872" actId="47"/>
        <pc:sldMkLst>
          <pc:docMk/>
          <pc:sldMk cId="3082053637" sldId="322"/>
        </pc:sldMkLst>
        <pc:spChg chg="del">
          <ac:chgData name="Carmen Paz Carrancá" userId="57db416f2b3fd0e3" providerId="LiveId" clId="{C22854B0-E926-402B-85E0-38106898BDEF}" dt="2021-05-04T22:27:09.981" v="478" actId="478"/>
          <ac:spMkLst>
            <pc:docMk/>
            <pc:sldMk cId="3082053637" sldId="322"/>
            <ac:spMk id="2" creationId="{C7642100-3AB1-4D0F-9562-40C4897648F3}"/>
          </ac:spMkLst>
        </pc:spChg>
        <pc:picChg chg="del mod">
          <ac:chgData name="Carmen Paz Carrancá" userId="57db416f2b3fd0e3" providerId="LiveId" clId="{C22854B0-E926-402B-85E0-38106898BDEF}" dt="2021-05-04T22:27:11.384" v="480" actId="478"/>
          <ac:picMkLst>
            <pc:docMk/>
            <pc:sldMk cId="3082053637" sldId="322"/>
            <ac:picMk id="3" creationId="{21252FEE-158C-4444-8AA5-854B356363C7}"/>
          </ac:picMkLst>
        </pc:picChg>
      </pc:sldChg>
      <pc:sldChg chg="addSp delSp modSp add">
        <pc:chgData name="Carmen Paz Carrancá" userId="57db416f2b3fd0e3" providerId="LiveId" clId="{C22854B0-E926-402B-85E0-38106898BDEF}" dt="2021-05-05T00:22:37.621" v="2256" actId="1076"/>
        <pc:sldMkLst>
          <pc:docMk/>
          <pc:sldMk cId="3036559495" sldId="323"/>
        </pc:sldMkLst>
        <pc:spChg chg="add mod">
          <ac:chgData name="Carmen Paz Carrancá" userId="57db416f2b3fd0e3" providerId="LiveId" clId="{C22854B0-E926-402B-85E0-38106898BDEF}" dt="2021-05-05T00:22:24.428" v="2253" actId="1076"/>
          <ac:spMkLst>
            <pc:docMk/>
            <pc:sldMk cId="3036559495" sldId="323"/>
            <ac:spMk id="2" creationId="{CB4C0E69-0BE9-4C69-8694-1E4E0A454A31}"/>
          </ac:spMkLst>
        </pc:spChg>
        <pc:spChg chg="add mod">
          <ac:chgData name="Carmen Paz Carrancá" userId="57db416f2b3fd0e3" providerId="LiveId" clId="{C22854B0-E926-402B-85E0-38106898BDEF}" dt="2021-05-05T00:22:22.225" v="2252" actId="1076"/>
          <ac:spMkLst>
            <pc:docMk/>
            <pc:sldMk cId="3036559495" sldId="323"/>
            <ac:spMk id="3" creationId="{F9005076-1E58-45EC-ACBB-72E974DAA0BC}"/>
          </ac:spMkLst>
        </pc:spChg>
        <pc:spChg chg="add mod">
          <ac:chgData name="Carmen Paz Carrancá" userId="57db416f2b3fd0e3" providerId="LiveId" clId="{C22854B0-E926-402B-85E0-38106898BDEF}" dt="2021-05-05T00:22:37.621" v="2256" actId="1076"/>
          <ac:spMkLst>
            <pc:docMk/>
            <pc:sldMk cId="3036559495" sldId="323"/>
            <ac:spMk id="6" creationId="{2CCAA91F-7B70-4526-BE68-1CCDEF4BD815}"/>
          </ac:spMkLst>
        </pc:spChg>
        <pc:picChg chg="add del mod">
          <ac:chgData name="Carmen Paz Carrancá" userId="57db416f2b3fd0e3" providerId="LiveId" clId="{C22854B0-E926-402B-85E0-38106898BDEF}" dt="2021-05-05T00:16:19.610" v="2211" actId="21"/>
          <ac:picMkLst>
            <pc:docMk/>
            <pc:sldMk cId="3036559495" sldId="323"/>
            <ac:picMk id="7" creationId="{62AEE6B0-8E7A-4D48-AC69-F27D18D185A5}"/>
          </ac:picMkLst>
        </pc:picChg>
        <pc:picChg chg="add mod ord">
          <ac:chgData name="Carmen Paz Carrancá" userId="57db416f2b3fd0e3" providerId="LiveId" clId="{C22854B0-E926-402B-85E0-38106898BDEF}" dt="2021-05-05T00:22:28.019" v="2254" actId="1076"/>
          <ac:picMkLst>
            <pc:docMk/>
            <pc:sldMk cId="3036559495" sldId="323"/>
            <ac:picMk id="8" creationId="{88619E06-170E-4C6D-A8FD-3AAEF988CB24}"/>
          </ac:picMkLst>
        </pc:picChg>
      </pc:sldChg>
      <pc:sldChg chg="addSp delSp modSp add setBg">
        <pc:chgData name="Carmen Paz Carrancá" userId="57db416f2b3fd0e3" providerId="LiveId" clId="{C22854B0-E926-402B-85E0-38106898BDEF}" dt="2021-05-04T23:02:37.831" v="1437" actId="207"/>
        <pc:sldMkLst>
          <pc:docMk/>
          <pc:sldMk cId="3794202938" sldId="324"/>
        </pc:sldMkLst>
        <pc:spChg chg="del">
          <ac:chgData name="Carmen Paz Carrancá" userId="57db416f2b3fd0e3" providerId="LiveId" clId="{C22854B0-E926-402B-85E0-38106898BDEF}" dt="2021-05-04T22:27:17.094" v="482" actId="478"/>
          <ac:spMkLst>
            <pc:docMk/>
            <pc:sldMk cId="3794202938" sldId="324"/>
            <ac:spMk id="2" creationId="{C7642100-3AB1-4D0F-9562-40C4897648F3}"/>
          </ac:spMkLst>
        </pc:spChg>
        <pc:spChg chg="add mod">
          <ac:chgData name="Carmen Paz Carrancá" userId="57db416f2b3fd0e3" providerId="LiveId" clId="{C22854B0-E926-402B-85E0-38106898BDEF}" dt="2021-05-04T23:02:35.695" v="1436" actId="1076"/>
          <ac:spMkLst>
            <pc:docMk/>
            <pc:sldMk cId="3794202938" sldId="324"/>
            <ac:spMk id="6" creationId="{BE7CBE07-748A-4981-9873-0F27D2C827AE}"/>
          </ac:spMkLst>
        </pc:spChg>
        <pc:spChg chg="add mod">
          <ac:chgData name="Carmen Paz Carrancá" userId="57db416f2b3fd0e3" providerId="LiveId" clId="{C22854B0-E926-402B-85E0-38106898BDEF}" dt="2021-05-04T23:02:37.831" v="1437" actId="207"/>
          <ac:spMkLst>
            <pc:docMk/>
            <pc:sldMk cId="3794202938" sldId="324"/>
            <ac:spMk id="7" creationId="{53562A30-0995-44FF-8D82-EFF906C05169}"/>
          </ac:spMkLst>
        </pc:spChg>
        <pc:picChg chg="del">
          <ac:chgData name="Carmen Paz Carrancá" userId="57db416f2b3fd0e3" providerId="LiveId" clId="{C22854B0-E926-402B-85E0-38106898BDEF}" dt="2021-05-04T22:27:14.405" v="481" actId="478"/>
          <ac:picMkLst>
            <pc:docMk/>
            <pc:sldMk cId="3794202938" sldId="324"/>
            <ac:picMk id="3" creationId="{21252FEE-158C-4444-8AA5-854B356363C7}"/>
          </ac:picMkLst>
        </pc:picChg>
      </pc:sldChg>
      <pc:sldChg chg="addSp modSp add setBg">
        <pc:chgData name="Carmen Paz Carrancá" userId="57db416f2b3fd0e3" providerId="LiveId" clId="{C22854B0-E926-402B-85E0-38106898BDEF}" dt="2021-05-04T23:55:35.627" v="2093" actId="1076"/>
        <pc:sldMkLst>
          <pc:docMk/>
          <pc:sldMk cId="371527246" sldId="325"/>
        </pc:sldMkLst>
        <pc:spChg chg="add mod">
          <ac:chgData name="Carmen Paz Carrancá" userId="57db416f2b3fd0e3" providerId="LiveId" clId="{C22854B0-E926-402B-85E0-38106898BDEF}" dt="2021-05-04T23:53:23.192" v="2087" actId="1076"/>
          <ac:spMkLst>
            <pc:docMk/>
            <pc:sldMk cId="371527246" sldId="325"/>
            <ac:spMk id="2" creationId="{57412577-41E8-4385-9FA8-B8CB8A4CA78D}"/>
          </ac:spMkLst>
        </pc:spChg>
        <pc:spChg chg="add mod">
          <ac:chgData name="Carmen Paz Carrancá" userId="57db416f2b3fd0e3" providerId="LiveId" clId="{C22854B0-E926-402B-85E0-38106898BDEF}" dt="2021-05-04T23:53:25.273" v="2088" actId="1076"/>
          <ac:spMkLst>
            <pc:docMk/>
            <pc:sldMk cId="371527246" sldId="325"/>
            <ac:spMk id="3" creationId="{8C7ACB27-6D50-4A9A-B789-435B1E4153CB}"/>
          </ac:spMkLst>
        </pc:spChg>
        <pc:spChg chg="add mod">
          <ac:chgData name="Carmen Paz Carrancá" userId="57db416f2b3fd0e3" providerId="LiveId" clId="{C22854B0-E926-402B-85E0-38106898BDEF}" dt="2021-05-04T23:55:35.627" v="2093" actId="1076"/>
          <ac:spMkLst>
            <pc:docMk/>
            <pc:sldMk cId="371527246" sldId="325"/>
            <ac:spMk id="6" creationId="{6EF73D22-259F-4876-A537-B21AEA9F52B1}"/>
          </ac:spMkLst>
        </pc:spChg>
        <pc:picChg chg="add mod ord">
          <ac:chgData name="Carmen Paz Carrancá" userId="57db416f2b3fd0e3" providerId="LiveId" clId="{C22854B0-E926-402B-85E0-38106898BDEF}" dt="2021-05-04T23:53:33.872" v="2089" actId="1076"/>
          <ac:picMkLst>
            <pc:docMk/>
            <pc:sldMk cId="371527246" sldId="325"/>
            <ac:picMk id="7" creationId="{A0626675-AE9C-43D9-9A58-51C889F54351}"/>
          </ac:picMkLst>
        </pc:picChg>
        <pc:picChg chg="add mod ord">
          <ac:chgData name="Carmen Paz Carrancá" userId="57db416f2b3fd0e3" providerId="LiveId" clId="{C22854B0-E926-402B-85E0-38106898BDEF}" dt="2021-05-04T23:55:31.542" v="2092" actId="1076"/>
          <ac:picMkLst>
            <pc:docMk/>
            <pc:sldMk cId="371527246" sldId="325"/>
            <ac:picMk id="8" creationId="{73FFBFE3-665F-4208-AD1D-B3BA602B919C}"/>
          </ac:picMkLst>
        </pc:picChg>
      </pc:sldChg>
      <pc:sldChg chg="addSp modSp add setBg">
        <pc:chgData name="Carmen Paz Carrancá" userId="57db416f2b3fd0e3" providerId="LiveId" clId="{C22854B0-E926-402B-85E0-38106898BDEF}" dt="2021-05-05T00:01:13.559" v="2124" actId="1076"/>
        <pc:sldMkLst>
          <pc:docMk/>
          <pc:sldMk cId="2771916167" sldId="326"/>
        </pc:sldMkLst>
        <pc:spChg chg="add mod">
          <ac:chgData name="Carmen Paz Carrancá" userId="57db416f2b3fd0e3" providerId="LiveId" clId="{C22854B0-E926-402B-85E0-38106898BDEF}" dt="2021-05-04T23:58:38.487" v="2115" actId="1076"/>
          <ac:spMkLst>
            <pc:docMk/>
            <pc:sldMk cId="2771916167" sldId="326"/>
            <ac:spMk id="2" creationId="{9ABF449E-7A35-4210-BB02-BBE6B3153B87}"/>
          </ac:spMkLst>
        </pc:spChg>
        <pc:spChg chg="add mod">
          <ac:chgData name="Carmen Paz Carrancá" userId="57db416f2b3fd0e3" providerId="LiveId" clId="{C22854B0-E926-402B-85E0-38106898BDEF}" dt="2021-05-05T00:01:04.512" v="2122" actId="1076"/>
          <ac:spMkLst>
            <pc:docMk/>
            <pc:sldMk cId="2771916167" sldId="326"/>
            <ac:spMk id="3" creationId="{D0F88422-1D50-489A-B1C2-7F16070AC47F}"/>
          </ac:spMkLst>
        </pc:spChg>
        <pc:spChg chg="add">
          <ac:chgData name="Carmen Paz Carrancá" userId="57db416f2b3fd0e3" providerId="LiveId" clId="{C22854B0-E926-402B-85E0-38106898BDEF}" dt="2021-05-04T22:39:20.806" v="1016"/>
          <ac:spMkLst>
            <pc:docMk/>
            <pc:sldMk cId="2771916167" sldId="326"/>
            <ac:spMk id="6" creationId="{AC87B024-B172-4BDC-B511-E3B15DD5FC4D}"/>
          </ac:spMkLst>
        </pc:spChg>
        <pc:spChg chg="add mod">
          <ac:chgData name="Carmen Paz Carrancá" userId="57db416f2b3fd0e3" providerId="LiveId" clId="{C22854B0-E926-402B-85E0-38106898BDEF}" dt="2021-05-05T00:01:13.559" v="2124" actId="1076"/>
          <ac:spMkLst>
            <pc:docMk/>
            <pc:sldMk cId="2771916167" sldId="326"/>
            <ac:spMk id="7" creationId="{817A82AE-3D05-4DCD-965D-E303A3872991}"/>
          </ac:spMkLst>
        </pc:spChg>
        <pc:picChg chg="add mod ord">
          <ac:chgData name="Carmen Paz Carrancá" userId="57db416f2b3fd0e3" providerId="LiveId" clId="{C22854B0-E926-402B-85E0-38106898BDEF}" dt="2021-05-04T23:58:20.936" v="2111" actId="1076"/>
          <ac:picMkLst>
            <pc:docMk/>
            <pc:sldMk cId="2771916167" sldId="326"/>
            <ac:picMk id="8" creationId="{1824B62E-29C0-4672-8E3F-CC0B1DE69046}"/>
          </ac:picMkLst>
        </pc:picChg>
        <pc:picChg chg="add mod ord">
          <ac:chgData name="Carmen Paz Carrancá" userId="57db416f2b3fd0e3" providerId="LiveId" clId="{C22854B0-E926-402B-85E0-38106898BDEF}" dt="2021-05-05T00:01:06.463" v="2123" actId="1076"/>
          <ac:picMkLst>
            <pc:docMk/>
            <pc:sldMk cId="2771916167" sldId="326"/>
            <ac:picMk id="9" creationId="{E99E9179-E192-4CE6-B53B-1A46648D744D}"/>
          </ac:picMkLst>
        </pc:picChg>
      </pc:sldChg>
      <pc:sldChg chg="addSp modSp add setBg">
        <pc:chgData name="Carmen Paz Carrancá" userId="57db416f2b3fd0e3" providerId="LiveId" clId="{C22854B0-E926-402B-85E0-38106898BDEF}" dt="2021-05-05T00:02:41.259" v="2129" actId="14100"/>
        <pc:sldMkLst>
          <pc:docMk/>
          <pc:sldMk cId="1249890003" sldId="327"/>
        </pc:sldMkLst>
        <pc:spChg chg="add mod">
          <ac:chgData name="Carmen Paz Carrancá" userId="57db416f2b3fd0e3" providerId="LiveId" clId="{C22854B0-E926-402B-85E0-38106898BDEF}" dt="2021-05-04T22:46:40.946" v="1126" actId="1076"/>
          <ac:spMkLst>
            <pc:docMk/>
            <pc:sldMk cId="1249890003" sldId="327"/>
            <ac:spMk id="2" creationId="{9A225A15-272D-40A2-A11C-1E6C5E84AD9F}"/>
          </ac:spMkLst>
        </pc:spChg>
        <pc:spChg chg="add mod">
          <ac:chgData name="Carmen Paz Carrancá" userId="57db416f2b3fd0e3" providerId="LiveId" clId="{C22854B0-E926-402B-85E0-38106898BDEF}" dt="2021-05-04T22:46:42.935" v="1127" actId="1076"/>
          <ac:spMkLst>
            <pc:docMk/>
            <pc:sldMk cId="1249890003" sldId="327"/>
            <ac:spMk id="3" creationId="{FDC29F4E-FB89-4A0D-AF22-A087C404F8CA}"/>
          </ac:spMkLst>
        </pc:spChg>
        <pc:spChg chg="add mod">
          <ac:chgData name="Carmen Paz Carrancá" userId="57db416f2b3fd0e3" providerId="LiveId" clId="{C22854B0-E926-402B-85E0-38106898BDEF}" dt="2021-05-04T22:43:46.241" v="1093"/>
          <ac:spMkLst>
            <pc:docMk/>
            <pc:sldMk cId="1249890003" sldId="327"/>
            <ac:spMk id="6" creationId="{3B13DE07-CAF7-4F32-8074-7FEC162FF77D}"/>
          </ac:spMkLst>
        </pc:spChg>
        <pc:spChg chg="add mod">
          <ac:chgData name="Carmen Paz Carrancá" userId="57db416f2b3fd0e3" providerId="LiveId" clId="{C22854B0-E926-402B-85E0-38106898BDEF}" dt="2021-05-04T22:47:21.417" v="1140" actId="6549"/>
          <ac:spMkLst>
            <pc:docMk/>
            <pc:sldMk cId="1249890003" sldId="327"/>
            <ac:spMk id="7" creationId="{3B9B3F37-96B6-4CE4-A4D7-13E9066F2387}"/>
          </ac:spMkLst>
        </pc:spChg>
        <pc:picChg chg="add mod ord">
          <ac:chgData name="Carmen Paz Carrancá" userId="57db416f2b3fd0e3" providerId="LiveId" clId="{C22854B0-E926-402B-85E0-38106898BDEF}" dt="2021-05-05T00:02:41.259" v="2129" actId="14100"/>
          <ac:picMkLst>
            <pc:docMk/>
            <pc:sldMk cId="1249890003" sldId="327"/>
            <ac:picMk id="8" creationId="{A9D793B6-2F41-48D6-B4DB-2294663325D1}"/>
          </ac:picMkLst>
        </pc:picChg>
      </pc:sldChg>
      <pc:sldChg chg="addSp delSp modSp add setBg">
        <pc:chgData name="Carmen Paz Carrancá" userId="57db416f2b3fd0e3" providerId="LiveId" clId="{C22854B0-E926-402B-85E0-38106898BDEF}" dt="2021-05-05T00:04:03.647" v="2139" actId="1076"/>
        <pc:sldMkLst>
          <pc:docMk/>
          <pc:sldMk cId="4258624381" sldId="328"/>
        </pc:sldMkLst>
        <pc:spChg chg="add del mod">
          <ac:chgData name="Carmen Paz Carrancá" userId="57db416f2b3fd0e3" providerId="LiveId" clId="{C22854B0-E926-402B-85E0-38106898BDEF}" dt="2021-05-04T22:48:40.749" v="1159" actId="478"/>
          <ac:spMkLst>
            <pc:docMk/>
            <pc:sldMk cId="4258624381" sldId="328"/>
            <ac:spMk id="2" creationId="{F82B6742-3A6E-435D-8382-D02F71F55318}"/>
          </ac:spMkLst>
        </pc:spChg>
        <pc:spChg chg="add mod">
          <ac:chgData name="Carmen Paz Carrancá" userId="57db416f2b3fd0e3" providerId="LiveId" clId="{C22854B0-E926-402B-85E0-38106898BDEF}" dt="2021-05-05T00:03:54.451" v="2136" actId="1076"/>
          <ac:spMkLst>
            <pc:docMk/>
            <pc:sldMk cId="4258624381" sldId="328"/>
            <ac:spMk id="3" creationId="{A871FD8F-B8B1-48EF-A55B-737BF2EBC54B}"/>
          </ac:spMkLst>
        </pc:spChg>
        <pc:spChg chg="add mod">
          <ac:chgData name="Carmen Paz Carrancá" userId="57db416f2b3fd0e3" providerId="LiveId" clId="{C22854B0-E926-402B-85E0-38106898BDEF}" dt="2021-05-05T00:04:03.647" v="2139" actId="1076"/>
          <ac:spMkLst>
            <pc:docMk/>
            <pc:sldMk cId="4258624381" sldId="328"/>
            <ac:spMk id="6" creationId="{81A0C0EC-A5B1-4DD2-871B-2C45E4AC05DF}"/>
          </ac:spMkLst>
        </pc:spChg>
        <pc:spChg chg="add mod">
          <ac:chgData name="Carmen Paz Carrancá" userId="57db416f2b3fd0e3" providerId="LiveId" clId="{C22854B0-E926-402B-85E0-38106898BDEF}" dt="2021-05-05T00:03:58.324" v="2137" actId="1076"/>
          <ac:spMkLst>
            <pc:docMk/>
            <pc:sldMk cId="4258624381" sldId="328"/>
            <ac:spMk id="7" creationId="{C00B7D92-421C-4916-A431-01CB147BF89F}"/>
          </ac:spMkLst>
        </pc:spChg>
        <pc:spChg chg="add mod">
          <ac:chgData name="Carmen Paz Carrancá" userId="57db416f2b3fd0e3" providerId="LiveId" clId="{C22854B0-E926-402B-85E0-38106898BDEF}" dt="2021-05-05T00:04:01.601" v="2138" actId="1076"/>
          <ac:spMkLst>
            <pc:docMk/>
            <pc:sldMk cId="4258624381" sldId="328"/>
            <ac:spMk id="8" creationId="{20608B4E-06CF-46B1-8F5B-625CE64BBF2D}"/>
          </ac:spMkLst>
        </pc:spChg>
        <pc:picChg chg="add mod ord">
          <ac:chgData name="Carmen Paz Carrancá" userId="57db416f2b3fd0e3" providerId="LiveId" clId="{C22854B0-E926-402B-85E0-38106898BDEF}" dt="2021-05-05T00:03:48.972" v="2135" actId="14100"/>
          <ac:picMkLst>
            <pc:docMk/>
            <pc:sldMk cId="4258624381" sldId="328"/>
            <ac:picMk id="9" creationId="{14D5BFD5-744B-4114-B36E-D58250702129}"/>
          </ac:picMkLst>
        </pc:picChg>
      </pc:sldChg>
      <pc:sldChg chg="addSp modSp add setBg">
        <pc:chgData name="Carmen Paz Carrancá" userId="57db416f2b3fd0e3" providerId="LiveId" clId="{C22854B0-E926-402B-85E0-38106898BDEF}" dt="2021-05-05T00:07:51.086" v="2172" actId="1076"/>
        <pc:sldMkLst>
          <pc:docMk/>
          <pc:sldMk cId="3026208606" sldId="329"/>
        </pc:sldMkLst>
        <pc:spChg chg="add mod">
          <ac:chgData name="Carmen Paz Carrancá" userId="57db416f2b3fd0e3" providerId="LiveId" clId="{C22854B0-E926-402B-85E0-38106898BDEF}" dt="2021-05-05T00:07:33.194" v="2168" actId="1076"/>
          <ac:spMkLst>
            <pc:docMk/>
            <pc:sldMk cId="3026208606" sldId="329"/>
            <ac:spMk id="2" creationId="{CFABD261-6C61-4A44-BE95-4FE2E842C3E1}"/>
          </ac:spMkLst>
        </pc:spChg>
        <pc:spChg chg="add mod">
          <ac:chgData name="Carmen Paz Carrancá" userId="57db416f2b3fd0e3" providerId="LiveId" clId="{C22854B0-E926-402B-85E0-38106898BDEF}" dt="2021-05-05T00:07:43.462" v="2170" actId="1076"/>
          <ac:spMkLst>
            <pc:docMk/>
            <pc:sldMk cId="3026208606" sldId="329"/>
            <ac:spMk id="3" creationId="{8091E80F-F8FE-4B0C-9AAD-C1B2EE52FECF}"/>
          </ac:spMkLst>
        </pc:spChg>
        <pc:spChg chg="add mod">
          <ac:chgData name="Carmen Paz Carrancá" userId="57db416f2b3fd0e3" providerId="LiveId" clId="{C22854B0-E926-402B-85E0-38106898BDEF}" dt="2021-05-05T00:07:47.572" v="2171" actId="1076"/>
          <ac:spMkLst>
            <pc:docMk/>
            <pc:sldMk cId="3026208606" sldId="329"/>
            <ac:spMk id="6" creationId="{3B2A1337-623A-4AC1-8723-C48991D4BD64}"/>
          </ac:spMkLst>
        </pc:spChg>
        <pc:spChg chg="add mod">
          <ac:chgData name="Carmen Paz Carrancá" userId="57db416f2b3fd0e3" providerId="LiveId" clId="{C22854B0-E926-402B-85E0-38106898BDEF}" dt="2021-05-05T00:07:51.086" v="2172" actId="1076"/>
          <ac:spMkLst>
            <pc:docMk/>
            <pc:sldMk cId="3026208606" sldId="329"/>
            <ac:spMk id="7" creationId="{3EB71458-1356-4709-95D9-12EBF51FE617}"/>
          </ac:spMkLst>
        </pc:spChg>
        <pc:picChg chg="add mod ord">
          <ac:chgData name="Carmen Paz Carrancá" userId="57db416f2b3fd0e3" providerId="LiveId" clId="{C22854B0-E926-402B-85E0-38106898BDEF}" dt="2021-05-05T00:07:11.958" v="2162" actId="1076"/>
          <ac:picMkLst>
            <pc:docMk/>
            <pc:sldMk cId="3026208606" sldId="329"/>
            <ac:picMk id="8" creationId="{2BE0402C-964D-4EDF-AE45-619B0DFB9EE4}"/>
          </ac:picMkLst>
        </pc:picChg>
        <pc:picChg chg="add mod ord">
          <ac:chgData name="Carmen Paz Carrancá" userId="57db416f2b3fd0e3" providerId="LiveId" clId="{C22854B0-E926-402B-85E0-38106898BDEF}" dt="2021-05-05T00:06:57.628" v="2157" actId="1076"/>
          <ac:picMkLst>
            <pc:docMk/>
            <pc:sldMk cId="3026208606" sldId="329"/>
            <ac:picMk id="9" creationId="{C15403D0-A43C-42B9-BF04-9FF1AA5A5214}"/>
          </ac:picMkLst>
        </pc:picChg>
        <pc:picChg chg="add mod ord">
          <ac:chgData name="Carmen Paz Carrancá" userId="57db416f2b3fd0e3" providerId="LiveId" clId="{C22854B0-E926-402B-85E0-38106898BDEF}" dt="2021-05-05T00:07:39.621" v="2169" actId="14100"/>
          <ac:picMkLst>
            <pc:docMk/>
            <pc:sldMk cId="3026208606" sldId="329"/>
            <ac:picMk id="10" creationId="{D3BFA2BB-770F-4942-84C3-2DC469777543}"/>
          </ac:picMkLst>
        </pc:picChg>
      </pc:sldChg>
      <pc:sldChg chg="addSp modSp add setBg">
        <pc:chgData name="Carmen Paz Carrancá" userId="57db416f2b3fd0e3" providerId="LiveId" clId="{C22854B0-E926-402B-85E0-38106898BDEF}" dt="2021-05-05T00:11:03.951" v="2194" actId="1076"/>
        <pc:sldMkLst>
          <pc:docMk/>
          <pc:sldMk cId="3537905897" sldId="330"/>
        </pc:sldMkLst>
        <pc:spChg chg="add mod">
          <ac:chgData name="Carmen Paz Carrancá" userId="57db416f2b3fd0e3" providerId="LiveId" clId="{C22854B0-E926-402B-85E0-38106898BDEF}" dt="2021-05-05T00:11:03.951" v="2194" actId="1076"/>
          <ac:spMkLst>
            <pc:docMk/>
            <pc:sldMk cId="3537905897" sldId="330"/>
            <ac:spMk id="2" creationId="{33E2E74A-112D-4F75-BBA5-52094EC23888}"/>
          </ac:spMkLst>
        </pc:spChg>
        <pc:spChg chg="add mod">
          <ac:chgData name="Carmen Paz Carrancá" userId="57db416f2b3fd0e3" providerId="LiveId" clId="{C22854B0-E926-402B-85E0-38106898BDEF}" dt="2021-05-05T00:10:11.510" v="2187" actId="1076"/>
          <ac:spMkLst>
            <pc:docMk/>
            <pc:sldMk cId="3537905897" sldId="330"/>
            <ac:spMk id="3" creationId="{5068D42E-540D-4D3E-8075-F804F35A5092}"/>
          </ac:spMkLst>
        </pc:spChg>
        <pc:spChg chg="add mod">
          <ac:chgData name="Carmen Paz Carrancá" userId="57db416f2b3fd0e3" providerId="LiveId" clId="{C22854B0-E926-402B-85E0-38106898BDEF}" dt="2021-05-04T22:56:04.556" v="1273" actId="6549"/>
          <ac:spMkLst>
            <pc:docMk/>
            <pc:sldMk cId="3537905897" sldId="330"/>
            <ac:spMk id="6" creationId="{93F90C86-F455-4003-9A56-F665C25FAA7D}"/>
          </ac:spMkLst>
        </pc:spChg>
        <pc:spChg chg="add mod">
          <ac:chgData name="Carmen Paz Carrancá" userId="57db416f2b3fd0e3" providerId="LiveId" clId="{C22854B0-E926-402B-85E0-38106898BDEF}" dt="2021-05-05T00:09:01.151" v="2177" actId="1076"/>
          <ac:spMkLst>
            <pc:docMk/>
            <pc:sldMk cId="3537905897" sldId="330"/>
            <ac:spMk id="7" creationId="{CD946E0C-59F9-4DD3-B292-40186E415397}"/>
          </ac:spMkLst>
        </pc:spChg>
        <pc:picChg chg="add mod ord">
          <ac:chgData name="Carmen Paz Carrancá" userId="57db416f2b3fd0e3" providerId="LiveId" clId="{C22854B0-E926-402B-85E0-38106898BDEF}" dt="2021-05-05T00:08:46.041" v="2175" actId="1076"/>
          <ac:picMkLst>
            <pc:docMk/>
            <pc:sldMk cId="3537905897" sldId="330"/>
            <ac:picMk id="8" creationId="{0E0CB5AC-8F93-40CA-8389-F94444C17F2A}"/>
          </ac:picMkLst>
        </pc:picChg>
        <pc:picChg chg="add mod ord">
          <ac:chgData name="Carmen Paz Carrancá" userId="57db416f2b3fd0e3" providerId="LiveId" clId="{C22854B0-E926-402B-85E0-38106898BDEF}" dt="2021-05-05T00:09:57.323" v="2183" actId="14100"/>
          <ac:picMkLst>
            <pc:docMk/>
            <pc:sldMk cId="3537905897" sldId="330"/>
            <ac:picMk id="9" creationId="{034B13E4-769D-44A6-85E4-F6ECA93FA761}"/>
          </ac:picMkLst>
        </pc:picChg>
        <pc:picChg chg="add mod ord">
          <ac:chgData name="Carmen Paz Carrancá" userId="57db416f2b3fd0e3" providerId="LiveId" clId="{C22854B0-E926-402B-85E0-38106898BDEF}" dt="2021-05-05T00:11:00.943" v="2193" actId="1076"/>
          <ac:picMkLst>
            <pc:docMk/>
            <pc:sldMk cId="3537905897" sldId="330"/>
            <ac:picMk id="10" creationId="{9330BB0F-74E3-4F10-8218-238624E26344}"/>
          </ac:picMkLst>
        </pc:picChg>
      </pc:sldChg>
      <pc:sldChg chg="addSp delSp modSp add">
        <pc:chgData name="Carmen Paz Carrancá" userId="57db416f2b3fd0e3" providerId="LiveId" clId="{C22854B0-E926-402B-85E0-38106898BDEF}" dt="2021-05-05T00:29:48.749" v="2269" actId="1076"/>
        <pc:sldMkLst>
          <pc:docMk/>
          <pc:sldMk cId="2540126188" sldId="331"/>
        </pc:sldMkLst>
        <pc:spChg chg="add mod">
          <ac:chgData name="Carmen Paz Carrancá" userId="57db416f2b3fd0e3" providerId="LiveId" clId="{C22854B0-E926-402B-85E0-38106898BDEF}" dt="2021-05-04T23:15:20.209" v="1723" actId="339"/>
          <ac:spMkLst>
            <pc:docMk/>
            <pc:sldMk cId="2540126188" sldId="331"/>
            <ac:spMk id="2" creationId="{37B4D95A-E39D-4826-A43A-F5A789AE9EA2}"/>
          </ac:spMkLst>
        </pc:spChg>
        <pc:spChg chg="add mod">
          <ac:chgData name="Carmen Paz Carrancá" userId="57db416f2b3fd0e3" providerId="LiveId" clId="{C22854B0-E926-402B-85E0-38106898BDEF}" dt="2021-05-04T23:17:38.899" v="1743" actId="255"/>
          <ac:spMkLst>
            <pc:docMk/>
            <pc:sldMk cId="2540126188" sldId="331"/>
            <ac:spMk id="3" creationId="{FED3F5F3-1562-4EC1-A24F-8B3F9219B96D}"/>
          </ac:spMkLst>
        </pc:spChg>
        <pc:spChg chg="add mod">
          <ac:chgData name="Carmen Paz Carrancá" userId="57db416f2b3fd0e3" providerId="LiveId" clId="{C22854B0-E926-402B-85E0-38106898BDEF}" dt="2021-05-05T00:29:48.749" v="2269" actId="1076"/>
          <ac:spMkLst>
            <pc:docMk/>
            <pc:sldMk cId="2540126188" sldId="331"/>
            <ac:spMk id="6" creationId="{859FACCF-B920-41D8-948C-667C70809E6E}"/>
          </ac:spMkLst>
        </pc:spChg>
        <pc:picChg chg="add del mod ord">
          <ac:chgData name="Carmen Paz Carrancá" userId="57db416f2b3fd0e3" providerId="LiveId" clId="{C22854B0-E926-402B-85E0-38106898BDEF}" dt="2021-05-05T00:24:42.446" v="2263" actId="478"/>
          <ac:picMkLst>
            <pc:docMk/>
            <pc:sldMk cId="2540126188" sldId="331"/>
            <ac:picMk id="7" creationId="{E7FAEA6F-14CA-477E-9EC7-9F0883D844AB}"/>
          </ac:picMkLst>
        </pc:picChg>
        <pc:picChg chg="add mod ord">
          <ac:chgData name="Carmen Paz Carrancá" userId="57db416f2b3fd0e3" providerId="LiveId" clId="{C22854B0-E926-402B-85E0-38106898BDEF}" dt="2021-05-05T00:29:43.389" v="2268" actId="1076"/>
          <ac:picMkLst>
            <pc:docMk/>
            <pc:sldMk cId="2540126188" sldId="331"/>
            <ac:picMk id="8" creationId="{2206EF73-3340-4D31-A192-3759EFDE7A69}"/>
          </ac:picMkLst>
        </pc:picChg>
      </pc:sldChg>
      <pc:sldChg chg="add del">
        <pc:chgData name="Carmen Paz Carrancá" userId="57db416f2b3fd0e3" providerId="LiveId" clId="{C22854B0-E926-402B-85E0-38106898BDEF}" dt="2021-05-05T00:30:02.395" v="2271" actId="47"/>
        <pc:sldMkLst>
          <pc:docMk/>
          <pc:sldMk cId="3971637628" sldId="332"/>
        </pc:sldMkLst>
      </pc:sldChg>
      <pc:sldChg chg="add del">
        <pc:chgData name="Carmen Paz Carrancá" userId="57db416f2b3fd0e3" providerId="LiveId" clId="{C22854B0-E926-402B-85E0-38106898BDEF}" dt="2021-05-05T00:30:01.725" v="2270" actId="47"/>
        <pc:sldMkLst>
          <pc:docMk/>
          <pc:sldMk cId="681360244" sldId="333"/>
        </pc:sldMkLst>
      </pc:sldChg>
      <pc:sldChg chg="addSp delSp modSp add">
        <pc:chgData name="Carmen Paz Carrancá" userId="57db416f2b3fd0e3" providerId="LiveId" clId="{C22854B0-E926-402B-85E0-38106898BDEF}" dt="2021-05-04T23:51:44.253" v="2081" actId="478"/>
        <pc:sldMkLst>
          <pc:docMk/>
          <pc:sldMk cId="891473079" sldId="334"/>
        </pc:sldMkLst>
        <pc:spChg chg="add del mod">
          <ac:chgData name="Carmen Paz Carrancá" userId="57db416f2b3fd0e3" providerId="LiveId" clId="{C22854B0-E926-402B-85E0-38106898BDEF}" dt="2021-05-04T23:35:46.696" v="1958" actId="478"/>
          <ac:spMkLst>
            <pc:docMk/>
            <pc:sldMk cId="891473079" sldId="334"/>
            <ac:spMk id="2" creationId="{1D96063E-6530-4E4D-90AB-46EC10FDAF9B}"/>
          </ac:spMkLst>
        </pc:spChg>
        <pc:spChg chg="add mod">
          <ac:chgData name="Carmen Paz Carrancá" userId="57db416f2b3fd0e3" providerId="LiveId" clId="{C22854B0-E926-402B-85E0-38106898BDEF}" dt="2021-05-04T23:43:50.619" v="1989" actId="20577"/>
          <ac:spMkLst>
            <pc:docMk/>
            <pc:sldMk cId="891473079" sldId="334"/>
            <ac:spMk id="3" creationId="{6A102634-374B-4D10-A0D1-88A7B071F345}"/>
          </ac:spMkLst>
        </pc:spChg>
        <pc:spChg chg="add mod">
          <ac:chgData name="Carmen Paz Carrancá" userId="57db416f2b3fd0e3" providerId="LiveId" clId="{C22854B0-E926-402B-85E0-38106898BDEF}" dt="2021-05-04T23:43:54.808" v="1990" actId="1076"/>
          <ac:spMkLst>
            <pc:docMk/>
            <pc:sldMk cId="891473079" sldId="334"/>
            <ac:spMk id="6" creationId="{02D9FBB6-D971-413A-9A88-6C843D395491}"/>
          </ac:spMkLst>
        </pc:spChg>
        <pc:spChg chg="add mod">
          <ac:chgData name="Carmen Paz Carrancá" userId="57db416f2b3fd0e3" providerId="LiveId" clId="{C22854B0-E926-402B-85E0-38106898BDEF}" dt="2021-05-04T23:45:11.076" v="2004" actId="113"/>
          <ac:spMkLst>
            <pc:docMk/>
            <pc:sldMk cId="891473079" sldId="334"/>
            <ac:spMk id="7" creationId="{485BD5DC-C328-4968-B4E2-1B8ACA3E107A}"/>
          </ac:spMkLst>
        </pc:spChg>
        <pc:spChg chg="add mod">
          <ac:chgData name="Carmen Paz Carrancá" userId="57db416f2b3fd0e3" providerId="LiveId" clId="{C22854B0-E926-402B-85E0-38106898BDEF}" dt="2021-05-04T23:46:21.129" v="2016" actId="14100"/>
          <ac:spMkLst>
            <pc:docMk/>
            <pc:sldMk cId="891473079" sldId="334"/>
            <ac:spMk id="9" creationId="{2B9847B0-3E4D-40AB-BAA0-4AE2685686F6}"/>
          </ac:spMkLst>
        </pc:spChg>
        <pc:spChg chg="add del mod">
          <ac:chgData name="Carmen Paz Carrancá" userId="57db416f2b3fd0e3" providerId="LiveId" clId="{C22854B0-E926-402B-85E0-38106898BDEF}" dt="2021-05-04T23:46:14.121" v="2013" actId="478"/>
          <ac:spMkLst>
            <pc:docMk/>
            <pc:sldMk cId="891473079" sldId="334"/>
            <ac:spMk id="10" creationId="{A6E96EA5-7BBE-4ECB-B650-1AAB72D0C29C}"/>
          </ac:spMkLst>
        </pc:spChg>
        <pc:spChg chg="add del mod">
          <ac:chgData name="Carmen Paz Carrancá" userId="57db416f2b3fd0e3" providerId="LiveId" clId="{C22854B0-E926-402B-85E0-38106898BDEF}" dt="2021-05-04T23:46:12.642" v="2012" actId="478"/>
          <ac:spMkLst>
            <pc:docMk/>
            <pc:sldMk cId="891473079" sldId="334"/>
            <ac:spMk id="11" creationId="{33AF5C83-FDA9-49FB-BF64-AD80AA4F4A24}"/>
          </ac:spMkLst>
        </pc:spChg>
        <pc:spChg chg="add del mod">
          <ac:chgData name="Carmen Paz Carrancá" userId="57db416f2b3fd0e3" providerId="LiveId" clId="{C22854B0-E926-402B-85E0-38106898BDEF}" dt="2021-05-04T23:46:10.246" v="2011" actId="478"/>
          <ac:spMkLst>
            <pc:docMk/>
            <pc:sldMk cId="891473079" sldId="334"/>
            <ac:spMk id="16" creationId="{F5BD392B-2642-4520-A622-F48E4A24D323}"/>
          </ac:spMkLst>
        </pc:spChg>
        <pc:spChg chg="add mod">
          <ac:chgData name="Carmen Paz Carrancá" userId="57db416f2b3fd0e3" providerId="LiveId" clId="{C22854B0-E926-402B-85E0-38106898BDEF}" dt="2021-05-04T23:51:38.768" v="2080" actId="1076"/>
          <ac:spMkLst>
            <pc:docMk/>
            <pc:sldMk cId="891473079" sldId="334"/>
            <ac:spMk id="17" creationId="{4B0A2131-4CD6-4A01-BC3C-EBCA47549B4E}"/>
          </ac:spMkLst>
        </pc:spChg>
        <pc:spChg chg="add del mod">
          <ac:chgData name="Carmen Paz Carrancá" userId="57db416f2b3fd0e3" providerId="LiveId" clId="{C22854B0-E926-402B-85E0-38106898BDEF}" dt="2021-05-04T23:51:44.253" v="2081" actId="478"/>
          <ac:spMkLst>
            <pc:docMk/>
            <pc:sldMk cId="891473079" sldId="334"/>
            <ac:spMk id="18" creationId="{2AD018EA-CE45-41CC-BB49-A1B3055A8569}"/>
          </ac:spMkLst>
        </pc:spChg>
        <pc:spChg chg="add mod">
          <ac:chgData name="Carmen Paz Carrancá" userId="57db416f2b3fd0e3" providerId="LiveId" clId="{C22854B0-E926-402B-85E0-38106898BDEF}" dt="2021-05-04T23:51:28.917" v="2079" actId="1582"/>
          <ac:spMkLst>
            <pc:docMk/>
            <pc:sldMk cId="891473079" sldId="334"/>
            <ac:spMk id="27" creationId="{44F5CF87-CDF4-4D96-A6F9-747124AE879E}"/>
          </ac:spMkLst>
        </pc:spChg>
        <pc:spChg chg="add mod">
          <ac:chgData name="Carmen Paz Carrancá" userId="57db416f2b3fd0e3" providerId="LiveId" clId="{C22854B0-E926-402B-85E0-38106898BDEF}" dt="2021-05-04T23:48:23.302" v="2043" actId="1076"/>
          <ac:spMkLst>
            <pc:docMk/>
            <pc:sldMk cId="891473079" sldId="334"/>
            <ac:spMk id="28" creationId="{8C831C69-91F6-4195-899D-E934B800D226}"/>
          </ac:spMkLst>
        </pc:spChg>
        <pc:spChg chg="add mod">
          <ac:chgData name="Carmen Paz Carrancá" userId="57db416f2b3fd0e3" providerId="LiveId" clId="{C22854B0-E926-402B-85E0-38106898BDEF}" dt="2021-05-04T23:48:34.157" v="2047" actId="20577"/>
          <ac:spMkLst>
            <pc:docMk/>
            <pc:sldMk cId="891473079" sldId="334"/>
            <ac:spMk id="29" creationId="{015A4BFC-AF9B-4638-B98B-4F25CE824D75}"/>
          </ac:spMkLst>
        </pc:spChg>
        <pc:spChg chg="add mod">
          <ac:chgData name="Carmen Paz Carrancá" userId="57db416f2b3fd0e3" providerId="LiveId" clId="{C22854B0-E926-402B-85E0-38106898BDEF}" dt="2021-05-04T23:48:46.329" v="2049" actId="1076"/>
          <ac:spMkLst>
            <pc:docMk/>
            <pc:sldMk cId="891473079" sldId="334"/>
            <ac:spMk id="30" creationId="{F1AD33BB-72CE-46D4-B1A8-F02269EDF4B7}"/>
          </ac:spMkLst>
        </pc:spChg>
        <pc:spChg chg="add mod">
          <ac:chgData name="Carmen Paz Carrancá" userId="57db416f2b3fd0e3" providerId="LiveId" clId="{C22854B0-E926-402B-85E0-38106898BDEF}" dt="2021-05-04T23:48:57.920" v="2051" actId="1076"/>
          <ac:spMkLst>
            <pc:docMk/>
            <pc:sldMk cId="891473079" sldId="334"/>
            <ac:spMk id="31" creationId="{CA89B167-5D77-486C-8E15-19130C6DD57A}"/>
          </ac:spMkLst>
        </pc:spChg>
        <pc:spChg chg="add del">
          <ac:chgData name="Carmen Paz Carrancá" userId="57db416f2b3fd0e3" providerId="LiveId" clId="{C22854B0-E926-402B-85E0-38106898BDEF}" dt="2021-05-04T23:49:31.373" v="2064" actId="478"/>
          <ac:spMkLst>
            <pc:docMk/>
            <pc:sldMk cId="891473079" sldId="334"/>
            <ac:spMk id="32" creationId="{BD92B057-13AD-48DE-8107-C517B4681FFC}"/>
          </ac:spMkLst>
        </pc:spChg>
        <pc:spChg chg="add mod">
          <ac:chgData name="Carmen Paz Carrancá" userId="57db416f2b3fd0e3" providerId="LiveId" clId="{C22854B0-E926-402B-85E0-38106898BDEF}" dt="2021-05-04T23:49:15.840" v="2061" actId="1076"/>
          <ac:spMkLst>
            <pc:docMk/>
            <pc:sldMk cId="891473079" sldId="334"/>
            <ac:spMk id="33" creationId="{4190834A-F293-4600-9834-6FC058F77802}"/>
          </ac:spMkLst>
        </pc:spChg>
        <pc:spChg chg="add mod">
          <ac:chgData name="Carmen Paz Carrancá" userId="57db416f2b3fd0e3" providerId="LiveId" clId="{C22854B0-E926-402B-85E0-38106898BDEF}" dt="2021-05-04T23:49:26.336" v="2063" actId="1076"/>
          <ac:spMkLst>
            <pc:docMk/>
            <pc:sldMk cId="891473079" sldId="334"/>
            <ac:spMk id="34" creationId="{93170F47-680F-4AC6-A9C4-E949BF78A5C4}"/>
          </ac:spMkLst>
        </pc:spChg>
        <pc:spChg chg="add mod">
          <ac:chgData name="Carmen Paz Carrancá" userId="57db416f2b3fd0e3" providerId="LiveId" clId="{C22854B0-E926-402B-85E0-38106898BDEF}" dt="2021-05-04T23:49:42.015" v="2068" actId="1076"/>
          <ac:spMkLst>
            <pc:docMk/>
            <pc:sldMk cId="891473079" sldId="334"/>
            <ac:spMk id="35" creationId="{19E40C6E-17E3-4B0C-B4B8-F1B0995BD7F1}"/>
          </ac:spMkLst>
        </pc:spChg>
        <pc:spChg chg="add mod">
          <ac:chgData name="Carmen Paz Carrancá" userId="57db416f2b3fd0e3" providerId="LiveId" clId="{C22854B0-E926-402B-85E0-38106898BDEF}" dt="2021-05-04T23:49:47.726" v="2070" actId="1076"/>
          <ac:spMkLst>
            <pc:docMk/>
            <pc:sldMk cId="891473079" sldId="334"/>
            <ac:spMk id="36" creationId="{E1E415C2-5865-47A7-9F4B-B17182E77B1D}"/>
          </ac:spMkLst>
        </pc:spChg>
        <pc:spChg chg="add mod">
          <ac:chgData name="Carmen Paz Carrancá" userId="57db416f2b3fd0e3" providerId="LiveId" clId="{C22854B0-E926-402B-85E0-38106898BDEF}" dt="2021-05-04T23:50:03.593" v="2076" actId="1076"/>
          <ac:spMkLst>
            <pc:docMk/>
            <pc:sldMk cId="891473079" sldId="334"/>
            <ac:spMk id="37" creationId="{27A49E76-B76D-4B53-9E94-A12377D7CBC3}"/>
          </ac:spMkLst>
        </pc:spChg>
        <pc:spChg chg="add mod">
          <ac:chgData name="Carmen Paz Carrancá" userId="57db416f2b3fd0e3" providerId="LiveId" clId="{C22854B0-E926-402B-85E0-38106898BDEF}" dt="2021-05-04T23:50:13.017" v="2078" actId="1076"/>
          <ac:spMkLst>
            <pc:docMk/>
            <pc:sldMk cId="891473079" sldId="334"/>
            <ac:spMk id="38" creationId="{7124BF65-7710-4F22-ABDE-FCCF584B6741}"/>
          </ac:spMkLst>
        </pc:spChg>
        <pc:picChg chg="add del mod">
          <ac:chgData name="Carmen Paz Carrancá" userId="57db416f2b3fd0e3" providerId="LiveId" clId="{C22854B0-E926-402B-85E0-38106898BDEF}" dt="2021-05-04T23:46:06.044" v="2010" actId="478"/>
          <ac:picMkLst>
            <pc:docMk/>
            <pc:sldMk cId="891473079" sldId="334"/>
            <ac:picMk id="8" creationId="{91A01F63-15FB-49EE-B250-2E254449FBAE}"/>
          </ac:picMkLst>
        </pc:picChg>
        <pc:cxnChg chg="add mod">
          <ac:chgData name="Carmen Paz Carrancá" userId="57db416f2b3fd0e3" providerId="LiveId" clId="{C22854B0-E926-402B-85E0-38106898BDEF}" dt="2021-05-04T23:46:43.576" v="2021" actId="14100"/>
          <ac:cxnSpMkLst>
            <pc:docMk/>
            <pc:sldMk cId="891473079" sldId="334"/>
            <ac:cxnSpMk id="12" creationId="{D4D685C8-1F99-45B6-916A-2294DA551524}"/>
          </ac:cxnSpMkLst>
        </pc:cxnChg>
        <pc:cxnChg chg="add mod">
          <ac:chgData name="Carmen Paz Carrancá" userId="57db416f2b3fd0e3" providerId="LiveId" clId="{C22854B0-E926-402B-85E0-38106898BDEF}" dt="2021-05-04T23:46:54.032" v="2024" actId="14100"/>
          <ac:cxnSpMkLst>
            <pc:docMk/>
            <pc:sldMk cId="891473079" sldId="334"/>
            <ac:cxnSpMk id="13" creationId="{C58FDC1D-E250-43DB-A89E-6EB59BF23AC1}"/>
          </ac:cxnSpMkLst>
        </pc:cxnChg>
        <pc:cxnChg chg="add mod">
          <ac:chgData name="Carmen Paz Carrancá" userId="57db416f2b3fd0e3" providerId="LiveId" clId="{C22854B0-E926-402B-85E0-38106898BDEF}" dt="2021-05-04T23:46:02.252" v="2008" actId="14100"/>
          <ac:cxnSpMkLst>
            <pc:docMk/>
            <pc:sldMk cId="891473079" sldId="334"/>
            <ac:cxnSpMk id="14" creationId="{50E52AF3-FBE8-46EF-8411-5DD2B3A14BCB}"/>
          </ac:cxnSpMkLst>
        </pc:cxnChg>
        <pc:cxnChg chg="add mod">
          <ac:chgData name="Carmen Paz Carrancá" userId="57db416f2b3fd0e3" providerId="LiveId" clId="{C22854B0-E926-402B-85E0-38106898BDEF}" dt="2021-05-04T23:46:49.945" v="2023" actId="14100"/>
          <ac:cxnSpMkLst>
            <pc:docMk/>
            <pc:sldMk cId="891473079" sldId="334"/>
            <ac:cxnSpMk id="15" creationId="{F5478144-57B5-4D23-A2C0-14514B7D3A60}"/>
          </ac:cxnSpMkLst>
        </pc:cxnChg>
      </pc:sldChg>
      <pc:sldChg chg="addSp delSp modSp add">
        <pc:chgData name="Carmen Paz Carrancá" userId="57db416f2b3fd0e3" providerId="LiveId" clId="{C22854B0-E926-402B-85E0-38106898BDEF}" dt="2021-05-05T00:17:21.378" v="2224" actId="1076"/>
        <pc:sldMkLst>
          <pc:docMk/>
          <pc:sldMk cId="3042336711" sldId="335"/>
        </pc:sldMkLst>
        <pc:spChg chg="add mod">
          <ac:chgData name="Carmen Paz Carrancá" userId="57db416f2b3fd0e3" providerId="LiveId" clId="{C22854B0-E926-402B-85E0-38106898BDEF}" dt="2021-05-05T00:17:21.378" v="2224" actId="1076"/>
          <ac:spMkLst>
            <pc:docMk/>
            <pc:sldMk cId="3042336711" sldId="335"/>
            <ac:spMk id="2" creationId="{E41A004A-030B-4939-87B7-51D87EAADB05}"/>
          </ac:spMkLst>
        </pc:spChg>
        <pc:spChg chg="add mod">
          <ac:chgData name="Carmen Paz Carrancá" userId="57db416f2b3fd0e3" providerId="LiveId" clId="{C22854B0-E926-402B-85E0-38106898BDEF}" dt="2021-05-04T23:25:30.173" v="1840" actId="1076"/>
          <ac:spMkLst>
            <pc:docMk/>
            <pc:sldMk cId="3042336711" sldId="335"/>
            <ac:spMk id="6" creationId="{3EE6EFCA-9CFB-4970-BE6F-3478F733DFE8}"/>
          </ac:spMkLst>
        </pc:spChg>
        <pc:spChg chg="add mod">
          <ac:chgData name="Carmen Paz Carrancá" userId="57db416f2b3fd0e3" providerId="LiveId" clId="{C22854B0-E926-402B-85E0-38106898BDEF}" dt="2021-05-05T00:16:57.625" v="2218" actId="1076"/>
          <ac:spMkLst>
            <pc:docMk/>
            <pc:sldMk cId="3042336711" sldId="335"/>
            <ac:spMk id="7" creationId="{9391DCA2-31BC-4F72-B148-B4E4004DC7BC}"/>
          </ac:spMkLst>
        </pc:spChg>
        <pc:spChg chg="add mod">
          <ac:chgData name="Carmen Paz Carrancá" userId="57db416f2b3fd0e3" providerId="LiveId" clId="{C22854B0-E926-402B-85E0-38106898BDEF}" dt="2021-05-05T00:16:57.625" v="2218" actId="1076"/>
          <ac:spMkLst>
            <pc:docMk/>
            <pc:sldMk cId="3042336711" sldId="335"/>
            <ac:spMk id="8" creationId="{B6EC6E56-BFD1-419D-ACA9-FD564293340D}"/>
          </ac:spMkLst>
        </pc:spChg>
        <pc:spChg chg="add del mod ord">
          <ac:chgData name="Carmen Paz Carrancá" userId="57db416f2b3fd0e3" providerId="LiveId" clId="{C22854B0-E926-402B-85E0-38106898BDEF}" dt="2021-05-04T23:30:17.184" v="1895" actId="478"/>
          <ac:spMkLst>
            <pc:docMk/>
            <pc:sldMk cId="3042336711" sldId="335"/>
            <ac:spMk id="9" creationId="{3F9AFBB9-3782-4ABF-A9F5-DADE256494F7}"/>
          </ac:spMkLst>
        </pc:spChg>
        <pc:spChg chg="add mod">
          <ac:chgData name="Carmen Paz Carrancá" userId="57db416f2b3fd0e3" providerId="LiveId" clId="{C22854B0-E926-402B-85E0-38106898BDEF}" dt="2021-05-05T00:16:57.625" v="2218" actId="1076"/>
          <ac:spMkLst>
            <pc:docMk/>
            <pc:sldMk cId="3042336711" sldId="335"/>
            <ac:spMk id="10" creationId="{B4B24676-01E8-4CFF-8063-07C712F28FB4}"/>
          </ac:spMkLst>
        </pc:spChg>
        <pc:spChg chg="add del mod ord">
          <ac:chgData name="Carmen Paz Carrancá" userId="57db416f2b3fd0e3" providerId="LiveId" clId="{C22854B0-E926-402B-85E0-38106898BDEF}" dt="2021-05-04T23:31:37.786" v="1912" actId="478"/>
          <ac:spMkLst>
            <pc:docMk/>
            <pc:sldMk cId="3042336711" sldId="335"/>
            <ac:spMk id="11" creationId="{5D298B07-A4B3-43F2-8B23-9FD93637A6AC}"/>
          </ac:spMkLst>
        </pc:spChg>
        <pc:spChg chg="add del mod">
          <ac:chgData name="Carmen Paz Carrancá" userId="57db416f2b3fd0e3" providerId="LiveId" clId="{C22854B0-E926-402B-85E0-38106898BDEF}" dt="2021-05-04T23:32:43.124" v="1923" actId="478"/>
          <ac:spMkLst>
            <pc:docMk/>
            <pc:sldMk cId="3042336711" sldId="335"/>
            <ac:spMk id="12" creationId="{6AB2803F-0D61-42AB-A63E-158912310B78}"/>
          </ac:spMkLst>
        </pc:spChg>
        <pc:spChg chg="add mod">
          <ac:chgData name="Carmen Paz Carrancá" userId="57db416f2b3fd0e3" providerId="LiveId" clId="{C22854B0-E926-402B-85E0-38106898BDEF}" dt="2021-05-05T00:16:57.625" v="2218" actId="1076"/>
          <ac:spMkLst>
            <pc:docMk/>
            <pc:sldMk cId="3042336711" sldId="335"/>
            <ac:spMk id="19" creationId="{3BAA1245-1855-4418-9B1D-90A1FA36A17B}"/>
          </ac:spMkLst>
        </pc:spChg>
        <pc:spChg chg="add mod">
          <ac:chgData name="Carmen Paz Carrancá" userId="57db416f2b3fd0e3" providerId="LiveId" clId="{C22854B0-E926-402B-85E0-38106898BDEF}" dt="2021-05-05T00:16:57.625" v="2218" actId="1076"/>
          <ac:spMkLst>
            <pc:docMk/>
            <pc:sldMk cId="3042336711" sldId="335"/>
            <ac:spMk id="20" creationId="{C4276EA3-E9C5-4569-8922-FDAE4E609791}"/>
          </ac:spMkLst>
        </pc:spChg>
        <pc:spChg chg="add mod">
          <ac:chgData name="Carmen Paz Carrancá" userId="57db416f2b3fd0e3" providerId="LiveId" clId="{C22854B0-E926-402B-85E0-38106898BDEF}" dt="2021-05-05T00:16:57.625" v="2218" actId="1076"/>
          <ac:spMkLst>
            <pc:docMk/>
            <pc:sldMk cId="3042336711" sldId="335"/>
            <ac:spMk id="21" creationId="{0885E7B7-B0E5-4052-A73C-E2464EF04636}"/>
          </ac:spMkLst>
        </pc:spChg>
        <pc:picChg chg="add mod">
          <ac:chgData name="Carmen Paz Carrancá" userId="57db416f2b3fd0e3" providerId="LiveId" clId="{C22854B0-E926-402B-85E0-38106898BDEF}" dt="2021-05-05T00:16:57.625" v="2218" actId="1076"/>
          <ac:picMkLst>
            <pc:docMk/>
            <pc:sldMk cId="3042336711" sldId="335"/>
            <ac:picMk id="3" creationId="{1345652C-67AE-4494-A989-491C4A69FD17}"/>
          </ac:picMkLst>
        </pc:picChg>
        <pc:picChg chg="mod">
          <ac:chgData name="Carmen Paz Carrancá" userId="57db416f2b3fd0e3" providerId="LiveId" clId="{C22854B0-E926-402B-85E0-38106898BDEF}" dt="2021-05-04T23:25:32.762" v="1841" actId="14100"/>
          <ac:picMkLst>
            <pc:docMk/>
            <pc:sldMk cId="3042336711" sldId="335"/>
            <ac:picMk id="4" creationId="{00000000-0000-0000-0000-000000000000}"/>
          </ac:picMkLst>
        </pc:picChg>
        <pc:picChg chg="add mod ord">
          <ac:chgData name="Carmen Paz Carrancá" userId="57db416f2b3fd0e3" providerId="LiveId" clId="{C22854B0-E926-402B-85E0-38106898BDEF}" dt="2021-05-05T00:17:07.578" v="2221" actId="1076"/>
          <ac:picMkLst>
            <pc:docMk/>
            <pc:sldMk cId="3042336711" sldId="335"/>
            <ac:picMk id="22" creationId="{53434104-16C5-40E3-A15E-A203281E1248}"/>
          </ac:picMkLst>
        </pc:picChg>
        <pc:cxnChg chg="add mod">
          <ac:chgData name="Carmen Paz Carrancá" userId="57db416f2b3fd0e3" providerId="LiveId" clId="{C22854B0-E926-402B-85E0-38106898BDEF}" dt="2021-05-05T00:16:57.625" v="2218" actId="1076"/>
          <ac:cxnSpMkLst>
            <pc:docMk/>
            <pc:sldMk cId="3042336711" sldId="335"/>
            <ac:cxnSpMk id="14" creationId="{31CAAB33-6817-4687-8BCF-7A50FD3CB1EE}"/>
          </ac:cxnSpMkLst>
        </pc:cxnChg>
        <pc:cxnChg chg="add mod">
          <ac:chgData name="Carmen Paz Carrancá" userId="57db416f2b3fd0e3" providerId="LiveId" clId="{C22854B0-E926-402B-85E0-38106898BDEF}" dt="2021-05-05T00:16:57.625" v="2218" actId="1076"/>
          <ac:cxnSpMkLst>
            <pc:docMk/>
            <pc:sldMk cId="3042336711" sldId="335"/>
            <ac:cxnSpMk id="16" creationId="{97CF2ADC-8A7D-486B-9965-EAD8397671E1}"/>
          </ac:cxnSpMkLst>
        </pc:cxnChg>
        <pc:cxnChg chg="add mod">
          <ac:chgData name="Carmen Paz Carrancá" userId="57db416f2b3fd0e3" providerId="LiveId" clId="{C22854B0-E926-402B-85E0-38106898BDEF}" dt="2021-05-05T00:16:57.625" v="2218" actId="1076"/>
          <ac:cxnSpMkLst>
            <pc:docMk/>
            <pc:sldMk cId="3042336711" sldId="335"/>
            <ac:cxnSpMk id="17" creationId="{71480ED7-3028-48C2-8E38-C403C486E42D}"/>
          </ac:cxnSpMkLst>
        </pc:cxnChg>
        <pc:cxnChg chg="add mod">
          <ac:chgData name="Carmen Paz Carrancá" userId="57db416f2b3fd0e3" providerId="LiveId" clId="{C22854B0-E926-402B-85E0-38106898BDEF}" dt="2021-05-05T00:16:57.625" v="2218" actId="1076"/>
          <ac:cxnSpMkLst>
            <pc:docMk/>
            <pc:sldMk cId="3042336711" sldId="335"/>
            <ac:cxnSpMk id="18" creationId="{038BC1E4-C590-4C51-9414-5FE096423BB1}"/>
          </ac:cxnSpMkLst>
        </pc:cxnChg>
      </pc:sldChg>
      <pc:sldChg chg="addSp modSp add">
        <pc:chgData name="Carmen Paz Carrancá" userId="57db416f2b3fd0e3" providerId="LiveId" clId="{C22854B0-E926-402B-85E0-38106898BDEF}" dt="2021-05-04T23:24:56.818" v="1812" actId="1076"/>
        <pc:sldMkLst>
          <pc:docMk/>
          <pc:sldMk cId="2958289425" sldId="336"/>
        </pc:sldMkLst>
        <pc:spChg chg="add mod">
          <ac:chgData name="Carmen Paz Carrancá" userId="57db416f2b3fd0e3" providerId="LiveId" clId="{C22854B0-E926-402B-85E0-38106898BDEF}" dt="2021-05-04T23:24:56.818" v="1812" actId="1076"/>
          <ac:spMkLst>
            <pc:docMk/>
            <pc:sldMk cId="2958289425" sldId="336"/>
            <ac:spMk id="2" creationId="{EC1FD4E6-A56C-4EE2-AA5A-5A92EA60EA5E}"/>
          </ac:spMkLst>
        </pc:spChg>
        <pc:spChg chg="add mod">
          <ac:chgData name="Carmen Paz Carrancá" userId="57db416f2b3fd0e3" providerId="LiveId" clId="{C22854B0-E926-402B-85E0-38106898BDEF}" dt="2021-05-04T23:21:44.617" v="1786" actId="339"/>
          <ac:spMkLst>
            <pc:docMk/>
            <pc:sldMk cId="2958289425" sldId="336"/>
            <ac:spMk id="3" creationId="{359129F1-FDFF-47B0-B187-89467ED7BB72}"/>
          </ac:spMkLst>
        </pc:spChg>
        <pc:spChg chg="add mod">
          <ac:chgData name="Carmen Paz Carrancá" userId="57db416f2b3fd0e3" providerId="LiveId" clId="{C22854B0-E926-402B-85E0-38106898BDEF}" dt="2021-05-04T23:24:26.447" v="1811" actId="114"/>
          <ac:spMkLst>
            <pc:docMk/>
            <pc:sldMk cId="2958289425" sldId="336"/>
            <ac:spMk id="6" creationId="{27FB0D68-00FD-4489-B712-AFBA072A4B9E}"/>
          </ac:spMkLst>
        </pc:spChg>
      </pc:sldChg>
      <pc:sldMasterChg chg="setBg modSldLayout">
        <pc:chgData name="Carmen Paz Carrancá" userId="57db416f2b3fd0e3" providerId="LiveId" clId="{C22854B0-E926-402B-85E0-38106898BDEF}" dt="2021-05-04T23:01:41.406" v="1433"/>
        <pc:sldMasterMkLst>
          <pc:docMk/>
          <pc:sldMasterMk cId="871283239" sldId="2147483648"/>
        </pc:sldMasterMkLst>
        <pc:sldLayoutChg chg="setBg">
          <pc:chgData name="Carmen Paz Carrancá" userId="57db416f2b3fd0e3" providerId="LiveId" clId="{C22854B0-E926-402B-85E0-38106898BDEF}" dt="2021-05-04T23:01:41.406" v="1433"/>
          <pc:sldLayoutMkLst>
            <pc:docMk/>
            <pc:sldMasterMk cId="871283239" sldId="2147483648"/>
            <pc:sldLayoutMk cId="1757848051" sldId="2147483649"/>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239377463" sldId="2147483650"/>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514662255" sldId="2147483651"/>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491254400" sldId="2147483652"/>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3459135196" sldId="2147483653"/>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3584951924" sldId="2147483654"/>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2255538726" sldId="2147483655"/>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1943182015" sldId="2147483656"/>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2715636560" sldId="2147483657"/>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1840355992" sldId="2147483658"/>
          </pc:sldLayoutMkLst>
        </pc:sldLayoutChg>
        <pc:sldLayoutChg chg="setBg">
          <pc:chgData name="Carmen Paz Carrancá" userId="57db416f2b3fd0e3" providerId="LiveId" clId="{C22854B0-E926-402B-85E0-38106898BDEF}" dt="2021-05-04T23:01:41.406" v="1433"/>
          <pc:sldLayoutMkLst>
            <pc:docMk/>
            <pc:sldMasterMk cId="871283239" sldId="2147483648"/>
            <pc:sldLayoutMk cId="1644635995" sldId="2147483659"/>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EEF3AD-2E6E-449F-9C0F-26FFD6962424}" type="datetimeFigureOut">
              <a:rPr lang="en-US" smtClean="0"/>
              <a:t>5/9/2021</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3A321-8DCB-42F6-A65E-602A2F80CDC8}" type="slidenum">
              <a:rPr lang="en-US" smtClean="0"/>
              <a:t>‹Nº›</a:t>
            </a:fld>
            <a:endParaRPr lang="en-US"/>
          </a:p>
        </p:txBody>
      </p:sp>
    </p:spTree>
    <p:extLst>
      <p:ext uri="{BB962C8B-B14F-4D97-AF65-F5344CB8AC3E}">
        <p14:creationId xmlns:p14="http://schemas.microsoft.com/office/powerpoint/2010/main" val="8796092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L" dirty="0"/>
              <a:t>)BIM 21</a:t>
            </a:r>
            <a:endParaRPr lang="en-US" dirty="0"/>
          </a:p>
        </p:txBody>
      </p:sp>
      <p:sp>
        <p:nvSpPr>
          <p:cNvPr id="4" name="Marcador de número de diapositiva 3"/>
          <p:cNvSpPr>
            <a:spLocks noGrp="1"/>
          </p:cNvSpPr>
          <p:nvPr>
            <p:ph type="sldNum" sz="quarter" idx="5"/>
          </p:nvPr>
        </p:nvSpPr>
        <p:spPr/>
        <p:txBody>
          <a:bodyPr/>
          <a:lstStyle/>
          <a:p>
            <a:fld id="{E2B3A321-8DCB-42F6-A65E-602A2F80CDC8}" type="slidenum">
              <a:rPr lang="en-US" smtClean="0"/>
              <a:t>18</a:t>
            </a:fld>
            <a:endParaRPr lang="en-US"/>
          </a:p>
        </p:txBody>
      </p:sp>
    </p:spTree>
    <p:extLst>
      <p:ext uri="{BB962C8B-B14F-4D97-AF65-F5344CB8AC3E}">
        <p14:creationId xmlns:p14="http://schemas.microsoft.com/office/powerpoint/2010/main" val="25604900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5/9/2021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757848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5/9/2021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39377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5E9DC02-456B-4D1E-8F11-5B60F6F64415}" type="datetimeFigureOut">
              <a:rPr lang="en-US" smtClean="0"/>
              <a:t>5/9/2021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514662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5E9DC02-456B-4D1E-8F11-5B60F6F64415}" type="datetimeFigureOut">
              <a:rPr lang="en-US" smtClean="0"/>
              <a:t>5/9/2021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4912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5E9DC02-456B-4D1E-8F11-5B60F6F64415}" type="datetimeFigureOut">
              <a:rPr lang="en-US" smtClean="0"/>
              <a:t>5/9/2021</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4591351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D5E9DC02-456B-4D1E-8F11-5B60F6F64415}" type="datetimeFigureOut">
              <a:rPr lang="en-US" smtClean="0"/>
              <a:t>5/9/2021</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35849519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5E9DC02-456B-4D1E-8F11-5B60F6F64415}" type="datetimeFigureOut">
              <a:rPr lang="en-US" smtClean="0"/>
              <a:t>5/9/2021</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2555387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5/9/2021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943182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D5E9DC02-456B-4D1E-8F11-5B60F6F64415}" type="datetimeFigureOut">
              <a:rPr lang="en-US" smtClean="0"/>
              <a:t>5/9/2021</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2715636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5/9/2021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840355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5E9DC02-456B-4D1E-8F11-5B60F6F64415}" type="datetimeFigureOut">
              <a:rPr lang="en-US" smtClean="0"/>
              <a:t>5/9/2021</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0C2BEBE5-AAE0-4757-90DC-CC87AF6AC5F7}" type="slidenum">
              <a:rPr lang="en-US" smtClean="0"/>
              <a:t>‹Nº›</a:t>
            </a:fld>
            <a:endParaRPr lang="en-US"/>
          </a:p>
        </p:txBody>
      </p:sp>
    </p:spTree>
    <p:extLst>
      <p:ext uri="{BB962C8B-B14F-4D97-AF65-F5344CB8AC3E}">
        <p14:creationId xmlns:p14="http://schemas.microsoft.com/office/powerpoint/2010/main" val="1644635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9DC02-456B-4D1E-8F11-5B60F6F64415}" type="datetimeFigureOut">
              <a:rPr lang="en-US" smtClean="0"/>
              <a:t>5/9/2021</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2BEBE5-AAE0-4757-90DC-CC87AF6AC5F7}" type="slidenum">
              <a:rPr lang="en-US" smtClean="0"/>
              <a:t>‹Nº›</a:t>
            </a:fld>
            <a:endParaRPr lang="en-US"/>
          </a:p>
        </p:txBody>
      </p:sp>
    </p:spTree>
    <p:extLst>
      <p:ext uri="{BB962C8B-B14F-4D97-AF65-F5344CB8AC3E}">
        <p14:creationId xmlns:p14="http://schemas.microsoft.com/office/powerpoint/2010/main" val="87128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1.emf"/></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52401" y="124691"/>
            <a:ext cx="3255818" cy="646331"/>
          </a:xfrm>
          <a:prstGeom prst="rect">
            <a:avLst/>
          </a:prstGeom>
          <a:noFill/>
        </p:spPr>
        <p:txBody>
          <a:bodyPr wrap="square" rtlCol="0">
            <a:spAutoFit/>
          </a:bodyPr>
          <a:lstStyle/>
          <a:p>
            <a:r>
              <a:rPr lang="es-ES" dirty="0"/>
              <a:t>UT. N°1 : Artillería de Campaña </a:t>
            </a:r>
          </a:p>
          <a:p>
            <a:endParaRPr lang="en-US" dirty="0"/>
          </a:p>
        </p:txBody>
      </p:sp>
      <p:sp>
        <p:nvSpPr>
          <p:cNvPr id="7" name="CuadroTexto 6"/>
          <p:cNvSpPr txBox="1"/>
          <p:nvPr/>
        </p:nvSpPr>
        <p:spPr>
          <a:xfrm>
            <a:off x="-96982" y="667623"/>
            <a:ext cx="9656618" cy="1323439"/>
          </a:xfrm>
          <a:prstGeom prst="rect">
            <a:avLst/>
          </a:prstGeom>
          <a:noFill/>
        </p:spPr>
        <p:txBody>
          <a:bodyPr wrap="square" rtlCol="0">
            <a:spAutoFit/>
          </a:bodyPr>
          <a:lstStyle/>
          <a:p>
            <a:pPr algn="ctr"/>
            <a:r>
              <a:rPr lang="es-ES" sz="4000" dirty="0"/>
              <a:t>CONCEPTOS BÁSICOS  Y SIMBOLOGÍA DE ARTILLERIA DE CAMPAÑA</a:t>
            </a:r>
            <a:endParaRPr lang="en-US" sz="4000"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7225" y="3124200"/>
            <a:ext cx="4676775" cy="3733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a:extLst>
              <a:ext uri="{FF2B5EF4-FFF2-40B4-BE49-F238E27FC236}">
                <a16:creationId xmlns:a16="http://schemas.microsoft.com/office/drawing/2014/main" id="{4EB5B7FE-9C10-4107-9F8A-F0A641931B09}"/>
              </a:ext>
            </a:extLst>
          </p:cNvPr>
          <p:cNvSpPr/>
          <p:nvPr/>
        </p:nvSpPr>
        <p:spPr>
          <a:xfrm>
            <a:off x="298122" y="5821045"/>
            <a:ext cx="4871398" cy="369332"/>
          </a:xfrm>
          <a:prstGeom prst="rect">
            <a:avLst/>
          </a:prstGeom>
        </p:spPr>
        <p:txBody>
          <a:bodyPr wrap="none">
            <a:spAutoFit/>
          </a:bodyPr>
          <a:lstStyle/>
          <a:p>
            <a:r>
              <a:rPr lang="en-US" dirty="0"/>
              <a:t>https://www.youtube.com/watch?v=X5wZi4fcA40</a:t>
            </a:r>
          </a:p>
        </p:txBody>
      </p:sp>
    </p:spTree>
    <p:extLst>
      <p:ext uri="{BB962C8B-B14F-4D97-AF65-F5344CB8AC3E}">
        <p14:creationId xmlns:p14="http://schemas.microsoft.com/office/powerpoint/2010/main" val="2165543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1252FEE-158C-4444-8AA5-854B356363C7}"/>
              </a:ext>
            </a:extLst>
          </p:cNvPr>
          <p:cNvPicPr>
            <a:picLocks noChangeAspect="1"/>
          </p:cNvPicPr>
          <p:nvPr/>
        </p:nvPicPr>
        <p:blipFill>
          <a:blip r:embed="rId2"/>
          <a:stretch>
            <a:fillRect/>
          </a:stretch>
        </p:blipFill>
        <p:spPr>
          <a:xfrm>
            <a:off x="2616818" y="2425779"/>
            <a:ext cx="6597519" cy="413506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style>
          <a:lnRef idx="1">
            <a:schemeClr val="accent6"/>
          </a:lnRef>
          <a:fillRef idx="3">
            <a:schemeClr val="accent6"/>
          </a:fillRef>
          <a:effectRef idx="2">
            <a:schemeClr val="accent6"/>
          </a:effectRef>
          <a:fontRef idx="minor">
            <a:schemeClr val="lt1"/>
          </a:fontRef>
        </p:style>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CuadroTexto 1">
            <a:extLst>
              <a:ext uri="{FF2B5EF4-FFF2-40B4-BE49-F238E27FC236}">
                <a16:creationId xmlns:a16="http://schemas.microsoft.com/office/drawing/2014/main" id="{C7642100-3AB1-4D0F-9562-40C4897648F3}"/>
              </a:ext>
            </a:extLst>
          </p:cNvPr>
          <p:cNvSpPr txBox="1"/>
          <p:nvPr/>
        </p:nvSpPr>
        <p:spPr>
          <a:xfrm>
            <a:off x="2277457" y="1395147"/>
            <a:ext cx="8190447" cy="830997"/>
          </a:xfrm>
          <a:prstGeom prst="rect">
            <a:avLst/>
          </a:prstGeom>
          <a:noFill/>
        </p:spPr>
        <p:txBody>
          <a:bodyPr wrap="none" rtlCol="0">
            <a:spAutoFit/>
          </a:bodyPr>
          <a:lstStyle/>
          <a:p>
            <a:r>
              <a:rPr lang="es-CL" sz="4800" dirty="0"/>
              <a:t>CLASIFICACIÓN DE LOS FUEGOS </a:t>
            </a:r>
            <a:endParaRPr lang="en-US" sz="4800" dirty="0"/>
          </a:p>
        </p:txBody>
      </p:sp>
    </p:spTree>
    <p:extLst>
      <p:ext uri="{BB962C8B-B14F-4D97-AF65-F5344CB8AC3E}">
        <p14:creationId xmlns:p14="http://schemas.microsoft.com/office/powerpoint/2010/main" val="906105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5">
            <a:extLst>
              <a:ext uri="{FF2B5EF4-FFF2-40B4-BE49-F238E27FC236}">
                <a16:creationId xmlns:a16="http://schemas.microsoft.com/office/drawing/2014/main" id="{BE7CBE07-748A-4981-9873-0F27D2C827AE}"/>
              </a:ext>
            </a:extLst>
          </p:cNvPr>
          <p:cNvSpPr/>
          <p:nvPr/>
        </p:nvSpPr>
        <p:spPr>
          <a:xfrm>
            <a:off x="2213530" y="2232709"/>
            <a:ext cx="8457667" cy="3170099"/>
          </a:xfrm>
          <a:prstGeom prst="rect">
            <a:avLst/>
          </a:prstGeom>
          <a:solidFill>
            <a:schemeClr val="accent6">
              <a:lumMod val="75000"/>
            </a:schemeClr>
          </a:solidFill>
          <a:effectLst>
            <a:glow rad="139700">
              <a:schemeClr val="accent6">
                <a:satMod val="175000"/>
                <a:alpha val="40000"/>
              </a:schemeClr>
            </a:glow>
          </a:effectLst>
          <a:scene3d>
            <a:camera prst="orthographicFront"/>
            <a:lightRig rig="threePt" dir="t"/>
          </a:scene3d>
          <a:sp3d>
            <a:bevelT/>
          </a:sp3d>
        </p:spPr>
        <p:txBody>
          <a:bodyPr wrap="square">
            <a:spAutoFit/>
          </a:bodyPr>
          <a:lstStyle/>
          <a:p>
            <a:pPr marL="571500" indent="-571500">
              <a:buFont typeface="Wingdings" panose="05000000000000000000" pitchFamily="2" charset="2"/>
              <a:buChar char="Ø"/>
            </a:pPr>
            <a:r>
              <a:rPr lang="es-ES" sz="4000" dirty="0">
                <a:solidFill>
                  <a:schemeClr val="bg1"/>
                </a:solidFill>
              </a:rPr>
              <a:t>Por su efecto deseado </a:t>
            </a:r>
          </a:p>
          <a:p>
            <a:pPr marL="571500" indent="-571500">
              <a:buFont typeface="Wingdings" panose="05000000000000000000" pitchFamily="2" charset="2"/>
              <a:buChar char="Ø"/>
            </a:pPr>
            <a:r>
              <a:rPr lang="es-ES" sz="4000" dirty="0">
                <a:solidFill>
                  <a:schemeClr val="bg1"/>
                </a:solidFill>
              </a:rPr>
              <a:t>Por se empleo táctico</a:t>
            </a:r>
          </a:p>
          <a:p>
            <a:pPr marL="571500" indent="-571500">
              <a:buFont typeface="Wingdings" panose="05000000000000000000" pitchFamily="2" charset="2"/>
              <a:buChar char="Ø"/>
            </a:pPr>
            <a:r>
              <a:rPr lang="es-ES" sz="4000" dirty="0">
                <a:solidFill>
                  <a:schemeClr val="bg1"/>
                </a:solidFill>
              </a:rPr>
              <a:t>Por su grado de Predeterminación </a:t>
            </a:r>
          </a:p>
          <a:p>
            <a:pPr marL="571500" indent="-571500">
              <a:buFont typeface="Wingdings" panose="05000000000000000000" pitchFamily="2" charset="2"/>
              <a:buChar char="Ø"/>
            </a:pPr>
            <a:r>
              <a:rPr lang="es-ES" sz="4000" dirty="0">
                <a:solidFill>
                  <a:schemeClr val="bg1"/>
                </a:solidFill>
              </a:rPr>
              <a:t>De acuerdo a los Tipos de Fuego </a:t>
            </a:r>
          </a:p>
          <a:p>
            <a:pPr marL="571500" indent="-571500">
              <a:buFont typeface="Wingdings" panose="05000000000000000000" pitchFamily="2" charset="2"/>
              <a:buChar char="Ø"/>
            </a:pPr>
            <a:r>
              <a:rPr lang="es-ES" sz="4000" dirty="0">
                <a:solidFill>
                  <a:schemeClr val="bg1"/>
                </a:solidFill>
              </a:rPr>
              <a:t>De acuerdo a la Táctica de Ejecución</a:t>
            </a:r>
            <a:endParaRPr lang="en-US" sz="4000" dirty="0">
              <a:solidFill>
                <a:schemeClr val="bg1"/>
              </a:solidFill>
            </a:endParaRPr>
          </a:p>
        </p:txBody>
      </p:sp>
      <p:sp>
        <p:nvSpPr>
          <p:cNvPr id="7" name="CuadroTexto 6">
            <a:extLst>
              <a:ext uri="{FF2B5EF4-FFF2-40B4-BE49-F238E27FC236}">
                <a16:creationId xmlns:a16="http://schemas.microsoft.com/office/drawing/2014/main" id="{53562A30-0995-44FF-8D82-EFF906C05169}"/>
              </a:ext>
            </a:extLst>
          </p:cNvPr>
          <p:cNvSpPr txBox="1"/>
          <p:nvPr/>
        </p:nvSpPr>
        <p:spPr>
          <a:xfrm>
            <a:off x="4365685" y="1290431"/>
            <a:ext cx="3516091" cy="707886"/>
          </a:xfrm>
          <a:prstGeom prst="rect">
            <a:avLst/>
          </a:prstGeom>
          <a:noFill/>
        </p:spPr>
        <p:txBody>
          <a:bodyPr wrap="none" rtlCol="0">
            <a:spAutoFit/>
          </a:bodyPr>
          <a:lstStyle/>
          <a:p>
            <a:r>
              <a:rPr lang="es-CL" sz="4000" b="1" u="sng" dirty="0"/>
              <a:t>CLASIFICACIÓN </a:t>
            </a:r>
            <a:endParaRPr lang="en-US" sz="4000" b="1" u="sng" dirty="0"/>
          </a:p>
        </p:txBody>
      </p:sp>
    </p:spTree>
    <p:extLst>
      <p:ext uri="{BB962C8B-B14F-4D97-AF65-F5344CB8AC3E}">
        <p14:creationId xmlns:p14="http://schemas.microsoft.com/office/powerpoint/2010/main" val="3794202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73FFBFE3-665F-4208-AD1D-B3BA602B919C}"/>
              </a:ext>
            </a:extLst>
          </p:cNvPr>
          <p:cNvPicPr>
            <a:picLocks noChangeAspect="1"/>
          </p:cNvPicPr>
          <p:nvPr/>
        </p:nvPicPr>
        <p:blipFill>
          <a:blip r:embed="rId2"/>
          <a:stretch>
            <a:fillRect/>
          </a:stretch>
        </p:blipFill>
        <p:spPr>
          <a:xfrm>
            <a:off x="6096000" y="2956810"/>
            <a:ext cx="5838825" cy="3952875"/>
          </a:xfrm>
          <a:prstGeom prst="rect">
            <a:avLst/>
          </a:prstGeom>
        </p:spPr>
      </p:pic>
      <p:pic>
        <p:nvPicPr>
          <p:cNvPr id="7" name="Imagen 6">
            <a:extLst>
              <a:ext uri="{FF2B5EF4-FFF2-40B4-BE49-F238E27FC236}">
                <a16:creationId xmlns:a16="http://schemas.microsoft.com/office/drawing/2014/main" id="{A0626675-AE9C-43D9-9A58-51C889F54351}"/>
              </a:ext>
            </a:extLst>
          </p:cNvPr>
          <p:cNvPicPr>
            <a:picLocks noChangeAspect="1"/>
          </p:cNvPicPr>
          <p:nvPr/>
        </p:nvPicPr>
        <p:blipFill>
          <a:blip r:embed="rId3"/>
          <a:stretch>
            <a:fillRect/>
          </a:stretch>
        </p:blipFill>
        <p:spPr>
          <a:xfrm>
            <a:off x="3284792" y="791316"/>
            <a:ext cx="3048000" cy="2905125"/>
          </a:xfrm>
          <a:prstGeom prst="rect">
            <a:avLst/>
          </a:prstGeom>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esquinas redondeadas 1">
            <a:extLst>
              <a:ext uri="{FF2B5EF4-FFF2-40B4-BE49-F238E27FC236}">
                <a16:creationId xmlns:a16="http://schemas.microsoft.com/office/drawing/2014/main" id="{57412577-41E8-4385-9FA8-B8CB8A4CA78D}"/>
              </a:ext>
            </a:extLst>
          </p:cNvPr>
          <p:cNvSpPr/>
          <p:nvPr/>
        </p:nvSpPr>
        <p:spPr>
          <a:xfrm>
            <a:off x="193964" y="3696441"/>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EFECTO DESEADO </a:t>
            </a:r>
            <a:endParaRPr lang="en-US" sz="2800" b="1" dirty="0"/>
          </a:p>
        </p:txBody>
      </p:sp>
      <p:sp>
        <p:nvSpPr>
          <p:cNvPr id="3" name="Rectángulo 2">
            <a:extLst>
              <a:ext uri="{FF2B5EF4-FFF2-40B4-BE49-F238E27FC236}">
                <a16:creationId xmlns:a16="http://schemas.microsoft.com/office/drawing/2014/main" id="{8C7ACB27-6D50-4A9A-B789-435B1E4153CB}"/>
              </a:ext>
            </a:extLst>
          </p:cNvPr>
          <p:cNvSpPr/>
          <p:nvPr/>
        </p:nvSpPr>
        <p:spPr>
          <a:xfrm>
            <a:off x="5915820" y="1202484"/>
            <a:ext cx="6096000" cy="1754326"/>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Destrucción</a:t>
            </a:r>
            <a:r>
              <a:rPr lang="es-ES" dirty="0">
                <a:solidFill>
                  <a:schemeClr val="bg1"/>
                </a:solidFill>
              </a:rPr>
              <a:t>: </a:t>
            </a:r>
          </a:p>
          <a:p>
            <a:endParaRPr lang="es-ES" dirty="0">
              <a:solidFill>
                <a:schemeClr val="bg1"/>
              </a:solidFill>
            </a:endParaRPr>
          </a:p>
          <a:p>
            <a:r>
              <a:rPr lang="es-ES" dirty="0">
                <a:solidFill>
                  <a:schemeClr val="bg1"/>
                </a:solidFill>
              </a:rPr>
              <a:t>Son aquellos que se efectúan con el propósito de destruir el material del enemigo. Requiere de Observadores Adelantados y puede requerir gran consumo de munición, prima el concepto de precisión sobre la rapidez en </a:t>
            </a:r>
            <a:r>
              <a:rPr lang="en-US" dirty="0" err="1">
                <a:solidFill>
                  <a:schemeClr val="bg1"/>
                </a:solidFill>
              </a:rPr>
              <a:t>su</a:t>
            </a:r>
            <a:r>
              <a:rPr lang="en-US" dirty="0">
                <a:solidFill>
                  <a:schemeClr val="bg1"/>
                </a:solidFill>
              </a:rPr>
              <a:t> </a:t>
            </a:r>
            <a:r>
              <a:rPr lang="en-US" dirty="0" err="1">
                <a:solidFill>
                  <a:schemeClr val="bg1"/>
                </a:solidFill>
              </a:rPr>
              <a:t>ejecución</a:t>
            </a:r>
            <a:r>
              <a:rPr lang="en-US" dirty="0">
                <a:solidFill>
                  <a:schemeClr val="bg1"/>
                </a:solidFill>
              </a:rPr>
              <a:t>.</a:t>
            </a:r>
          </a:p>
        </p:txBody>
      </p:sp>
      <p:sp>
        <p:nvSpPr>
          <p:cNvPr id="6" name="Rectángulo 5">
            <a:extLst>
              <a:ext uri="{FF2B5EF4-FFF2-40B4-BE49-F238E27FC236}">
                <a16:creationId xmlns:a16="http://schemas.microsoft.com/office/drawing/2014/main" id="{6EF73D22-259F-4876-A537-B21AEA9F52B1}"/>
              </a:ext>
            </a:extLst>
          </p:cNvPr>
          <p:cNvSpPr/>
          <p:nvPr/>
        </p:nvSpPr>
        <p:spPr>
          <a:xfrm>
            <a:off x="1774647" y="5255981"/>
            <a:ext cx="6275500" cy="1477328"/>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s-ES" b="1" dirty="0">
                <a:solidFill>
                  <a:schemeClr val="bg1"/>
                </a:solidFill>
              </a:rPr>
              <a:t>Fuego de Neutralización</a:t>
            </a:r>
            <a:r>
              <a:rPr lang="es-ES" dirty="0">
                <a:solidFill>
                  <a:schemeClr val="bg1"/>
                </a:solidFill>
              </a:rPr>
              <a:t>:</a:t>
            </a:r>
          </a:p>
          <a:p>
            <a:r>
              <a:rPr lang="es-ES" dirty="0">
                <a:solidFill>
                  <a:schemeClr val="bg1"/>
                </a:solidFill>
              </a:rPr>
              <a:t> Son aquellos que se efectúan para obstruir o interrumpir en un plazo determinado los movimientos del enemigo y/o el empleo de su armamento, lo </a:t>
            </a:r>
            <a:r>
              <a:rPr lang="en-US" dirty="0">
                <a:solidFill>
                  <a:schemeClr val="bg1"/>
                </a:solidFill>
              </a:rPr>
              <a:t>que </a:t>
            </a:r>
            <a:r>
              <a:rPr lang="en-US" dirty="0" err="1">
                <a:solidFill>
                  <a:schemeClr val="bg1"/>
                </a:solidFill>
              </a:rPr>
              <a:t>implica</a:t>
            </a:r>
            <a:r>
              <a:rPr lang="en-US" dirty="0">
                <a:solidFill>
                  <a:schemeClr val="bg1"/>
                </a:solidFill>
              </a:rPr>
              <a:t> que </a:t>
            </a:r>
            <a:r>
              <a:rPr lang="en-US" dirty="0" err="1">
                <a:solidFill>
                  <a:schemeClr val="bg1"/>
                </a:solidFill>
              </a:rPr>
              <a:t>su</a:t>
            </a:r>
            <a:r>
              <a:rPr lang="en-US" dirty="0">
                <a:solidFill>
                  <a:schemeClr val="bg1"/>
                </a:solidFill>
              </a:rPr>
              <a:t> </a:t>
            </a:r>
            <a:r>
              <a:rPr lang="en-US" dirty="0" err="1">
                <a:solidFill>
                  <a:schemeClr val="bg1"/>
                </a:solidFill>
              </a:rPr>
              <a:t>efecto</a:t>
            </a:r>
            <a:r>
              <a:rPr lang="en-US" dirty="0">
                <a:solidFill>
                  <a:schemeClr val="bg1"/>
                </a:solidFill>
              </a:rPr>
              <a:t> es  </a:t>
            </a:r>
            <a:r>
              <a:rPr lang="en-US" dirty="0" err="1">
                <a:solidFill>
                  <a:schemeClr val="bg1"/>
                </a:solidFill>
              </a:rPr>
              <a:t>relativamente</a:t>
            </a:r>
            <a:r>
              <a:rPr lang="en-US" dirty="0">
                <a:solidFill>
                  <a:schemeClr val="bg1"/>
                </a:solidFill>
              </a:rPr>
              <a:t> temporal.</a:t>
            </a:r>
          </a:p>
        </p:txBody>
      </p:sp>
    </p:spTree>
    <p:extLst>
      <p:ext uri="{BB962C8B-B14F-4D97-AF65-F5344CB8AC3E}">
        <p14:creationId xmlns:p14="http://schemas.microsoft.com/office/powerpoint/2010/main" val="371527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E99E9179-E192-4CE6-B53B-1A46648D744D}"/>
              </a:ext>
            </a:extLst>
          </p:cNvPr>
          <p:cNvPicPr>
            <a:picLocks noChangeAspect="1"/>
          </p:cNvPicPr>
          <p:nvPr/>
        </p:nvPicPr>
        <p:blipFill>
          <a:blip r:embed="rId2"/>
          <a:stretch>
            <a:fillRect/>
          </a:stretch>
        </p:blipFill>
        <p:spPr>
          <a:xfrm>
            <a:off x="9323364" y="1042041"/>
            <a:ext cx="2525121" cy="4053023"/>
          </a:xfrm>
          <a:prstGeom prst="rect">
            <a:avLst/>
          </a:prstGeom>
        </p:spPr>
      </p:pic>
      <p:pic>
        <p:nvPicPr>
          <p:cNvPr id="8" name="Imagen 7">
            <a:extLst>
              <a:ext uri="{FF2B5EF4-FFF2-40B4-BE49-F238E27FC236}">
                <a16:creationId xmlns:a16="http://schemas.microsoft.com/office/drawing/2014/main" id="{1824B62E-29C0-4672-8E3F-CC0B1DE69046}"/>
              </a:ext>
            </a:extLst>
          </p:cNvPr>
          <p:cNvPicPr>
            <a:picLocks noChangeAspect="1"/>
          </p:cNvPicPr>
          <p:nvPr/>
        </p:nvPicPr>
        <p:blipFill>
          <a:blip r:embed="rId3"/>
          <a:stretch>
            <a:fillRect/>
          </a:stretch>
        </p:blipFill>
        <p:spPr>
          <a:xfrm>
            <a:off x="0" y="144528"/>
            <a:ext cx="5568491" cy="3787393"/>
          </a:xfrm>
          <a:prstGeom prst="rect">
            <a:avLst/>
          </a:prstGeom>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AC87B024-B172-4BDC-B511-E3B15DD5FC4D}"/>
              </a:ext>
            </a:extLst>
          </p:cNvPr>
          <p:cNvSpPr/>
          <p:nvPr/>
        </p:nvSpPr>
        <p:spPr>
          <a:xfrm>
            <a:off x="306506" y="3193257"/>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EFECTO DESEADO </a:t>
            </a:r>
            <a:endParaRPr lang="en-US" sz="2800" b="1" dirty="0"/>
          </a:p>
        </p:txBody>
      </p:sp>
      <p:sp>
        <p:nvSpPr>
          <p:cNvPr id="2" name="Rectángulo 1">
            <a:extLst>
              <a:ext uri="{FF2B5EF4-FFF2-40B4-BE49-F238E27FC236}">
                <a16:creationId xmlns:a16="http://schemas.microsoft.com/office/drawing/2014/main" id="{9ABF449E-7A35-4210-BB02-BBE6B3153B87}"/>
              </a:ext>
            </a:extLst>
          </p:cNvPr>
          <p:cNvSpPr/>
          <p:nvPr/>
        </p:nvSpPr>
        <p:spPr>
          <a:xfrm>
            <a:off x="2920858" y="864522"/>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Hostigamiento</a:t>
            </a:r>
            <a:r>
              <a:rPr lang="es-ES" dirty="0">
                <a:solidFill>
                  <a:schemeClr val="bg1"/>
                </a:solidFill>
              </a:rPr>
              <a:t>:</a:t>
            </a:r>
          </a:p>
          <a:p>
            <a:r>
              <a:rPr lang="es-ES" dirty="0">
                <a:solidFill>
                  <a:schemeClr val="bg1"/>
                </a:solidFill>
              </a:rPr>
              <a:t> Son aquellos que se efectúan para afectar la moral del enemigo, dificultando su reagrupamiento, negándole el descanso o causándole bajas. Preferentemente se</a:t>
            </a:r>
          </a:p>
          <a:p>
            <a:r>
              <a:rPr lang="es-ES" dirty="0">
                <a:solidFill>
                  <a:schemeClr val="bg1"/>
                </a:solidFill>
              </a:rPr>
              <a:t>ejecuta en horas de oscuridad.</a:t>
            </a:r>
            <a:endParaRPr lang="en-US" dirty="0">
              <a:solidFill>
                <a:schemeClr val="bg1"/>
              </a:solidFill>
            </a:endParaRPr>
          </a:p>
        </p:txBody>
      </p:sp>
      <p:sp>
        <p:nvSpPr>
          <p:cNvPr id="3" name="Rectángulo 2">
            <a:extLst>
              <a:ext uri="{FF2B5EF4-FFF2-40B4-BE49-F238E27FC236}">
                <a16:creationId xmlns:a16="http://schemas.microsoft.com/office/drawing/2014/main" id="{D0F88422-1D50-489A-B1C2-7F16070AC47F}"/>
              </a:ext>
            </a:extLst>
          </p:cNvPr>
          <p:cNvSpPr/>
          <p:nvPr/>
        </p:nvSpPr>
        <p:spPr>
          <a:xfrm>
            <a:off x="4425357" y="3068553"/>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Iluminación</a:t>
            </a:r>
            <a:r>
              <a:rPr lang="es-ES" dirty="0">
                <a:solidFill>
                  <a:schemeClr val="bg1"/>
                </a:solidFill>
              </a:rPr>
              <a:t>:</a:t>
            </a:r>
          </a:p>
          <a:p>
            <a:r>
              <a:rPr lang="es-ES" dirty="0">
                <a:solidFill>
                  <a:schemeClr val="bg1"/>
                </a:solidFill>
              </a:rPr>
              <a:t> Son aquellos que se efectúan para iluminar un área determinada enemiga, observar sus movimientos nocturnos, </a:t>
            </a:r>
            <a:r>
              <a:rPr lang="es-ES" dirty="0" err="1">
                <a:solidFill>
                  <a:schemeClr val="bg1"/>
                </a:solidFill>
              </a:rPr>
              <a:t>espotear</a:t>
            </a:r>
            <a:r>
              <a:rPr lang="es-ES" dirty="0">
                <a:solidFill>
                  <a:schemeClr val="bg1"/>
                </a:solidFill>
              </a:rPr>
              <a:t> los tiros y prestar apoyo a fuerzas amigas durante las horas de oscuridad.</a:t>
            </a:r>
            <a:endParaRPr lang="en-US" dirty="0">
              <a:solidFill>
                <a:schemeClr val="bg1"/>
              </a:solidFill>
            </a:endParaRPr>
          </a:p>
        </p:txBody>
      </p:sp>
      <p:sp>
        <p:nvSpPr>
          <p:cNvPr id="7" name="Rectángulo 6">
            <a:extLst>
              <a:ext uri="{FF2B5EF4-FFF2-40B4-BE49-F238E27FC236}">
                <a16:creationId xmlns:a16="http://schemas.microsoft.com/office/drawing/2014/main" id="{817A82AE-3D05-4DCD-965D-E303A3872991}"/>
              </a:ext>
            </a:extLst>
          </p:cNvPr>
          <p:cNvSpPr/>
          <p:nvPr/>
        </p:nvSpPr>
        <p:spPr>
          <a:xfrm>
            <a:off x="443346" y="5183920"/>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Interdicción</a:t>
            </a:r>
            <a:r>
              <a:rPr lang="es-ES" dirty="0">
                <a:solidFill>
                  <a:schemeClr val="bg1"/>
                </a:solidFill>
              </a:rPr>
              <a:t>:</a:t>
            </a:r>
          </a:p>
          <a:p>
            <a:r>
              <a:rPr lang="es-ES" dirty="0">
                <a:solidFill>
                  <a:schemeClr val="bg1"/>
                </a:solidFill>
              </a:rPr>
              <a:t> Son aquellos que se efectúan para aislar el campo de batalla, impidiendo el refuerzo del enemigo </a:t>
            </a:r>
            <a:r>
              <a:rPr lang="en-US" dirty="0">
                <a:solidFill>
                  <a:schemeClr val="bg1"/>
                </a:solidFill>
              </a:rPr>
              <a:t>y/o </a:t>
            </a:r>
            <a:r>
              <a:rPr lang="en-US" dirty="0" err="1">
                <a:solidFill>
                  <a:schemeClr val="bg1"/>
                </a:solidFill>
              </a:rPr>
              <a:t>retira</a:t>
            </a:r>
            <a:endParaRPr lang="en-US" dirty="0">
              <a:solidFill>
                <a:schemeClr val="bg1"/>
              </a:solidFill>
            </a:endParaRPr>
          </a:p>
        </p:txBody>
      </p:sp>
    </p:spTree>
    <p:extLst>
      <p:ext uri="{BB962C8B-B14F-4D97-AF65-F5344CB8AC3E}">
        <p14:creationId xmlns:p14="http://schemas.microsoft.com/office/powerpoint/2010/main" val="2771916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A9D793B6-2F41-48D6-B4DB-2294663325D1}"/>
              </a:ext>
            </a:extLst>
          </p:cNvPr>
          <p:cNvPicPr>
            <a:picLocks noChangeAspect="1"/>
          </p:cNvPicPr>
          <p:nvPr/>
        </p:nvPicPr>
        <p:blipFill>
          <a:blip r:embed="rId2"/>
          <a:stretch>
            <a:fillRect/>
          </a:stretch>
        </p:blipFill>
        <p:spPr>
          <a:xfrm>
            <a:off x="110837" y="124691"/>
            <a:ext cx="11887200" cy="6733309"/>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3B13DE07-CAF7-4F32-8074-7FEC162FF77D}"/>
              </a:ext>
            </a:extLst>
          </p:cNvPr>
          <p:cNvSpPr/>
          <p:nvPr/>
        </p:nvSpPr>
        <p:spPr>
          <a:xfrm>
            <a:off x="306506" y="3193257"/>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EMPLEO TÁCTICO  </a:t>
            </a:r>
            <a:endParaRPr lang="en-US" sz="2800" b="1" dirty="0"/>
          </a:p>
        </p:txBody>
      </p:sp>
      <p:sp>
        <p:nvSpPr>
          <p:cNvPr id="2" name="Rectángulo 1">
            <a:extLst>
              <a:ext uri="{FF2B5EF4-FFF2-40B4-BE49-F238E27FC236}">
                <a16:creationId xmlns:a16="http://schemas.microsoft.com/office/drawing/2014/main" id="{9A225A15-272D-40A2-A11C-1E6C5E84AD9F}"/>
              </a:ext>
            </a:extLst>
          </p:cNvPr>
          <p:cNvSpPr/>
          <p:nvPr/>
        </p:nvSpPr>
        <p:spPr>
          <a:xfrm>
            <a:off x="4759036" y="1217297"/>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Apoyo Estrecho</a:t>
            </a:r>
            <a:r>
              <a:rPr lang="es-ES" dirty="0">
                <a:solidFill>
                  <a:schemeClr val="bg1"/>
                </a:solidFill>
              </a:rPr>
              <a:t>: </a:t>
            </a:r>
          </a:p>
          <a:p>
            <a:r>
              <a:rPr lang="es-ES" dirty="0">
                <a:solidFill>
                  <a:schemeClr val="bg1"/>
                </a:solidFill>
              </a:rPr>
              <a:t>Son aquellos que se efectúan </a:t>
            </a:r>
            <a:r>
              <a:rPr lang="en-US" dirty="0" err="1">
                <a:solidFill>
                  <a:schemeClr val="bg1"/>
                </a:solidFill>
              </a:rPr>
              <a:t>sobre</a:t>
            </a:r>
            <a:r>
              <a:rPr lang="en-US" dirty="0">
                <a:solidFill>
                  <a:schemeClr val="bg1"/>
                </a:solidFill>
              </a:rPr>
              <a:t> </a:t>
            </a:r>
            <a:r>
              <a:rPr lang="en-US" dirty="0" err="1">
                <a:solidFill>
                  <a:schemeClr val="bg1"/>
                </a:solidFill>
              </a:rPr>
              <a:t>tropas</a:t>
            </a:r>
            <a:r>
              <a:rPr lang="en-US" dirty="0">
                <a:solidFill>
                  <a:schemeClr val="bg1"/>
                </a:solidFill>
              </a:rPr>
              <a:t>, </a:t>
            </a:r>
            <a:r>
              <a:rPr lang="en-US" dirty="0" err="1">
                <a:solidFill>
                  <a:schemeClr val="bg1"/>
                </a:solidFill>
              </a:rPr>
              <a:t>armamento</a:t>
            </a:r>
            <a:r>
              <a:rPr lang="en-US" dirty="0">
                <a:solidFill>
                  <a:schemeClr val="bg1"/>
                </a:solidFill>
              </a:rPr>
              <a:t> o </a:t>
            </a:r>
            <a:r>
              <a:rPr lang="en-US" dirty="0" err="1">
                <a:solidFill>
                  <a:schemeClr val="bg1"/>
                </a:solidFill>
              </a:rPr>
              <a:t>posiciones</a:t>
            </a:r>
            <a:r>
              <a:rPr lang="en-US" dirty="0">
                <a:solidFill>
                  <a:schemeClr val="bg1"/>
                </a:solidFill>
              </a:rPr>
              <a:t>  </a:t>
            </a:r>
            <a:r>
              <a:rPr lang="en-US" dirty="0" err="1">
                <a:solidFill>
                  <a:schemeClr val="bg1"/>
                </a:solidFill>
              </a:rPr>
              <a:t>enemigas</a:t>
            </a:r>
            <a:r>
              <a:rPr lang="en-US" dirty="0">
                <a:solidFill>
                  <a:schemeClr val="bg1"/>
                </a:solidFill>
              </a:rPr>
              <a:t>, que por </a:t>
            </a:r>
            <a:r>
              <a:rPr lang="en-US" dirty="0" err="1">
                <a:solidFill>
                  <a:schemeClr val="bg1"/>
                </a:solidFill>
              </a:rPr>
              <a:t>su</a:t>
            </a:r>
            <a:r>
              <a:rPr lang="en-US" dirty="0">
                <a:solidFill>
                  <a:schemeClr val="bg1"/>
                </a:solidFill>
              </a:rPr>
              <a:t> </a:t>
            </a:r>
            <a:r>
              <a:rPr lang="es-ES" dirty="0">
                <a:solidFill>
                  <a:schemeClr val="bg1"/>
                </a:solidFill>
              </a:rPr>
              <a:t>proximidad representen la amenaza más inmediata e importante para la Unidad que esta siendo apoyada.</a:t>
            </a:r>
            <a:endParaRPr lang="en-US" dirty="0">
              <a:solidFill>
                <a:schemeClr val="bg1"/>
              </a:solidFill>
            </a:endParaRPr>
          </a:p>
        </p:txBody>
      </p:sp>
      <p:sp>
        <p:nvSpPr>
          <p:cNvPr id="3" name="Rectángulo 2">
            <a:extLst>
              <a:ext uri="{FF2B5EF4-FFF2-40B4-BE49-F238E27FC236}">
                <a16:creationId xmlns:a16="http://schemas.microsoft.com/office/drawing/2014/main" id="{FDC29F4E-FB89-4A0D-AF22-A087C404F8CA}"/>
              </a:ext>
            </a:extLst>
          </p:cNvPr>
          <p:cNvSpPr/>
          <p:nvPr/>
        </p:nvSpPr>
        <p:spPr>
          <a:xfrm>
            <a:off x="4759036" y="3038009"/>
            <a:ext cx="6096000" cy="1754326"/>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Apoyo Profundo</a:t>
            </a:r>
            <a:r>
              <a:rPr lang="es-ES" dirty="0">
                <a:solidFill>
                  <a:schemeClr val="bg1"/>
                </a:solidFill>
              </a:rPr>
              <a:t>: </a:t>
            </a:r>
          </a:p>
          <a:p>
            <a:r>
              <a:rPr lang="es-ES" dirty="0">
                <a:solidFill>
                  <a:schemeClr val="bg1"/>
                </a:solidFill>
              </a:rPr>
              <a:t>Son aquellos que se efectúan sobre objetivos que no se encuentran en las cercanías inmediatas de las fuerzas propias. Su propósito es neutralizar reservas, destruir armamento, interferir el mando,</a:t>
            </a:r>
            <a:r>
              <a:rPr lang="en-US" dirty="0" err="1">
                <a:solidFill>
                  <a:schemeClr val="bg1"/>
                </a:solidFill>
              </a:rPr>
              <a:t>abastecimiento</a:t>
            </a:r>
            <a:r>
              <a:rPr lang="en-US" dirty="0">
                <a:solidFill>
                  <a:schemeClr val="bg1"/>
                </a:solidFill>
              </a:rPr>
              <a:t>, </a:t>
            </a:r>
            <a:r>
              <a:rPr lang="en-US" dirty="0" err="1">
                <a:solidFill>
                  <a:schemeClr val="bg1"/>
                </a:solidFill>
              </a:rPr>
              <a:t>comunicaciones</a:t>
            </a:r>
            <a:r>
              <a:rPr lang="en-US" dirty="0">
                <a:solidFill>
                  <a:schemeClr val="bg1"/>
                </a:solidFill>
              </a:rPr>
              <a:t> y </a:t>
            </a:r>
            <a:r>
              <a:rPr lang="en-US" dirty="0" err="1">
                <a:solidFill>
                  <a:schemeClr val="bg1"/>
                </a:solidFill>
              </a:rPr>
              <a:t>observación</a:t>
            </a:r>
            <a:endParaRPr lang="en-US" dirty="0">
              <a:solidFill>
                <a:schemeClr val="bg1"/>
              </a:solidFill>
            </a:endParaRPr>
          </a:p>
        </p:txBody>
      </p:sp>
      <p:sp>
        <p:nvSpPr>
          <p:cNvPr id="7" name="Rectángulo 6">
            <a:extLst>
              <a:ext uri="{FF2B5EF4-FFF2-40B4-BE49-F238E27FC236}">
                <a16:creationId xmlns:a16="http://schemas.microsoft.com/office/drawing/2014/main" id="{3B9B3F37-96B6-4CE4-A4D7-13E9066F2387}"/>
              </a:ext>
            </a:extLst>
          </p:cNvPr>
          <p:cNvSpPr/>
          <p:nvPr/>
        </p:nvSpPr>
        <p:spPr>
          <a:xfrm>
            <a:off x="4759036" y="5135719"/>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Preparación</a:t>
            </a:r>
            <a:r>
              <a:rPr lang="es-ES" dirty="0">
                <a:solidFill>
                  <a:schemeClr val="bg1"/>
                </a:solidFill>
              </a:rPr>
              <a:t>: </a:t>
            </a:r>
          </a:p>
          <a:p>
            <a:r>
              <a:rPr lang="es-ES" dirty="0">
                <a:solidFill>
                  <a:schemeClr val="bg1"/>
                </a:solidFill>
              </a:rPr>
              <a:t>Son aquellos que se efectúan en </a:t>
            </a:r>
            <a:r>
              <a:rPr lang="en-US" dirty="0">
                <a:solidFill>
                  <a:schemeClr val="bg1"/>
                </a:solidFill>
              </a:rPr>
              <a:t>forma </a:t>
            </a:r>
            <a:r>
              <a:rPr lang="en-US" dirty="0" err="1">
                <a:solidFill>
                  <a:schemeClr val="bg1"/>
                </a:solidFill>
              </a:rPr>
              <a:t>preventiva</a:t>
            </a:r>
            <a:r>
              <a:rPr lang="en-US" dirty="0">
                <a:solidFill>
                  <a:schemeClr val="bg1"/>
                </a:solidFill>
              </a:rPr>
              <a:t> </a:t>
            </a:r>
            <a:r>
              <a:rPr lang="en-US" dirty="0" err="1">
                <a:solidFill>
                  <a:schemeClr val="bg1"/>
                </a:solidFill>
              </a:rPr>
              <a:t>sobre</a:t>
            </a:r>
            <a:r>
              <a:rPr lang="en-US" dirty="0">
                <a:solidFill>
                  <a:schemeClr val="bg1"/>
                </a:solidFill>
              </a:rPr>
              <a:t> </a:t>
            </a:r>
            <a:r>
              <a:rPr lang="en-US" dirty="0" err="1">
                <a:solidFill>
                  <a:schemeClr val="bg1"/>
                </a:solidFill>
              </a:rPr>
              <a:t>determinados</a:t>
            </a:r>
            <a:r>
              <a:rPr lang="en-US" dirty="0">
                <a:solidFill>
                  <a:schemeClr val="bg1"/>
                </a:solidFill>
              </a:rPr>
              <a:t> </a:t>
            </a:r>
            <a:r>
              <a:rPr lang="en-US" dirty="0" err="1">
                <a:solidFill>
                  <a:schemeClr val="bg1"/>
                </a:solidFill>
              </a:rPr>
              <a:t>objetivos</a:t>
            </a:r>
            <a:r>
              <a:rPr lang="en-US" dirty="0">
                <a:solidFill>
                  <a:schemeClr val="bg1"/>
                </a:solidFill>
              </a:rPr>
              <a:t>, para </a:t>
            </a:r>
            <a:r>
              <a:rPr lang="es-ES" dirty="0">
                <a:solidFill>
                  <a:schemeClr val="bg1"/>
                </a:solidFill>
              </a:rPr>
              <a:t>desgastar las capacidades de las fuerzas enemigas, previo al asalto de las fuerzas propias.</a:t>
            </a:r>
            <a:endParaRPr lang="en-US" dirty="0">
              <a:solidFill>
                <a:schemeClr val="bg1"/>
              </a:solidFill>
            </a:endParaRPr>
          </a:p>
        </p:txBody>
      </p:sp>
    </p:spTree>
    <p:extLst>
      <p:ext uri="{BB962C8B-B14F-4D97-AF65-F5344CB8AC3E}">
        <p14:creationId xmlns:p14="http://schemas.microsoft.com/office/powerpoint/2010/main" val="1249890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14D5BFD5-744B-4114-B36E-D58250702129}"/>
              </a:ext>
            </a:extLst>
          </p:cNvPr>
          <p:cNvPicPr>
            <a:picLocks noChangeAspect="1"/>
          </p:cNvPicPr>
          <p:nvPr/>
        </p:nvPicPr>
        <p:blipFill>
          <a:blip r:embed="rId2"/>
          <a:stretch>
            <a:fillRect/>
          </a:stretch>
        </p:blipFill>
        <p:spPr>
          <a:xfrm>
            <a:off x="0" y="26935"/>
            <a:ext cx="12192000" cy="6831065"/>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81A0C0EC-A5B1-4DD2-871B-2C45E4AC05DF}"/>
              </a:ext>
            </a:extLst>
          </p:cNvPr>
          <p:cNvSpPr/>
          <p:nvPr/>
        </p:nvSpPr>
        <p:spPr>
          <a:xfrm>
            <a:off x="844914" y="3116598"/>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EMPLEO TÁCTICO  </a:t>
            </a:r>
            <a:endParaRPr lang="en-US" sz="2800" b="1" dirty="0"/>
          </a:p>
        </p:txBody>
      </p:sp>
      <p:sp>
        <p:nvSpPr>
          <p:cNvPr id="3" name="Rectángulo 2">
            <a:extLst>
              <a:ext uri="{FF2B5EF4-FFF2-40B4-BE49-F238E27FC236}">
                <a16:creationId xmlns:a16="http://schemas.microsoft.com/office/drawing/2014/main" id="{A871FD8F-B8B1-48EF-A55B-737BF2EBC54B}"/>
              </a:ext>
            </a:extLst>
          </p:cNvPr>
          <p:cNvSpPr/>
          <p:nvPr/>
        </p:nvSpPr>
        <p:spPr>
          <a:xfrm>
            <a:off x="844914" y="875819"/>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Contra Baterías</a:t>
            </a:r>
            <a:r>
              <a:rPr lang="es-ES" dirty="0">
                <a:solidFill>
                  <a:schemeClr val="bg1"/>
                </a:solidFill>
              </a:rPr>
              <a:t>: </a:t>
            </a:r>
          </a:p>
          <a:p>
            <a:r>
              <a:rPr lang="es-ES" dirty="0">
                <a:solidFill>
                  <a:schemeClr val="bg1"/>
                </a:solidFill>
              </a:rPr>
              <a:t>Son aquellos que se efectúan para neutralizar o destruir la artillería y/o sistemas de control del </a:t>
            </a:r>
            <a:r>
              <a:rPr lang="en-US" dirty="0" err="1">
                <a:solidFill>
                  <a:schemeClr val="bg1"/>
                </a:solidFill>
              </a:rPr>
              <a:t>enemigo</a:t>
            </a:r>
            <a:r>
              <a:rPr lang="en-US" dirty="0">
                <a:solidFill>
                  <a:schemeClr val="bg1"/>
                </a:solidFill>
              </a:rPr>
              <a:t>.</a:t>
            </a:r>
          </a:p>
        </p:txBody>
      </p:sp>
      <p:sp>
        <p:nvSpPr>
          <p:cNvPr id="7" name="Rectángulo 6">
            <a:extLst>
              <a:ext uri="{FF2B5EF4-FFF2-40B4-BE49-F238E27FC236}">
                <a16:creationId xmlns:a16="http://schemas.microsoft.com/office/drawing/2014/main" id="{C00B7D92-421C-4916-A431-01CB147BF89F}"/>
              </a:ext>
            </a:extLst>
          </p:cNvPr>
          <p:cNvSpPr/>
          <p:nvPr/>
        </p:nvSpPr>
        <p:spPr>
          <a:xfrm>
            <a:off x="5915820" y="3489190"/>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Reconocimiento</a:t>
            </a:r>
            <a:r>
              <a:rPr lang="es-ES" dirty="0">
                <a:solidFill>
                  <a:schemeClr val="bg1"/>
                </a:solidFill>
              </a:rPr>
              <a:t>: </a:t>
            </a:r>
          </a:p>
          <a:p>
            <a:r>
              <a:rPr lang="es-ES" dirty="0">
                <a:solidFill>
                  <a:schemeClr val="bg1"/>
                </a:solidFill>
              </a:rPr>
              <a:t>Son aquellos que se efectúan sobre zonas en las cuales se cree que existen posiciones </a:t>
            </a:r>
            <a:r>
              <a:rPr lang="en-US" dirty="0" err="1">
                <a:solidFill>
                  <a:schemeClr val="bg1"/>
                </a:solidFill>
              </a:rPr>
              <a:t>sospechosas</a:t>
            </a:r>
            <a:r>
              <a:rPr lang="en-US" dirty="0">
                <a:solidFill>
                  <a:schemeClr val="bg1"/>
                </a:solidFill>
              </a:rPr>
              <a:t> (</a:t>
            </a:r>
            <a:r>
              <a:rPr lang="en-US" dirty="0" err="1">
                <a:solidFill>
                  <a:schemeClr val="bg1"/>
                </a:solidFill>
              </a:rPr>
              <a:t>camufladas</a:t>
            </a:r>
            <a:r>
              <a:rPr lang="en-US" dirty="0">
                <a:solidFill>
                  <a:schemeClr val="bg1"/>
                </a:solidFill>
              </a:rPr>
              <a:t>) o contra zonas </a:t>
            </a:r>
            <a:r>
              <a:rPr lang="en-US" dirty="0" err="1">
                <a:solidFill>
                  <a:schemeClr val="bg1"/>
                </a:solidFill>
              </a:rPr>
              <a:t>en</a:t>
            </a:r>
            <a:r>
              <a:rPr lang="en-US" dirty="0">
                <a:solidFill>
                  <a:schemeClr val="bg1"/>
                </a:solidFill>
              </a:rPr>
              <a:t> que </a:t>
            </a:r>
            <a:r>
              <a:rPr lang="en-US" dirty="0" err="1">
                <a:solidFill>
                  <a:schemeClr val="bg1"/>
                </a:solidFill>
              </a:rPr>
              <a:t>su</a:t>
            </a:r>
            <a:r>
              <a:rPr lang="en-US" dirty="0">
                <a:solidFill>
                  <a:schemeClr val="bg1"/>
                </a:solidFill>
              </a:rPr>
              <a:t> </a:t>
            </a:r>
            <a:r>
              <a:rPr lang="en-US" dirty="0" err="1">
                <a:solidFill>
                  <a:schemeClr val="bg1"/>
                </a:solidFill>
              </a:rPr>
              <a:t>cobertura</a:t>
            </a:r>
            <a:r>
              <a:rPr lang="en-US" dirty="0">
                <a:solidFill>
                  <a:schemeClr val="bg1"/>
                </a:solidFill>
              </a:rPr>
              <a:t> </a:t>
            </a:r>
            <a:r>
              <a:rPr lang="es-ES" dirty="0">
                <a:solidFill>
                  <a:schemeClr val="bg1"/>
                </a:solidFill>
              </a:rPr>
              <a:t>natural evite la observación y/o la apreciación de foto </a:t>
            </a:r>
            <a:r>
              <a:rPr lang="en-US" dirty="0" err="1">
                <a:solidFill>
                  <a:schemeClr val="bg1"/>
                </a:solidFill>
              </a:rPr>
              <a:t>inteligencia</a:t>
            </a:r>
            <a:endParaRPr lang="en-US" dirty="0">
              <a:solidFill>
                <a:schemeClr val="bg1"/>
              </a:solidFill>
            </a:endParaRPr>
          </a:p>
        </p:txBody>
      </p:sp>
      <p:sp>
        <p:nvSpPr>
          <p:cNvPr id="8" name="Rectángulo 7">
            <a:extLst>
              <a:ext uri="{FF2B5EF4-FFF2-40B4-BE49-F238E27FC236}">
                <a16:creationId xmlns:a16="http://schemas.microsoft.com/office/drawing/2014/main" id="{20608B4E-06CF-46B1-8F5B-625CE64BBF2D}"/>
              </a:ext>
            </a:extLst>
          </p:cNvPr>
          <p:cNvSpPr/>
          <p:nvPr/>
        </p:nvSpPr>
        <p:spPr>
          <a:xfrm>
            <a:off x="320574" y="5452907"/>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Supresión de Tiro A/A</a:t>
            </a:r>
            <a:r>
              <a:rPr lang="es-ES" dirty="0">
                <a:solidFill>
                  <a:schemeClr val="bg1"/>
                </a:solidFill>
              </a:rPr>
              <a:t>: </a:t>
            </a:r>
          </a:p>
          <a:p>
            <a:r>
              <a:rPr lang="es-ES" dirty="0">
                <a:solidFill>
                  <a:schemeClr val="bg1"/>
                </a:solidFill>
              </a:rPr>
              <a:t>Son aquellos que se efectúan para suprimir fuego antiaéreo </a:t>
            </a:r>
            <a:r>
              <a:rPr lang="es-ES" dirty="0" err="1">
                <a:solidFill>
                  <a:schemeClr val="bg1"/>
                </a:solidFill>
              </a:rPr>
              <a:t>enemigo,inmediatamente</a:t>
            </a:r>
            <a:r>
              <a:rPr lang="es-ES" dirty="0">
                <a:solidFill>
                  <a:schemeClr val="bg1"/>
                </a:solidFill>
              </a:rPr>
              <a:t> antes y durante un ataque aéreo propio sobre </a:t>
            </a:r>
            <a:r>
              <a:rPr lang="en-US" dirty="0" err="1">
                <a:solidFill>
                  <a:schemeClr val="bg1"/>
                </a:solidFill>
              </a:rPr>
              <a:t>posiciones</a:t>
            </a:r>
            <a:r>
              <a:rPr lang="en-US" dirty="0">
                <a:solidFill>
                  <a:schemeClr val="bg1"/>
                </a:solidFill>
              </a:rPr>
              <a:t> </a:t>
            </a:r>
            <a:r>
              <a:rPr lang="en-US" dirty="0" err="1">
                <a:solidFill>
                  <a:schemeClr val="bg1"/>
                </a:solidFill>
              </a:rPr>
              <a:t>enemigas</a:t>
            </a:r>
            <a:endParaRPr lang="en-US" dirty="0">
              <a:solidFill>
                <a:schemeClr val="bg1"/>
              </a:solidFill>
            </a:endParaRPr>
          </a:p>
        </p:txBody>
      </p:sp>
    </p:spTree>
    <p:extLst>
      <p:ext uri="{BB962C8B-B14F-4D97-AF65-F5344CB8AC3E}">
        <p14:creationId xmlns:p14="http://schemas.microsoft.com/office/powerpoint/2010/main" val="4258624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D3BFA2BB-770F-4942-84C3-2DC469777543}"/>
              </a:ext>
            </a:extLst>
          </p:cNvPr>
          <p:cNvPicPr>
            <a:picLocks noChangeAspect="1"/>
          </p:cNvPicPr>
          <p:nvPr/>
        </p:nvPicPr>
        <p:blipFill>
          <a:blip r:embed="rId2"/>
          <a:stretch>
            <a:fillRect/>
          </a:stretch>
        </p:blipFill>
        <p:spPr>
          <a:xfrm>
            <a:off x="835" y="2299854"/>
            <a:ext cx="6831642" cy="4494795"/>
          </a:xfrm>
          <a:prstGeom prst="rect">
            <a:avLst/>
          </a:prstGeom>
        </p:spPr>
      </p:pic>
      <p:pic>
        <p:nvPicPr>
          <p:cNvPr id="9" name="Imagen 8">
            <a:extLst>
              <a:ext uri="{FF2B5EF4-FFF2-40B4-BE49-F238E27FC236}">
                <a16:creationId xmlns:a16="http://schemas.microsoft.com/office/drawing/2014/main" id="{C15403D0-A43C-42B9-BF04-9FF1AA5A5214}"/>
              </a:ext>
            </a:extLst>
          </p:cNvPr>
          <p:cNvPicPr>
            <a:picLocks noChangeAspect="1"/>
          </p:cNvPicPr>
          <p:nvPr/>
        </p:nvPicPr>
        <p:blipFill>
          <a:blip r:embed="rId3"/>
          <a:stretch>
            <a:fillRect/>
          </a:stretch>
        </p:blipFill>
        <p:spPr>
          <a:xfrm>
            <a:off x="5224806" y="3102216"/>
            <a:ext cx="6943079" cy="3905482"/>
          </a:xfrm>
          <a:prstGeom prst="rect">
            <a:avLst/>
          </a:prstGeom>
        </p:spPr>
      </p:pic>
      <p:pic>
        <p:nvPicPr>
          <p:cNvPr id="8" name="Imagen 7">
            <a:extLst>
              <a:ext uri="{FF2B5EF4-FFF2-40B4-BE49-F238E27FC236}">
                <a16:creationId xmlns:a16="http://schemas.microsoft.com/office/drawing/2014/main" id="{2BE0402C-964D-4EDF-AE45-619B0DFB9EE4}"/>
              </a:ext>
            </a:extLst>
          </p:cNvPr>
          <p:cNvPicPr>
            <a:picLocks noChangeAspect="1"/>
          </p:cNvPicPr>
          <p:nvPr/>
        </p:nvPicPr>
        <p:blipFill>
          <a:blip r:embed="rId4"/>
          <a:stretch>
            <a:fillRect/>
          </a:stretch>
        </p:blipFill>
        <p:spPr>
          <a:xfrm>
            <a:off x="-3845" y="-2699"/>
            <a:ext cx="5791792" cy="3219450"/>
          </a:xfrm>
          <a:prstGeom prst="rect">
            <a:avLst/>
          </a:prstGeom>
        </p:spPr>
      </p:pic>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3B2A1337-623A-4AC1-8723-C48991D4BD64}"/>
              </a:ext>
            </a:extLst>
          </p:cNvPr>
          <p:cNvSpPr/>
          <p:nvPr/>
        </p:nvSpPr>
        <p:spPr>
          <a:xfrm>
            <a:off x="99255" y="2788467"/>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EMPLEO TÁCTICO  </a:t>
            </a:r>
            <a:endParaRPr lang="en-US" sz="2800" b="1" dirty="0"/>
          </a:p>
        </p:txBody>
      </p:sp>
      <p:sp>
        <p:nvSpPr>
          <p:cNvPr id="2" name="Rectángulo 1">
            <a:extLst>
              <a:ext uri="{FF2B5EF4-FFF2-40B4-BE49-F238E27FC236}">
                <a16:creationId xmlns:a16="http://schemas.microsoft.com/office/drawing/2014/main" id="{CFABD261-6C61-4A44-BE95-4FE2E842C3E1}"/>
              </a:ext>
            </a:extLst>
          </p:cNvPr>
          <p:cNvSpPr/>
          <p:nvPr/>
        </p:nvSpPr>
        <p:spPr>
          <a:xfrm>
            <a:off x="5444836" y="848104"/>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Defensivo</a:t>
            </a:r>
            <a:r>
              <a:rPr lang="es-ES" dirty="0">
                <a:solidFill>
                  <a:schemeClr val="bg1"/>
                </a:solidFill>
              </a:rPr>
              <a:t>:</a:t>
            </a:r>
          </a:p>
          <a:p>
            <a:r>
              <a:rPr lang="es-ES" dirty="0">
                <a:solidFill>
                  <a:schemeClr val="bg1"/>
                </a:solidFill>
              </a:rPr>
              <a:t> Son aquellos que se efectúan para proteger las fuerzas propias de un contraataque enemigo.</a:t>
            </a:r>
            <a:endParaRPr lang="en-US" dirty="0">
              <a:solidFill>
                <a:schemeClr val="bg1"/>
              </a:solidFill>
            </a:endParaRPr>
          </a:p>
        </p:txBody>
      </p:sp>
      <p:sp>
        <p:nvSpPr>
          <p:cNvPr id="3" name="Rectángulo 2">
            <a:extLst>
              <a:ext uri="{FF2B5EF4-FFF2-40B4-BE49-F238E27FC236}">
                <a16:creationId xmlns:a16="http://schemas.microsoft.com/office/drawing/2014/main" id="{8091E80F-F8FE-4B0C-9AAD-C1B2EE52FECF}"/>
              </a:ext>
            </a:extLst>
          </p:cNvPr>
          <p:cNvSpPr/>
          <p:nvPr/>
        </p:nvSpPr>
        <p:spPr>
          <a:xfrm>
            <a:off x="5967178" y="2828835"/>
            <a:ext cx="5394426" cy="1200329"/>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s-ES" b="1" dirty="0">
                <a:solidFill>
                  <a:schemeClr val="bg1"/>
                </a:solidFill>
              </a:rPr>
              <a:t>Fuego de Protección</a:t>
            </a:r>
            <a:r>
              <a:rPr lang="es-ES" dirty="0">
                <a:solidFill>
                  <a:schemeClr val="bg1"/>
                </a:solidFill>
              </a:rPr>
              <a:t>: </a:t>
            </a:r>
          </a:p>
          <a:p>
            <a:r>
              <a:rPr lang="es-ES" dirty="0">
                <a:solidFill>
                  <a:schemeClr val="bg1"/>
                </a:solidFill>
              </a:rPr>
              <a:t>Son aquellos que se efectúan para proteger las fuerzas propias en la reorganización, después de la captura de un objetivo enemigo.</a:t>
            </a:r>
            <a:endParaRPr lang="en-US" dirty="0">
              <a:solidFill>
                <a:schemeClr val="bg1"/>
              </a:solidFill>
            </a:endParaRPr>
          </a:p>
        </p:txBody>
      </p:sp>
      <p:sp>
        <p:nvSpPr>
          <p:cNvPr id="7" name="Rectángulo 6">
            <a:extLst>
              <a:ext uri="{FF2B5EF4-FFF2-40B4-BE49-F238E27FC236}">
                <a16:creationId xmlns:a16="http://schemas.microsoft.com/office/drawing/2014/main" id="{3EB71458-1356-4709-95D9-12EBF51FE617}"/>
              </a:ext>
            </a:extLst>
          </p:cNvPr>
          <p:cNvSpPr/>
          <p:nvPr/>
        </p:nvSpPr>
        <p:spPr>
          <a:xfrm>
            <a:off x="3172690" y="4962231"/>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Cortina</a:t>
            </a:r>
          </a:p>
          <a:p>
            <a:r>
              <a:rPr lang="es-ES" dirty="0">
                <a:solidFill>
                  <a:schemeClr val="bg1"/>
                </a:solidFill>
              </a:rPr>
              <a:t> Son aquellos que se efectúan para impedir la observación del enemigo de los movimientos de las fuerzas propias, mediante proyectiles especiales o generadores de </a:t>
            </a:r>
            <a:r>
              <a:rPr lang="en-US" dirty="0" err="1">
                <a:solidFill>
                  <a:schemeClr val="bg1"/>
                </a:solidFill>
              </a:rPr>
              <a:t>humo</a:t>
            </a:r>
            <a:r>
              <a:rPr lang="en-US" dirty="0">
                <a:solidFill>
                  <a:schemeClr val="bg1"/>
                </a:solidFill>
              </a:rPr>
              <a:t>.</a:t>
            </a:r>
          </a:p>
        </p:txBody>
      </p:sp>
    </p:spTree>
    <p:extLst>
      <p:ext uri="{BB962C8B-B14F-4D97-AF65-F5344CB8AC3E}">
        <p14:creationId xmlns:p14="http://schemas.microsoft.com/office/powerpoint/2010/main" val="3026208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9330BB0F-74E3-4F10-8218-238624E26344}"/>
              </a:ext>
            </a:extLst>
          </p:cNvPr>
          <p:cNvPicPr>
            <a:picLocks noChangeAspect="1"/>
          </p:cNvPicPr>
          <p:nvPr/>
        </p:nvPicPr>
        <p:blipFill>
          <a:blip r:embed="rId2"/>
          <a:stretch>
            <a:fillRect/>
          </a:stretch>
        </p:blipFill>
        <p:spPr>
          <a:xfrm>
            <a:off x="1017096" y="3747653"/>
            <a:ext cx="5272868" cy="3865418"/>
          </a:xfrm>
          <a:prstGeom prst="rect">
            <a:avLst/>
          </a:prstGeom>
        </p:spPr>
      </p:pic>
      <p:pic>
        <p:nvPicPr>
          <p:cNvPr id="9" name="Imagen 8">
            <a:extLst>
              <a:ext uri="{FF2B5EF4-FFF2-40B4-BE49-F238E27FC236}">
                <a16:creationId xmlns:a16="http://schemas.microsoft.com/office/drawing/2014/main" id="{034B13E4-769D-44A6-85E4-F6ECA93FA761}"/>
              </a:ext>
            </a:extLst>
          </p:cNvPr>
          <p:cNvPicPr>
            <a:picLocks noChangeAspect="1"/>
          </p:cNvPicPr>
          <p:nvPr/>
        </p:nvPicPr>
        <p:blipFill>
          <a:blip r:embed="rId3"/>
          <a:stretch>
            <a:fillRect/>
          </a:stretch>
        </p:blipFill>
        <p:spPr>
          <a:xfrm>
            <a:off x="6490643" y="2104978"/>
            <a:ext cx="5387566" cy="3575385"/>
          </a:xfrm>
          <a:prstGeom prst="rect">
            <a:avLst/>
          </a:prstGeom>
        </p:spPr>
      </p:pic>
      <p:pic>
        <p:nvPicPr>
          <p:cNvPr id="8" name="Imagen 7">
            <a:extLst>
              <a:ext uri="{FF2B5EF4-FFF2-40B4-BE49-F238E27FC236}">
                <a16:creationId xmlns:a16="http://schemas.microsoft.com/office/drawing/2014/main" id="{0E0CB5AC-8F93-40CA-8389-F94444C17F2A}"/>
              </a:ext>
            </a:extLst>
          </p:cNvPr>
          <p:cNvPicPr>
            <a:picLocks noChangeAspect="1"/>
          </p:cNvPicPr>
          <p:nvPr/>
        </p:nvPicPr>
        <p:blipFill>
          <a:blip r:embed="rId4"/>
          <a:stretch>
            <a:fillRect/>
          </a:stretch>
        </p:blipFill>
        <p:spPr>
          <a:xfrm>
            <a:off x="10391" y="771022"/>
            <a:ext cx="5715000" cy="3000375"/>
          </a:xfrm>
          <a:prstGeom prst="rect">
            <a:avLst/>
          </a:prstGeom>
        </p:spPr>
      </p:pic>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05885" y="124691"/>
            <a:ext cx="605935" cy="64633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93F90C86-F455-4003-9A56-F665C25FAA7D}"/>
              </a:ext>
            </a:extLst>
          </p:cNvPr>
          <p:cNvSpPr/>
          <p:nvPr/>
        </p:nvSpPr>
        <p:spPr>
          <a:xfrm>
            <a:off x="320574" y="3193256"/>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POR SU GRADO DE PREDETERMINACIÓN  </a:t>
            </a:r>
            <a:endParaRPr lang="en-US" sz="2800" b="1" dirty="0"/>
          </a:p>
        </p:txBody>
      </p:sp>
      <p:sp>
        <p:nvSpPr>
          <p:cNvPr id="2" name="Rectángulo 1">
            <a:extLst>
              <a:ext uri="{FF2B5EF4-FFF2-40B4-BE49-F238E27FC236}">
                <a16:creationId xmlns:a16="http://schemas.microsoft.com/office/drawing/2014/main" id="{33E2E74A-112D-4F75-BBA5-52094EC23888}"/>
              </a:ext>
            </a:extLst>
          </p:cNvPr>
          <p:cNvSpPr/>
          <p:nvPr/>
        </p:nvSpPr>
        <p:spPr>
          <a:xfrm>
            <a:off x="193964" y="5665144"/>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Predeterminado</a:t>
            </a:r>
            <a:r>
              <a:rPr lang="es-ES" dirty="0">
                <a:solidFill>
                  <a:schemeClr val="bg1"/>
                </a:solidFill>
              </a:rPr>
              <a:t>: </a:t>
            </a:r>
          </a:p>
          <a:p>
            <a:r>
              <a:rPr lang="es-ES" dirty="0">
                <a:solidFill>
                  <a:schemeClr val="bg1"/>
                </a:solidFill>
              </a:rPr>
              <a:t>Son aquellos que se efectúan de acuerdo a una planificación previa contra objetivos de ubicación conocida, a una hora establecida con antelación. Se </a:t>
            </a:r>
            <a:r>
              <a:rPr lang="en-US" dirty="0" err="1">
                <a:solidFill>
                  <a:schemeClr val="bg1"/>
                </a:solidFill>
              </a:rPr>
              <a:t>ejecuta</a:t>
            </a:r>
            <a:r>
              <a:rPr lang="en-US" dirty="0">
                <a:solidFill>
                  <a:schemeClr val="bg1"/>
                </a:solidFill>
              </a:rPr>
              <a:t> contra </a:t>
            </a:r>
            <a:r>
              <a:rPr lang="en-US" dirty="0" err="1">
                <a:solidFill>
                  <a:schemeClr val="bg1"/>
                </a:solidFill>
              </a:rPr>
              <a:t>defensas</a:t>
            </a:r>
            <a:r>
              <a:rPr lang="en-US" dirty="0">
                <a:solidFill>
                  <a:schemeClr val="bg1"/>
                </a:solidFill>
              </a:rPr>
              <a:t> </a:t>
            </a:r>
            <a:r>
              <a:rPr lang="en-US" dirty="0" err="1">
                <a:solidFill>
                  <a:schemeClr val="bg1"/>
                </a:solidFill>
              </a:rPr>
              <a:t>enemigas</a:t>
            </a:r>
            <a:r>
              <a:rPr lang="en-US" dirty="0">
                <a:solidFill>
                  <a:schemeClr val="bg1"/>
                </a:solidFill>
              </a:rPr>
              <a:t> </a:t>
            </a:r>
            <a:r>
              <a:rPr lang="en-US" dirty="0" err="1">
                <a:solidFill>
                  <a:schemeClr val="bg1"/>
                </a:solidFill>
              </a:rPr>
              <a:t>confirmadas</a:t>
            </a:r>
            <a:r>
              <a:rPr lang="en-US" dirty="0">
                <a:solidFill>
                  <a:schemeClr val="bg1"/>
                </a:solidFill>
              </a:rPr>
              <a:t> </a:t>
            </a:r>
            <a:r>
              <a:rPr lang="en-US" dirty="0" err="1">
                <a:solidFill>
                  <a:schemeClr val="bg1"/>
                </a:solidFill>
              </a:rPr>
              <a:t>previamente</a:t>
            </a:r>
            <a:r>
              <a:rPr lang="en-US" dirty="0">
                <a:solidFill>
                  <a:schemeClr val="bg1"/>
                </a:solidFill>
              </a:rPr>
              <a:t> o </a:t>
            </a:r>
            <a:r>
              <a:rPr lang="en-US" dirty="0" err="1">
                <a:solidFill>
                  <a:schemeClr val="bg1"/>
                </a:solidFill>
              </a:rPr>
              <a:t>sospechosas</a:t>
            </a:r>
            <a:r>
              <a:rPr lang="en-US" dirty="0">
                <a:solidFill>
                  <a:schemeClr val="bg1"/>
                </a:solidFill>
              </a:rPr>
              <a:t>.</a:t>
            </a:r>
          </a:p>
        </p:txBody>
      </p:sp>
      <p:sp>
        <p:nvSpPr>
          <p:cNvPr id="3" name="Rectángulo 2">
            <a:extLst>
              <a:ext uri="{FF2B5EF4-FFF2-40B4-BE49-F238E27FC236}">
                <a16:creationId xmlns:a16="http://schemas.microsoft.com/office/drawing/2014/main" id="{5068D42E-540D-4D3E-8075-F804F35A5092}"/>
              </a:ext>
            </a:extLst>
          </p:cNvPr>
          <p:cNvSpPr/>
          <p:nvPr/>
        </p:nvSpPr>
        <p:spPr>
          <a:xfrm>
            <a:off x="6490643" y="5080198"/>
            <a:ext cx="5387566" cy="1200329"/>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s-ES" b="1" dirty="0">
                <a:solidFill>
                  <a:schemeClr val="bg1"/>
                </a:solidFill>
              </a:rPr>
              <a:t>Fuego a Pedido</a:t>
            </a:r>
            <a:r>
              <a:rPr lang="es-ES" dirty="0">
                <a:solidFill>
                  <a:schemeClr val="bg1"/>
                </a:solidFill>
              </a:rPr>
              <a:t>:</a:t>
            </a:r>
          </a:p>
          <a:p>
            <a:r>
              <a:rPr lang="es-ES" dirty="0">
                <a:solidFill>
                  <a:schemeClr val="bg1"/>
                </a:solidFill>
              </a:rPr>
              <a:t>Son aquellos que se efectúan sobre un blanco designado en respuesta a una solicitud de una Unidad </a:t>
            </a:r>
            <a:r>
              <a:rPr lang="en-US" dirty="0">
                <a:solidFill>
                  <a:schemeClr val="bg1"/>
                </a:solidFill>
              </a:rPr>
              <a:t>a </a:t>
            </a:r>
            <a:r>
              <a:rPr lang="en-US" dirty="0" err="1">
                <a:solidFill>
                  <a:schemeClr val="bg1"/>
                </a:solidFill>
              </a:rPr>
              <a:t>apoyar</a:t>
            </a:r>
            <a:r>
              <a:rPr lang="en-US" dirty="0">
                <a:solidFill>
                  <a:schemeClr val="bg1"/>
                </a:solidFill>
              </a:rPr>
              <a:t>.</a:t>
            </a:r>
          </a:p>
        </p:txBody>
      </p:sp>
      <p:sp>
        <p:nvSpPr>
          <p:cNvPr id="7" name="Rectángulo 6">
            <a:extLst>
              <a:ext uri="{FF2B5EF4-FFF2-40B4-BE49-F238E27FC236}">
                <a16:creationId xmlns:a16="http://schemas.microsoft.com/office/drawing/2014/main" id="{CD946E0C-59F9-4DD3-B292-40186E415397}"/>
              </a:ext>
            </a:extLst>
          </p:cNvPr>
          <p:cNvSpPr/>
          <p:nvPr/>
        </p:nvSpPr>
        <p:spPr>
          <a:xfrm>
            <a:off x="4585643" y="817188"/>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Oportunidad</a:t>
            </a:r>
            <a:r>
              <a:rPr lang="es-ES" dirty="0">
                <a:solidFill>
                  <a:schemeClr val="bg1"/>
                </a:solidFill>
              </a:rPr>
              <a:t>: </a:t>
            </a:r>
          </a:p>
          <a:p>
            <a:r>
              <a:rPr lang="es-ES" dirty="0">
                <a:solidFill>
                  <a:schemeClr val="bg1"/>
                </a:solidFill>
              </a:rPr>
              <a:t>Son aquellos que se efectúan sin una planificación formal y sin la solicitud de fuego de una Unidad a apoyar, sobre blancos que aparezcan o sean de </a:t>
            </a:r>
            <a:r>
              <a:rPr lang="en-US" dirty="0" err="1">
                <a:solidFill>
                  <a:schemeClr val="bg1"/>
                </a:solidFill>
              </a:rPr>
              <a:t>carácter</a:t>
            </a:r>
            <a:r>
              <a:rPr lang="en-US" dirty="0">
                <a:solidFill>
                  <a:schemeClr val="bg1"/>
                </a:solidFill>
              </a:rPr>
              <a:t> </a:t>
            </a:r>
            <a:r>
              <a:rPr lang="en-US" dirty="0" err="1">
                <a:solidFill>
                  <a:schemeClr val="bg1"/>
                </a:solidFill>
              </a:rPr>
              <a:t>transitorios</a:t>
            </a:r>
            <a:r>
              <a:rPr lang="en-US" dirty="0">
                <a:solidFill>
                  <a:schemeClr val="bg1"/>
                </a:solidFill>
              </a:rPr>
              <a:t>.</a:t>
            </a:r>
          </a:p>
        </p:txBody>
      </p:sp>
    </p:spTree>
    <p:extLst>
      <p:ext uri="{BB962C8B-B14F-4D97-AF65-F5344CB8AC3E}">
        <p14:creationId xmlns:p14="http://schemas.microsoft.com/office/powerpoint/2010/main" val="35379058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EDC9A54-D747-4ECF-91D5-50E214559BF8}"/>
              </a:ext>
            </a:extLst>
          </p:cNvPr>
          <p:cNvPicPr>
            <a:picLocks noChangeAspect="1"/>
          </p:cNvPicPr>
          <p:nvPr/>
        </p:nvPicPr>
        <p:blipFill>
          <a:blip r:embed="rId2"/>
          <a:stretch>
            <a:fillRect/>
          </a:stretch>
        </p:blipFill>
        <p:spPr>
          <a:xfrm>
            <a:off x="0" y="1340922"/>
            <a:ext cx="7528033" cy="5646025"/>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7516" y="124691"/>
            <a:ext cx="610465" cy="65116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6ADEE446-0433-4B16-A5D2-6AD71C548A6A}"/>
              </a:ext>
            </a:extLst>
          </p:cNvPr>
          <p:cNvSpPr/>
          <p:nvPr/>
        </p:nvSpPr>
        <p:spPr>
          <a:xfrm>
            <a:off x="0" y="1216860"/>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DE ACUERDO A LOS TIPOS DE FUEGO  </a:t>
            </a:r>
            <a:endParaRPr lang="en-US" sz="2800" b="1" dirty="0"/>
          </a:p>
        </p:txBody>
      </p:sp>
      <p:sp>
        <p:nvSpPr>
          <p:cNvPr id="2" name="Rectángulo 1">
            <a:extLst>
              <a:ext uri="{FF2B5EF4-FFF2-40B4-BE49-F238E27FC236}">
                <a16:creationId xmlns:a16="http://schemas.microsoft.com/office/drawing/2014/main" id="{5A2A3698-3889-4097-95EF-F7C4A88B61BA}"/>
              </a:ext>
            </a:extLst>
          </p:cNvPr>
          <p:cNvSpPr/>
          <p:nvPr/>
        </p:nvSpPr>
        <p:spPr>
          <a:xfrm>
            <a:off x="5811981" y="1149558"/>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Área</a:t>
            </a:r>
            <a:r>
              <a:rPr lang="es-ES" dirty="0">
                <a:solidFill>
                  <a:schemeClr val="bg1"/>
                </a:solidFill>
              </a:rPr>
              <a:t>: </a:t>
            </a:r>
          </a:p>
          <a:p>
            <a:r>
              <a:rPr lang="es-ES" dirty="0">
                <a:solidFill>
                  <a:schemeClr val="bg1"/>
                </a:solidFill>
              </a:rPr>
              <a:t>Son aquellos que se efectúan en un área prevista. Se utiliza el centro del objetivo como referencia</a:t>
            </a:r>
            <a:endParaRPr lang="en-US" dirty="0">
              <a:solidFill>
                <a:schemeClr val="bg1"/>
              </a:solidFill>
            </a:endParaRPr>
          </a:p>
        </p:txBody>
      </p:sp>
      <p:sp>
        <p:nvSpPr>
          <p:cNvPr id="3" name="Rectángulo 2">
            <a:extLst>
              <a:ext uri="{FF2B5EF4-FFF2-40B4-BE49-F238E27FC236}">
                <a16:creationId xmlns:a16="http://schemas.microsoft.com/office/drawing/2014/main" id="{F4882BFC-5389-4EEF-B7DE-C9907D7B3FE3}"/>
              </a:ext>
            </a:extLst>
          </p:cNvPr>
          <p:cNvSpPr/>
          <p:nvPr/>
        </p:nvSpPr>
        <p:spPr>
          <a:xfrm>
            <a:off x="5811981" y="2350920"/>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Precisión</a:t>
            </a:r>
            <a:r>
              <a:rPr lang="es-ES" dirty="0">
                <a:solidFill>
                  <a:schemeClr val="bg1"/>
                </a:solidFill>
              </a:rPr>
              <a:t>:</a:t>
            </a:r>
          </a:p>
          <a:p>
            <a:r>
              <a:rPr lang="es-ES" dirty="0">
                <a:solidFill>
                  <a:schemeClr val="bg1"/>
                </a:solidFill>
              </a:rPr>
              <a:t>Son aquellos que se efectúan para batir objetivos de punto o para registrar la caída de los piques y  aumentar la exactitud de las salvas siguientes, obteniendo primero las correcciones sobre el punto inicial.</a:t>
            </a:r>
            <a:endParaRPr lang="en-US" dirty="0">
              <a:solidFill>
                <a:schemeClr val="bg1"/>
              </a:solidFill>
            </a:endParaRPr>
          </a:p>
        </p:txBody>
      </p:sp>
      <p:sp>
        <p:nvSpPr>
          <p:cNvPr id="7" name="Rectángulo 6">
            <a:extLst>
              <a:ext uri="{FF2B5EF4-FFF2-40B4-BE49-F238E27FC236}">
                <a16:creationId xmlns:a16="http://schemas.microsoft.com/office/drawing/2014/main" id="{51EAEC3E-2EB1-4043-842D-96DF11E79A97}"/>
              </a:ext>
            </a:extLst>
          </p:cNvPr>
          <p:cNvSpPr/>
          <p:nvPr/>
        </p:nvSpPr>
        <p:spPr>
          <a:xfrm>
            <a:off x="5811981" y="4019612"/>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de Desfiladero o de Pendiente Abajo</a:t>
            </a:r>
            <a:r>
              <a:rPr lang="es-ES" dirty="0">
                <a:solidFill>
                  <a:schemeClr val="bg1"/>
                </a:solidFill>
              </a:rPr>
              <a:t>:</a:t>
            </a:r>
          </a:p>
          <a:p>
            <a:r>
              <a:rPr lang="es-ES" dirty="0">
                <a:solidFill>
                  <a:schemeClr val="bg1"/>
                </a:solidFill>
              </a:rPr>
              <a:t> Son aquellos que se efectúan contra objetivos que se encuentran detrás de un cerro o una quebrada respecto a la ubicación del buque o la </a:t>
            </a:r>
            <a:r>
              <a:rPr lang="en-US" dirty="0" err="1">
                <a:solidFill>
                  <a:schemeClr val="bg1"/>
                </a:solidFill>
              </a:rPr>
              <a:t>unidad</a:t>
            </a:r>
            <a:r>
              <a:rPr lang="en-US" dirty="0">
                <a:solidFill>
                  <a:schemeClr val="bg1"/>
                </a:solidFill>
              </a:rPr>
              <a:t> de </a:t>
            </a:r>
            <a:r>
              <a:rPr lang="en-US" dirty="0" err="1">
                <a:solidFill>
                  <a:schemeClr val="bg1"/>
                </a:solidFill>
              </a:rPr>
              <a:t>artillería</a:t>
            </a:r>
            <a:r>
              <a:rPr lang="en-US" dirty="0">
                <a:solidFill>
                  <a:schemeClr val="bg1"/>
                </a:solidFill>
              </a:rPr>
              <a:t>.</a:t>
            </a:r>
          </a:p>
        </p:txBody>
      </p:sp>
      <p:sp>
        <p:nvSpPr>
          <p:cNvPr id="8" name="Rectángulo 7">
            <a:extLst>
              <a:ext uri="{FF2B5EF4-FFF2-40B4-BE49-F238E27FC236}">
                <a16:creationId xmlns:a16="http://schemas.microsoft.com/office/drawing/2014/main" id="{062A4617-CF25-467F-B6E6-D552AEB13F96}"/>
              </a:ext>
            </a:extLst>
          </p:cNvPr>
          <p:cNvSpPr/>
          <p:nvPr/>
        </p:nvSpPr>
        <p:spPr>
          <a:xfrm>
            <a:off x="5811981" y="5503279"/>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Enfilado</a:t>
            </a:r>
            <a:r>
              <a:rPr lang="es-ES" dirty="0">
                <a:solidFill>
                  <a:schemeClr val="bg1"/>
                </a:solidFill>
              </a:rPr>
              <a:t>:</a:t>
            </a:r>
          </a:p>
          <a:p>
            <a:r>
              <a:rPr lang="es-ES" dirty="0">
                <a:solidFill>
                  <a:schemeClr val="bg1"/>
                </a:solidFill>
              </a:rPr>
              <a:t> Son aquellos que se efectúan cuando el blanco tiene un eje largo, que coincide su sentido con la línea de mira del buque o la unidad de artillería.</a:t>
            </a:r>
            <a:endParaRPr lang="en-US" dirty="0">
              <a:solidFill>
                <a:schemeClr val="bg1"/>
              </a:solidFill>
            </a:endParaRPr>
          </a:p>
        </p:txBody>
      </p:sp>
    </p:spTree>
    <p:extLst>
      <p:ext uri="{BB962C8B-B14F-4D97-AF65-F5344CB8AC3E}">
        <p14:creationId xmlns:p14="http://schemas.microsoft.com/office/powerpoint/2010/main" val="41424461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88619E06-170E-4C6D-A8FD-3AAEF988CB24}"/>
              </a:ext>
            </a:extLst>
          </p:cNvPr>
          <p:cNvPicPr>
            <a:picLocks noChangeAspect="1"/>
          </p:cNvPicPr>
          <p:nvPr/>
        </p:nvPicPr>
        <p:blipFill>
          <a:blip r:embed="rId2"/>
          <a:stretch>
            <a:fillRect/>
          </a:stretch>
        </p:blipFill>
        <p:spPr>
          <a:xfrm>
            <a:off x="0" y="864801"/>
            <a:ext cx="9531927" cy="5993199"/>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97516" y="124691"/>
            <a:ext cx="610465" cy="65116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esquinas redondeadas 5">
            <a:extLst>
              <a:ext uri="{FF2B5EF4-FFF2-40B4-BE49-F238E27FC236}">
                <a16:creationId xmlns:a16="http://schemas.microsoft.com/office/drawing/2014/main" id="{2CCAA91F-7B70-4526-BE68-1CCDEF4BD815}"/>
              </a:ext>
            </a:extLst>
          </p:cNvPr>
          <p:cNvSpPr/>
          <p:nvPr/>
        </p:nvSpPr>
        <p:spPr>
          <a:xfrm>
            <a:off x="193964" y="771022"/>
            <a:ext cx="3812345" cy="1111347"/>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2800" b="1" dirty="0"/>
              <a:t>DE ACUERDO A SU TÉCNICA DE EJECUCIÓN   </a:t>
            </a:r>
            <a:endParaRPr lang="en-US" sz="2800" b="1" dirty="0"/>
          </a:p>
        </p:txBody>
      </p:sp>
      <p:sp>
        <p:nvSpPr>
          <p:cNvPr id="2" name="Rectángulo 1">
            <a:extLst>
              <a:ext uri="{FF2B5EF4-FFF2-40B4-BE49-F238E27FC236}">
                <a16:creationId xmlns:a16="http://schemas.microsoft.com/office/drawing/2014/main" id="{CB4C0E69-0BE9-4C69-8694-1E4E0A454A31}"/>
              </a:ext>
            </a:extLst>
          </p:cNvPr>
          <p:cNvSpPr/>
          <p:nvPr/>
        </p:nvSpPr>
        <p:spPr>
          <a:xfrm>
            <a:off x="5506748" y="1121813"/>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Directo</a:t>
            </a:r>
            <a:r>
              <a:rPr lang="es-ES" dirty="0">
                <a:solidFill>
                  <a:schemeClr val="bg1"/>
                </a:solidFill>
              </a:rPr>
              <a:t>:</a:t>
            </a:r>
          </a:p>
          <a:p>
            <a:r>
              <a:rPr lang="es-ES" dirty="0">
                <a:solidFill>
                  <a:schemeClr val="bg1"/>
                </a:solidFill>
              </a:rPr>
              <a:t> Son aquellos que se efectúan sobre un objetivo visual que sirve de punto de apuntar para el </a:t>
            </a:r>
            <a:r>
              <a:rPr lang="es-ES" dirty="0" err="1">
                <a:solidFill>
                  <a:schemeClr val="bg1"/>
                </a:solidFill>
              </a:rPr>
              <a:t>Buque,Unidad</a:t>
            </a:r>
            <a:r>
              <a:rPr lang="es-ES" dirty="0">
                <a:solidFill>
                  <a:schemeClr val="bg1"/>
                </a:solidFill>
              </a:rPr>
              <a:t> de Artillería o Avión.</a:t>
            </a:r>
            <a:endParaRPr lang="en-US" dirty="0">
              <a:solidFill>
                <a:schemeClr val="bg1"/>
              </a:solidFill>
            </a:endParaRPr>
          </a:p>
        </p:txBody>
      </p:sp>
      <p:sp>
        <p:nvSpPr>
          <p:cNvPr id="3" name="Rectángulo 2">
            <a:extLst>
              <a:ext uri="{FF2B5EF4-FFF2-40B4-BE49-F238E27FC236}">
                <a16:creationId xmlns:a16="http://schemas.microsoft.com/office/drawing/2014/main" id="{F9005076-1E58-45EC-ACBB-72E974DAA0BC}"/>
              </a:ext>
            </a:extLst>
          </p:cNvPr>
          <p:cNvSpPr/>
          <p:nvPr/>
        </p:nvSpPr>
        <p:spPr>
          <a:xfrm>
            <a:off x="5506748" y="5091638"/>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Fuego Indirecto</a:t>
            </a:r>
            <a:r>
              <a:rPr lang="es-ES" dirty="0">
                <a:solidFill>
                  <a:schemeClr val="bg1"/>
                </a:solidFill>
              </a:rPr>
              <a:t>: </a:t>
            </a:r>
          </a:p>
          <a:p>
            <a:r>
              <a:rPr lang="es-ES" dirty="0">
                <a:solidFill>
                  <a:schemeClr val="bg1"/>
                </a:solidFill>
              </a:rPr>
              <a:t>Son aquellos que se efectúan sobre objetivos que no esta a la visual del Buque, Unidad de Artillería o Avión. Se requiere el empleo de Partidas de </a:t>
            </a:r>
            <a:r>
              <a:rPr lang="es-ES" dirty="0" err="1">
                <a:solidFill>
                  <a:schemeClr val="bg1"/>
                </a:solidFill>
              </a:rPr>
              <a:t>Espoteo</a:t>
            </a:r>
            <a:r>
              <a:rPr lang="es-ES" dirty="0">
                <a:solidFill>
                  <a:schemeClr val="bg1"/>
                </a:solidFill>
              </a:rPr>
              <a:t> en Tierra, Observadores Adelantados o Guías Aéreos, según sea el arma a emplear</a:t>
            </a:r>
            <a:endParaRPr lang="en-US" dirty="0">
              <a:solidFill>
                <a:schemeClr val="bg1"/>
              </a:solidFill>
            </a:endParaRPr>
          </a:p>
        </p:txBody>
      </p:sp>
    </p:spTree>
    <p:extLst>
      <p:ext uri="{BB962C8B-B14F-4D97-AF65-F5344CB8AC3E}">
        <p14:creationId xmlns:p14="http://schemas.microsoft.com/office/powerpoint/2010/main" val="3036559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B1D19C1-8836-4FE9-B98C-D746EE566A6A}"/>
              </a:ext>
            </a:extLst>
          </p:cNvPr>
          <p:cNvPicPr>
            <a:picLocks noChangeAspect="1"/>
          </p:cNvPicPr>
          <p:nvPr/>
        </p:nvPicPr>
        <p:blipFill>
          <a:blip r:embed="rId2"/>
          <a:stretch>
            <a:fillRect/>
          </a:stretch>
        </p:blipFill>
        <p:spPr>
          <a:xfrm>
            <a:off x="1613436" y="0"/>
            <a:ext cx="9008238" cy="6858000"/>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30761" y="124691"/>
            <a:ext cx="995416" cy="1061777"/>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275994C0-3D42-45C4-9775-73487D6B6955}"/>
              </a:ext>
            </a:extLst>
          </p:cNvPr>
          <p:cNvSpPr/>
          <p:nvPr/>
        </p:nvSpPr>
        <p:spPr>
          <a:xfrm>
            <a:off x="1204349" y="2355274"/>
            <a:ext cx="9826412" cy="1569660"/>
          </a:xfrm>
          <a:prstGeom prst="rect">
            <a:avLst/>
          </a:prstGeom>
          <a:solidFill>
            <a:srgbClr val="FF0000"/>
          </a:solidFill>
        </p:spPr>
        <p:txBody>
          <a:bodyPr wrap="square">
            <a:spAutoFit/>
          </a:bodyPr>
          <a:lstStyle/>
          <a:p>
            <a:pPr algn="ctr"/>
            <a:r>
              <a:rPr lang="es-ES" sz="4800" b="1" dirty="0">
                <a:solidFill>
                  <a:srgbClr val="FFFF00"/>
                </a:solidFill>
              </a:rPr>
              <a:t>MEDIDAS DE COORDINACIÓN DE LOS FUEGOS.</a:t>
            </a:r>
            <a:endParaRPr lang="en-US" sz="4800" dirty="0">
              <a:solidFill>
                <a:srgbClr val="FFFF00"/>
              </a:solidFill>
            </a:endParaRPr>
          </a:p>
        </p:txBody>
      </p:sp>
    </p:spTree>
    <p:extLst>
      <p:ext uri="{BB962C8B-B14F-4D97-AF65-F5344CB8AC3E}">
        <p14:creationId xmlns:p14="http://schemas.microsoft.com/office/powerpoint/2010/main" val="985557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B78EC143-8A0F-4A0B-9948-29A2B101D65D}"/>
              </a:ext>
            </a:extLst>
          </p:cNvPr>
          <p:cNvPicPr>
            <a:picLocks noChangeAspect="1"/>
          </p:cNvPicPr>
          <p:nvPr/>
        </p:nvPicPr>
        <p:blipFill>
          <a:blip r:embed="rId2"/>
          <a:stretch>
            <a:fillRect/>
          </a:stretch>
        </p:blipFill>
        <p:spPr>
          <a:xfrm>
            <a:off x="1" y="357900"/>
            <a:ext cx="12192000" cy="6326317"/>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8400" y="-343465"/>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3" name="Rectángulo 2">
            <a:extLst>
              <a:ext uri="{FF2B5EF4-FFF2-40B4-BE49-F238E27FC236}">
                <a16:creationId xmlns:a16="http://schemas.microsoft.com/office/drawing/2014/main" id="{80542B87-EB12-4107-8CE7-7E9BA282C5F1}"/>
              </a:ext>
            </a:extLst>
          </p:cNvPr>
          <p:cNvSpPr/>
          <p:nvPr/>
        </p:nvSpPr>
        <p:spPr>
          <a:xfrm>
            <a:off x="193964" y="1720795"/>
            <a:ext cx="6096000" cy="4524315"/>
          </a:xfrm>
          <a:prstGeom prst="rect">
            <a:avLst/>
          </a:prstGeom>
          <a:solidFill>
            <a:schemeClr val="accent6">
              <a:lumMod val="75000"/>
            </a:schemeClr>
          </a:solidFill>
          <a:scene3d>
            <a:camera prst="orthographicFront"/>
            <a:lightRig rig="threePt" dir="t"/>
          </a:scene3d>
          <a:sp3d>
            <a:bevelT/>
          </a:sp3d>
        </p:spPr>
        <p:txBody>
          <a:bodyPr>
            <a:spAutoFit/>
          </a:bodyPr>
          <a:lstStyle/>
          <a:p>
            <a:r>
              <a:rPr lang="es-ES" sz="2400" dirty="0">
                <a:solidFill>
                  <a:schemeClr val="bg1"/>
                </a:solidFill>
              </a:rPr>
              <a:t>Las medidas de coordinación definen zonas del área objetivo, donde ciertas acciones de fuegos de apoyo pueden o no ser ejecutados sin coordinación. </a:t>
            </a:r>
          </a:p>
          <a:p>
            <a:endParaRPr lang="es-ES" sz="2400" dirty="0">
              <a:solidFill>
                <a:schemeClr val="bg1"/>
              </a:solidFill>
            </a:endParaRPr>
          </a:p>
          <a:p>
            <a:endParaRPr lang="es-ES" sz="2400" dirty="0">
              <a:solidFill>
                <a:schemeClr val="bg1"/>
              </a:solidFill>
            </a:endParaRPr>
          </a:p>
          <a:p>
            <a:r>
              <a:rPr lang="es-ES" sz="2400" dirty="0">
                <a:solidFill>
                  <a:schemeClr val="bg1"/>
                </a:solidFill>
              </a:rPr>
              <a:t>Estas medidas facilitan las acciones de coordinación que deben ejecutar los Comandantes de los Órganos de Maniobra, ya que establecen normas que permiten evitar la necesidad de una continua coordinación de estos fuegos.</a:t>
            </a:r>
            <a:endParaRPr lang="en-US" sz="2400" dirty="0">
              <a:solidFill>
                <a:schemeClr val="bg1"/>
              </a:solidFill>
            </a:endParaRPr>
          </a:p>
        </p:txBody>
      </p:sp>
      <p:sp>
        <p:nvSpPr>
          <p:cNvPr id="7" name="CuadroTexto 6">
            <a:extLst>
              <a:ext uri="{FF2B5EF4-FFF2-40B4-BE49-F238E27FC236}">
                <a16:creationId xmlns:a16="http://schemas.microsoft.com/office/drawing/2014/main" id="{B4BA0547-8800-45DE-A8E8-095D8054E65F}"/>
              </a:ext>
            </a:extLst>
          </p:cNvPr>
          <p:cNvSpPr txBox="1"/>
          <p:nvPr/>
        </p:nvSpPr>
        <p:spPr>
          <a:xfrm>
            <a:off x="3449782" y="861188"/>
            <a:ext cx="4141518" cy="769441"/>
          </a:xfrm>
          <a:prstGeom prst="rect">
            <a:avLst/>
          </a:prstGeom>
          <a:noFill/>
        </p:spPr>
        <p:txBody>
          <a:bodyPr wrap="none" rtlCol="0">
            <a:spAutoFit/>
          </a:bodyPr>
          <a:lstStyle/>
          <a:p>
            <a:r>
              <a:rPr lang="es-CL" sz="4400" dirty="0"/>
              <a:t>GENERALIDADES </a:t>
            </a:r>
            <a:endParaRPr lang="en-US" sz="4400" dirty="0"/>
          </a:p>
        </p:txBody>
      </p:sp>
    </p:spTree>
    <p:extLst>
      <p:ext uri="{BB962C8B-B14F-4D97-AF65-F5344CB8AC3E}">
        <p14:creationId xmlns:p14="http://schemas.microsoft.com/office/powerpoint/2010/main" val="2245236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2206EF73-3340-4D31-A192-3759EFDE7A69}"/>
              </a:ext>
            </a:extLst>
          </p:cNvPr>
          <p:cNvPicPr>
            <a:picLocks noChangeAspect="1"/>
          </p:cNvPicPr>
          <p:nvPr/>
        </p:nvPicPr>
        <p:blipFill>
          <a:blip r:embed="rId2"/>
          <a:stretch>
            <a:fillRect/>
          </a:stretch>
        </p:blipFill>
        <p:spPr>
          <a:xfrm>
            <a:off x="5630" y="1830987"/>
            <a:ext cx="6416386" cy="5098110"/>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37B4D95A-E39D-4826-A43A-F5A789AE9EA2}"/>
              </a:ext>
            </a:extLst>
          </p:cNvPr>
          <p:cNvSpPr/>
          <p:nvPr/>
        </p:nvSpPr>
        <p:spPr>
          <a:xfrm>
            <a:off x="401781" y="999990"/>
            <a:ext cx="8714509" cy="830997"/>
          </a:xfrm>
          <a:prstGeom prst="rect">
            <a:avLst/>
          </a:prstGeom>
          <a:solidFill>
            <a:schemeClr val="accent6">
              <a:lumMod val="75000"/>
            </a:schemeClr>
          </a:solidFill>
          <a:scene3d>
            <a:camera prst="orthographicFront"/>
            <a:lightRig rig="threePt" dir="t"/>
          </a:scene3d>
          <a:sp3d>
            <a:bevelT/>
          </a:sp3d>
        </p:spPr>
        <p:txBody>
          <a:bodyPr wrap="square">
            <a:spAutoFit/>
          </a:bodyPr>
          <a:lstStyle/>
          <a:p>
            <a:r>
              <a:rPr lang="es-ES" sz="2400" dirty="0">
                <a:solidFill>
                  <a:schemeClr val="bg1"/>
                </a:solidFill>
              </a:rPr>
              <a:t>Para el establecimiento de las medidas de coordinación se deberá considerar previamente los siguientes conceptos:</a:t>
            </a:r>
            <a:endParaRPr lang="en-US" sz="2400" dirty="0">
              <a:solidFill>
                <a:schemeClr val="bg1"/>
              </a:solidFill>
            </a:endParaRPr>
          </a:p>
        </p:txBody>
      </p:sp>
      <p:sp>
        <p:nvSpPr>
          <p:cNvPr id="3" name="Rectángulo 2">
            <a:extLst>
              <a:ext uri="{FF2B5EF4-FFF2-40B4-BE49-F238E27FC236}">
                <a16:creationId xmlns:a16="http://schemas.microsoft.com/office/drawing/2014/main" id="{FED3F5F3-1562-4EC1-A24F-8B3F9219B96D}"/>
              </a:ext>
            </a:extLst>
          </p:cNvPr>
          <p:cNvSpPr/>
          <p:nvPr/>
        </p:nvSpPr>
        <p:spPr>
          <a:xfrm>
            <a:off x="165823" y="2072424"/>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Áreas de Fuegos</a:t>
            </a:r>
            <a:r>
              <a:rPr lang="es-ES" dirty="0">
                <a:solidFill>
                  <a:schemeClr val="bg1"/>
                </a:solidFill>
              </a:rPr>
              <a:t>:</a:t>
            </a:r>
          </a:p>
          <a:p>
            <a:r>
              <a:rPr lang="es-ES" dirty="0">
                <a:solidFill>
                  <a:schemeClr val="bg1"/>
                </a:solidFill>
              </a:rPr>
              <a:t> Es el área de responsabilidad de la Artillería de Campaña o buque F.A.N. que apoya a una determinada Unidad. Esta área es definida por la misión táctica que le es atribuida a la Unidad que apoya.</a:t>
            </a:r>
            <a:endParaRPr lang="en-US" dirty="0">
              <a:solidFill>
                <a:schemeClr val="bg1"/>
              </a:solidFill>
            </a:endParaRPr>
          </a:p>
        </p:txBody>
      </p:sp>
      <p:sp>
        <p:nvSpPr>
          <p:cNvPr id="6" name="Rectángulo 5">
            <a:extLst>
              <a:ext uri="{FF2B5EF4-FFF2-40B4-BE49-F238E27FC236}">
                <a16:creationId xmlns:a16="http://schemas.microsoft.com/office/drawing/2014/main" id="{859FACCF-B920-41D8-948C-667C70809E6E}"/>
              </a:ext>
            </a:extLst>
          </p:cNvPr>
          <p:cNvSpPr/>
          <p:nvPr/>
        </p:nvSpPr>
        <p:spPr>
          <a:xfrm>
            <a:off x="5930177" y="4701984"/>
            <a:ext cx="6096000" cy="2031325"/>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Límites</a:t>
            </a:r>
            <a:r>
              <a:rPr lang="es-ES" dirty="0">
                <a:solidFill>
                  <a:schemeClr val="bg1"/>
                </a:solidFill>
              </a:rPr>
              <a:t>:</a:t>
            </a:r>
          </a:p>
          <a:p>
            <a:r>
              <a:rPr lang="es-ES" dirty="0">
                <a:solidFill>
                  <a:schemeClr val="bg1"/>
                </a:solidFill>
              </a:rPr>
              <a:t> Son empleados para delimitar las responsabilidades</a:t>
            </a:r>
          </a:p>
          <a:p>
            <a:r>
              <a:rPr lang="es-ES" dirty="0">
                <a:solidFill>
                  <a:schemeClr val="bg1"/>
                </a:solidFill>
              </a:rPr>
              <a:t>de las Unidades, se emplean para coordinar y controlar los</a:t>
            </a:r>
          </a:p>
          <a:p>
            <a:r>
              <a:rPr lang="es-ES" dirty="0">
                <a:solidFill>
                  <a:schemeClr val="bg1"/>
                </a:solidFill>
              </a:rPr>
              <a:t>fuegos y la maniobra. Son determinados por los Comandantes</a:t>
            </a:r>
          </a:p>
          <a:p>
            <a:r>
              <a:rPr lang="es-ES" dirty="0">
                <a:solidFill>
                  <a:schemeClr val="bg1"/>
                </a:solidFill>
              </a:rPr>
              <a:t>de los Órganos de Maniobra y establecen Zonas de Acción</a:t>
            </a:r>
          </a:p>
          <a:p>
            <a:r>
              <a:rPr lang="es-ES" dirty="0">
                <a:solidFill>
                  <a:schemeClr val="bg1"/>
                </a:solidFill>
              </a:rPr>
              <a:t>para las Unidades. Normalmente son identificadas mediante</a:t>
            </a:r>
          </a:p>
          <a:p>
            <a:r>
              <a:rPr lang="es-ES" dirty="0">
                <a:solidFill>
                  <a:schemeClr val="bg1"/>
                </a:solidFill>
              </a:rPr>
              <a:t>puntos geográficos de fácil ubicación en el terreno y la carta.</a:t>
            </a:r>
            <a:endParaRPr lang="en-US" dirty="0">
              <a:solidFill>
                <a:schemeClr val="bg1"/>
              </a:solidFill>
            </a:endParaRPr>
          </a:p>
        </p:txBody>
      </p:sp>
    </p:spTree>
    <p:extLst>
      <p:ext uri="{BB962C8B-B14F-4D97-AF65-F5344CB8AC3E}">
        <p14:creationId xmlns:p14="http://schemas.microsoft.com/office/powerpoint/2010/main" val="2540126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EC1FD4E6-A56C-4EE2-AA5A-5A92EA60EA5E}"/>
              </a:ext>
            </a:extLst>
          </p:cNvPr>
          <p:cNvSpPr/>
          <p:nvPr/>
        </p:nvSpPr>
        <p:spPr>
          <a:xfrm>
            <a:off x="3219477" y="1272694"/>
            <a:ext cx="5554790" cy="769441"/>
          </a:xfrm>
          <a:prstGeom prst="rect">
            <a:avLst/>
          </a:prstGeom>
          <a:solidFill>
            <a:schemeClr val="accent6">
              <a:lumMod val="75000"/>
            </a:schemeClr>
          </a:solidFill>
          <a:scene3d>
            <a:camera prst="orthographicFront"/>
            <a:lightRig rig="threePt" dir="t"/>
          </a:scene3d>
          <a:sp3d>
            <a:bevelT/>
          </a:sp3d>
        </p:spPr>
        <p:txBody>
          <a:bodyPr wrap="none">
            <a:spAutoFit/>
          </a:bodyPr>
          <a:lstStyle/>
          <a:p>
            <a:r>
              <a:rPr lang="en-US" sz="4400" b="1" dirty="0">
                <a:solidFill>
                  <a:schemeClr val="bg1"/>
                </a:solidFill>
              </a:rPr>
              <a:t>MEDIDAS PERMISIVAS.</a:t>
            </a:r>
            <a:endParaRPr lang="en-US" sz="4400" dirty="0">
              <a:solidFill>
                <a:schemeClr val="bg1"/>
              </a:solidFill>
            </a:endParaRPr>
          </a:p>
        </p:txBody>
      </p:sp>
      <p:sp>
        <p:nvSpPr>
          <p:cNvPr id="3" name="Rectángulo 2">
            <a:extLst>
              <a:ext uri="{FF2B5EF4-FFF2-40B4-BE49-F238E27FC236}">
                <a16:creationId xmlns:a16="http://schemas.microsoft.com/office/drawing/2014/main" id="{359129F1-FDFF-47B0-B187-89467ED7BB72}"/>
              </a:ext>
            </a:extLst>
          </p:cNvPr>
          <p:cNvSpPr/>
          <p:nvPr/>
        </p:nvSpPr>
        <p:spPr>
          <a:xfrm>
            <a:off x="748145" y="2657105"/>
            <a:ext cx="10695709" cy="1200329"/>
          </a:xfrm>
          <a:prstGeom prst="rect">
            <a:avLst/>
          </a:prstGeom>
          <a:solidFill>
            <a:schemeClr val="accent6">
              <a:lumMod val="75000"/>
            </a:schemeClr>
          </a:solidFill>
          <a:scene3d>
            <a:camera prst="orthographicFront"/>
            <a:lightRig rig="threePt" dir="t"/>
          </a:scene3d>
          <a:sp3d>
            <a:bevelT/>
          </a:sp3d>
        </p:spPr>
        <p:txBody>
          <a:bodyPr wrap="square">
            <a:spAutoFit/>
          </a:bodyPr>
          <a:lstStyle/>
          <a:p>
            <a:r>
              <a:rPr lang="es-ES" sz="2400" dirty="0">
                <a:solidFill>
                  <a:schemeClr val="bg1"/>
                </a:solidFill>
              </a:rPr>
              <a:t>Son aquellas que determinan la posibilidad de batir objetivos en una Zona de Acción delimitada que fue coordinada con antelación por el C.C.F.A. con la Unidad que brindará el apoyo y la Unidad que </a:t>
            </a:r>
            <a:r>
              <a:rPr lang="en-US" sz="2400" dirty="0" err="1">
                <a:solidFill>
                  <a:schemeClr val="bg1"/>
                </a:solidFill>
              </a:rPr>
              <a:t>recibirá</a:t>
            </a:r>
            <a:r>
              <a:rPr lang="en-US" sz="2400" dirty="0">
                <a:solidFill>
                  <a:schemeClr val="bg1"/>
                </a:solidFill>
              </a:rPr>
              <a:t> el </a:t>
            </a:r>
            <a:r>
              <a:rPr lang="en-US" sz="2400" dirty="0" err="1">
                <a:solidFill>
                  <a:schemeClr val="bg1"/>
                </a:solidFill>
              </a:rPr>
              <a:t>apoyo</a:t>
            </a:r>
            <a:r>
              <a:rPr lang="en-US" sz="2400" dirty="0">
                <a:solidFill>
                  <a:schemeClr val="bg1"/>
                </a:solidFill>
              </a:rPr>
              <a:t>.</a:t>
            </a:r>
          </a:p>
        </p:txBody>
      </p:sp>
      <p:sp>
        <p:nvSpPr>
          <p:cNvPr id="6" name="Rectángulo 5">
            <a:extLst>
              <a:ext uri="{FF2B5EF4-FFF2-40B4-BE49-F238E27FC236}">
                <a16:creationId xmlns:a16="http://schemas.microsoft.com/office/drawing/2014/main" id="{27FB0D68-00FD-4489-B712-AFBA072A4B9E}"/>
              </a:ext>
            </a:extLst>
          </p:cNvPr>
          <p:cNvSpPr/>
          <p:nvPr/>
        </p:nvSpPr>
        <p:spPr>
          <a:xfrm>
            <a:off x="1489363" y="4743827"/>
            <a:ext cx="9767454" cy="1569660"/>
          </a:xfrm>
          <a:prstGeom prst="rect">
            <a:avLst/>
          </a:prstGeom>
          <a:solidFill>
            <a:schemeClr val="bg1"/>
          </a:solidFill>
        </p:spPr>
        <p:txBody>
          <a:bodyPr wrap="square">
            <a:spAutoFit/>
          </a:bodyPr>
          <a:lstStyle/>
          <a:p>
            <a:r>
              <a:rPr lang="es-ES" sz="2400" b="1" i="1" dirty="0"/>
              <a:t>Esto significa que el </a:t>
            </a:r>
            <a:r>
              <a:rPr lang="es-ES" sz="2400" b="1" i="1" u="sng" dirty="0">
                <a:solidFill>
                  <a:srgbClr val="FF0000"/>
                </a:solidFill>
              </a:rPr>
              <a:t>Comandante de maniobra tiene la libertad total de fuego y maniobra dentro de sus límites</a:t>
            </a:r>
            <a:r>
              <a:rPr lang="es-ES" sz="2400" b="1" i="1" dirty="0">
                <a:solidFill>
                  <a:srgbClr val="FF0000"/>
                </a:solidFill>
              </a:rPr>
              <a:t>, a menos que sea restringido por el mando </a:t>
            </a:r>
            <a:r>
              <a:rPr lang="es-ES" sz="2400" b="1" i="1" dirty="0"/>
              <a:t>y no es necesario hacer mayor coordinación para ejecutar fuegos de apoyo dentro de la zona o más allá de la línea indicada. Las</a:t>
            </a:r>
            <a:endParaRPr lang="en-US" sz="2400" b="1" i="1" dirty="0"/>
          </a:p>
        </p:txBody>
      </p:sp>
    </p:spTree>
    <p:extLst>
      <p:ext uri="{BB962C8B-B14F-4D97-AF65-F5344CB8AC3E}">
        <p14:creationId xmlns:p14="http://schemas.microsoft.com/office/powerpoint/2010/main" val="2958289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Imagen 21">
            <a:extLst>
              <a:ext uri="{FF2B5EF4-FFF2-40B4-BE49-F238E27FC236}">
                <a16:creationId xmlns:a16="http://schemas.microsoft.com/office/drawing/2014/main" id="{53434104-16C5-40E3-A15E-A203281E1248}"/>
              </a:ext>
            </a:extLst>
          </p:cNvPr>
          <p:cNvPicPr>
            <a:picLocks noChangeAspect="1"/>
          </p:cNvPicPr>
          <p:nvPr/>
        </p:nvPicPr>
        <p:blipFill>
          <a:blip r:embed="rId2"/>
          <a:stretch>
            <a:fillRect/>
          </a:stretch>
        </p:blipFill>
        <p:spPr>
          <a:xfrm>
            <a:off x="155531" y="3074512"/>
            <a:ext cx="5851634" cy="3764878"/>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80411" y="124692"/>
            <a:ext cx="1345766" cy="1435484"/>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6" name="Rectángulo 5">
            <a:extLst>
              <a:ext uri="{FF2B5EF4-FFF2-40B4-BE49-F238E27FC236}">
                <a16:creationId xmlns:a16="http://schemas.microsoft.com/office/drawing/2014/main" id="{3EE6EFCA-9CFB-4970-BE6F-3478F733DFE8}"/>
              </a:ext>
            </a:extLst>
          </p:cNvPr>
          <p:cNvSpPr/>
          <p:nvPr/>
        </p:nvSpPr>
        <p:spPr>
          <a:xfrm>
            <a:off x="2388204" y="1098510"/>
            <a:ext cx="6441828" cy="461665"/>
          </a:xfrm>
          <a:prstGeom prst="rect">
            <a:avLst/>
          </a:prstGeom>
          <a:solidFill>
            <a:schemeClr val="accent6">
              <a:lumMod val="75000"/>
            </a:schemeClr>
          </a:solidFill>
          <a:scene3d>
            <a:camera prst="orthographicFront"/>
            <a:lightRig rig="threePt" dir="t"/>
          </a:scene3d>
          <a:sp3d>
            <a:bevelT/>
          </a:sp3d>
        </p:spPr>
        <p:txBody>
          <a:bodyPr wrap="none">
            <a:spAutoFit/>
          </a:bodyPr>
          <a:lstStyle/>
          <a:p>
            <a:r>
              <a:rPr lang="en-US" sz="2400" b="1" dirty="0">
                <a:solidFill>
                  <a:schemeClr val="bg1"/>
                </a:solidFill>
              </a:rPr>
              <a:t>LAS MEDIDAS PERMISIVAS SON LAS SIGUIENTES .</a:t>
            </a:r>
            <a:endParaRPr lang="en-US" sz="2400" dirty="0">
              <a:solidFill>
                <a:schemeClr val="bg1"/>
              </a:solidFill>
            </a:endParaRPr>
          </a:p>
        </p:txBody>
      </p:sp>
      <p:sp>
        <p:nvSpPr>
          <p:cNvPr id="2" name="Rectángulo 1">
            <a:extLst>
              <a:ext uri="{FF2B5EF4-FFF2-40B4-BE49-F238E27FC236}">
                <a16:creationId xmlns:a16="http://schemas.microsoft.com/office/drawing/2014/main" id="{E41A004A-030B-4939-87B7-51D87EAADB05}"/>
              </a:ext>
            </a:extLst>
          </p:cNvPr>
          <p:cNvSpPr/>
          <p:nvPr/>
        </p:nvSpPr>
        <p:spPr>
          <a:xfrm>
            <a:off x="73006" y="1854720"/>
            <a:ext cx="6096000" cy="1200329"/>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Línea de Bombardeo Costero (LBC).</a:t>
            </a:r>
          </a:p>
          <a:p>
            <a:r>
              <a:rPr lang="es-ES" b="1" u="sng" dirty="0">
                <a:solidFill>
                  <a:srgbClr val="FFFF00"/>
                </a:solidFill>
              </a:rPr>
              <a:t>Indica el límite de los bombardeos de los </a:t>
            </a:r>
            <a:r>
              <a:rPr lang="es-ES" b="1" u="sng" dirty="0" err="1">
                <a:solidFill>
                  <a:srgbClr val="FFFF00"/>
                </a:solidFill>
              </a:rPr>
              <a:t>buqu</a:t>
            </a:r>
            <a:r>
              <a:rPr lang="es-ES" b="1" u="sng" dirty="0">
                <a:solidFill>
                  <a:srgbClr val="FFFF00"/>
                </a:solidFill>
              </a:rPr>
              <a:t> F.A.N</a:t>
            </a:r>
            <a:r>
              <a:rPr lang="es-ES" u="sng" dirty="0">
                <a:solidFill>
                  <a:schemeClr val="bg1"/>
                </a:solidFill>
              </a:rPr>
              <a:t>.,</a:t>
            </a:r>
          </a:p>
          <a:p>
            <a:r>
              <a:rPr lang="es-ES" dirty="0">
                <a:solidFill>
                  <a:schemeClr val="bg1"/>
                </a:solidFill>
              </a:rPr>
              <a:t>hacia el interior de la costa. Su establecimiento lo hace </a:t>
            </a:r>
            <a:r>
              <a:rPr lang="es-ES" dirty="0" err="1">
                <a:solidFill>
                  <a:schemeClr val="bg1"/>
                </a:solidFill>
              </a:rPr>
              <a:t>e</a:t>
            </a:r>
            <a:r>
              <a:rPr lang="es-ES" b="1" u="sng" dirty="0" err="1">
                <a:solidFill>
                  <a:srgbClr val="FFFF00"/>
                </a:solidFill>
              </a:rPr>
              <a:t>es</a:t>
            </a:r>
            <a:r>
              <a:rPr lang="es-ES" dirty="0" err="1">
                <a:solidFill>
                  <a:schemeClr val="bg1"/>
                </a:solidFill>
              </a:rPr>
              <a:t>l</a:t>
            </a:r>
            <a:endParaRPr lang="es-ES" dirty="0">
              <a:solidFill>
                <a:schemeClr val="bg1"/>
              </a:solidFill>
            </a:endParaRPr>
          </a:p>
          <a:p>
            <a:r>
              <a:rPr lang="es-ES" dirty="0">
                <a:solidFill>
                  <a:schemeClr val="bg1"/>
                </a:solidFill>
              </a:rPr>
              <a:t>C.F.T.A. y difundida a través del C.C.A.A.</a:t>
            </a:r>
            <a:endParaRPr lang="en-US" dirty="0">
              <a:solidFill>
                <a:schemeClr val="bg1"/>
              </a:solidFill>
            </a:endParaRPr>
          </a:p>
        </p:txBody>
      </p:sp>
      <p:pic>
        <p:nvPicPr>
          <p:cNvPr id="3" name="Imagen 2">
            <a:extLst>
              <a:ext uri="{FF2B5EF4-FFF2-40B4-BE49-F238E27FC236}">
                <a16:creationId xmlns:a16="http://schemas.microsoft.com/office/drawing/2014/main" id="{1345652C-67AE-4494-A989-491C4A69FD17}"/>
              </a:ext>
            </a:extLst>
          </p:cNvPr>
          <p:cNvPicPr>
            <a:picLocks noChangeAspect="1"/>
          </p:cNvPicPr>
          <p:nvPr/>
        </p:nvPicPr>
        <p:blipFill>
          <a:blip r:embed="rId4"/>
          <a:stretch>
            <a:fillRect/>
          </a:stretch>
        </p:blipFill>
        <p:spPr>
          <a:xfrm>
            <a:off x="7664984" y="5585457"/>
            <a:ext cx="2921577" cy="777300"/>
          </a:xfrm>
          <a:prstGeom prst="rect">
            <a:avLst/>
          </a:prstGeom>
        </p:spPr>
      </p:pic>
      <p:sp>
        <p:nvSpPr>
          <p:cNvPr id="7" name="Forma libre: forma 6">
            <a:extLst>
              <a:ext uri="{FF2B5EF4-FFF2-40B4-BE49-F238E27FC236}">
                <a16:creationId xmlns:a16="http://schemas.microsoft.com/office/drawing/2014/main" id="{9391DCA2-31BC-4F72-B148-B4E4004DC7BC}"/>
              </a:ext>
            </a:extLst>
          </p:cNvPr>
          <p:cNvSpPr/>
          <p:nvPr/>
        </p:nvSpPr>
        <p:spPr>
          <a:xfrm>
            <a:off x="5985171" y="4913445"/>
            <a:ext cx="6206829" cy="532492"/>
          </a:xfrm>
          <a:custGeom>
            <a:avLst/>
            <a:gdLst>
              <a:gd name="connsiteX0" fmla="*/ 0 w 4959927"/>
              <a:gd name="connsiteY0" fmla="*/ 568036 h 568036"/>
              <a:gd name="connsiteX1" fmla="*/ 96982 w 4959927"/>
              <a:gd name="connsiteY1" fmla="*/ 526473 h 568036"/>
              <a:gd name="connsiteX2" fmla="*/ 110836 w 4959927"/>
              <a:gd name="connsiteY2" fmla="*/ 484909 h 568036"/>
              <a:gd name="connsiteX3" fmla="*/ 152400 w 4959927"/>
              <a:gd name="connsiteY3" fmla="*/ 443345 h 568036"/>
              <a:gd name="connsiteX4" fmla="*/ 207818 w 4959927"/>
              <a:gd name="connsiteY4" fmla="*/ 374073 h 568036"/>
              <a:gd name="connsiteX5" fmla="*/ 249382 w 4959927"/>
              <a:gd name="connsiteY5" fmla="*/ 318654 h 568036"/>
              <a:gd name="connsiteX6" fmla="*/ 346363 w 4959927"/>
              <a:gd name="connsiteY6" fmla="*/ 235527 h 568036"/>
              <a:gd name="connsiteX7" fmla="*/ 415636 w 4959927"/>
              <a:gd name="connsiteY7" fmla="*/ 193964 h 568036"/>
              <a:gd name="connsiteX8" fmla="*/ 457200 w 4959927"/>
              <a:gd name="connsiteY8" fmla="*/ 166254 h 568036"/>
              <a:gd name="connsiteX9" fmla="*/ 540327 w 4959927"/>
              <a:gd name="connsiteY9" fmla="*/ 138545 h 568036"/>
              <a:gd name="connsiteX10" fmla="*/ 858982 w 4959927"/>
              <a:gd name="connsiteY10" fmla="*/ 152400 h 568036"/>
              <a:gd name="connsiteX11" fmla="*/ 900545 w 4959927"/>
              <a:gd name="connsiteY11" fmla="*/ 180109 h 568036"/>
              <a:gd name="connsiteX12" fmla="*/ 955963 w 4959927"/>
              <a:gd name="connsiteY12" fmla="*/ 207818 h 568036"/>
              <a:gd name="connsiteX13" fmla="*/ 1039091 w 4959927"/>
              <a:gd name="connsiteY13" fmla="*/ 249382 h 568036"/>
              <a:gd name="connsiteX14" fmla="*/ 1136073 w 4959927"/>
              <a:gd name="connsiteY14" fmla="*/ 318654 h 568036"/>
              <a:gd name="connsiteX15" fmla="*/ 1233054 w 4959927"/>
              <a:gd name="connsiteY15" fmla="*/ 346364 h 568036"/>
              <a:gd name="connsiteX16" fmla="*/ 1288473 w 4959927"/>
              <a:gd name="connsiteY16" fmla="*/ 374073 h 568036"/>
              <a:gd name="connsiteX17" fmla="*/ 1454727 w 4959927"/>
              <a:gd name="connsiteY17" fmla="*/ 401782 h 568036"/>
              <a:gd name="connsiteX18" fmla="*/ 1856509 w 4959927"/>
              <a:gd name="connsiteY18" fmla="*/ 387927 h 568036"/>
              <a:gd name="connsiteX19" fmla="*/ 1939636 w 4959927"/>
              <a:gd name="connsiteY19" fmla="*/ 360218 h 568036"/>
              <a:gd name="connsiteX20" fmla="*/ 2022763 w 4959927"/>
              <a:gd name="connsiteY20" fmla="*/ 332509 h 568036"/>
              <a:gd name="connsiteX21" fmla="*/ 2064327 w 4959927"/>
              <a:gd name="connsiteY21" fmla="*/ 318654 h 568036"/>
              <a:gd name="connsiteX22" fmla="*/ 2189018 w 4959927"/>
              <a:gd name="connsiteY22" fmla="*/ 263236 h 568036"/>
              <a:gd name="connsiteX23" fmla="*/ 2521527 w 4959927"/>
              <a:gd name="connsiteY23" fmla="*/ 249382 h 568036"/>
              <a:gd name="connsiteX24" fmla="*/ 2812473 w 4959927"/>
              <a:gd name="connsiteY24" fmla="*/ 221673 h 568036"/>
              <a:gd name="connsiteX25" fmla="*/ 2867891 w 4959927"/>
              <a:gd name="connsiteY25" fmla="*/ 207818 h 568036"/>
              <a:gd name="connsiteX26" fmla="*/ 2951018 w 4959927"/>
              <a:gd name="connsiteY26" fmla="*/ 193964 h 568036"/>
              <a:gd name="connsiteX27" fmla="*/ 2992582 w 4959927"/>
              <a:gd name="connsiteY27" fmla="*/ 180109 h 568036"/>
              <a:gd name="connsiteX28" fmla="*/ 3034145 w 4959927"/>
              <a:gd name="connsiteY28" fmla="*/ 138545 h 568036"/>
              <a:gd name="connsiteX29" fmla="*/ 3075709 w 4959927"/>
              <a:gd name="connsiteY29" fmla="*/ 110836 h 568036"/>
              <a:gd name="connsiteX30" fmla="*/ 3103418 w 4959927"/>
              <a:gd name="connsiteY30" fmla="*/ 69273 h 568036"/>
              <a:gd name="connsiteX31" fmla="*/ 3325091 w 4959927"/>
              <a:gd name="connsiteY31" fmla="*/ 0 h 568036"/>
              <a:gd name="connsiteX32" fmla="*/ 3532909 w 4959927"/>
              <a:gd name="connsiteY32" fmla="*/ 13854 h 568036"/>
              <a:gd name="connsiteX33" fmla="*/ 3560618 w 4959927"/>
              <a:gd name="connsiteY33" fmla="*/ 41564 h 568036"/>
              <a:gd name="connsiteX34" fmla="*/ 3643745 w 4959927"/>
              <a:gd name="connsiteY34" fmla="*/ 96982 h 568036"/>
              <a:gd name="connsiteX35" fmla="*/ 3726873 w 4959927"/>
              <a:gd name="connsiteY35" fmla="*/ 180109 h 568036"/>
              <a:gd name="connsiteX36" fmla="*/ 3754582 w 4959927"/>
              <a:gd name="connsiteY36" fmla="*/ 221673 h 568036"/>
              <a:gd name="connsiteX37" fmla="*/ 3796145 w 4959927"/>
              <a:gd name="connsiteY37" fmla="*/ 249382 h 568036"/>
              <a:gd name="connsiteX38" fmla="*/ 3837709 w 4959927"/>
              <a:gd name="connsiteY38" fmla="*/ 290945 h 568036"/>
              <a:gd name="connsiteX39" fmla="*/ 3948545 w 4959927"/>
              <a:gd name="connsiteY39" fmla="*/ 332509 h 568036"/>
              <a:gd name="connsiteX40" fmla="*/ 4003963 w 4959927"/>
              <a:gd name="connsiteY40" fmla="*/ 360218 h 568036"/>
              <a:gd name="connsiteX41" fmla="*/ 4128654 w 4959927"/>
              <a:gd name="connsiteY41" fmla="*/ 387927 h 568036"/>
              <a:gd name="connsiteX42" fmla="*/ 4862945 w 4959927"/>
              <a:gd name="connsiteY42" fmla="*/ 374073 h 568036"/>
              <a:gd name="connsiteX43" fmla="*/ 4904509 w 4959927"/>
              <a:gd name="connsiteY43" fmla="*/ 346364 h 568036"/>
              <a:gd name="connsiteX44" fmla="*/ 4918363 w 4959927"/>
              <a:gd name="connsiteY44" fmla="*/ 290945 h 568036"/>
              <a:gd name="connsiteX45" fmla="*/ 4959927 w 4959927"/>
              <a:gd name="connsiteY45" fmla="*/ 193964 h 56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959927" h="568036">
                <a:moveTo>
                  <a:pt x="0" y="568036"/>
                </a:moveTo>
                <a:cubicBezTo>
                  <a:pt x="32327" y="554182"/>
                  <a:pt x="68845" y="547576"/>
                  <a:pt x="96982" y="526473"/>
                </a:cubicBezTo>
                <a:cubicBezTo>
                  <a:pt x="108665" y="517711"/>
                  <a:pt x="102735" y="497060"/>
                  <a:pt x="110836" y="484909"/>
                </a:cubicBezTo>
                <a:cubicBezTo>
                  <a:pt x="121704" y="468606"/>
                  <a:pt x="138545" y="457200"/>
                  <a:pt x="152400" y="443345"/>
                </a:cubicBezTo>
                <a:cubicBezTo>
                  <a:pt x="179371" y="362430"/>
                  <a:pt x="145151" y="436740"/>
                  <a:pt x="207818" y="374073"/>
                </a:cubicBezTo>
                <a:cubicBezTo>
                  <a:pt x="224146" y="357745"/>
                  <a:pt x="234354" y="336186"/>
                  <a:pt x="249382" y="318654"/>
                </a:cubicBezTo>
                <a:cubicBezTo>
                  <a:pt x="293405" y="267293"/>
                  <a:pt x="291614" y="281151"/>
                  <a:pt x="346363" y="235527"/>
                </a:cubicBezTo>
                <a:cubicBezTo>
                  <a:pt x="397076" y="193266"/>
                  <a:pt x="347509" y="216673"/>
                  <a:pt x="415636" y="193964"/>
                </a:cubicBezTo>
                <a:cubicBezTo>
                  <a:pt x="429491" y="184727"/>
                  <a:pt x="441984" y="173017"/>
                  <a:pt x="457200" y="166254"/>
                </a:cubicBezTo>
                <a:cubicBezTo>
                  <a:pt x="483890" y="154391"/>
                  <a:pt x="540327" y="138545"/>
                  <a:pt x="540327" y="138545"/>
                </a:cubicBezTo>
                <a:cubicBezTo>
                  <a:pt x="646545" y="143163"/>
                  <a:pt x="753364" y="140213"/>
                  <a:pt x="858982" y="152400"/>
                </a:cubicBezTo>
                <a:cubicBezTo>
                  <a:pt x="875523" y="154309"/>
                  <a:pt x="886088" y="171848"/>
                  <a:pt x="900545" y="180109"/>
                </a:cubicBezTo>
                <a:cubicBezTo>
                  <a:pt x="918477" y="190356"/>
                  <a:pt x="938031" y="197571"/>
                  <a:pt x="955963" y="207818"/>
                </a:cubicBezTo>
                <a:cubicBezTo>
                  <a:pt x="1031164" y="250790"/>
                  <a:pt x="962886" y="223980"/>
                  <a:pt x="1039091" y="249382"/>
                </a:cubicBezTo>
                <a:cubicBezTo>
                  <a:pt x="1051644" y="258797"/>
                  <a:pt x="1115813" y="308524"/>
                  <a:pt x="1136073" y="318654"/>
                </a:cubicBezTo>
                <a:cubicBezTo>
                  <a:pt x="1169569" y="335402"/>
                  <a:pt x="1197539" y="333046"/>
                  <a:pt x="1233054" y="346364"/>
                </a:cubicBezTo>
                <a:cubicBezTo>
                  <a:pt x="1252392" y="353616"/>
                  <a:pt x="1268879" y="367542"/>
                  <a:pt x="1288473" y="374073"/>
                </a:cubicBezTo>
                <a:cubicBezTo>
                  <a:pt x="1318857" y="384201"/>
                  <a:pt x="1432769" y="398645"/>
                  <a:pt x="1454727" y="401782"/>
                </a:cubicBezTo>
                <a:cubicBezTo>
                  <a:pt x="1588654" y="397164"/>
                  <a:pt x="1722992" y="399371"/>
                  <a:pt x="1856509" y="387927"/>
                </a:cubicBezTo>
                <a:cubicBezTo>
                  <a:pt x="1885610" y="385433"/>
                  <a:pt x="1911927" y="369454"/>
                  <a:pt x="1939636" y="360218"/>
                </a:cubicBezTo>
                <a:lnTo>
                  <a:pt x="2022763" y="332509"/>
                </a:lnTo>
                <a:cubicBezTo>
                  <a:pt x="2036618" y="327891"/>
                  <a:pt x="2052176" y="326755"/>
                  <a:pt x="2064327" y="318654"/>
                </a:cubicBezTo>
                <a:cubicBezTo>
                  <a:pt x="2103875" y="292289"/>
                  <a:pt x="2136259" y="265434"/>
                  <a:pt x="2189018" y="263236"/>
                </a:cubicBezTo>
                <a:lnTo>
                  <a:pt x="2521527" y="249382"/>
                </a:lnTo>
                <a:cubicBezTo>
                  <a:pt x="2584402" y="244142"/>
                  <a:pt x="2741594" y="232577"/>
                  <a:pt x="2812473" y="221673"/>
                </a:cubicBezTo>
                <a:cubicBezTo>
                  <a:pt x="2831293" y="218778"/>
                  <a:pt x="2849220" y="211552"/>
                  <a:pt x="2867891" y="207818"/>
                </a:cubicBezTo>
                <a:cubicBezTo>
                  <a:pt x="2895437" y="202309"/>
                  <a:pt x="2923309" y="198582"/>
                  <a:pt x="2951018" y="193964"/>
                </a:cubicBezTo>
                <a:cubicBezTo>
                  <a:pt x="2964873" y="189346"/>
                  <a:pt x="2980431" y="188210"/>
                  <a:pt x="2992582" y="180109"/>
                </a:cubicBezTo>
                <a:cubicBezTo>
                  <a:pt x="3008884" y="169241"/>
                  <a:pt x="3019093" y="151088"/>
                  <a:pt x="3034145" y="138545"/>
                </a:cubicBezTo>
                <a:cubicBezTo>
                  <a:pt x="3046937" y="127885"/>
                  <a:pt x="3061854" y="120072"/>
                  <a:pt x="3075709" y="110836"/>
                </a:cubicBezTo>
                <a:cubicBezTo>
                  <a:pt x="3084945" y="96982"/>
                  <a:pt x="3090887" y="80238"/>
                  <a:pt x="3103418" y="69273"/>
                </a:cubicBezTo>
                <a:cubicBezTo>
                  <a:pt x="3192437" y="-8619"/>
                  <a:pt x="3199016" y="12607"/>
                  <a:pt x="3325091" y="0"/>
                </a:cubicBezTo>
                <a:cubicBezTo>
                  <a:pt x="3394364" y="4618"/>
                  <a:pt x="3464539" y="1789"/>
                  <a:pt x="3532909" y="13854"/>
                </a:cubicBezTo>
                <a:cubicBezTo>
                  <a:pt x="3545773" y="16124"/>
                  <a:pt x="3550168" y="33727"/>
                  <a:pt x="3560618" y="41564"/>
                </a:cubicBezTo>
                <a:cubicBezTo>
                  <a:pt x="3587260" y="61545"/>
                  <a:pt x="3620197" y="73434"/>
                  <a:pt x="3643745" y="96982"/>
                </a:cubicBezTo>
                <a:cubicBezTo>
                  <a:pt x="3671454" y="124691"/>
                  <a:pt x="3705136" y="147504"/>
                  <a:pt x="3726873" y="180109"/>
                </a:cubicBezTo>
                <a:cubicBezTo>
                  <a:pt x="3736109" y="193964"/>
                  <a:pt x="3742808" y="209899"/>
                  <a:pt x="3754582" y="221673"/>
                </a:cubicBezTo>
                <a:cubicBezTo>
                  <a:pt x="3766356" y="233447"/>
                  <a:pt x="3783353" y="238722"/>
                  <a:pt x="3796145" y="249382"/>
                </a:cubicBezTo>
                <a:cubicBezTo>
                  <a:pt x="3811197" y="261925"/>
                  <a:pt x="3821765" y="279557"/>
                  <a:pt x="3837709" y="290945"/>
                </a:cubicBezTo>
                <a:cubicBezTo>
                  <a:pt x="3894553" y="331547"/>
                  <a:pt x="3887478" y="309608"/>
                  <a:pt x="3948545" y="332509"/>
                </a:cubicBezTo>
                <a:cubicBezTo>
                  <a:pt x="3967883" y="339761"/>
                  <a:pt x="3984625" y="352966"/>
                  <a:pt x="4003963" y="360218"/>
                </a:cubicBezTo>
                <a:cubicBezTo>
                  <a:pt x="4026328" y="368605"/>
                  <a:pt x="4109838" y="384164"/>
                  <a:pt x="4128654" y="387927"/>
                </a:cubicBezTo>
                <a:cubicBezTo>
                  <a:pt x="4373418" y="383309"/>
                  <a:pt x="4618488" y="387169"/>
                  <a:pt x="4862945" y="374073"/>
                </a:cubicBezTo>
                <a:cubicBezTo>
                  <a:pt x="4879572" y="373182"/>
                  <a:pt x="4895273" y="360219"/>
                  <a:pt x="4904509" y="346364"/>
                </a:cubicBezTo>
                <a:cubicBezTo>
                  <a:pt x="4915071" y="330520"/>
                  <a:pt x="4912891" y="309183"/>
                  <a:pt x="4918363" y="290945"/>
                </a:cubicBezTo>
                <a:cubicBezTo>
                  <a:pt x="4943883" y="205877"/>
                  <a:pt x="4926371" y="227520"/>
                  <a:pt x="4959927" y="193964"/>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8" name="Forma libre: forma 7">
            <a:extLst>
              <a:ext uri="{FF2B5EF4-FFF2-40B4-BE49-F238E27FC236}">
                <a16:creationId xmlns:a16="http://schemas.microsoft.com/office/drawing/2014/main" id="{B6EC6E56-BFD1-419D-ACA9-FD564293340D}"/>
              </a:ext>
            </a:extLst>
          </p:cNvPr>
          <p:cNvSpPr/>
          <p:nvPr/>
        </p:nvSpPr>
        <p:spPr>
          <a:xfrm>
            <a:off x="6223964" y="4038083"/>
            <a:ext cx="5777345" cy="748183"/>
          </a:xfrm>
          <a:custGeom>
            <a:avLst/>
            <a:gdLst>
              <a:gd name="connsiteX0" fmla="*/ 0 w 5777345"/>
              <a:gd name="connsiteY0" fmla="*/ 415674 h 748183"/>
              <a:gd name="connsiteX1" fmla="*/ 69272 w 5777345"/>
              <a:gd name="connsiteY1" fmla="*/ 360255 h 748183"/>
              <a:gd name="connsiteX2" fmla="*/ 152400 w 5777345"/>
              <a:gd name="connsiteY2" fmla="*/ 277128 h 748183"/>
              <a:gd name="connsiteX3" fmla="*/ 290945 w 5777345"/>
              <a:gd name="connsiteY3" fmla="*/ 235564 h 748183"/>
              <a:gd name="connsiteX4" fmla="*/ 332509 w 5777345"/>
              <a:gd name="connsiteY4" fmla="*/ 221710 h 748183"/>
              <a:gd name="connsiteX5" fmla="*/ 651163 w 5777345"/>
              <a:gd name="connsiteY5" fmla="*/ 235564 h 748183"/>
              <a:gd name="connsiteX6" fmla="*/ 706582 w 5777345"/>
              <a:gd name="connsiteY6" fmla="*/ 249419 h 748183"/>
              <a:gd name="connsiteX7" fmla="*/ 831272 w 5777345"/>
              <a:gd name="connsiteY7" fmla="*/ 263274 h 748183"/>
              <a:gd name="connsiteX8" fmla="*/ 928254 w 5777345"/>
              <a:gd name="connsiteY8" fmla="*/ 290983 h 748183"/>
              <a:gd name="connsiteX9" fmla="*/ 1025236 w 5777345"/>
              <a:gd name="connsiteY9" fmla="*/ 318692 h 748183"/>
              <a:gd name="connsiteX10" fmla="*/ 1149927 w 5777345"/>
              <a:gd name="connsiteY10" fmla="*/ 360255 h 748183"/>
              <a:gd name="connsiteX11" fmla="*/ 1191491 w 5777345"/>
              <a:gd name="connsiteY11" fmla="*/ 374110 h 748183"/>
              <a:gd name="connsiteX12" fmla="*/ 1260763 w 5777345"/>
              <a:gd name="connsiteY12" fmla="*/ 387964 h 748183"/>
              <a:gd name="connsiteX13" fmla="*/ 1302327 w 5777345"/>
              <a:gd name="connsiteY13" fmla="*/ 401819 h 748183"/>
              <a:gd name="connsiteX14" fmla="*/ 1468582 w 5777345"/>
              <a:gd name="connsiteY14" fmla="*/ 429528 h 748183"/>
              <a:gd name="connsiteX15" fmla="*/ 1648691 w 5777345"/>
              <a:gd name="connsiteY15" fmla="*/ 415674 h 748183"/>
              <a:gd name="connsiteX16" fmla="*/ 1690254 w 5777345"/>
              <a:gd name="connsiteY16" fmla="*/ 401819 h 748183"/>
              <a:gd name="connsiteX17" fmla="*/ 1773382 w 5777345"/>
              <a:gd name="connsiteY17" fmla="*/ 415674 h 748183"/>
              <a:gd name="connsiteX18" fmla="*/ 1870363 w 5777345"/>
              <a:gd name="connsiteY18" fmla="*/ 443383 h 748183"/>
              <a:gd name="connsiteX19" fmla="*/ 1925782 w 5777345"/>
              <a:gd name="connsiteY19" fmla="*/ 512655 h 748183"/>
              <a:gd name="connsiteX20" fmla="*/ 1953491 w 5777345"/>
              <a:gd name="connsiteY20" fmla="*/ 554219 h 748183"/>
              <a:gd name="connsiteX21" fmla="*/ 2008909 w 5777345"/>
              <a:gd name="connsiteY21" fmla="*/ 623492 h 748183"/>
              <a:gd name="connsiteX22" fmla="*/ 2092036 w 5777345"/>
              <a:gd name="connsiteY22" fmla="*/ 692764 h 748183"/>
              <a:gd name="connsiteX23" fmla="*/ 2133600 w 5777345"/>
              <a:gd name="connsiteY23" fmla="*/ 720474 h 748183"/>
              <a:gd name="connsiteX24" fmla="*/ 2230582 w 5777345"/>
              <a:gd name="connsiteY24" fmla="*/ 734328 h 748183"/>
              <a:gd name="connsiteX25" fmla="*/ 2286000 w 5777345"/>
              <a:gd name="connsiteY25" fmla="*/ 748183 h 748183"/>
              <a:gd name="connsiteX26" fmla="*/ 2410691 w 5777345"/>
              <a:gd name="connsiteY26" fmla="*/ 734328 h 748183"/>
              <a:gd name="connsiteX27" fmla="*/ 2438400 w 5777345"/>
              <a:gd name="connsiteY27" fmla="*/ 692764 h 748183"/>
              <a:gd name="connsiteX28" fmla="*/ 2479963 w 5777345"/>
              <a:gd name="connsiteY28" fmla="*/ 678910 h 748183"/>
              <a:gd name="connsiteX29" fmla="*/ 2563091 w 5777345"/>
              <a:gd name="connsiteY29" fmla="*/ 609637 h 748183"/>
              <a:gd name="connsiteX30" fmla="*/ 2590800 w 5777345"/>
              <a:gd name="connsiteY30" fmla="*/ 568074 h 748183"/>
              <a:gd name="connsiteX31" fmla="*/ 2660072 w 5777345"/>
              <a:gd name="connsiteY31" fmla="*/ 498801 h 748183"/>
              <a:gd name="connsiteX32" fmla="*/ 2687782 w 5777345"/>
              <a:gd name="connsiteY32" fmla="*/ 471092 h 748183"/>
              <a:gd name="connsiteX33" fmla="*/ 2770909 w 5777345"/>
              <a:gd name="connsiteY33" fmla="*/ 429528 h 748183"/>
              <a:gd name="connsiteX34" fmla="*/ 2812472 w 5777345"/>
              <a:gd name="connsiteY34" fmla="*/ 401819 h 748183"/>
              <a:gd name="connsiteX35" fmla="*/ 2895600 w 5777345"/>
              <a:gd name="connsiteY35" fmla="*/ 387964 h 748183"/>
              <a:gd name="connsiteX36" fmla="*/ 2937163 w 5777345"/>
              <a:gd name="connsiteY36" fmla="*/ 360255 h 748183"/>
              <a:gd name="connsiteX37" fmla="*/ 2978727 w 5777345"/>
              <a:gd name="connsiteY37" fmla="*/ 346401 h 748183"/>
              <a:gd name="connsiteX38" fmla="*/ 3061854 w 5777345"/>
              <a:gd name="connsiteY38" fmla="*/ 290983 h 748183"/>
              <a:gd name="connsiteX39" fmla="*/ 3117272 w 5777345"/>
              <a:gd name="connsiteY39" fmla="*/ 263274 h 748183"/>
              <a:gd name="connsiteX40" fmla="*/ 3158836 w 5777345"/>
              <a:gd name="connsiteY40" fmla="*/ 221710 h 748183"/>
              <a:gd name="connsiteX41" fmla="*/ 3241963 w 5777345"/>
              <a:gd name="connsiteY41" fmla="*/ 194001 h 748183"/>
              <a:gd name="connsiteX42" fmla="*/ 3311236 w 5777345"/>
              <a:gd name="connsiteY42" fmla="*/ 263274 h 748183"/>
              <a:gd name="connsiteX43" fmla="*/ 3352800 w 5777345"/>
              <a:gd name="connsiteY43" fmla="*/ 290983 h 748183"/>
              <a:gd name="connsiteX44" fmla="*/ 3449782 w 5777345"/>
              <a:gd name="connsiteY44" fmla="*/ 415674 h 748183"/>
              <a:gd name="connsiteX45" fmla="*/ 3491345 w 5777345"/>
              <a:gd name="connsiteY45" fmla="*/ 429528 h 748183"/>
              <a:gd name="connsiteX46" fmla="*/ 3560618 w 5777345"/>
              <a:gd name="connsiteY46" fmla="*/ 457237 h 748183"/>
              <a:gd name="connsiteX47" fmla="*/ 3851563 w 5777345"/>
              <a:gd name="connsiteY47" fmla="*/ 443383 h 748183"/>
              <a:gd name="connsiteX48" fmla="*/ 4031672 w 5777345"/>
              <a:gd name="connsiteY48" fmla="*/ 429528 h 748183"/>
              <a:gd name="connsiteX49" fmla="*/ 4364182 w 5777345"/>
              <a:gd name="connsiteY49" fmla="*/ 443383 h 748183"/>
              <a:gd name="connsiteX50" fmla="*/ 5292436 w 5777345"/>
              <a:gd name="connsiteY50" fmla="*/ 443383 h 748183"/>
              <a:gd name="connsiteX51" fmla="*/ 5749636 w 5777345"/>
              <a:gd name="connsiteY51" fmla="*/ 429528 h 748183"/>
              <a:gd name="connsiteX52" fmla="*/ 5763491 w 5777345"/>
              <a:gd name="connsiteY52" fmla="*/ 332546 h 748183"/>
              <a:gd name="connsiteX53" fmla="*/ 5777345 w 5777345"/>
              <a:gd name="connsiteY53" fmla="*/ 290983 h 748183"/>
              <a:gd name="connsiteX54" fmla="*/ 5763491 w 5777345"/>
              <a:gd name="connsiteY54" fmla="*/ 97019 h 748183"/>
              <a:gd name="connsiteX55" fmla="*/ 5721927 w 5777345"/>
              <a:gd name="connsiteY55" fmla="*/ 13892 h 748183"/>
              <a:gd name="connsiteX56" fmla="*/ 5666509 w 5777345"/>
              <a:gd name="connsiteY56" fmla="*/ 37 h 748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777345" h="748183">
                <a:moveTo>
                  <a:pt x="0" y="415674"/>
                </a:moveTo>
                <a:cubicBezTo>
                  <a:pt x="23091" y="397201"/>
                  <a:pt x="48362" y="381165"/>
                  <a:pt x="69272" y="360255"/>
                </a:cubicBezTo>
                <a:cubicBezTo>
                  <a:pt x="125520" y="304007"/>
                  <a:pt x="61850" y="322404"/>
                  <a:pt x="152400" y="277128"/>
                </a:cubicBezTo>
                <a:cubicBezTo>
                  <a:pt x="196292" y="255182"/>
                  <a:pt x="244546" y="248821"/>
                  <a:pt x="290945" y="235564"/>
                </a:cubicBezTo>
                <a:cubicBezTo>
                  <a:pt x="304987" y="231552"/>
                  <a:pt x="318654" y="226328"/>
                  <a:pt x="332509" y="221710"/>
                </a:cubicBezTo>
                <a:cubicBezTo>
                  <a:pt x="438727" y="226328"/>
                  <a:pt x="545135" y="227710"/>
                  <a:pt x="651163" y="235564"/>
                </a:cubicBezTo>
                <a:cubicBezTo>
                  <a:pt x="670153" y="236971"/>
                  <a:pt x="687762" y="246524"/>
                  <a:pt x="706582" y="249419"/>
                </a:cubicBezTo>
                <a:cubicBezTo>
                  <a:pt x="747915" y="255778"/>
                  <a:pt x="789709" y="258656"/>
                  <a:pt x="831272" y="263274"/>
                </a:cubicBezTo>
                <a:cubicBezTo>
                  <a:pt x="930928" y="296491"/>
                  <a:pt x="806478" y="256190"/>
                  <a:pt x="928254" y="290983"/>
                </a:cubicBezTo>
                <a:cubicBezTo>
                  <a:pt x="1067385" y="330735"/>
                  <a:pt x="851991" y="275379"/>
                  <a:pt x="1025236" y="318692"/>
                </a:cubicBezTo>
                <a:cubicBezTo>
                  <a:pt x="1097550" y="366901"/>
                  <a:pt x="1037930" y="335367"/>
                  <a:pt x="1149927" y="360255"/>
                </a:cubicBezTo>
                <a:cubicBezTo>
                  <a:pt x="1164183" y="363423"/>
                  <a:pt x="1177323" y="370568"/>
                  <a:pt x="1191491" y="374110"/>
                </a:cubicBezTo>
                <a:cubicBezTo>
                  <a:pt x="1214336" y="379821"/>
                  <a:pt x="1237918" y="382253"/>
                  <a:pt x="1260763" y="387964"/>
                </a:cubicBezTo>
                <a:cubicBezTo>
                  <a:pt x="1274931" y="391506"/>
                  <a:pt x="1288159" y="398277"/>
                  <a:pt x="1302327" y="401819"/>
                </a:cubicBezTo>
                <a:cubicBezTo>
                  <a:pt x="1356355" y="415326"/>
                  <a:pt x="1413834" y="421707"/>
                  <a:pt x="1468582" y="429528"/>
                </a:cubicBezTo>
                <a:cubicBezTo>
                  <a:pt x="1528618" y="424910"/>
                  <a:pt x="1588942" y="423143"/>
                  <a:pt x="1648691" y="415674"/>
                </a:cubicBezTo>
                <a:cubicBezTo>
                  <a:pt x="1663182" y="413863"/>
                  <a:pt x="1675650" y="401819"/>
                  <a:pt x="1690254" y="401819"/>
                </a:cubicBezTo>
                <a:cubicBezTo>
                  <a:pt x="1718346" y="401819"/>
                  <a:pt x="1745836" y="410165"/>
                  <a:pt x="1773382" y="415674"/>
                </a:cubicBezTo>
                <a:cubicBezTo>
                  <a:pt x="1816881" y="424374"/>
                  <a:pt x="1830744" y="430176"/>
                  <a:pt x="1870363" y="443383"/>
                </a:cubicBezTo>
                <a:cubicBezTo>
                  <a:pt x="1955655" y="571319"/>
                  <a:pt x="1846809" y="413940"/>
                  <a:pt x="1925782" y="512655"/>
                </a:cubicBezTo>
                <a:cubicBezTo>
                  <a:pt x="1936184" y="525657"/>
                  <a:pt x="1944255" y="540364"/>
                  <a:pt x="1953491" y="554219"/>
                </a:cubicBezTo>
                <a:cubicBezTo>
                  <a:pt x="1980462" y="635135"/>
                  <a:pt x="1946242" y="560825"/>
                  <a:pt x="2008909" y="623492"/>
                </a:cubicBezTo>
                <a:cubicBezTo>
                  <a:pt x="2084398" y="698981"/>
                  <a:pt x="2012651" y="666304"/>
                  <a:pt x="2092036" y="692764"/>
                </a:cubicBezTo>
                <a:cubicBezTo>
                  <a:pt x="2105891" y="702001"/>
                  <a:pt x="2117651" y="715689"/>
                  <a:pt x="2133600" y="720474"/>
                </a:cubicBezTo>
                <a:cubicBezTo>
                  <a:pt x="2164878" y="729858"/>
                  <a:pt x="2198453" y="728486"/>
                  <a:pt x="2230582" y="734328"/>
                </a:cubicBezTo>
                <a:cubicBezTo>
                  <a:pt x="2249316" y="737734"/>
                  <a:pt x="2267527" y="743565"/>
                  <a:pt x="2286000" y="748183"/>
                </a:cubicBezTo>
                <a:cubicBezTo>
                  <a:pt x="2327564" y="743565"/>
                  <a:pt x="2371389" y="748620"/>
                  <a:pt x="2410691" y="734328"/>
                </a:cubicBezTo>
                <a:cubicBezTo>
                  <a:pt x="2426340" y="728638"/>
                  <a:pt x="2425398" y="703166"/>
                  <a:pt x="2438400" y="692764"/>
                </a:cubicBezTo>
                <a:cubicBezTo>
                  <a:pt x="2449804" y="683641"/>
                  <a:pt x="2466109" y="683528"/>
                  <a:pt x="2479963" y="678910"/>
                </a:cubicBezTo>
                <a:cubicBezTo>
                  <a:pt x="2520832" y="651664"/>
                  <a:pt x="2529754" y="649641"/>
                  <a:pt x="2563091" y="609637"/>
                </a:cubicBezTo>
                <a:cubicBezTo>
                  <a:pt x="2573751" y="596845"/>
                  <a:pt x="2579835" y="580605"/>
                  <a:pt x="2590800" y="568074"/>
                </a:cubicBezTo>
                <a:cubicBezTo>
                  <a:pt x="2612304" y="543498"/>
                  <a:pt x="2636981" y="521892"/>
                  <a:pt x="2660072" y="498801"/>
                </a:cubicBezTo>
                <a:cubicBezTo>
                  <a:pt x="2669309" y="489564"/>
                  <a:pt x="2676913" y="478338"/>
                  <a:pt x="2687782" y="471092"/>
                </a:cubicBezTo>
                <a:cubicBezTo>
                  <a:pt x="2806894" y="391683"/>
                  <a:pt x="2656190" y="486888"/>
                  <a:pt x="2770909" y="429528"/>
                </a:cubicBezTo>
                <a:cubicBezTo>
                  <a:pt x="2785802" y="422081"/>
                  <a:pt x="2796676" y="407085"/>
                  <a:pt x="2812472" y="401819"/>
                </a:cubicBezTo>
                <a:cubicBezTo>
                  <a:pt x="2839122" y="392936"/>
                  <a:pt x="2867891" y="392582"/>
                  <a:pt x="2895600" y="387964"/>
                </a:cubicBezTo>
                <a:cubicBezTo>
                  <a:pt x="2909454" y="378728"/>
                  <a:pt x="2922270" y="367701"/>
                  <a:pt x="2937163" y="360255"/>
                </a:cubicBezTo>
                <a:cubicBezTo>
                  <a:pt x="2950225" y="353724"/>
                  <a:pt x="2965961" y="353493"/>
                  <a:pt x="2978727" y="346401"/>
                </a:cubicBezTo>
                <a:cubicBezTo>
                  <a:pt x="3007838" y="330228"/>
                  <a:pt x="3032068" y="305876"/>
                  <a:pt x="3061854" y="290983"/>
                </a:cubicBezTo>
                <a:cubicBezTo>
                  <a:pt x="3080327" y="281747"/>
                  <a:pt x="3100466" y="275278"/>
                  <a:pt x="3117272" y="263274"/>
                </a:cubicBezTo>
                <a:cubicBezTo>
                  <a:pt x="3133216" y="251886"/>
                  <a:pt x="3141708" y="231225"/>
                  <a:pt x="3158836" y="221710"/>
                </a:cubicBezTo>
                <a:cubicBezTo>
                  <a:pt x="3184368" y="207525"/>
                  <a:pt x="3241963" y="194001"/>
                  <a:pt x="3241963" y="194001"/>
                </a:cubicBezTo>
                <a:cubicBezTo>
                  <a:pt x="3352800" y="267892"/>
                  <a:pt x="3218872" y="170910"/>
                  <a:pt x="3311236" y="263274"/>
                </a:cubicBezTo>
                <a:cubicBezTo>
                  <a:pt x="3323010" y="275048"/>
                  <a:pt x="3338945" y="281747"/>
                  <a:pt x="3352800" y="290983"/>
                </a:cubicBezTo>
                <a:cubicBezTo>
                  <a:pt x="3374819" y="324012"/>
                  <a:pt x="3410715" y="389629"/>
                  <a:pt x="3449782" y="415674"/>
                </a:cubicBezTo>
                <a:cubicBezTo>
                  <a:pt x="3461933" y="423775"/>
                  <a:pt x="3477671" y="424400"/>
                  <a:pt x="3491345" y="429528"/>
                </a:cubicBezTo>
                <a:cubicBezTo>
                  <a:pt x="3514631" y="438260"/>
                  <a:pt x="3537527" y="448001"/>
                  <a:pt x="3560618" y="457237"/>
                </a:cubicBezTo>
                <a:lnTo>
                  <a:pt x="3851563" y="443383"/>
                </a:lnTo>
                <a:cubicBezTo>
                  <a:pt x="3911673" y="439847"/>
                  <a:pt x="3971458" y="429528"/>
                  <a:pt x="4031672" y="429528"/>
                </a:cubicBezTo>
                <a:cubicBezTo>
                  <a:pt x="4142605" y="429528"/>
                  <a:pt x="4253345" y="438765"/>
                  <a:pt x="4364182" y="443383"/>
                </a:cubicBezTo>
                <a:cubicBezTo>
                  <a:pt x="4750431" y="486298"/>
                  <a:pt x="4477151" y="461301"/>
                  <a:pt x="5292436" y="443383"/>
                </a:cubicBezTo>
                <a:lnTo>
                  <a:pt x="5749636" y="429528"/>
                </a:lnTo>
                <a:cubicBezTo>
                  <a:pt x="5754254" y="397201"/>
                  <a:pt x="5757087" y="364567"/>
                  <a:pt x="5763491" y="332546"/>
                </a:cubicBezTo>
                <a:cubicBezTo>
                  <a:pt x="5766355" y="318226"/>
                  <a:pt x="5777345" y="305587"/>
                  <a:pt x="5777345" y="290983"/>
                </a:cubicBezTo>
                <a:cubicBezTo>
                  <a:pt x="5777345" y="226164"/>
                  <a:pt x="5771065" y="161394"/>
                  <a:pt x="5763491" y="97019"/>
                </a:cubicBezTo>
                <a:cubicBezTo>
                  <a:pt x="5760883" y="74854"/>
                  <a:pt x="5738910" y="27478"/>
                  <a:pt x="5721927" y="13892"/>
                </a:cubicBezTo>
                <a:cubicBezTo>
                  <a:pt x="5702783" y="-1423"/>
                  <a:pt x="5686492" y="37"/>
                  <a:pt x="5666509" y="37"/>
                </a:cubicBezTo>
              </a:path>
            </a:pathLst>
          </a:custGeom>
          <a:noFill/>
          <a:ln w="825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uadroTexto 9">
            <a:extLst>
              <a:ext uri="{FF2B5EF4-FFF2-40B4-BE49-F238E27FC236}">
                <a16:creationId xmlns:a16="http://schemas.microsoft.com/office/drawing/2014/main" id="{B4B24676-01E8-4CFF-8063-07C712F28FB4}"/>
              </a:ext>
            </a:extLst>
          </p:cNvPr>
          <p:cNvSpPr txBox="1"/>
          <p:nvPr/>
        </p:nvSpPr>
        <p:spPr>
          <a:xfrm>
            <a:off x="10963902" y="4042842"/>
            <a:ext cx="805542" cy="369332"/>
          </a:xfrm>
          <a:prstGeom prst="rect">
            <a:avLst/>
          </a:prstGeom>
          <a:noFill/>
        </p:spPr>
        <p:txBody>
          <a:bodyPr wrap="none" rtlCol="0">
            <a:spAutoFit/>
          </a:bodyPr>
          <a:lstStyle/>
          <a:p>
            <a:r>
              <a:rPr lang="es-CL" dirty="0"/>
              <a:t>L .B.C. </a:t>
            </a:r>
            <a:endParaRPr lang="en-US" dirty="0"/>
          </a:p>
        </p:txBody>
      </p:sp>
      <p:cxnSp>
        <p:nvCxnSpPr>
          <p:cNvPr id="14" name="Conector recto 13">
            <a:extLst>
              <a:ext uri="{FF2B5EF4-FFF2-40B4-BE49-F238E27FC236}">
                <a16:creationId xmlns:a16="http://schemas.microsoft.com/office/drawing/2014/main" id="{31CAAB33-6817-4687-8BCF-7A50FD3CB1EE}"/>
              </a:ext>
            </a:extLst>
          </p:cNvPr>
          <p:cNvCxnSpPr/>
          <p:nvPr/>
        </p:nvCxnSpPr>
        <p:spPr>
          <a:xfrm>
            <a:off x="5939949" y="3718803"/>
            <a:ext cx="620683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Conector recto 15">
            <a:extLst>
              <a:ext uri="{FF2B5EF4-FFF2-40B4-BE49-F238E27FC236}">
                <a16:creationId xmlns:a16="http://schemas.microsoft.com/office/drawing/2014/main" id="{97CF2ADC-8A7D-486B-9965-EAD8397671E1}"/>
              </a:ext>
            </a:extLst>
          </p:cNvPr>
          <p:cNvCxnSpPr/>
          <p:nvPr/>
        </p:nvCxnSpPr>
        <p:spPr>
          <a:xfrm>
            <a:off x="5939949" y="3718803"/>
            <a:ext cx="0" cy="2643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ector recto 16">
            <a:extLst>
              <a:ext uri="{FF2B5EF4-FFF2-40B4-BE49-F238E27FC236}">
                <a16:creationId xmlns:a16="http://schemas.microsoft.com/office/drawing/2014/main" id="{71480ED7-3028-48C2-8E38-C403C486E42D}"/>
              </a:ext>
            </a:extLst>
          </p:cNvPr>
          <p:cNvCxnSpPr/>
          <p:nvPr/>
        </p:nvCxnSpPr>
        <p:spPr>
          <a:xfrm>
            <a:off x="12146785" y="3718803"/>
            <a:ext cx="0" cy="2643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Conector recto 17">
            <a:extLst>
              <a:ext uri="{FF2B5EF4-FFF2-40B4-BE49-F238E27FC236}">
                <a16:creationId xmlns:a16="http://schemas.microsoft.com/office/drawing/2014/main" id="{038BC1E4-C590-4C51-9414-5FE096423BB1}"/>
              </a:ext>
            </a:extLst>
          </p:cNvPr>
          <p:cNvCxnSpPr/>
          <p:nvPr/>
        </p:nvCxnSpPr>
        <p:spPr>
          <a:xfrm>
            <a:off x="5939949" y="6379124"/>
            <a:ext cx="6206836"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CuadroTexto 18">
            <a:extLst>
              <a:ext uri="{FF2B5EF4-FFF2-40B4-BE49-F238E27FC236}">
                <a16:creationId xmlns:a16="http://schemas.microsoft.com/office/drawing/2014/main" id="{3BAA1245-1855-4418-9B1D-90A1FA36A17B}"/>
              </a:ext>
            </a:extLst>
          </p:cNvPr>
          <p:cNvSpPr txBox="1"/>
          <p:nvPr/>
        </p:nvSpPr>
        <p:spPr>
          <a:xfrm>
            <a:off x="6103384" y="3908398"/>
            <a:ext cx="805542" cy="369332"/>
          </a:xfrm>
          <a:prstGeom prst="rect">
            <a:avLst/>
          </a:prstGeom>
          <a:noFill/>
        </p:spPr>
        <p:txBody>
          <a:bodyPr wrap="none" rtlCol="0">
            <a:spAutoFit/>
          </a:bodyPr>
          <a:lstStyle/>
          <a:p>
            <a:r>
              <a:rPr lang="es-CL" dirty="0"/>
              <a:t>L .B.C. </a:t>
            </a:r>
            <a:endParaRPr lang="en-US" dirty="0"/>
          </a:p>
        </p:txBody>
      </p:sp>
      <p:sp>
        <p:nvSpPr>
          <p:cNvPr id="20" name="CuadroTexto 19">
            <a:extLst>
              <a:ext uri="{FF2B5EF4-FFF2-40B4-BE49-F238E27FC236}">
                <a16:creationId xmlns:a16="http://schemas.microsoft.com/office/drawing/2014/main" id="{C4276EA3-E9C5-4569-8922-FDAE4E609791}"/>
              </a:ext>
            </a:extLst>
          </p:cNvPr>
          <p:cNvSpPr txBox="1"/>
          <p:nvPr/>
        </p:nvSpPr>
        <p:spPr>
          <a:xfrm>
            <a:off x="6052379" y="4535930"/>
            <a:ext cx="1369221" cy="369332"/>
          </a:xfrm>
          <a:prstGeom prst="rect">
            <a:avLst/>
          </a:prstGeom>
          <a:noFill/>
        </p:spPr>
        <p:txBody>
          <a:bodyPr wrap="none" rtlCol="0">
            <a:spAutoFit/>
          </a:bodyPr>
          <a:lstStyle/>
          <a:p>
            <a:r>
              <a:rPr lang="es-CL" dirty="0"/>
              <a:t>240600AGO </a:t>
            </a:r>
            <a:endParaRPr lang="en-US" dirty="0"/>
          </a:p>
        </p:txBody>
      </p:sp>
      <p:sp>
        <p:nvSpPr>
          <p:cNvPr id="21" name="CuadroTexto 20">
            <a:extLst>
              <a:ext uri="{FF2B5EF4-FFF2-40B4-BE49-F238E27FC236}">
                <a16:creationId xmlns:a16="http://schemas.microsoft.com/office/drawing/2014/main" id="{0885E7B7-B0E5-4052-A73C-E2464EF04636}"/>
              </a:ext>
            </a:extLst>
          </p:cNvPr>
          <p:cNvSpPr txBox="1"/>
          <p:nvPr/>
        </p:nvSpPr>
        <p:spPr>
          <a:xfrm>
            <a:off x="10617448" y="4544113"/>
            <a:ext cx="1369221" cy="369332"/>
          </a:xfrm>
          <a:prstGeom prst="rect">
            <a:avLst/>
          </a:prstGeom>
          <a:noFill/>
        </p:spPr>
        <p:txBody>
          <a:bodyPr wrap="none" rtlCol="0">
            <a:spAutoFit/>
          </a:bodyPr>
          <a:lstStyle/>
          <a:p>
            <a:r>
              <a:rPr lang="es-CL" dirty="0"/>
              <a:t>240600AGO </a:t>
            </a:r>
            <a:endParaRPr lang="en-US" dirty="0"/>
          </a:p>
        </p:txBody>
      </p:sp>
    </p:spTree>
    <p:extLst>
      <p:ext uri="{BB962C8B-B14F-4D97-AF65-F5344CB8AC3E}">
        <p14:creationId xmlns:p14="http://schemas.microsoft.com/office/powerpoint/2010/main" val="3042336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B95285B0-5007-4EF1-86CD-E9D5F1F01C67}"/>
              </a:ext>
            </a:extLst>
          </p:cNvPr>
          <p:cNvPicPr>
            <a:picLocks noChangeAspect="1"/>
          </p:cNvPicPr>
          <p:nvPr/>
        </p:nvPicPr>
        <p:blipFill>
          <a:blip r:embed="rId2"/>
          <a:stretch>
            <a:fillRect/>
          </a:stretch>
        </p:blipFill>
        <p:spPr>
          <a:xfrm>
            <a:off x="26308" y="2144151"/>
            <a:ext cx="8572500" cy="4724400"/>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3" name="Rectángulo 2">
            <a:extLst>
              <a:ext uri="{FF2B5EF4-FFF2-40B4-BE49-F238E27FC236}">
                <a16:creationId xmlns:a16="http://schemas.microsoft.com/office/drawing/2014/main" id="{6A102634-374B-4D10-A0D1-88A7B071F345}"/>
              </a:ext>
            </a:extLst>
          </p:cNvPr>
          <p:cNvSpPr/>
          <p:nvPr/>
        </p:nvSpPr>
        <p:spPr>
          <a:xfrm>
            <a:off x="1739055" y="606297"/>
            <a:ext cx="6096000" cy="1477328"/>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dirty="0">
                <a:solidFill>
                  <a:schemeClr val="bg1"/>
                </a:solidFill>
              </a:rPr>
              <a:t>Línea de Seguridad de Fuegos (LSF)</a:t>
            </a:r>
          </a:p>
          <a:p>
            <a:pPr algn="ctr"/>
            <a:endParaRPr lang="es-ES" b="1" dirty="0">
              <a:solidFill>
                <a:schemeClr val="bg1"/>
              </a:solidFill>
            </a:endParaRPr>
          </a:p>
          <a:p>
            <a:r>
              <a:rPr lang="es-ES" dirty="0">
                <a:solidFill>
                  <a:schemeClr val="bg1"/>
                </a:solidFill>
              </a:rPr>
              <a:t>Es una línea desde la cual (delante de ella) los medios de</a:t>
            </a:r>
          </a:p>
          <a:p>
            <a:r>
              <a:rPr lang="es-ES" dirty="0">
                <a:solidFill>
                  <a:schemeClr val="bg1"/>
                </a:solidFill>
              </a:rPr>
              <a:t>apoyo de fuego de superficie a superficie (Artillería, FAN, y</a:t>
            </a:r>
          </a:p>
          <a:p>
            <a:r>
              <a:rPr lang="es-ES" dirty="0">
                <a:solidFill>
                  <a:schemeClr val="bg1"/>
                </a:solidFill>
              </a:rPr>
              <a:t>Morteros) </a:t>
            </a:r>
            <a:r>
              <a:rPr lang="es-ES" b="1" u="sng" dirty="0">
                <a:solidFill>
                  <a:srgbClr val="FFFF00"/>
                </a:solidFill>
              </a:rPr>
              <a:t>pueden atacar blancos sin coordinación adicional</a:t>
            </a:r>
            <a:r>
              <a:rPr lang="es-ES" dirty="0">
                <a:solidFill>
                  <a:schemeClr val="bg1"/>
                </a:solidFill>
              </a:rPr>
              <a:t>.</a:t>
            </a:r>
            <a:endParaRPr lang="en-US" dirty="0">
              <a:solidFill>
                <a:schemeClr val="bg1"/>
              </a:solidFill>
            </a:endParaRPr>
          </a:p>
        </p:txBody>
      </p:sp>
      <p:sp>
        <p:nvSpPr>
          <p:cNvPr id="6" name="Rectángulo 5">
            <a:extLst>
              <a:ext uri="{FF2B5EF4-FFF2-40B4-BE49-F238E27FC236}">
                <a16:creationId xmlns:a16="http://schemas.microsoft.com/office/drawing/2014/main" id="{02D9FBB6-D971-413A-9A88-6C843D395491}"/>
              </a:ext>
            </a:extLst>
          </p:cNvPr>
          <p:cNvSpPr/>
          <p:nvPr/>
        </p:nvSpPr>
        <p:spPr>
          <a:xfrm>
            <a:off x="286848" y="3971382"/>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r>
              <a:rPr lang="es-ES" b="1" u="sng" dirty="0">
                <a:solidFill>
                  <a:srgbClr val="FFFF00"/>
                </a:solidFill>
              </a:rPr>
              <a:t>En la ofensiva</a:t>
            </a:r>
            <a:r>
              <a:rPr lang="es-ES" dirty="0">
                <a:solidFill>
                  <a:schemeClr val="bg1"/>
                </a:solidFill>
              </a:rPr>
              <a:t>, se debe ubicar la </a:t>
            </a:r>
            <a:r>
              <a:rPr lang="es-ES" b="1" i="1" u="sng" dirty="0">
                <a:solidFill>
                  <a:srgbClr val="FFFF00"/>
                </a:solidFill>
              </a:rPr>
              <a:t>LSF lo suficiente lejos de las</a:t>
            </a:r>
          </a:p>
          <a:p>
            <a:r>
              <a:rPr lang="es-ES" b="1" i="1" u="sng" dirty="0">
                <a:solidFill>
                  <a:srgbClr val="FFFF00"/>
                </a:solidFill>
              </a:rPr>
              <a:t>fuerzas amigas para evitar bajas amigas </a:t>
            </a:r>
            <a:r>
              <a:rPr lang="es-ES" dirty="0">
                <a:solidFill>
                  <a:schemeClr val="bg1"/>
                </a:solidFill>
              </a:rPr>
              <a:t>y para dar a las</a:t>
            </a:r>
          </a:p>
          <a:p>
            <a:r>
              <a:rPr lang="es-ES" dirty="0">
                <a:solidFill>
                  <a:schemeClr val="bg1"/>
                </a:solidFill>
              </a:rPr>
              <a:t>“Fuerzas de Maniobra” espacio para maniobrar.</a:t>
            </a:r>
            <a:endParaRPr lang="en-US" dirty="0">
              <a:solidFill>
                <a:schemeClr val="bg1"/>
              </a:solidFill>
            </a:endParaRPr>
          </a:p>
        </p:txBody>
      </p:sp>
      <p:sp>
        <p:nvSpPr>
          <p:cNvPr id="7" name="Rectángulo 6">
            <a:extLst>
              <a:ext uri="{FF2B5EF4-FFF2-40B4-BE49-F238E27FC236}">
                <a16:creationId xmlns:a16="http://schemas.microsoft.com/office/drawing/2014/main" id="{485BD5DC-C328-4968-B4E2-1B8ACA3E107A}"/>
              </a:ext>
            </a:extLst>
          </p:cNvPr>
          <p:cNvSpPr/>
          <p:nvPr/>
        </p:nvSpPr>
        <p:spPr>
          <a:xfrm>
            <a:off x="401782" y="5211772"/>
            <a:ext cx="6096000" cy="923330"/>
          </a:xfrm>
          <a:prstGeom prst="rect">
            <a:avLst/>
          </a:prstGeom>
          <a:solidFill>
            <a:schemeClr val="accent6">
              <a:lumMod val="75000"/>
            </a:schemeClr>
          </a:solidFill>
          <a:scene3d>
            <a:camera prst="orthographicFront"/>
            <a:lightRig rig="threePt" dir="t"/>
          </a:scene3d>
          <a:sp3d>
            <a:bevelT/>
          </a:sp3d>
        </p:spPr>
        <p:txBody>
          <a:bodyPr>
            <a:spAutoFit/>
          </a:bodyPr>
          <a:lstStyle/>
          <a:p>
            <a:r>
              <a:rPr lang="es-ES" b="1" u="sng" dirty="0">
                <a:solidFill>
                  <a:srgbClr val="FFFF00"/>
                </a:solidFill>
              </a:rPr>
              <a:t>En la defensa</a:t>
            </a:r>
            <a:r>
              <a:rPr lang="es-ES" dirty="0">
                <a:solidFill>
                  <a:schemeClr val="bg1"/>
                </a:solidFill>
              </a:rPr>
              <a:t>, debiera ubicar la </a:t>
            </a:r>
            <a:r>
              <a:rPr lang="es-ES" b="1" i="1" u="sng" dirty="0">
                <a:solidFill>
                  <a:srgbClr val="FFFF00"/>
                </a:solidFill>
              </a:rPr>
              <a:t>LSF cercana a las fuerzas</a:t>
            </a:r>
          </a:p>
          <a:p>
            <a:r>
              <a:rPr lang="es-ES" b="1" i="1" u="sng" dirty="0">
                <a:solidFill>
                  <a:srgbClr val="FFFF00"/>
                </a:solidFill>
              </a:rPr>
              <a:t>propias. </a:t>
            </a:r>
            <a:r>
              <a:rPr lang="es-ES" dirty="0">
                <a:solidFill>
                  <a:schemeClr val="bg1"/>
                </a:solidFill>
              </a:rPr>
              <a:t>Consideraciones de clima, terreno, y efectos de</a:t>
            </a:r>
          </a:p>
          <a:p>
            <a:r>
              <a:rPr lang="en-US" dirty="0" err="1">
                <a:solidFill>
                  <a:schemeClr val="bg1"/>
                </a:solidFill>
              </a:rPr>
              <a:t>municiones</a:t>
            </a:r>
            <a:r>
              <a:rPr lang="en-US" dirty="0">
                <a:solidFill>
                  <a:schemeClr val="bg1"/>
                </a:solidFill>
              </a:rPr>
              <a:t> </a:t>
            </a:r>
            <a:r>
              <a:rPr lang="en-US" dirty="0" err="1">
                <a:solidFill>
                  <a:schemeClr val="bg1"/>
                </a:solidFill>
              </a:rPr>
              <a:t>determinarán</a:t>
            </a:r>
            <a:r>
              <a:rPr lang="en-US" dirty="0">
                <a:solidFill>
                  <a:schemeClr val="bg1"/>
                </a:solidFill>
              </a:rPr>
              <a:t> la </a:t>
            </a:r>
            <a:r>
              <a:rPr lang="en-US" dirty="0" err="1">
                <a:solidFill>
                  <a:schemeClr val="bg1"/>
                </a:solidFill>
              </a:rPr>
              <a:t>distancia</a:t>
            </a:r>
            <a:r>
              <a:rPr lang="en-US" dirty="0">
                <a:solidFill>
                  <a:schemeClr val="bg1"/>
                </a:solidFill>
              </a:rPr>
              <a:t>.</a:t>
            </a:r>
          </a:p>
        </p:txBody>
      </p:sp>
      <p:sp>
        <p:nvSpPr>
          <p:cNvPr id="9" name="Forma libre: forma 8">
            <a:extLst>
              <a:ext uri="{FF2B5EF4-FFF2-40B4-BE49-F238E27FC236}">
                <a16:creationId xmlns:a16="http://schemas.microsoft.com/office/drawing/2014/main" id="{2B9847B0-3E4D-40AB-BAA0-4AE2685686F6}"/>
              </a:ext>
            </a:extLst>
          </p:cNvPr>
          <p:cNvSpPr/>
          <p:nvPr/>
        </p:nvSpPr>
        <p:spPr>
          <a:xfrm>
            <a:off x="7190514" y="5292211"/>
            <a:ext cx="4364178" cy="532492"/>
          </a:xfrm>
          <a:custGeom>
            <a:avLst/>
            <a:gdLst>
              <a:gd name="connsiteX0" fmla="*/ 0 w 4959927"/>
              <a:gd name="connsiteY0" fmla="*/ 568036 h 568036"/>
              <a:gd name="connsiteX1" fmla="*/ 96982 w 4959927"/>
              <a:gd name="connsiteY1" fmla="*/ 526473 h 568036"/>
              <a:gd name="connsiteX2" fmla="*/ 110836 w 4959927"/>
              <a:gd name="connsiteY2" fmla="*/ 484909 h 568036"/>
              <a:gd name="connsiteX3" fmla="*/ 152400 w 4959927"/>
              <a:gd name="connsiteY3" fmla="*/ 443345 h 568036"/>
              <a:gd name="connsiteX4" fmla="*/ 207818 w 4959927"/>
              <a:gd name="connsiteY4" fmla="*/ 374073 h 568036"/>
              <a:gd name="connsiteX5" fmla="*/ 249382 w 4959927"/>
              <a:gd name="connsiteY5" fmla="*/ 318654 h 568036"/>
              <a:gd name="connsiteX6" fmla="*/ 346363 w 4959927"/>
              <a:gd name="connsiteY6" fmla="*/ 235527 h 568036"/>
              <a:gd name="connsiteX7" fmla="*/ 415636 w 4959927"/>
              <a:gd name="connsiteY7" fmla="*/ 193964 h 568036"/>
              <a:gd name="connsiteX8" fmla="*/ 457200 w 4959927"/>
              <a:gd name="connsiteY8" fmla="*/ 166254 h 568036"/>
              <a:gd name="connsiteX9" fmla="*/ 540327 w 4959927"/>
              <a:gd name="connsiteY9" fmla="*/ 138545 h 568036"/>
              <a:gd name="connsiteX10" fmla="*/ 858982 w 4959927"/>
              <a:gd name="connsiteY10" fmla="*/ 152400 h 568036"/>
              <a:gd name="connsiteX11" fmla="*/ 900545 w 4959927"/>
              <a:gd name="connsiteY11" fmla="*/ 180109 h 568036"/>
              <a:gd name="connsiteX12" fmla="*/ 955963 w 4959927"/>
              <a:gd name="connsiteY12" fmla="*/ 207818 h 568036"/>
              <a:gd name="connsiteX13" fmla="*/ 1039091 w 4959927"/>
              <a:gd name="connsiteY13" fmla="*/ 249382 h 568036"/>
              <a:gd name="connsiteX14" fmla="*/ 1136073 w 4959927"/>
              <a:gd name="connsiteY14" fmla="*/ 318654 h 568036"/>
              <a:gd name="connsiteX15" fmla="*/ 1233054 w 4959927"/>
              <a:gd name="connsiteY15" fmla="*/ 346364 h 568036"/>
              <a:gd name="connsiteX16" fmla="*/ 1288473 w 4959927"/>
              <a:gd name="connsiteY16" fmla="*/ 374073 h 568036"/>
              <a:gd name="connsiteX17" fmla="*/ 1454727 w 4959927"/>
              <a:gd name="connsiteY17" fmla="*/ 401782 h 568036"/>
              <a:gd name="connsiteX18" fmla="*/ 1856509 w 4959927"/>
              <a:gd name="connsiteY18" fmla="*/ 387927 h 568036"/>
              <a:gd name="connsiteX19" fmla="*/ 1939636 w 4959927"/>
              <a:gd name="connsiteY19" fmla="*/ 360218 h 568036"/>
              <a:gd name="connsiteX20" fmla="*/ 2022763 w 4959927"/>
              <a:gd name="connsiteY20" fmla="*/ 332509 h 568036"/>
              <a:gd name="connsiteX21" fmla="*/ 2064327 w 4959927"/>
              <a:gd name="connsiteY21" fmla="*/ 318654 h 568036"/>
              <a:gd name="connsiteX22" fmla="*/ 2189018 w 4959927"/>
              <a:gd name="connsiteY22" fmla="*/ 263236 h 568036"/>
              <a:gd name="connsiteX23" fmla="*/ 2521527 w 4959927"/>
              <a:gd name="connsiteY23" fmla="*/ 249382 h 568036"/>
              <a:gd name="connsiteX24" fmla="*/ 2812473 w 4959927"/>
              <a:gd name="connsiteY24" fmla="*/ 221673 h 568036"/>
              <a:gd name="connsiteX25" fmla="*/ 2867891 w 4959927"/>
              <a:gd name="connsiteY25" fmla="*/ 207818 h 568036"/>
              <a:gd name="connsiteX26" fmla="*/ 2951018 w 4959927"/>
              <a:gd name="connsiteY26" fmla="*/ 193964 h 568036"/>
              <a:gd name="connsiteX27" fmla="*/ 2992582 w 4959927"/>
              <a:gd name="connsiteY27" fmla="*/ 180109 h 568036"/>
              <a:gd name="connsiteX28" fmla="*/ 3034145 w 4959927"/>
              <a:gd name="connsiteY28" fmla="*/ 138545 h 568036"/>
              <a:gd name="connsiteX29" fmla="*/ 3075709 w 4959927"/>
              <a:gd name="connsiteY29" fmla="*/ 110836 h 568036"/>
              <a:gd name="connsiteX30" fmla="*/ 3103418 w 4959927"/>
              <a:gd name="connsiteY30" fmla="*/ 69273 h 568036"/>
              <a:gd name="connsiteX31" fmla="*/ 3325091 w 4959927"/>
              <a:gd name="connsiteY31" fmla="*/ 0 h 568036"/>
              <a:gd name="connsiteX32" fmla="*/ 3532909 w 4959927"/>
              <a:gd name="connsiteY32" fmla="*/ 13854 h 568036"/>
              <a:gd name="connsiteX33" fmla="*/ 3560618 w 4959927"/>
              <a:gd name="connsiteY33" fmla="*/ 41564 h 568036"/>
              <a:gd name="connsiteX34" fmla="*/ 3643745 w 4959927"/>
              <a:gd name="connsiteY34" fmla="*/ 96982 h 568036"/>
              <a:gd name="connsiteX35" fmla="*/ 3726873 w 4959927"/>
              <a:gd name="connsiteY35" fmla="*/ 180109 h 568036"/>
              <a:gd name="connsiteX36" fmla="*/ 3754582 w 4959927"/>
              <a:gd name="connsiteY36" fmla="*/ 221673 h 568036"/>
              <a:gd name="connsiteX37" fmla="*/ 3796145 w 4959927"/>
              <a:gd name="connsiteY37" fmla="*/ 249382 h 568036"/>
              <a:gd name="connsiteX38" fmla="*/ 3837709 w 4959927"/>
              <a:gd name="connsiteY38" fmla="*/ 290945 h 568036"/>
              <a:gd name="connsiteX39" fmla="*/ 3948545 w 4959927"/>
              <a:gd name="connsiteY39" fmla="*/ 332509 h 568036"/>
              <a:gd name="connsiteX40" fmla="*/ 4003963 w 4959927"/>
              <a:gd name="connsiteY40" fmla="*/ 360218 h 568036"/>
              <a:gd name="connsiteX41" fmla="*/ 4128654 w 4959927"/>
              <a:gd name="connsiteY41" fmla="*/ 387927 h 568036"/>
              <a:gd name="connsiteX42" fmla="*/ 4862945 w 4959927"/>
              <a:gd name="connsiteY42" fmla="*/ 374073 h 568036"/>
              <a:gd name="connsiteX43" fmla="*/ 4904509 w 4959927"/>
              <a:gd name="connsiteY43" fmla="*/ 346364 h 568036"/>
              <a:gd name="connsiteX44" fmla="*/ 4918363 w 4959927"/>
              <a:gd name="connsiteY44" fmla="*/ 290945 h 568036"/>
              <a:gd name="connsiteX45" fmla="*/ 4959927 w 4959927"/>
              <a:gd name="connsiteY45" fmla="*/ 193964 h 56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4959927" h="568036">
                <a:moveTo>
                  <a:pt x="0" y="568036"/>
                </a:moveTo>
                <a:cubicBezTo>
                  <a:pt x="32327" y="554182"/>
                  <a:pt x="68845" y="547576"/>
                  <a:pt x="96982" y="526473"/>
                </a:cubicBezTo>
                <a:cubicBezTo>
                  <a:pt x="108665" y="517711"/>
                  <a:pt x="102735" y="497060"/>
                  <a:pt x="110836" y="484909"/>
                </a:cubicBezTo>
                <a:cubicBezTo>
                  <a:pt x="121704" y="468606"/>
                  <a:pt x="138545" y="457200"/>
                  <a:pt x="152400" y="443345"/>
                </a:cubicBezTo>
                <a:cubicBezTo>
                  <a:pt x="179371" y="362430"/>
                  <a:pt x="145151" y="436740"/>
                  <a:pt x="207818" y="374073"/>
                </a:cubicBezTo>
                <a:cubicBezTo>
                  <a:pt x="224146" y="357745"/>
                  <a:pt x="234354" y="336186"/>
                  <a:pt x="249382" y="318654"/>
                </a:cubicBezTo>
                <a:cubicBezTo>
                  <a:pt x="293405" y="267293"/>
                  <a:pt x="291614" y="281151"/>
                  <a:pt x="346363" y="235527"/>
                </a:cubicBezTo>
                <a:cubicBezTo>
                  <a:pt x="397076" y="193266"/>
                  <a:pt x="347509" y="216673"/>
                  <a:pt x="415636" y="193964"/>
                </a:cubicBezTo>
                <a:cubicBezTo>
                  <a:pt x="429491" y="184727"/>
                  <a:pt x="441984" y="173017"/>
                  <a:pt x="457200" y="166254"/>
                </a:cubicBezTo>
                <a:cubicBezTo>
                  <a:pt x="483890" y="154391"/>
                  <a:pt x="540327" y="138545"/>
                  <a:pt x="540327" y="138545"/>
                </a:cubicBezTo>
                <a:cubicBezTo>
                  <a:pt x="646545" y="143163"/>
                  <a:pt x="753364" y="140213"/>
                  <a:pt x="858982" y="152400"/>
                </a:cubicBezTo>
                <a:cubicBezTo>
                  <a:pt x="875523" y="154309"/>
                  <a:pt x="886088" y="171848"/>
                  <a:pt x="900545" y="180109"/>
                </a:cubicBezTo>
                <a:cubicBezTo>
                  <a:pt x="918477" y="190356"/>
                  <a:pt x="938031" y="197571"/>
                  <a:pt x="955963" y="207818"/>
                </a:cubicBezTo>
                <a:cubicBezTo>
                  <a:pt x="1031164" y="250790"/>
                  <a:pt x="962886" y="223980"/>
                  <a:pt x="1039091" y="249382"/>
                </a:cubicBezTo>
                <a:cubicBezTo>
                  <a:pt x="1051644" y="258797"/>
                  <a:pt x="1115813" y="308524"/>
                  <a:pt x="1136073" y="318654"/>
                </a:cubicBezTo>
                <a:cubicBezTo>
                  <a:pt x="1169569" y="335402"/>
                  <a:pt x="1197539" y="333046"/>
                  <a:pt x="1233054" y="346364"/>
                </a:cubicBezTo>
                <a:cubicBezTo>
                  <a:pt x="1252392" y="353616"/>
                  <a:pt x="1268879" y="367542"/>
                  <a:pt x="1288473" y="374073"/>
                </a:cubicBezTo>
                <a:cubicBezTo>
                  <a:pt x="1318857" y="384201"/>
                  <a:pt x="1432769" y="398645"/>
                  <a:pt x="1454727" y="401782"/>
                </a:cubicBezTo>
                <a:cubicBezTo>
                  <a:pt x="1588654" y="397164"/>
                  <a:pt x="1722992" y="399371"/>
                  <a:pt x="1856509" y="387927"/>
                </a:cubicBezTo>
                <a:cubicBezTo>
                  <a:pt x="1885610" y="385433"/>
                  <a:pt x="1911927" y="369454"/>
                  <a:pt x="1939636" y="360218"/>
                </a:cubicBezTo>
                <a:lnTo>
                  <a:pt x="2022763" y="332509"/>
                </a:lnTo>
                <a:cubicBezTo>
                  <a:pt x="2036618" y="327891"/>
                  <a:pt x="2052176" y="326755"/>
                  <a:pt x="2064327" y="318654"/>
                </a:cubicBezTo>
                <a:cubicBezTo>
                  <a:pt x="2103875" y="292289"/>
                  <a:pt x="2136259" y="265434"/>
                  <a:pt x="2189018" y="263236"/>
                </a:cubicBezTo>
                <a:lnTo>
                  <a:pt x="2521527" y="249382"/>
                </a:lnTo>
                <a:cubicBezTo>
                  <a:pt x="2584402" y="244142"/>
                  <a:pt x="2741594" y="232577"/>
                  <a:pt x="2812473" y="221673"/>
                </a:cubicBezTo>
                <a:cubicBezTo>
                  <a:pt x="2831293" y="218778"/>
                  <a:pt x="2849220" y="211552"/>
                  <a:pt x="2867891" y="207818"/>
                </a:cubicBezTo>
                <a:cubicBezTo>
                  <a:pt x="2895437" y="202309"/>
                  <a:pt x="2923309" y="198582"/>
                  <a:pt x="2951018" y="193964"/>
                </a:cubicBezTo>
                <a:cubicBezTo>
                  <a:pt x="2964873" y="189346"/>
                  <a:pt x="2980431" y="188210"/>
                  <a:pt x="2992582" y="180109"/>
                </a:cubicBezTo>
                <a:cubicBezTo>
                  <a:pt x="3008884" y="169241"/>
                  <a:pt x="3019093" y="151088"/>
                  <a:pt x="3034145" y="138545"/>
                </a:cubicBezTo>
                <a:cubicBezTo>
                  <a:pt x="3046937" y="127885"/>
                  <a:pt x="3061854" y="120072"/>
                  <a:pt x="3075709" y="110836"/>
                </a:cubicBezTo>
                <a:cubicBezTo>
                  <a:pt x="3084945" y="96982"/>
                  <a:pt x="3090887" y="80238"/>
                  <a:pt x="3103418" y="69273"/>
                </a:cubicBezTo>
                <a:cubicBezTo>
                  <a:pt x="3192437" y="-8619"/>
                  <a:pt x="3199016" y="12607"/>
                  <a:pt x="3325091" y="0"/>
                </a:cubicBezTo>
                <a:cubicBezTo>
                  <a:pt x="3394364" y="4618"/>
                  <a:pt x="3464539" y="1789"/>
                  <a:pt x="3532909" y="13854"/>
                </a:cubicBezTo>
                <a:cubicBezTo>
                  <a:pt x="3545773" y="16124"/>
                  <a:pt x="3550168" y="33727"/>
                  <a:pt x="3560618" y="41564"/>
                </a:cubicBezTo>
                <a:cubicBezTo>
                  <a:pt x="3587260" y="61545"/>
                  <a:pt x="3620197" y="73434"/>
                  <a:pt x="3643745" y="96982"/>
                </a:cubicBezTo>
                <a:cubicBezTo>
                  <a:pt x="3671454" y="124691"/>
                  <a:pt x="3705136" y="147504"/>
                  <a:pt x="3726873" y="180109"/>
                </a:cubicBezTo>
                <a:cubicBezTo>
                  <a:pt x="3736109" y="193964"/>
                  <a:pt x="3742808" y="209899"/>
                  <a:pt x="3754582" y="221673"/>
                </a:cubicBezTo>
                <a:cubicBezTo>
                  <a:pt x="3766356" y="233447"/>
                  <a:pt x="3783353" y="238722"/>
                  <a:pt x="3796145" y="249382"/>
                </a:cubicBezTo>
                <a:cubicBezTo>
                  <a:pt x="3811197" y="261925"/>
                  <a:pt x="3821765" y="279557"/>
                  <a:pt x="3837709" y="290945"/>
                </a:cubicBezTo>
                <a:cubicBezTo>
                  <a:pt x="3894553" y="331547"/>
                  <a:pt x="3887478" y="309608"/>
                  <a:pt x="3948545" y="332509"/>
                </a:cubicBezTo>
                <a:cubicBezTo>
                  <a:pt x="3967883" y="339761"/>
                  <a:pt x="3984625" y="352966"/>
                  <a:pt x="4003963" y="360218"/>
                </a:cubicBezTo>
                <a:cubicBezTo>
                  <a:pt x="4026328" y="368605"/>
                  <a:pt x="4109838" y="384164"/>
                  <a:pt x="4128654" y="387927"/>
                </a:cubicBezTo>
                <a:cubicBezTo>
                  <a:pt x="4373418" y="383309"/>
                  <a:pt x="4618488" y="387169"/>
                  <a:pt x="4862945" y="374073"/>
                </a:cubicBezTo>
                <a:cubicBezTo>
                  <a:pt x="4879572" y="373182"/>
                  <a:pt x="4895273" y="360219"/>
                  <a:pt x="4904509" y="346364"/>
                </a:cubicBezTo>
                <a:cubicBezTo>
                  <a:pt x="4915071" y="330520"/>
                  <a:pt x="4912891" y="309183"/>
                  <a:pt x="4918363" y="290945"/>
                </a:cubicBezTo>
                <a:cubicBezTo>
                  <a:pt x="4943883" y="205877"/>
                  <a:pt x="4926371" y="227520"/>
                  <a:pt x="4959927" y="193964"/>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cxnSp>
        <p:nvCxnSpPr>
          <p:cNvPr id="12" name="Conector recto 11">
            <a:extLst>
              <a:ext uri="{FF2B5EF4-FFF2-40B4-BE49-F238E27FC236}">
                <a16:creationId xmlns:a16="http://schemas.microsoft.com/office/drawing/2014/main" id="{D4D685C8-1F99-45B6-916A-2294DA551524}"/>
              </a:ext>
            </a:extLst>
          </p:cNvPr>
          <p:cNvCxnSpPr>
            <a:cxnSpLocks/>
          </p:cNvCxnSpPr>
          <p:nvPr/>
        </p:nvCxnSpPr>
        <p:spPr>
          <a:xfrm>
            <a:off x="6594764" y="3554872"/>
            <a:ext cx="543141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C58FDC1D-E250-43DB-A89E-6EB59BF23AC1}"/>
              </a:ext>
            </a:extLst>
          </p:cNvPr>
          <p:cNvCxnSpPr>
            <a:cxnSpLocks/>
          </p:cNvCxnSpPr>
          <p:nvPr/>
        </p:nvCxnSpPr>
        <p:spPr>
          <a:xfrm>
            <a:off x="6594764" y="3554872"/>
            <a:ext cx="0" cy="2599795"/>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a16="http://schemas.microsoft.com/office/drawing/2014/main" id="{50E52AF3-FBE8-46EF-8411-5DD2B3A14BCB}"/>
              </a:ext>
            </a:extLst>
          </p:cNvPr>
          <p:cNvCxnSpPr>
            <a:cxnSpLocks/>
          </p:cNvCxnSpPr>
          <p:nvPr/>
        </p:nvCxnSpPr>
        <p:spPr>
          <a:xfrm>
            <a:off x="12026177" y="3554872"/>
            <a:ext cx="0" cy="2643954"/>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Conector recto 14">
            <a:extLst>
              <a:ext uri="{FF2B5EF4-FFF2-40B4-BE49-F238E27FC236}">
                <a16:creationId xmlns:a16="http://schemas.microsoft.com/office/drawing/2014/main" id="{F5478144-57B5-4D23-A2C0-14514B7D3A60}"/>
              </a:ext>
            </a:extLst>
          </p:cNvPr>
          <p:cNvCxnSpPr>
            <a:cxnSpLocks/>
          </p:cNvCxnSpPr>
          <p:nvPr/>
        </p:nvCxnSpPr>
        <p:spPr>
          <a:xfrm>
            <a:off x="6594764" y="6215193"/>
            <a:ext cx="5431413" cy="0"/>
          </a:xfrm>
          <a:prstGeom prst="line">
            <a:avLst/>
          </a:prstGeom>
        </p:spPr>
        <p:style>
          <a:lnRef idx="1">
            <a:schemeClr val="accent1"/>
          </a:lnRef>
          <a:fillRef idx="0">
            <a:schemeClr val="accent1"/>
          </a:fillRef>
          <a:effectRef idx="0">
            <a:schemeClr val="accent1"/>
          </a:effectRef>
          <a:fontRef idx="minor">
            <a:schemeClr val="tx1"/>
          </a:fontRef>
        </p:style>
      </p:cxnSp>
      <p:sp>
        <p:nvSpPr>
          <p:cNvPr id="17" name="CuadroTexto 16">
            <a:extLst>
              <a:ext uri="{FF2B5EF4-FFF2-40B4-BE49-F238E27FC236}">
                <a16:creationId xmlns:a16="http://schemas.microsoft.com/office/drawing/2014/main" id="{4B0A2131-4CD6-4A01-BC3C-EBCA47549B4E}"/>
              </a:ext>
            </a:extLst>
          </p:cNvPr>
          <p:cNvSpPr txBox="1"/>
          <p:nvPr/>
        </p:nvSpPr>
        <p:spPr>
          <a:xfrm>
            <a:off x="8448313" y="4041116"/>
            <a:ext cx="1369221" cy="369332"/>
          </a:xfrm>
          <a:prstGeom prst="rect">
            <a:avLst/>
          </a:prstGeom>
          <a:noFill/>
        </p:spPr>
        <p:txBody>
          <a:bodyPr wrap="square" rtlCol="0">
            <a:spAutoFit/>
          </a:bodyPr>
          <a:lstStyle/>
          <a:p>
            <a:r>
              <a:rPr lang="es-CL" dirty="0"/>
              <a:t>240600AGO </a:t>
            </a:r>
            <a:endParaRPr lang="en-US" dirty="0"/>
          </a:p>
        </p:txBody>
      </p:sp>
      <p:sp>
        <p:nvSpPr>
          <p:cNvPr id="27" name="Arco 26">
            <a:extLst>
              <a:ext uri="{FF2B5EF4-FFF2-40B4-BE49-F238E27FC236}">
                <a16:creationId xmlns:a16="http://schemas.microsoft.com/office/drawing/2014/main" id="{44F5CF87-CDF4-4D96-A6F9-747124AE879E}"/>
              </a:ext>
            </a:extLst>
          </p:cNvPr>
          <p:cNvSpPr/>
          <p:nvPr/>
        </p:nvSpPr>
        <p:spPr>
          <a:xfrm>
            <a:off x="6996106" y="3945363"/>
            <a:ext cx="4364173" cy="406967"/>
          </a:xfrm>
          <a:prstGeom prst="arc">
            <a:avLst>
              <a:gd name="adj1" fmla="val 10809373"/>
              <a:gd name="adj2" fmla="val 0"/>
            </a:avLst>
          </a:pr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CuadroTexto 27">
            <a:extLst>
              <a:ext uri="{FF2B5EF4-FFF2-40B4-BE49-F238E27FC236}">
                <a16:creationId xmlns:a16="http://schemas.microsoft.com/office/drawing/2014/main" id="{8C831C69-91F6-4195-899D-E934B800D226}"/>
              </a:ext>
            </a:extLst>
          </p:cNvPr>
          <p:cNvSpPr txBox="1"/>
          <p:nvPr/>
        </p:nvSpPr>
        <p:spPr>
          <a:xfrm>
            <a:off x="6526550" y="4063715"/>
            <a:ext cx="663964" cy="369332"/>
          </a:xfrm>
          <a:prstGeom prst="rect">
            <a:avLst/>
          </a:prstGeom>
          <a:noFill/>
        </p:spPr>
        <p:txBody>
          <a:bodyPr wrap="none" rtlCol="0">
            <a:spAutoFit/>
          </a:bodyPr>
          <a:lstStyle/>
          <a:p>
            <a:r>
              <a:rPr lang="es-CL" dirty="0"/>
              <a:t>LSF 2</a:t>
            </a:r>
            <a:endParaRPr lang="en-US" dirty="0"/>
          </a:p>
        </p:txBody>
      </p:sp>
      <p:sp>
        <p:nvSpPr>
          <p:cNvPr id="29" name="CuadroTexto 28">
            <a:extLst>
              <a:ext uri="{FF2B5EF4-FFF2-40B4-BE49-F238E27FC236}">
                <a16:creationId xmlns:a16="http://schemas.microsoft.com/office/drawing/2014/main" id="{015A4BFC-AF9B-4638-B98B-4F25CE824D75}"/>
              </a:ext>
            </a:extLst>
          </p:cNvPr>
          <p:cNvSpPr txBox="1"/>
          <p:nvPr/>
        </p:nvSpPr>
        <p:spPr>
          <a:xfrm>
            <a:off x="6547968" y="5548351"/>
            <a:ext cx="663964" cy="369332"/>
          </a:xfrm>
          <a:prstGeom prst="rect">
            <a:avLst/>
          </a:prstGeom>
          <a:noFill/>
        </p:spPr>
        <p:txBody>
          <a:bodyPr wrap="none" rtlCol="0">
            <a:spAutoFit/>
          </a:bodyPr>
          <a:lstStyle/>
          <a:p>
            <a:r>
              <a:rPr lang="es-CL" dirty="0"/>
              <a:t>LSF 1</a:t>
            </a:r>
            <a:endParaRPr lang="en-US" dirty="0"/>
          </a:p>
        </p:txBody>
      </p:sp>
      <p:sp>
        <p:nvSpPr>
          <p:cNvPr id="30" name="CuadroTexto 29">
            <a:extLst>
              <a:ext uri="{FF2B5EF4-FFF2-40B4-BE49-F238E27FC236}">
                <a16:creationId xmlns:a16="http://schemas.microsoft.com/office/drawing/2014/main" id="{F1AD33BB-72CE-46D4-B1A8-F02269EDF4B7}"/>
              </a:ext>
            </a:extLst>
          </p:cNvPr>
          <p:cNvSpPr txBox="1"/>
          <p:nvPr/>
        </p:nvSpPr>
        <p:spPr>
          <a:xfrm>
            <a:off x="11327792" y="4086668"/>
            <a:ext cx="663964" cy="369332"/>
          </a:xfrm>
          <a:prstGeom prst="rect">
            <a:avLst/>
          </a:prstGeom>
          <a:noFill/>
        </p:spPr>
        <p:txBody>
          <a:bodyPr wrap="none" rtlCol="0">
            <a:spAutoFit/>
          </a:bodyPr>
          <a:lstStyle/>
          <a:p>
            <a:r>
              <a:rPr lang="es-CL" dirty="0"/>
              <a:t>LSF 2</a:t>
            </a:r>
            <a:endParaRPr lang="en-US" dirty="0"/>
          </a:p>
        </p:txBody>
      </p:sp>
      <p:sp>
        <p:nvSpPr>
          <p:cNvPr id="31" name="CuadroTexto 30">
            <a:extLst>
              <a:ext uri="{FF2B5EF4-FFF2-40B4-BE49-F238E27FC236}">
                <a16:creationId xmlns:a16="http://schemas.microsoft.com/office/drawing/2014/main" id="{CA89B167-5D77-486C-8E15-19130C6DD57A}"/>
              </a:ext>
            </a:extLst>
          </p:cNvPr>
          <p:cNvSpPr txBox="1"/>
          <p:nvPr/>
        </p:nvSpPr>
        <p:spPr>
          <a:xfrm>
            <a:off x="11534546" y="5373791"/>
            <a:ext cx="663964" cy="369332"/>
          </a:xfrm>
          <a:prstGeom prst="rect">
            <a:avLst/>
          </a:prstGeom>
          <a:noFill/>
        </p:spPr>
        <p:txBody>
          <a:bodyPr wrap="none" rtlCol="0">
            <a:spAutoFit/>
          </a:bodyPr>
          <a:lstStyle/>
          <a:p>
            <a:r>
              <a:rPr lang="es-CL" dirty="0"/>
              <a:t>LSF 1</a:t>
            </a:r>
            <a:endParaRPr lang="en-US" dirty="0"/>
          </a:p>
        </p:txBody>
      </p:sp>
      <p:sp>
        <p:nvSpPr>
          <p:cNvPr id="33" name="CuadroTexto 32">
            <a:extLst>
              <a:ext uri="{FF2B5EF4-FFF2-40B4-BE49-F238E27FC236}">
                <a16:creationId xmlns:a16="http://schemas.microsoft.com/office/drawing/2014/main" id="{4190834A-F293-4600-9834-6FC058F77802}"/>
              </a:ext>
            </a:extLst>
          </p:cNvPr>
          <p:cNvSpPr txBox="1"/>
          <p:nvPr/>
        </p:nvSpPr>
        <p:spPr>
          <a:xfrm>
            <a:off x="6526550" y="3686200"/>
            <a:ext cx="904415" cy="369332"/>
          </a:xfrm>
          <a:prstGeom prst="rect">
            <a:avLst/>
          </a:prstGeom>
          <a:noFill/>
        </p:spPr>
        <p:txBody>
          <a:bodyPr wrap="none" rtlCol="0">
            <a:spAutoFit/>
          </a:bodyPr>
          <a:lstStyle/>
          <a:p>
            <a:r>
              <a:rPr lang="es-CL" dirty="0"/>
              <a:t>BIM 21 </a:t>
            </a:r>
            <a:endParaRPr lang="en-US" dirty="0"/>
          </a:p>
        </p:txBody>
      </p:sp>
      <p:sp>
        <p:nvSpPr>
          <p:cNvPr id="34" name="CuadroTexto 33">
            <a:extLst>
              <a:ext uri="{FF2B5EF4-FFF2-40B4-BE49-F238E27FC236}">
                <a16:creationId xmlns:a16="http://schemas.microsoft.com/office/drawing/2014/main" id="{93170F47-680F-4AC6-A9C4-E949BF78A5C4}"/>
              </a:ext>
            </a:extLst>
          </p:cNvPr>
          <p:cNvSpPr txBox="1"/>
          <p:nvPr/>
        </p:nvSpPr>
        <p:spPr>
          <a:xfrm>
            <a:off x="11207566" y="3714618"/>
            <a:ext cx="904415" cy="369332"/>
          </a:xfrm>
          <a:prstGeom prst="rect">
            <a:avLst/>
          </a:prstGeom>
          <a:noFill/>
        </p:spPr>
        <p:txBody>
          <a:bodyPr wrap="none" rtlCol="0">
            <a:spAutoFit/>
          </a:bodyPr>
          <a:lstStyle/>
          <a:p>
            <a:r>
              <a:rPr lang="es-CL" dirty="0"/>
              <a:t>BIM 21 </a:t>
            </a:r>
            <a:endParaRPr lang="en-US" dirty="0"/>
          </a:p>
        </p:txBody>
      </p:sp>
      <p:sp>
        <p:nvSpPr>
          <p:cNvPr id="35" name="CuadroTexto 34">
            <a:extLst>
              <a:ext uri="{FF2B5EF4-FFF2-40B4-BE49-F238E27FC236}">
                <a16:creationId xmlns:a16="http://schemas.microsoft.com/office/drawing/2014/main" id="{19E40C6E-17E3-4B0C-B4B8-F1B0995BD7F1}"/>
              </a:ext>
            </a:extLst>
          </p:cNvPr>
          <p:cNvSpPr txBox="1"/>
          <p:nvPr/>
        </p:nvSpPr>
        <p:spPr>
          <a:xfrm>
            <a:off x="6498846" y="5157861"/>
            <a:ext cx="904415" cy="369332"/>
          </a:xfrm>
          <a:prstGeom prst="rect">
            <a:avLst/>
          </a:prstGeom>
          <a:noFill/>
        </p:spPr>
        <p:txBody>
          <a:bodyPr wrap="square" rtlCol="0">
            <a:spAutoFit/>
          </a:bodyPr>
          <a:lstStyle/>
          <a:p>
            <a:r>
              <a:rPr lang="es-CL" dirty="0"/>
              <a:t>BIM 21 </a:t>
            </a:r>
            <a:endParaRPr lang="en-US" dirty="0"/>
          </a:p>
        </p:txBody>
      </p:sp>
      <p:sp>
        <p:nvSpPr>
          <p:cNvPr id="36" name="CuadroTexto 35">
            <a:extLst>
              <a:ext uri="{FF2B5EF4-FFF2-40B4-BE49-F238E27FC236}">
                <a16:creationId xmlns:a16="http://schemas.microsoft.com/office/drawing/2014/main" id="{E1E415C2-5865-47A7-9F4B-B17182E77B1D}"/>
              </a:ext>
            </a:extLst>
          </p:cNvPr>
          <p:cNvSpPr txBox="1"/>
          <p:nvPr/>
        </p:nvSpPr>
        <p:spPr>
          <a:xfrm>
            <a:off x="11338227" y="5124826"/>
            <a:ext cx="904415" cy="369332"/>
          </a:xfrm>
          <a:prstGeom prst="rect">
            <a:avLst/>
          </a:prstGeom>
          <a:noFill/>
        </p:spPr>
        <p:txBody>
          <a:bodyPr wrap="none" rtlCol="0">
            <a:spAutoFit/>
          </a:bodyPr>
          <a:lstStyle/>
          <a:p>
            <a:r>
              <a:rPr lang="es-CL" dirty="0"/>
              <a:t>BIM 21 </a:t>
            </a:r>
            <a:endParaRPr lang="en-US" dirty="0"/>
          </a:p>
        </p:txBody>
      </p:sp>
      <p:sp>
        <p:nvSpPr>
          <p:cNvPr id="37" name="CuadroTexto 36">
            <a:extLst>
              <a:ext uri="{FF2B5EF4-FFF2-40B4-BE49-F238E27FC236}">
                <a16:creationId xmlns:a16="http://schemas.microsoft.com/office/drawing/2014/main" id="{27A49E76-B76D-4B53-9E94-A12377D7CBC3}"/>
              </a:ext>
            </a:extLst>
          </p:cNvPr>
          <p:cNvSpPr txBox="1"/>
          <p:nvPr/>
        </p:nvSpPr>
        <p:spPr>
          <a:xfrm>
            <a:off x="7159357" y="4308907"/>
            <a:ext cx="675698" cy="369332"/>
          </a:xfrm>
          <a:prstGeom prst="rect">
            <a:avLst/>
          </a:prstGeom>
          <a:noFill/>
        </p:spPr>
        <p:txBody>
          <a:bodyPr wrap="none" rtlCol="0">
            <a:spAutoFit/>
          </a:bodyPr>
          <a:lstStyle/>
          <a:p>
            <a:r>
              <a:rPr lang="es-CL" dirty="0"/>
              <a:t>ECSO</a:t>
            </a:r>
            <a:endParaRPr lang="en-US" dirty="0"/>
          </a:p>
        </p:txBody>
      </p:sp>
      <p:sp>
        <p:nvSpPr>
          <p:cNvPr id="38" name="CuadroTexto 37">
            <a:extLst>
              <a:ext uri="{FF2B5EF4-FFF2-40B4-BE49-F238E27FC236}">
                <a16:creationId xmlns:a16="http://schemas.microsoft.com/office/drawing/2014/main" id="{7124BF65-7710-4F22-ABDE-FCCF584B6741}"/>
              </a:ext>
            </a:extLst>
          </p:cNvPr>
          <p:cNvSpPr txBox="1"/>
          <p:nvPr/>
        </p:nvSpPr>
        <p:spPr>
          <a:xfrm>
            <a:off x="10566291" y="4289774"/>
            <a:ext cx="675698" cy="369332"/>
          </a:xfrm>
          <a:prstGeom prst="rect">
            <a:avLst/>
          </a:prstGeom>
          <a:noFill/>
        </p:spPr>
        <p:txBody>
          <a:bodyPr wrap="none" rtlCol="0">
            <a:spAutoFit/>
          </a:bodyPr>
          <a:lstStyle/>
          <a:p>
            <a:r>
              <a:rPr lang="es-CL" dirty="0"/>
              <a:t>ECSO</a:t>
            </a:r>
            <a:endParaRPr lang="en-US" dirty="0"/>
          </a:p>
        </p:txBody>
      </p:sp>
    </p:spTree>
    <p:extLst>
      <p:ext uri="{BB962C8B-B14F-4D97-AF65-F5344CB8AC3E}">
        <p14:creationId xmlns:p14="http://schemas.microsoft.com/office/powerpoint/2010/main" val="891473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506E8E3E-BCFD-4E9F-9A00-426981440488}"/>
              </a:ext>
            </a:extLst>
          </p:cNvPr>
          <p:cNvPicPr>
            <a:picLocks noChangeAspect="1"/>
          </p:cNvPicPr>
          <p:nvPr/>
        </p:nvPicPr>
        <p:blipFill>
          <a:blip r:embed="rId3"/>
          <a:stretch>
            <a:fillRect/>
          </a:stretch>
        </p:blipFill>
        <p:spPr>
          <a:xfrm>
            <a:off x="4158677" y="1321159"/>
            <a:ext cx="7980909" cy="4489262"/>
          </a:xfrm>
          <a:prstGeom prst="rect">
            <a:avLst/>
          </a:prstGeom>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01328" y="124692"/>
            <a:ext cx="924849" cy="986506"/>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E732A6AE-3C00-422D-A4AA-A100A29D6CAB}"/>
              </a:ext>
            </a:extLst>
          </p:cNvPr>
          <p:cNvSpPr/>
          <p:nvPr/>
        </p:nvSpPr>
        <p:spPr>
          <a:xfrm>
            <a:off x="193964" y="1199160"/>
            <a:ext cx="6096000" cy="1754326"/>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n-US" b="1" u="sng" dirty="0" err="1">
                <a:solidFill>
                  <a:schemeClr val="bg1"/>
                </a:solidFill>
              </a:rPr>
              <a:t>Línea</a:t>
            </a:r>
            <a:r>
              <a:rPr lang="en-US" b="1" u="sng" dirty="0">
                <a:solidFill>
                  <a:schemeClr val="bg1"/>
                </a:solidFill>
              </a:rPr>
              <a:t> de </a:t>
            </a:r>
            <a:r>
              <a:rPr lang="en-US" b="1" u="sng" dirty="0" err="1">
                <a:solidFill>
                  <a:schemeClr val="bg1"/>
                </a:solidFill>
              </a:rPr>
              <a:t>Bombas</a:t>
            </a:r>
            <a:r>
              <a:rPr lang="en-US" b="1" u="sng" dirty="0">
                <a:solidFill>
                  <a:schemeClr val="bg1"/>
                </a:solidFill>
              </a:rPr>
              <a:t> (LB).</a:t>
            </a:r>
          </a:p>
          <a:p>
            <a:pPr algn="ctr"/>
            <a:endParaRPr lang="en-US" dirty="0">
              <a:solidFill>
                <a:schemeClr val="bg1"/>
              </a:solidFill>
            </a:endParaRPr>
          </a:p>
          <a:p>
            <a:r>
              <a:rPr lang="es-ES" dirty="0">
                <a:solidFill>
                  <a:schemeClr val="bg1"/>
                </a:solidFill>
              </a:rPr>
              <a:t>Línea que </a:t>
            </a:r>
            <a:r>
              <a:rPr lang="es-ES" dirty="0">
                <a:solidFill>
                  <a:srgbClr val="FFFF00"/>
                </a:solidFill>
              </a:rPr>
              <a:t>delimita los ataques aéreos</a:t>
            </a:r>
            <a:r>
              <a:rPr lang="es-ES" dirty="0">
                <a:solidFill>
                  <a:schemeClr val="bg1"/>
                </a:solidFill>
              </a:rPr>
              <a:t>, normalmente sobre la</a:t>
            </a:r>
          </a:p>
          <a:p>
            <a:r>
              <a:rPr lang="es-ES" dirty="0">
                <a:solidFill>
                  <a:schemeClr val="bg1"/>
                </a:solidFill>
              </a:rPr>
              <a:t>base de accidentes geográficos. Su establecimiento se hace</a:t>
            </a:r>
          </a:p>
          <a:p>
            <a:r>
              <a:rPr lang="es-ES" dirty="0">
                <a:solidFill>
                  <a:schemeClr val="bg1"/>
                </a:solidFill>
              </a:rPr>
              <a:t>normalmente a nivel F.T.A. y/o F.D. y difundidas a través de</a:t>
            </a:r>
          </a:p>
          <a:p>
            <a:r>
              <a:rPr lang="es-ES" dirty="0">
                <a:solidFill>
                  <a:schemeClr val="bg1"/>
                </a:solidFill>
              </a:rPr>
              <a:t>las respectivas Agencias de Coordinación</a:t>
            </a:r>
            <a:endParaRPr lang="en-US" dirty="0">
              <a:solidFill>
                <a:schemeClr val="bg1"/>
              </a:solidFill>
            </a:endParaRPr>
          </a:p>
        </p:txBody>
      </p:sp>
      <p:pic>
        <p:nvPicPr>
          <p:cNvPr id="3" name="Imagen 2">
            <a:extLst>
              <a:ext uri="{FF2B5EF4-FFF2-40B4-BE49-F238E27FC236}">
                <a16:creationId xmlns:a16="http://schemas.microsoft.com/office/drawing/2014/main" id="{78C02652-5C31-464C-A39B-3CEA4C8D7C79}"/>
              </a:ext>
            </a:extLst>
          </p:cNvPr>
          <p:cNvPicPr>
            <a:picLocks noChangeAspect="1"/>
          </p:cNvPicPr>
          <p:nvPr/>
        </p:nvPicPr>
        <p:blipFill>
          <a:blip r:embed="rId5"/>
          <a:stretch>
            <a:fillRect/>
          </a:stretch>
        </p:blipFill>
        <p:spPr>
          <a:xfrm>
            <a:off x="8153678" y="2706992"/>
            <a:ext cx="1758009" cy="1758009"/>
          </a:xfrm>
          <a:prstGeom prst="rect">
            <a:avLst/>
          </a:prstGeom>
        </p:spPr>
      </p:pic>
      <p:cxnSp>
        <p:nvCxnSpPr>
          <p:cNvPr id="7" name="Conector recto de flecha 6">
            <a:extLst>
              <a:ext uri="{FF2B5EF4-FFF2-40B4-BE49-F238E27FC236}">
                <a16:creationId xmlns:a16="http://schemas.microsoft.com/office/drawing/2014/main" id="{20769DA6-A1DA-4318-9EA3-CE520537BA1A}"/>
              </a:ext>
            </a:extLst>
          </p:cNvPr>
          <p:cNvCxnSpPr/>
          <p:nvPr/>
        </p:nvCxnSpPr>
        <p:spPr>
          <a:xfrm>
            <a:off x="8149132" y="4496395"/>
            <a:ext cx="675249" cy="6330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Conector recto de flecha 7">
            <a:extLst>
              <a:ext uri="{FF2B5EF4-FFF2-40B4-BE49-F238E27FC236}">
                <a16:creationId xmlns:a16="http://schemas.microsoft.com/office/drawing/2014/main" id="{A04EFEBD-311E-42E1-8823-B42D1AD7AC21}"/>
              </a:ext>
            </a:extLst>
          </p:cNvPr>
          <p:cNvCxnSpPr/>
          <p:nvPr/>
        </p:nvCxnSpPr>
        <p:spPr>
          <a:xfrm>
            <a:off x="8871131" y="4297034"/>
            <a:ext cx="675249" cy="6330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 name="Conector recto de flecha 8">
            <a:extLst>
              <a:ext uri="{FF2B5EF4-FFF2-40B4-BE49-F238E27FC236}">
                <a16:creationId xmlns:a16="http://schemas.microsoft.com/office/drawing/2014/main" id="{212548AC-EA57-45AB-A5F3-CB82B3B06A91}"/>
              </a:ext>
            </a:extLst>
          </p:cNvPr>
          <p:cNvCxnSpPr/>
          <p:nvPr/>
        </p:nvCxnSpPr>
        <p:spPr>
          <a:xfrm>
            <a:off x="9560947" y="4129586"/>
            <a:ext cx="675249" cy="63304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Arco 9">
            <a:extLst>
              <a:ext uri="{FF2B5EF4-FFF2-40B4-BE49-F238E27FC236}">
                <a16:creationId xmlns:a16="http://schemas.microsoft.com/office/drawing/2014/main" id="{6F1B4E12-0578-4880-BD1D-48AF8E01BA10}"/>
              </a:ext>
            </a:extLst>
          </p:cNvPr>
          <p:cNvSpPr/>
          <p:nvPr/>
        </p:nvSpPr>
        <p:spPr>
          <a:xfrm rot="9735553">
            <a:off x="7377843" y="3185368"/>
            <a:ext cx="6224385" cy="1589649"/>
          </a:xfrm>
          <a:prstGeom prst="arc">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CuadroTexto 11">
            <a:extLst>
              <a:ext uri="{FF2B5EF4-FFF2-40B4-BE49-F238E27FC236}">
                <a16:creationId xmlns:a16="http://schemas.microsoft.com/office/drawing/2014/main" id="{DC7198B9-2811-44D4-AFAC-8A9A106545E0}"/>
              </a:ext>
            </a:extLst>
          </p:cNvPr>
          <p:cNvSpPr txBox="1"/>
          <p:nvPr/>
        </p:nvSpPr>
        <p:spPr>
          <a:xfrm>
            <a:off x="6553907" y="4446109"/>
            <a:ext cx="1215397" cy="369332"/>
          </a:xfrm>
          <a:prstGeom prst="rect">
            <a:avLst/>
          </a:prstGeom>
          <a:noFill/>
        </p:spPr>
        <p:txBody>
          <a:bodyPr wrap="none" rtlCol="0">
            <a:spAutoFit/>
          </a:bodyPr>
          <a:lstStyle/>
          <a:p>
            <a:r>
              <a:rPr lang="es-CL" dirty="0"/>
              <a:t>LB(BIM 21)</a:t>
            </a:r>
            <a:endParaRPr lang="en-US" dirty="0"/>
          </a:p>
        </p:txBody>
      </p:sp>
      <p:sp>
        <p:nvSpPr>
          <p:cNvPr id="13" name="CuadroTexto 12">
            <a:extLst>
              <a:ext uri="{FF2B5EF4-FFF2-40B4-BE49-F238E27FC236}">
                <a16:creationId xmlns:a16="http://schemas.microsoft.com/office/drawing/2014/main" id="{C6ECA02B-A868-49C6-B01B-C086EB38FA7B}"/>
              </a:ext>
            </a:extLst>
          </p:cNvPr>
          <p:cNvSpPr txBox="1"/>
          <p:nvPr/>
        </p:nvSpPr>
        <p:spPr>
          <a:xfrm>
            <a:off x="10490036" y="4373201"/>
            <a:ext cx="1215397" cy="369332"/>
          </a:xfrm>
          <a:prstGeom prst="rect">
            <a:avLst/>
          </a:prstGeom>
          <a:noFill/>
        </p:spPr>
        <p:txBody>
          <a:bodyPr wrap="none" rtlCol="0">
            <a:spAutoFit/>
          </a:bodyPr>
          <a:lstStyle/>
          <a:p>
            <a:r>
              <a:rPr lang="es-CL" dirty="0"/>
              <a:t>LB(BIM 21)</a:t>
            </a:r>
            <a:endParaRPr lang="en-US" dirty="0"/>
          </a:p>
        </p:txBody>
      </p:sp>
      <p:sp>
        <p:nvSpPr>
          <p:cNvPr id="14" name="CuadroTexto 13">
            <a:extLst>
              <a:ext uri="{FF2B5EF4-FFF2-40B4-BE49-F238E27FC236}">
                <a16:creationId xmlns:a16="http://schemas.microsoft.com/office/drawing/2014/main" id="{15177552-7EEC-4AE7-9981-F81776FBFD90}"/>
              </a:ext>
            </a:extLst>
          </p:cNvPr>
          <p:cNvSpPr txBox="1"/>
          <p:nvPr/>
        </p:nvSpPr>
        <p:spPr>
          <a:xfrm>
            <a:off x="6599041" y="5237783"/>
            <a:ext cx="1369221" cy="369332"/>
          </a:xfrm>
          <a:prstGeom prst="rect">
            <a:avLst/>
          </a:prstGeom>
          <a:noFill/>
        </p:spPr>
        <p:txBody>
          <a:bodyPr wrap="none" rtlCol="0">
            <a:spAutoFit/>
          </a:bodyPr>
          <a:lstStyle/>
          <a:p>
            <a:r>
              <a:rPr lang="es-CL" dirty="0"/>
              <a:t>240500 AGO</a:t>
            </a:r>
            <a:endParaRPr lang="en-US" dirty="0"/>
          </a:p>
        </p:txBody>
      </p:sp>
      <p:sp>
        <p:nvSpPr>
          <p:cNvPr id="15" name="CuadroTexto 14">
            <a:extLst>
              <a:ext uri="{FF2B5EF4-FFF2-40B4-BE49-F238E27FC236}">
                <a16:creationId xmlns:a16="http://schemas.microsoft.com/office/drawing/2014/main" id="{73DDC978-9C1C-4429-8EB8-B405FDF932B2}"/>
              </a:ext>
            </a:extLst>
          </p:cNvPr>
          <p:cNvSpPr txBox="1"/>
          <p:nvPr/>
        </p:nvSpPr>
        <p:spPr>
          <a:xfrm>
            <a:off x="10490036" y="4880327"/>
            <a:ext cx="1369221" cy="369332"/>
          </a:xfrm>
          <a:prstGeom prst="rect">
            <a:avLst/>
          </a:prstGeom>
          <a:noFill/>
        </p:spPr>
        <p:txBody>
          <a:bodyPr wrap="none" rtlCol="0">
            <a:spAutoFit/>
          </a:bodyPr>
          <a:lstStyle/>
          <a:p>
            <a:r>
              <a:rPr lang="es-CL" dirty="0"/>
              <a:t>240500 AGO</a:t>
            </a:r>
            <a:endParaRPr lang="en-US" dirty="0"/>
          </a:p>
        </p:txBody>
      </p:sp>
      <p:sp>
        <p:nvSpPr>
          <p:cNvPr id="16" name="Rectángulo 15">
            <a:extLst>
              <a:ext uri="{FF2B5EF4-FFF2-40B4-BE49-F238E27FC236}">
                <a16:creationId xmlns:a16="http://schemas.microsoft.com/office/drawing/2014/main" id="{5D46D807-A40D-4358-8365-93AA281667F7}"/>
              </a:ext>
            </a:extLst>
          </p:cNvPr>
          <p:cNvSpPr/>
          <p:nvPr/>
        </p:nvSpPr>
        <p:spPr>
          <a:xfrm>
            <a:off x="137518" y="3565790"/>
            <a:ext cx="6096000" cy="1477328"/>
          </a:xfrm>
          <a:prstGeom prst="rect">
            <a:avLst/>
          </a:prstGeom>
          <a:solidFill>
            <a:schemeClr val="accent6">
              <a:lumMod val="75000"/>
            </a:schemeClr>
          </a:solidFill>
          <a:ln w="6350">
            <a:solidFill>
              <a:schemeClr val="tx1"/>
            </a:solidFill>
          </a:ln>
          <a:scene3d>
            <a:camera prst="orthographicFront"/>
            <a:lightRig rig="threePt" dir="t"/>
          </a:scene3d>
          <a:sp3d>
            <a:bevelT/>
          </a:sp3d>
        </p:spPr>
        <p:txBody>
          <a:bodyPr>
            <a:spAutoFit/>
          </a:bodyPr>
          <a:lstStyle/>
          <a:p>
            <a:r>
              <a:rPr lang="es-ES" dirty="0">
                <a:solidFill>
                  <a:schemeClr val="bg1"/>
                </a:solidFill>
              </a:rPr>
              <a:t>La representación gráfica en cartas, calcos o planos de tiro se</a:t>
            </a:r>
          </a:p>
          <a:p>
            <a:r>
              <a:rPr lang="es-ES" dirty="0">
                <a:solidFill>
                  <a:schemeClr val="bg1"/>
                </a:solidFill>
              </a:rPr>
              <a:t>efectúa </a:t>
            </a:r>
            <a:r>
              <a:rPr lang="es-ES" dirty="0">
                <a:solidFill>
                  <a:srgbClr val="FFFF00"/>
                </a:solidFill>
              </a:rPr>
              <a:t>mediante una línea continua de color negro con la</a:t>
            </a:r>
          </a:p>
          <a:p>
            <a:r>
              <a:rPr lang="es-ES" dirty="0">
                <a:solidFill>
                  <a:srgbClr val="FFFF00"/>
                </a:solidFill>
              </a:rPr>
              <a:t>leyenda “LB”,</a:t>
            </a:r>
            <a:r>
              <a:rPr lang="es-ES" dirty="0">
                <a:solidFill>
                  <a:schemeClr val="bg1"/>
                </a:solidFill>
              </a:rPr>
              <a:t> enmarcada entre paréntesis el mando o la</a:t>
            </a:r>
          </a:p>
          <a:p>
            <a:r>
              <a:rPr lang="es-ES" dirty="0">
                <a:solidFill>
                  <a:schemeClr val="bg1"/>
                </a:solidFill>
              </a:rPr>
              <a:t>unidad que la estableció y el grupo fecha/hora de su entrada</a:t>
            </a:r>
          </a:p>
          <a:p>
            <a:r>
              <a:rPr lang="en-US" dirty="0" err="1">
                <a:solidFill>
                  <a:schemeClr val="bg1"/>
                </a:solidFill>
              </a:rPr>
              <a:t>en</a:t>
            </a:r>
            <a:r>
              <a:rPr lang="en-US" dirty="0">
                <a:solidFill>
                  <a:schemeClr val="bg1"/>
                </a:solidFill>
              </a:rPr>
              <a:t> </a:t>
            </a:r>
            <a:r>
              <a:rPr lang="en-US" dirty="0" err="1">
                <a:solidFill>
                  <a:schemeClr val="bg1"/>
                </a:solidFill>
              </a:rPr>
              <a:t>vigencia</a:t>
            </a:r>
            <a:r>
              <a:rPr lang="en-US" dirty="0">
                <a:solidFill>
                  <a:schemeClr val="bg1"/>
                </a:solidFill>
              </a:rPr>
              <a:t>.</a:t>
            </a:r>
          </a:p>
        </p:txBody>
      </p:sp>
    </p:spTree>
    <p:extLst>
      <p:ext uri="{BB962C8B-B14F-4D97-AF65-F5344CB8AC3E}">
        <p14:creationId xmlns:p14="http://schemas.microsoft.com/office/powerpoint/2010/main" val="2606304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agen 19">
            <a:extLst>
              <a:ext uri="{FF2B5EF4-FFF2-40B4-BE49-F238E27FC236}">
                <a16:creationId xmlns:a16="http://schemas.microsoft.com/office/drawing/2014/main" id="{748E3F9B-4895-4B25-A3FA-811CB6F84123}"/>
              </a:ext>
            </a:extLst>
          </p:cNvPr>
          <p:cNvPicPr>
            <a:picLocks noChangeAspect="1"/>
          </p:cNvPicPr>
          <p:nvPr/>
        </p:nvPicPr>
        <p:blipFill>
          <a:blip r:embed="rId2"/>
          <a:stretch>
            <a:fillRect/>
          </a:stretch>
        </p:blipFill>
        <p:spPr>
          <a:xfrm>
            <a:off x="97548" y="2640124"/>
            <a:ext cx="6481520" cy="3962116"/>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51875360-ACA1-4AD1-B1EF-8A44D00011DE}"/>
              </a:ext>
            </a:extLst>
          </p:cNvPr>
          <p:cNvSpPr/>
          <p:nvPr/>
        </p:nvSpPr>
        <p:spPr>
          <a:xfrm>
            <a:off x="922287" y="779670"/>
            <a:ext cx="6096000" cy="1754326"/>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n-US" dirty="0" err="1">
                <a:solidFill>
                  <a:schemeClr val="bg1"/>
                </a:solidFill>
              </a:rPr>
              <a:t>Línea</a:t>
            </a:r>
            <a:r>
              <a:rPr lang="en-US" dirty="0">
                <a:solidFill>
                  <a:schemeClr val="bg1"/>
                </a:solidFill>
              </a:rPr>
              <a:t> </a:t>
            </a:r>
            <a:r>
              <a:rPr lang="en-US" dirty="0" err="1">
                <a:solidFill>
                  <a:schemeClr val="bg1"/>
                </a:solidFill>
              </a:rPr>
              <a:t>Bombardeo</a:t>
            </a:r>
            <a:r>
              <a:rPr lang="en-US" dirty="0">
                <a:solidFill>
                  <a:schemeClr val="bg1"/>
                </a:solidFill>
              </a:rPr>
              <a:t> </a:t>
            </a:r>
            <a:r>
              <a:rPr lang="en-US" dirty="0" err="1">
                <a:solidFill>
                  <a:schemeClr val="bg1"/>
                </a:solidFill>
              </a:rPr>
              <a:t>Táctico</a:t>
            </a:r>
            <a:r>
              <a:rPr lang="en-US" dirty="0">
                <a:solidFill>
                  <a:schemeClr val="bg1"/>
                </a:solidFill>
              </a:rPr>
              <a:t> (LBT).</a:t>
            </a:r>
          </a:p>
          <a:p>
            <a:pPr algn="ctr"/>
            <a:endParaRPr lang="en-US" dirty="0">
              <a:solidFill>
                <a:schemeClr val="bg1"/>
              </a:solidFill>
            </a:endParaRPr>
          </a:p>
          <a:p>
            <a:r>
              <a:rPr lang="es-ES" dirty="0">
                <a:solidFill>
                  <a:schemeClr val="bg1"/>
                </a:solidFill>
              </a:rPr>
              <a:t>La LBT es una línea </a:t>
            </a:r>
            <a:r>
              <a:rPr lang="es-ES" dirty="0">
                <a:solidFill>
                  <a:srgbClr val="FFFF00"/>
                </a:solidFill>
              </a:rPr>
              <a:t>desde la cual (delante de ella) cualquier</a:t>
            </a:r>
          </a:p>
          <a:p>
            <a:r>
              <a:rPr lang="es-ES" dirty="0">
                <a:solidFill>
                  <a:srgbClr val="FFFF00"/>
                </a:solidFill>
              </a:rPr>
              <a:t>medio de apoyo de fuego, o sistema de armas/ incluyendo</a:t>
            </a:r>
          </a:p>
          <a:p>
            <a:r>
              <a:rPr lang="es-ES" dirty="0">
                <a:solidFill>
                  <a:srgbClr val="FFFF00"/>
                </a:solidFill>
              </a:rPr>
              <a:t>apoyo aéreo estrecho, puede atacar blancos dentro la zona del</a:t>
            </a:r>
          </a:p>
          <a:p>
            <a:r>
              <a:rPr lang="es-ES" dirty="0">
                <a:solidFill>
                  <a:srgbClr val="FFFF00"/>
                </a:solidFill>
              </a:rPr>
              <a:t>mando que la estableció sin coordinación adicional</a:t>
            </a:r>
            <a:endParaRPr lang="en-US" dirty="0">
              <a:solidFill>
                <a:srgbClr val="FFFF00"/>
              </a:solidFill>
            </a:endParaRPr>
          </a:p>
        </p:txBody>
      </p:sp>
      <p:sp>
        <p:nvSpPr>
          <p:cNvPr id="8" name="Rectángulo 7">
            <a:extLst>
              <a:ext uri="{FF2B5EF4-FFF2-40B4-BE49-F238E27FC236}">
                <a16:creationId xmlns:a16="http://schemas.microsoft.com/office/drawing/2014/main" id="{3CFFC049-0962-429B-B6D4-5D26AA2296B9}"/>
              </a:ext>
            </a:extLst>
          </p:cNvPr>
          <p:cNvSpPr/>
          <p:nvPr/>
        </p:nvSpPr>
        <p:spPr>
          <a:xfrm>
            <a:off x="6752671" y="2647397"/>
            <a:ext cx="5142875" cy="1477328"/>
          </a:xfrm>
          <a:prstGeom prst="rect">
            <a:avLst/>
          </a:prstGeom>
          <a:ln w="9525">
            <a:solidFill>
              <a:schemeClr val="tx1"/>
            </a:solidFill>
          </a:ln>
        </p:spPr>
        <p:txBody>
          <a:bodyPr wrap="square">
            <a:spAutoFit/>
          </a:bodyPr>
          <a:lstStyle/>
          <a:p>
            <a:r>
              <a:rPr lang="es-ES" dirty="0"/>
              <a:t>La representación gráfica en cartas, calcos o planos de tiro se efectúa mediante una línea continua de color negro con la leyenda “LBT”, enmarcada entre paréntesis el mando o la unidad que la estableció y el grupo fecha/hora de su entrada </a:t>
            </a:r>
            <a:r>
              <a:rPr lang="en-US" dirty="0" err="1"/>
              <a:t>en</a:t>
            </a:r>
            <a:r>
              <a:rPr lang="en-US" dirty="0"/>
              <a:t> </a:t>
            </a:r>
            <a:r>
              <a:rPr lang="en-US" dirty="0" err="1"/>
              <a:t>vigencia</a:t>
            </a:r>
            <a:r>
              <a:rPr lang="en-US" dirty="0"/>
              <a:t>.</a:t>
            </a:r>
          </a:p>
        </p:txBody>
      </p:sp>
      <p:sp>
        <p:nvSpPr>
          <p:cNvPr id="16" name="Forma libre: forma 15">
            <a:extLst>
              <a:ext uri="{FF2B5EF4-FFF2-40B4-BE49-F238E27FC236}">
                <a16:creationId xmlns:a16="http://schemas.microsoft.com/office/drawing/2014/main" id="{46301F4D-FBE5-48BA-B24A-ADE596DB7C96}"/>
              </a:ext>
            </a:extLst>
          </p:cNvPr>
          <p:cNvSpPr/>
          <p:nvPr/>
        </p:nvSpPr>
        <p:spPr>
          <a:xfrm>
            <a:off x="7413674" y="4979963"/>
            <a:ext cx="3587261" cy="422031"/>
          </a:xfrm>
          <a:custGeom>
            <a:avLst/>
            <a:gdLst>
              <a:gd name="connsiteX0" fmla="*/ 0 w 3587261"/>
              <a:gd name="connsiteY0" fmla="*/ 422031 h 422031"/>
              <a:gd name="connsiteX1" fmla="*/ 126609 w 3587261"/>
              <a:gd name="connsiteY1" fmla="*/ 379828 h 422031"/>
              <a:gd name="connsiteX2" fmla="*/ 168812 w 3587261"/>
              <a:gd name="connsiteY2" fmla="*/ 365760 h 422031"/>
              <a:gd name="connsiteX3" fmla="*/ 253218 w 3587261"/>
              <a:gd name="connsiteY3" fmla="*/ 323557 h 422031"/>
              <a:gd name="connsiteX4" fmla="*/ 337624 w 3587261"/>
              <a:gd name="connsiteY4" fmla="*/ 295422 h 422031"/>
              <a:gd name="connsiteX5" fmla="*/ 393895 w 3587261"/>
              <a:gd name="connsiteY5" fmla="*/ 281354 h 422031"/>
              <a:gd name="connsiteX6" fmla="*/ 478301 w 3587261"/>
              <a:gd name="connsiteY6" fmla="*/ 253219 h 422031"/>
              <a:gd name="connsiteX7" fmla="*/ 520504 w 3587261"/>
              <a:gd name="connsiteY7" fmla="*/ 239151 h 422031"/>
              <a:gd name="connsiteX8" fmla="*/ 548640 w 3587261"/>
              <a:gd name="connsiteY8" fmla="*/ 211015 h 422031"/>
              <a:gd name="connsiteX9" fmla="*/ 633046 w 3587261"/>
              <a:gd name="connsiteY9" fmla="*/ 182880 h 422031"/>
              <a:gd name="connsiteX10" fmla="*/ 773723 w 3587261"/>
              <a:gd name="connsiteY10" fmla="*/ 196948 h 422031"/>
              <a:gd name="connsiteX11" fmla="*/ 815926 w 3587261"/>
              <a:gd name="connsiteY11" fmla="*/ 225083 h 422031"/>
              <a:gd name="connsiteX12" fmla="*/ 900332 w 3587261"/>
              <a:gd name="connsiteY12" fmla="*/ 253219 h 422031"/>
              <a:gd name="connsiteX13" fmla="*/ 942535 w 3587261"/>
              <a:gd name="connsiteY13" fmla="*/ 267286 h 422031"/>
              <a:gd name="connsiteX14" fmla="*/ 984738 w 3587261"/>
              <a:gd name="connsiteY14" fmla="*/ 295422 h 422031"/>
              <a:gd name="connsiteX15" fmla="*/ 1026941 w 3587261"/>
              <a:gd name="connsiteY15" fmla="*/ 309489 h 422031"/>
              <a:gd name="connsiteX16" fmla="*/ 1055077 w 3587261"/>
              <a:gd name="connsiteY16" fmla="*/ 337625 h 422031"/>
              <a:gd name="connsiteX17" fmla="*/ 1139483 w 3587261"/>
              <a:gd name="connsiteY17" fmla="*/ 365760 h 422031"/>
              <a:gd name="connsiteX18" fmla="*/ 1491175 w 3587261"/>
              <a:gd name="connsiteY18" fmla="*/ 351692 h 422031"/>
              <a:gd name="connsiteX19" fmla="*/ 1617784 w 3587261"/>
              <a:gd name="connsiteY19" fmla="*/ 309489 h 422031"/>
              <a:gd name="connsiteX20" fmla="*/ 1659988 w 3587261"/>
              <a:gd name="connsiteY20" fmla="*/ 295422 h 422031"/>
              <a:gd name="connsiteX21" fmla="*/ 1730326 w 3587261"/>
              <a:gd name="connsiteY21" fmla="*/ 253219 h 422031"/>
              <a:gd name="connsiteX22" fmla="*/ 1856935 w 3587261"/>
              <a:gd name="connsiteY22" fmla="*/ 182880 h 422031"/>
              <a:gd name="connsiteX23" fmla="*/ 1969477 w 3587261"/>
              <a:gd name="connsiteY23" fmla="*/ 126609 h 422031"/>
              <a:gd name="connsiteX24" fmla="*/ 2011680 w 3587261"/>
              <a:gd name="connsiteY24" fmla="*/ 112542 h 422031"/>
              <a:gd name="connsiteX25" fmla="*/ 2194560 w 3587261"/>
              <a:gd name="connsiteY25" fmla="*/ 140677 h 422031"/>
              <a:gd name="connsiteX26" fmla="*/ 2278966 w 3587261"/>
              <a:gd name="connsiteY26" fmla="*/ 168812 h 422031"/>
              <a:gd name="connsiteX27" fmla="*/ 2447778 w 3587261"/>
              <a:gd name="connsiteY27" fmla="*/ 196948 h 422031"/>
              <a:gd name="connsiteX28" fmla="*/ 2926080 w 3587261"/>
              <a:gd name="connsiteY28" fmla="*/ 182880 h 422031"/>
              <a:gd name="connsiteX29" fmla="*/ 3010486 w 3587261"/>
              <a:gd name="connsiteY29" fmla="*/ 154745 h 422031"/>
              <a:gd name="connsiteX30" fmla="*/ 3052689 w 3587261"/>
              <a:gd name="connsiteY30" fmla="*/ 140677 h 422031"/>
              <a:gd name="connsiteX31" fmla="*/ 3094892 w 3587261"/>
              <a:gd name="connsiteY31" fmla="*/ 56271 h 422031"/>
              <a:gd name="connsiteX32" fmla="*/ 3108960 w 3587261"/>
              <a:gd name="connsiteY32" fmla="*/ 14068 h 422031"/>
              <a:gd name="connsiteX33" fmla="*/ 3151163 w 3587261"/>
              <a:gd name="connsiteY33" fmla="*/ 0 h 422031"/>
              <a:gd name="connsiteX34" fmla="*/ 3235569 w 3587261"/>
              <a:gd name="connsiteY34" fmla="*/ 42203 h 422031"/>
              <a:gd name="connsiteX35" fmla="*/ 3263704 w 3587261"/>
              <a:gd name="connsiteY35" fmla="*/ 70339 h 422031"/>
              <a:gd name="connsiteX36" fmla="*/ 3474720 w 3587261"/>
              <a:gd name="connsiteY36" fmla="*/ 112542 h 422031"/>
              <a:gd name="connsiteX37" fmla="*/ 3587261 w 3587261"/>
              <a:gd name="connsiteY37" fmla="*/ 126609 h 422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587261" h="422031">
                <a:moveTo>
                  <a:pt x="0" y="422031"/>
                </a:moveTo>
                <a:lnTo>
                  <a:pt x="126609" y="379828"/>
                </a:lnTo>
                <a:lnTo>
                  <a:pt x="168812" y="365760"/>
                </a:lnTo>
                <a:cubicBezTo>
                  <a:pt x="214007" y="320567"/>
                  <a:pt x="179143" y="345780"/>
                  <a:pt x="253218" y="323557"/>
                </a:cubicBezTo>
                <a:cubicBezTo>
                  <a:pt x="281624" y="315035"/>
                  <a:pt x="308852" y="302615"/>
                  <a:pt x="337624" y="295422"/>
                </a:cubicBezTo>
                <a:cubicBezTo>
                  <a:pt x="356381" y="290733"/>
                  <a:pt x="375376" y="286910"/>
                  <a:pt x="393895" y="281354"/>
                </a:cubicBezTo>
                <a:cubicBezTo>
                  <a:pt x="422301" y="272832"/>
                  <a:pt x="450166" y="262597"/>
                  <a:pt x="478301" y="253219"/>
                </a:cubicBezTo>
                <a:lnTo>
                  <a:pt x="520504" y="239151"/>
                </a:lnTo>
                <a:cubicBezTo>
                  <a:pt x="529883" y="229772"/>
                  <a:pt x="536777" y="216947"/>
                  <a:pt x="548640" y="211015"/>
                </a:cubicBezTo>
                <a:cubicBezTo>
                  <a:pt x="575166" y="197752"/>
                  <a:pt x="633046" y="182880"/>
                  <a:pt x="633046" y="182880"/>
                </a:cubicBezTo>
                <a:cubicBezTo>
                  <a:pt x="679938" y="187569"/>
                  <a:pt x="727804" y="186351"/>
                  <a:pt x="773723" y="196948"/>
                </a:cubicBezTo>
                <a:cubicBezTo>
                  <a:pt x="790197" y="200750"/>
                  <a:pt x="800476" y="218216"/>
                  <a:pt x="815926" y="225083"/>
                </a:cubicBezTo>
                <a:cubicBezTo>
                  <a:pt x="843027" y="237128"/>
                  <a:pt x="872197" y="243841"/>
                  <a:pt x="900332" y="253219"/>
                </a:cubicBezTo>
                <a:lnTo>
                  <a:pt x="942535" y="267286"/>
                </a:lnTo>
                <a:cubicBezTo>
                  <a:pt x="956603" y="276665"/>
                  <a:pt x="969616" y="287861"/>
                  <a:pt x="984738" y="295422"/>
                </a:cubicBezTo>
                <a:cubicBezTo>
                  <a:pt x="998001" y="302054"/>
                  <a:pt x="1014226" y="301860"/>
                  <a:pt x="1026941" y="309489"/>
                </a:cubicBezTo>
                <a:cubicBezTo>
                  <a:pt x="1038314" y="316313"/>
                  <a:pt x="1043214" y="331693"/>
                  <a:pt x="1055077" y="337625"/>
                </a:cubicBezTo>
                <a:cubicBezTo>
                  <a:pt x="1081603" y="350888"/>
                  <a:pt x="1139483" y="365760"/>
                  <a:pt x="1139483" y="365760"/>
                </a:cubicBezTo>
                <a:cubicBezTo>
                  <a:pt x="1256714" y="361071"/>
                  <a:pt x="1374396" y="362993"/>
                  <a:pt x="1491175" y="351692"/>
                </a:cubicBezTo>
                <a:cubicBezTo>
                  <a:pt x="1491183" y="351691"/>
                  <a:pt x="1596679" y="316524"/>
                  <a:pt x="1617784" y="309489"/>
                </a:cubicBezTo>
                <a:lnTo>
                  <a:pt x="1659988" y="295422"/>
                </a:lnTo>
                <a:cubicBezTo>
                  <a:pt x="1723109" y="232299"/>
                  <a:pt x="1648148" y="298873"/>
                  <a:pt x="1730326" y="253219"/>
                </a:cubicBezTo>
                <a:cubicBezTo>
                  <a:pt x="1875447" y="172596"/>
                  <a:pt x="1761438" y="214713"/>
                  <a:pt x="1856935" y="182880"/>
                </a:cubicBezTo>
                <a:cubicBezTo>
                  <a:pt x="1906042" y="133775"/>
                  <a:pt x="1872490" y="158938"/>
                  <a:pt x="1969477" y="126609"/>
                </a:cubicBezTo>
                <a:lnTo>
                  <a:pt x="2011680" y="112542"/>
                </a:lnTo>
                <a:cubicBezTo>
                  <a:pt x="2100850" y="122449"/>
                  <a:pt x="2122891" y="119176"/>
                  <a:pt x="2194560" y="140677"/>
                </a:cubicBezTo>
                <a:cubicBezTo>
                  <a:pt x="2222966" y="149199"/>
                  <a:pt x="2249607" y="164618"/>
                  <a:pt x="2278966" y="168812"/>
                </a:cubicBezTo>
                <a:cubicBezTo>
                  <a:pt x="2401110" y="186262"/>
                  <a:pt x="2344926" y="176377"/>
                  <a:pt x="2447778" y="196948"/>
                </a:cubicBezTo>
                <a:cubicBezTo>
                  <a:pt x="2607212" y="192259"/>
                  <a:pt x="2767024" y="194809"/>
                  <a:pt x="2926080" y="182880"/>
                </a:cubicBezTo>
                <a:cubicBezTo>
                  <a:pt x="2955654" y="180662"/>
                  <a:pt x="2982351" y="164123"/>
                  <a:pt x="3010486" y="154745"/>
                </a:cubicBezTo>
                <a:lnTo>
                  <a:pt x="3052689" y="140677"/>
                </a:lnTo>
                <a:cubicBezTo>
                  <a:pt x="3088049" y="34598"/>
                  <a:pt x="3040351" y="165353"/>
                  <a:pt x="3094892" y="56271"/>
                </a:cubicBezTo>
                <a:cubicBezTo>
                  <a:pt x="3101524" y="43008"/>
                  <a:pt x="3098475" y="24553"/>
                  <a:pt x="3108960" y="14068"/>
                </a:cubicBezTo>
                <a:cubicBezTo>
                  <a:pt x="3119445" y="3583"/>
                  <a:pt x="3137095" y="4689"/>
                  <a:pt x="3151163" y="0"/>
                </a:cubicBezTo>
                <a:cubicBezTo>
                  <a:pt x="3195736" y="14858"/>
                  <a:pt x="3196613" y="11038"/>
                  <a:pt x="3235569" y="42203"/>
                </a:cubicBezTo>
                <a:cubicBezTo>
                  <a:pt x="3245926" y="50489"/>
                  <a:pt x="3251841" y="64408"/>
                  <a:pt x="3263704" y="70339"/>
                </a:cubicBezTo>
                <a:cubicBezTo>
                  <a:pt x="3334953" y="105963"/>
                  <a:pt x="3395151" y="103701"/>
                  <a:pt x="3474720" y="112542"/>
                </a:cubicBezTo>
                <a:cubicBezTo>
                  <a:pt x="3539166" y="134023"/>
                  <a:pt x="3502094" y="126609"/>
                  <a:pt x="3587261" y="126609"/>
                </a:cubicBezTo>
              </a:path>
            </a:pathLst>
          </a:cu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57150">
                <a:solidFill>
                  <a:schemeClr val="tx1">
                    <a:lumMod val="50000"/>
                    <a:lumOff val="50000"/>
                  </a:schemeClr>
                </a:solidFill>
              </a:ln>
            </a:endParaRPr>
          </a:p>
        </p:txBody>
      </p:sp>
      <p:sp>
        <p:nvSpPr>
          <p:cNvPr id="18" name="CuadroTexto 17">
            <a:extLst>
              <a:ext uri="{FF2B5EF4-FFF2-40B4-BE49-F238E27FC236}">
                <a16:creationId xmlns:a16="http://schemas.microsoft.com/office/drawing/2014/main" id="{558BE486-0EE5-4085-95C7-E1D98CBFED04}"/>
              </a:ext>
            </a:extLst>
          </p:cNvPr>
          <p:cNvSpPr txBox="1"/>
          <p:nvPr/>
        </p:nvSpPr>
        <p:spPr>
          <a:xfrm>
            <a:off x="6805206" y="4621182"/>
            <a:ext cx="1375120" cy="369332"/>
          </a:xfrm>
          <a:prstGeom prst="rect">
            <a:avLst/>
          </a:prstGeom>
          <a:noFill/>
        </p:spPr>
        <p:txBody>
          <a:bodyPr wrap="none" rtlCol="0">
            <a:spAutoFit/>
          </a:bodyPr>
          <a:lstStyle/>
          <a:p>
            <a:r>
              <a:rPr lang="es-CL" dirty="0"/>
              <a:t>LBT (BIM 21)</a:t>
            </a:r>
            <a:endParaRPr lang="en-US" dirty="0"/>
          </a:p>
        </p:txBody>
      </p:sp>
      <p:sp>
        <p:nvSpPr>
          <p:cNvPr id="19" name="CuadroTexto 18">
            <a:extLst>
              <a:ext uri="{FF2B5EF4-FFF2-40B4-BE49-F238E27FC236}">
                <a16:creationId xmlns:a16="http://schemas.microsoft.com/office/drawing/2014/main" id="{87BE47FA-6AD7-4B8B-99BC-654C87D615D6}"/>
              </a:ext>
            </a:extLst>
          </p:cNvPr>
          <p:cNvSpPr txBox="1"/>
          <p:nvPr/>
        </p:nvSpPr>
        <p:spPr>
          <a:xfrm>
            <a:off x="10730149" y="5217328"/>
            <a:ext cx="1216936" cy="369332"/>
          </a:xfrm>
          <a:prstGeom prst="rect">
            <a:avLst/>
          </a:prstGeom>
          <a:noFill/>
        </p:spPr>
        <p:txBody>
          <a:bodyPr wrap="none" rtlCol="0">
            <a:spAutoFit/>
          </a:bodyPr>
          <a:lstStyle/>
          <a:p>
            <a:r>
              <a:rPr lang="es-CL" dirty="0"/>
              <a:t>240600 AG</a:t>
            </a:r>
            <a:endParaRPr lang="en-US" dirty="0"/>
          </a:p>
        </p:txBody>
      </p:sp>
      <p:sp>
        <p:nvSpPr>
          <p:cNvPr id="32" name="CuadroTexto 31">
            <a:extLst>
              <a:ext uri="{FF2B5EF4-FFF2-40B4-BE49-F238E27FC236}">
                <a16:creationId xmlns:a16="http://schemas.microsoft.com/office/drawing/2014/main" id="{B4BEE59D-54FF-4952-9814-230233570330}"/>
              </a:ext>
            </a:extLst>
          </p:cNvPr>
          <p:cNvSpPr txBox="1"/>
          <p:nvPr/>
        </p:nvSpPr>
        <p:spPr>
          <a:xfrm>
            <a:off x="10651057" y="4593047"/>
            <a:ext cx="1375120" cy="369332"/>
          </a:xfrm>
          <a:prstGeom prst="rect">
            <a:avLst/>
          </a:prstGeom>
          <a:noFill/>
        </p:spPr>
        <p:txBody>
          <a:bodyPr wrap="none" rtlCol="0">
            <a:spAutoFit/>
          </a:bodyPr>
          <a:lstStyle/>
          <a:p>
            <a:r>
              <a:rPr lang="es-CL" dirty="0"/>
              <a:t>LBT (BIM 21)</a:t>
            </a:r>
            <a:endParaRPr lang="en-US" dirty="0"/>
          </a:p>
        </p:txBody>
      </p:sp>
      <p:sp>
        <p:nvSpPr>
          <p:cNvPr id="39" name="CuadroTexto 38">
            <a:extLst>
              <a:ext uri="{FF2B5EF4-FFF2-40B4-BE49-F238E27FC236}">
                <a16:creationId xmlns:a16="http://schemas.microsoft.com/office/drawing/2014/main" id="{BA1DC576-5FA9-40EB-A42A-21BA0A156695}"/>
              </a:ext>
            </a:extLst>
          </p:cNvPr>
          <p:cNvSpPr txBox="1"/>
          <p:nvPr/>
        </p:nvSpPr>
        <p:spPr>
          <a:xfrm>
            <a:off x="6805206" y="5576109"/>
            <a:ext cx="1216936" cy="369332"/>
          </a:xfrm>
          <a:prstGeom prst="rect">
            <a:avLst/>
          </a:prstGeom>
          <a:noFill/>
        </p:spPr>
        <p:txBody>
          <a:bodyPr wrap="none" rtlCol="0">
            <a:spAutoFit/>
          </a:bodyPr>
          <a:lstStyle/>
          <a:p>
            <a:r>
              <a:rPr lang="es-CL" dirty="0"/>
              <a:t>240600 AG</a:t>
            </a:r>
            <a:endParaRPr lang="en-US" dirty="0"/>
          </a:p>
        </p:txBody>
      </p:sp>
    </p:spTree>
    <p:extLst>
      <p:ext uri="{BB962C8B-B14F-4D97-AF65-F5344CB8AC3E}">
        <p14:creationId xmlns:p14="http://schemas.microsoft.com/office/powerpoint/2010/main" val="1321200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6E9841B-D6C7-4858-93A2-99C4C20D9D25}"/>
              </a:ext>
            </a:extLst>
          </p:cNvPr>
          <p:cNvPicPr>
            <a:picLocks noChangeAspect="1"/>
          </p:cNvPicPr>
          <p:nvPr/>
        </p:nvPicPr>
        <p:blipFill>
          <a:blip r:embed="rId2"/>
          <a:stretch>
            <a:fillRect/>
          </a:stretch>
        </p:blipFill>
        <p:spPr>
          <a:xfrm>
            <a:off x="193964" y="3304309"/>
            <a:ext cx="6096000" cy="3429000"/>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EC77413C-0861-45B1-BB81-A5D998FF34CF}"/>
              </a:ext>
            </a:extLst>
          </p:cNvPr>
          <p:cNvSpPr/>
          <p:nvPr/>
        </p:nvSpPr>
        <p:spPr>
          <a:xfrm>
            <a:off x="193964" y="963583"/>
            <a:ext cx="6096000" cy="2308324"/>
          </a:xfrm>
          <a:prstGeom prst="rect">
            <a:avLst/>
          </a:prstGeom>
          <a:solidFill>
            <a:schemeClr val="accent6">
              <a:lumMod val="75000"/>
            </a:schemeClr>
          </a:solidFill>
          <a:scene3d>
            <a:camera prst="orthographicFront"/>
            <a:lightRig rig="threePt" dir="t"/>
          </a:scene3d>
          <a:sp3d>
            <a:bevelT/>
          </a:sp3d>
        </p:spPr>
        <p:txBody>
          <a:bodyPr>
            <a:spAutoFit/>
          </a:bodyPr>
          <a:lstStyle/>
          <a:p>
            <a:pPr algn="ctr"/>
            <a:r>
              <a:rPr lang="es-ES" b="1" u="sng" dirty="0">
                <a:solidFill>
                  <a:schemeClr val="bg1"/>
                </a:solidFill>
              </a:rPr>
              <a:t>Área de Fuego Libre (AFL).</a:t>
            </a:r>
          </a:p>
          <a:p>
            <a:pPr algn="ctr"/>
            <a:endParaRPr lang="es-ES" b="1" u="sng" dirty="0">
              <a:solidFill>
                <a:schemeClr val="bg1"/>
              </a:solidFill>
            </a:endParaRPr>
          </a:p>
          <a:p>
            <a:r>
              <a:rPr lang="es-ES" dirty="0">
                <a:solidFill>
                  <a:schemeClr val="bg1"/>
                </a:solidFill>
              </a:rPr>
              <a:t>Es una área específica en la que cualquier arma (buque,</a:t>
            </a:r>
          </a:p>
          <a:p>
            <a:r>
              <a:rPr lang="es-ES" dirty="0">
                <a:solidFill>
                  <a:schemeClr val="bg1"/>
                </a:solidFill>
              </a:rPr>
              <a:t>artillería o avión) </a:t>
            </a:r>
            <a:r>
              <a:rPr lang="es-ES" dirty="0">
                <a:solidFill>
                  <a:srgbClr val="FFFF00"/>
                </a:solidFill>
              </a:rPr>
              <a:t>puede efectuar fuego sin necesidad de</a:t>
            </a:r>
          </a:p>
          <a:p>
            <a:r>
              <a:rPr lang="es-ES" dirty="0">
                <a:solidFill>
                  <a:srgbClr val="FFFF00"/>
                </a:solidFill>
              </a:rPr>
              <a:t>coordinación adicional con el mando que la estableció</a:t>
            </a:r>
            <a:r>
              <a:rPr lang="es-ES" dirty="0">
                <a:solidFill>
                  <a:schemeClr val="bg1"/>
                </a:solidFill>
              </a:rPr>
              <a:t>. Su</a:t>
            </a:r>
          </a:p>
          <a:p>
            <a:r>
              <a:rPr lang="es-ES" dirty="0">
                <a:solidFill>
                  <a:schemeClr val="bg1"/>
                </a:solidFill>
              </a:rPr>
              <a:t>establecimiento se hace normalmente a nivel F.T.A. y/o F.D.</a:t>
            </a:r>
          </a:p>
          <a:p>
            <a:r>
              <a:rPr lang="es-ES" dirty="0">
                <a:solidFill>
                  <a:schemeClr val="bg1"/>
                </a:solidFill>
              </a:rPr>
              <a:t>y difundidas a través de las respectivas Agencias de</a:t>
            </a:r>
          </a:p>
          <a:p>
            <a:r>
              <a:rPr lang="en-US" dirty="0" err="1">
                <a:solidFill>
                  <a:schemeClr val="bg1"/>
                </a:solidFill>
              </a:rPr>
              <a:t>Coordinación</a:t>
            </a:r>
            <a:endParaRPr lang="en-US" dirty="0">
              <a:solidFill>
                <a:schemeClr val="bg1"/>
              </a:solidFill>
            </a:endParaRPr>
          </a:p>
        </p:txBody>
      </p:sp>
      <p:sp>
        <p:nvSpPr>
          <p:cNvPr id="3" name="Rectángulo 2">
            <a:extLst>
              <a:ext uri="{FF2B5EF4-FFF2-40B4-BE49-F238E27FC236}">
                <a16:creationId xmlns:a16="http://schemas.microsoft.com/office/drawing/2014/main" id="{8DCEE063-9D81-411F-A565-1D049E5F6E7F}"/>
              </a:ext>
            </a:extLst>
          </p:cNvPr>
          <p:cNvSpPr/>
          <p:nvPr/>
        </p:nvSpPr>
        <p:spPr>
          <a:xfrm>
            <a:off x="193964" y="3745413"/>
            <a:ext cx="6096000" cy="1477328"/>
          </a:xfrm>
          <a:prstGeom prst="rect">
            <a:avLst/>
          </a:prstGeom>
          <a:ln w="6350">
            <a:solidFill>
              <a:schemeClr val="tx1"/>
            </a:solidFill>
          </a:ln>
        </p:spPr>
        <p:txBody>
          <a:bodyPr>
            <a:spAutoFit/>
          </a:bodyPr>
          <a:lstStyle/>
          <a:p>
            <a:r>
              <a:rPr lang="es-ES" dirty="0">
                <a:latin typeface="Times New Roman" panose="02020603050405020304" pitchFamily="18" charset="0"/>
              </a:rPr>
              <a:t>La representación gráfica en cartas, calcos o planos de tiro se</a:t>
            </a:r>
          </a:p>
          <a:p>
            <a:r>
              <a:rPr lang="es-ES" dirty="0">
                <a:latin typeface="Times New Roman" panose="02020603050405020304" pitchFamily="18" charset="0"/>
              </a:rPr>
              <a:t>efectúa </a:t>
            </a:r>
            <a:r>
              <a:rPr lang="es-ES" dirty="0">
                <a:solidFill>
                  <a:srgbClr val="FF0000"/>
                </a:solidFill>
                <a:latin typeface="Times New Roman" panose="02020603050405020304" pitchFamily="18" charset="0"/>
              </a:rPr>
              <a:t>mediante una línea continua de color negro encerrado</a:t>
            </a:r>
          </a:p>
          <a:p>
            <a:r>
              <a:rPr lang="es-ES" dirty="0">
                <a:solidFill>
                  <a:srgbClr val="FF0000"/>
                </a:solidFill>
                <a:latin typeface="Times New Roman" panose="02020603050405020304" pitchFamily="18" charset="0"/>
              </a:rPr>
              <a:t>el espacio de terreno en la carta o calco que se ha definido</a:t>
            </a:r>
          </a:p>
          <a:p>
            <a:r>
              <a:rPr lang="es-ES" dirty="0">
                <a:solidFill>
                  <a:srgbClr val="FF0000"/>
                </a:solidFill>
                <a:latin typeface="Times New Roman" panose="02020603050405020304" pitchFamily="18" charset="0"/>
              </a:rPr>
              <a:t>como AFL, </a:t>
            </a:r>
            <a:r>
              <a:rPr lang="es-ES" dirty="0">
                <a:latin typeface="Times New Roman" panose="02020603050405020304" pitchFamily="18" charset="0"/>
              </a:rPr>
              <a:t>el mando o la unidad que la estableció y el grupo</a:t>
            </a:r>
          </a:p>
          <a:p>
            <a:r>
              <a:rPr lang="es-ES" dirty="0">
                <a:latin typeface="Times New Roman" panose="02020603050405020304" pitchFamily="18" charset="0"/>
              </a:rPr>
              <a:t>fecha/hora de que estará en vigencia.</a:t>
            </a:r>
            <a:endParaRPr lang="en-US" dirty="0"/>
          </a:p>
        </p:txBody>
      </p:sp>
      <p:sp>
        <p:nvSpPr>
          <p:cNvPr id="6" name="CuadroTexto 5">
            <a:extLst>
              <a:ext uri="{FF2B5EF4-FFF2-40B4-BE49-F238E27FC236}">
                <a16:creationId xmlns:a16="http://schemas.microsoft.com/office/drawing/2014/main" id="{326ED781-D79D-451E-929A-1DF75F3C8909}"/>
              </a:ext>
            </a:extLst>
          </p:cNvPr>
          <p:cNvSpPr txBox="1"/>
          <p:nvPr/>
        </p:nvSpPr>
        <p:spPr>
          <a:xfrm>
            <a:off x="8412480" y="3924886"/>
            <a:ext cx="3179298" cy="2585323"/>
          </a:xfrm>
          <a:prstGeom prst="rect">
            <a:avLst/>
          </a:prstGeom>
          <a:noFill/>
          <a:ln w="57150">
            <a:solidFill>
              <a:schemeClr val="tx1"/>
            </a:solidFill>
          </a:ln>
        </p:spPr>
        <p:txBody>
          <a:bodyPr wrap="square" rtlCol="0">
            <a:spAutoFit/>
          </a:bodyPr>
          <a:lstStyle/>
          <a:p>
            <a:pPr algn="ctr"/>
            <a:r>
              <a:rPr lang="es-CL" dirty="0"/>
              <a:t>AFL </a:t>
            </a:r>
          </a:p>
          <a:p>
            <a:pPr algn="ctr"/>
            <a:r>
              <a:rPr lang="es-CL" dirty="0"/>
              <a:t>BIM 21 </a:t>
            </a:r>
          </a:p>
          <a:p>
            <a:pPr algn="ctr"/>
            <a:endParaRPr lang="es-CL" dirty="0"/>
          </a:p>
          <a:p>
            <a:pPr algn="ctr"/>
            <a:endParaRPr lang="es-CL" dirty="0"/>
          </a:p>
          <a:p>
            <a:pPr algn="ctr"/>
            <a:r>
              <a:rPr lang="es-CL" dirty="0"/>
              <a:t>240600 - 241900</a:t>
            </a:r>
          </a:p>
          <a:p>
            <a:pPr algn="ctr"/>
            <a:endParaRPr lang="es-CL" dirty="0"/>
          </a:p>
          <a:p>
            <a:pPr algn="ctr"/>
            <a:endParaRPr lang="es-CL" dirty="0"/>
          </a:p>
          <a:p>
            <a:pPr algn="ctr"/>
            <a:endParaRPr lang="es-CL" dirty="0"/>
          </a:p>
          <a:p>
            <a:pPr algn="ctr"/>
            <a:endParaRPr lang="en-US" dirty="0"/>
          </a:p>
        </p:txBody>
      </p:sp>
    </p:spTree>
    <p:extLst>
      <p:ext uri="{BB962C8B-B14F-4D97-AF65-F5344CB8AC3E}">
        <p14:creationId xmlns:p14="http://schemas.microsoft.com/office/powerpoint/2010/main" val="77025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90E0F691-9139-497F-8177-76EDB49378C1}"/>
              </a:ext>
            </a:extLst>
          </p:cNvPr>
          <p:cNvPicPr>
            <a:picLocks noChangeAspect="1"/>
          </p:cNvPicPr>
          <p:nvPr/>
        </p:nvPicPr>
        <p:blipFill>
          <a:blip r:embed="rId2"/>
          <a:stretch>
            <a:fillRect/>
          </a:stretch>
        </p:blipFill>
        <p:spPr>
          <a:xfrm>
            <a:off x="6616378" y="4182486"/>
            <a:ext cx="3353072" cy="2550823"/>
          </a:xfrm>
          <a:prstGeom prst="rect">
            <a:avLst/>
          </a:prstGeom>
        </p:spPr>
      </p:pic>
      <p:pic>
        <p:nvPicPr>
          <p:cNvPr id="7" name="Imagen 6">
            <a:extLst>
              <a:ext uri="{FF2B5EF4-FFF2-40B4-BE49-F238E27FC236}">
                <a16:creationId xmlns:a16="http://schemas.microsoft.com/office/drawing/2014/main" id="{C5F6AFB2-3B58-4425-8720-F7A97C7A13A0}"/>
              </a:ext>
            </a:extLst>
          </p:cNvPr>
          <p:cNvPicPr>
            <a:picLocks noChangeAspect="1"/>
          </p:cNvPicPr>
          <p:nvPr/>
        </p:nvPicPr>
        <p:blipFill>
          <a:blip r:embed="rId3"/>
          <a:stretch>
            <a:fillRect/>
          </a:stretch>
        </p:blipFill>
        <p:spPr>
          <a:xfrm>
            <a:off x="1583220" y="4182486"/>
            <a:ext cx="4381500" cy="2305050"/>
          </a:xfrm>
          <a:prstGeom prst="rect">
            <a:avLst/>
          </a:prstGeom>
        </p:spPr>
      </p:pic>
      <p:pic>
        <p:nvPicPr>
          <p:cNvPr id="4" name="Image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64806" y="124691"/>
            <a:ext cx="1861371" cy="198546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CuadroTexto 1">
            <a:extLst>
              <a:ext uri="{FF2B5EF4-FFF2-40B4-BE49-F238E27FC236}">
                <a16:creationId xmlns:a16="http://schemas.microsoft.com/office/drawing/2014/main" id="{60C2F8A8-1073-4158-9F56-D432C3F0CCC7}"/>
              </a:ext>
            </a:extLst>
          </p:cNvPr>
          <p:cNvSpPr txBox="1"/>
          <p:nvPr/>
        </p:nvSpPr>
        <p:spPr>
          <a:xfrm>
            <a:off x="3601330" y="1067733"/>
            <a:ext cx="3827523" cy="523220"/>
          </a:xfrm>
          <a:prstGeom prst="rect">
            <a:avLst/>
          </a:prstGeom>
          <a:noFill/>
        </p:spPr>
        <p:txBody>
          <a:bodyPr wrap="none" rtlCol="0">
            <a:spAutoFit/>
          </a:bodyPr>
          <a:lstStyle/>
          <a:p>
            <a:r>
              <a:rPr lang="es-CL" sz="2800" b="1" u="sng" dirty="0"/>
              <a:t>MEDIDAS RESTRICTIVAS </a:t>
            </a:r>
            <a:endParaRPr lang="en-US" sz="2800" b="1" u="sng" dirty="0"/>
          </a:p>
        </p:txBody>
      </p:sp>
      <p:sp>
        <p:nvSpPr>
          <p:cNvPr id="3" name="Rectángulo 2">
            <a:extLst>
              <a:ext uri="{FF2B5EF4-FFF2-40B4-BE49-F238E27FC236}">
                <a16:creationId xmlns:a16="http://schemas.microsoft.com/office/drawing/2014/main" id="{75094224-D473-4150-A00B-77AB504FACEF}"/>
              </a:ext>
            </a:extLst>
          </p:cNvPr>
          <p:cNvSpPr/>
          <p:nvPr/>
        </p:nvSpPr>
        <p:spPr>
          <a:xfrm>
            <a:off x="841077" y="1904492"/>
            <a:ext cx="9780031" cy="646331"/>
          </a:xfrm>
          <a:prstGeom prst="rect">
            <a:avLst/>
          </a:prstGeom>
          <a:solidFill>
            <a:schemeClr val="accent6">
              <a:lumMod val="75000"/>
            </a:schemeClr>
          </a:solidFill>
          <a:scene3d>
            <a:camera prst="orthographicFront"/>
            <a:lightRig rig="threePt" dir="t"/>
          </a:scene3d>
          <a:sp3d>
            <a:bevelT/>
          </a:sp3d>
        </p:spPr>
        <p:txBody>
          <a:bodyPr wrap="square">
            <a:spAutoFit/>
          </a:bodyPr>
          <a:lstStyle/>
          <a:p>
            <a:r>
              <a:rPr lang="es-ES" dirty="0">
                <a:solidFill>
                  <a:schemeClr val="bg1"/>
                </a:solidFill>
              </a:rPr>
              <a:t>Las medidas restrictivas en la coordinación de los fuegos de apoyo responden a </a:t>
            </a:r>
            <a:r>
              <a:rPr lang="es-ES" dirty="0">
                <a:solidFill>
                  <a:srgbClr val="FFFF00"/>
                </a:solidFill>
              </a:rPr>
              <a:t>la </a:t>
            </a:r>
            <a:r>
              <a:rPr lang="es-ES" i="1" dirty="0">
                <a:solidFill>
                  <a:srgbClr val="FFFF00"/>
                </a:solidFill>
              </a:rPr>
              <a:t>imposición de coordinar los fuego</a:t>
            </a:r>
            <a:r>
              <a:rPr lang="es-ES" dirty="0">
                <a:solidFill>
                  <a:srgbClr val="FFFF00"/>
                </a:solidFill>
              </a:rPr>
              <a:t>s </a:t>
            </a:r>
            <a:r>
              <a:rPr lang="es-ES" dirty="0">
                <a:solidFill>
                  <a:schemeClr val="bg1"/>
                </a:solidFill>
              </a:rPr>
              <a:t>ejecutados en </a:t>
            </a:r>
            <a:r>
              <a:rPr lang="pt-BR" dirty="0">
                <a:solidFill>
                  <a:schemeClr val="bg1"/>
                </a:solidFill>
              </a:rPr>
              <a:t>zonas determinadas o </a:t>
            </a:r>
            <a:r>
              <a:rPr lang="pt-BR" dirty="0" err="1">
                <a:solidFill>
                  <a:schemeClr val="bg1"/>
                </a:solidFill>
              </a:rPr>
              <a:t>delante</a:t>
            </a:r>
            <a:r>
              <a:rPr lang="pt-BR" dirty="0">
                <a:solidFill>
                  <a:schemeClr val="bg1"/>
                </a:solidFill>
              </a:rPr>
              <a:t> de líneas específicas.</a:t>
            </a:r>
            <a:endParaRPr lang="en-US" dirty="0">
              <a:solidFill>
                <a:schemeClr val="bg1"/>
              </a:solidFill>
            </a:endParaRPr>
          </a:p>
        </p:txBody>
      </p:sp>
      <p:sp>
        <p:nvSpPr>
          <p:cNvPr id="6" name="Rectángulo 5">
            <a:extLst>
              <a:ext uri="{FF2B5EF4-FFF2-40B4-BE49-F238E27FC236}">
                <a16:creationId xmlns:a16="http://schemas.microsoft.com/office/drawing/2014/main" id="{308D2B21-7F8C-45AC-B3D0-A0EBC6559185}"/>
              </a:ext>
            </a:extLst>
          </p:cNvPr>
          <p:cNvSpPr/>
          <p:nvPr/>
        </p:nvSpPr>
        <p:spPr>
          <a:xfrm>
            <a:off x="722143" y="2710622"/>
            <a:ext cx="9898965" cy="1477328"/>
          </a:xfrm>
          <a:prstGeom prst="rect">
            <a:avLst/>
          </a:prstGeom>
          <a:ln w="9525">
            <a:solidFill>
              <a:schemeClr val="tx1"/>
            </a:solidFill>
          </a:ln>
        </p:spPr>
        <p:txBody>
          <a:bodyPr wrap="square">
            <a:spAutoFit/>
          </a:bodyPr>
          <a:lstStyle/>
          <a:p>
            <a:r>
              <a:rPr lang="es-ES" dirty="0"/>
              <a:t>Esto significa que son restrictivas porque </a:t>
            </a:r>
            <a:r>
              <a:rPr lang="es-ES" b="1" u="sng" dirty="0">
                <a:solidFill>
                  <a:srgbClr val="FF0000"/>
                </a:solidFill>
              </a:rPr>
              <a:t>ningún medio de apoyo de fuego puede disparar sobre el límite, a menos que estos fuegos sean coordinados con la fuerza que tiene la responsabilidad táctica, o a menos que una medida permisiva esté en vigencia.</a:t>
            </a:r>
          </a:p>
          <a:p>
            <a:endParaRPr lang="es-ES" dirty="0"/>
          </a:p>
          <a:p>
            <a:r>
              <a:rPr lang="es-ES" dirty="0"/>
              <a:t> Dicha coordinación debe efectuarse con antelación por el </a:t>
            </a:r>
            <a:r>
              <a:rPr lang="es-ES" b="1" u="sng" dirty="0">
                <a:solidFill>
                  <a:srgbClr val="FF0000"/>
                </a:solidFill>
              </a:rPr>
              <a:t>C.C.F.A. con la </a:t>
            </a:r>
            <a:r>
              <a:rPr lang="en-US" b="1" u="sng" dirty="0" err="1">
                <a:solidFill>
                  <a:srgbClr val="FF0000"/>
                </a:solidFill>
              </a:rPr>
              <a:t>unidad</a:t>
            </a:r>
            <a:r>
              <a:rPr lang="en-US" b="1" u="sng" dirty="0">
                <a:solidFill>
                  <a:srgbClr val="FF0000"/>
                </a:solidFill>
              </a:rPr>
              <a:t> que las </a:t>
            </a:r>
            <a:r>
              <a:rPr lang="en-US" b="1" u="sng" dirty="0" err="1">
                <a:solidFill>
                  <a:srgbClr val="FF0000"/>
                </a:solidFill>
              </a:rPr>
              <a:t>establecerá</a:t>
            </a:r>
            <a:r>
              <a:rPr lang="en-US" b="1" u="sng" dirty="0">
                <a:solidFill>
                  <a:srgbClr val="FF0000"/>
                </a:solidFill>
              </a:rPr>
              <a:t>.</a:t>
            </a:r>
          </a:p>
        </p:txBody>
      </p:sp>
    </p:spTree>
    <p:extLst>
      <p:ext uri="{BB962C8B-B14F-4D97-AF65-F5344CB8AC3E}">
        <p14:creationId xmlns:p14="http://schemas.microsoft.com/office/powerpoint/2010/main" val="619922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n 16">
            <a:extLst>
              <a:ext uri="{FF2B5EF4-FFF2-40B4-BE49-F238E27FC236}">
                <a16:creationId xmlns:a16="http://schemas.microsoft.com/office/drawing/2014/main" id="{F89268F7-7985-41BF-9F4C-58DE8E697D56}"/>
              </a:ext>
            </a:extLst>
          </p:cNvPr>
          <p:cNvPicPr>
            <a:picLocks noChangeAspect="1"/>
          </p:cNvPicPr>
          <p:nvPr/>
        </p:nvPicPr>
        <p:blipFill>
          <a:blip r:embed="rId2"/>
          <a:stretch>
            <a:fillRect/>
          </a:stretch>
        </p:blipFill>
        <p:spPr>
          <a:xfrm>
            <a:off x="9049898" y="1716844"/>
            <a:ext cx="2976279" cy="3548024"/>
          </a:xfrm>
          <a:prstGeom prst="rect">
            <a:avLst/>
          </a:prstGeom>
        </p:spPr>
      </p:pic>
      <p:sp>
        <p:nvSpPr>
          <p:cNvPr id="14" name="Rectángulo 13">
            <a:extLst>
              <a:ext uri="{FF2B5EF4-FFF2-40B4-BE49-F238E27FC236}">
                <a16:creationId xmlns:a16="http://schemas.microsoft.com/office/drawing/2014/main" id="{98DCE134-BEC8-4486-A862-7EA554641A41}"/>
              </a:ext>
            </a:extLst>
          </p:cNvPr>
          <p:cNvSpPr/>
          <p:nvPr/>
        </p:nvSpPr>
        <p:spPr>
          <a:xfrm>
            <a:off x="7973659" y="5297896"/>
            <a:ext cx="3116534" cy="113742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solidFill>
                <a:schemeClr val="tx1"/>
              </a:solidFill>
            </a:endParaRPr>
          </a:p>
        </p:txBody>
      </p:sp>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98218" y="124691"/>
            <a:ext cx="1227959" cy="1309823"/>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A77D65FC-CBAB-44C7-8B9B-23334114D582}"/>
              </a:ext>
            </a:extLst>
          </p:cNvPr>
          <p:cNvSpPr/>
          <p:nvPr/>
        </p:nvSpPr>
        <p:spPr>
          <a:xfrm>
            <a:off x="401781" y="1288951"/>
            <a:ext cx="9130145" cy="1754326"/>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s-ES" dirty="0">
                <a:solidFill>
                  <a:schemeClr val="bg1"/>
                </a:solidFill>
              </a:rPr>
              <a:t>Línea de Coordinación de Fuegos (LCF).</a:t>
            </a:r>
          </a:p>
          <a:p>
            <a:pPr algn="ctr"/>
            <a:endParaRPr lang="es-ES" dirty="0">
              <a:solidFill>
                <a:schemeClr val="bg1"/>
              </a:solidFill>
            </a:endParaRPr>
          </a:p>
          <a:p>
            <a:r>
              <a:rPr lang="es-ES" dirty="0">
                <a:solidFill>
                  <a:schemeClr val="bg1"/>
                </a:solidFill>
              </a:rPr>
              <a:t>Límite </a:t>
            </a:r>
            <a:r>
              <a:rPr lang="es-ES" b="1" u="sng" dirty="0">
                <a:solidFill>
                  <a:srgbClr val="FFFF00"/>
                </a:solidFill>
              </a:rPr>
              <a:t>entre dos fuerzas propias en tierra que operan </a:t>
            </a:r>
            <a:r>
              <a:rPr lang="en-US" b="1" u="sng" dirty="0" err="1">
                <a:solidFill>
                  <a:srgbClr val="FFFF00"/>
                </a:solidFill>
              </a:rPr>
              <a:t>simultáneamente</a:t>
            </a:r>
            <a:r>
              <a:rPr lang="en-US" b="1" u="sng" dirty="0">
                <a:solidFill>
                  <a:srgbClr val="FFFF00"/>
                </a:solidFill>
              </a:rPr>
              <a:t> o que </a:t>
            </a:r>
            <a:r>
              <a:rPr lang="en-US" b="1" u="sng" dirty="0" err="1">
                <a:solidFill>
                  <a:srgbClr val="FFFF00"/>
                </a:solidFill>
              </a:rPr>
              <a:t>deben</a:t>
            </a:r>
            <a:r>
              <a:rPr lang="en-US" b="1" u="sng" dirty="0">
                <a:solidFill>
                  <a:srgbClr val="FFFF00"/>
                </a:solidFill>
              </a:rPr>
              <a:t> </a:t>
            </a:r>
            <a:r>
              <a:rPr lang="en-US" b="1" u="sng" dirty="0" err="1">
                <a:solidFill>
                  <a:srgbClr val="FFFF00"/>
                </a:solidFill>
              </a:rPr>
              <a:t>converger</a:t>
            </a:r>
            <a:r>
              <a:rPr lang="en-US" b="1" u="sng" dirty="0">
                <a:solidFill>
                  <a:srgbClr val="FFFF00"/>
                </a:solidFill>
              </a:rPr>
              <a:t> </a:t>
            </a:r>
            <a:r>
              <a:rPr lang="en-US" dirty="0">
                <a:solidFill>
                  <a:schemeClr val="bg1"/>
                </a:solidFill>
              </a:rPr>
              <a:t>(</a:t>
            </a:r>
            <a:r>
              <a:rPr lang="en-US" dirty="0" err="1">
                <a:solidFill>
                  <a:schemeClr val="bg1"/>
                </a:solidFill>
              </a:rPr>
              <a:t>paracaidistas</a:t>
            </a:r>
            <a:r>
              <a:rPr lang="en-US" dirty="0">
                <a:solidFill>
                  <a:schemeClr val="bg1"/>
                </a:solidFill>
              </a:rPr>
              <a:t>, IM. o</a:t>
            </a:r>
            <a:r>
              <a:rPr lang="es-ES" dirty="0">
                <a:solidFill>
                  <a:schemeClr val="bg1"/>
                </a:solidFill>
              </a:rPr>
              <a:t>Ejército que deban operar próximas), a través de la cual no se puede romper el fuego o permitir sus afectos sin haber coordinado inicialmente con la unidad adyacente.</a:t>
            </a:r>
            <a:endParaRPr lang="en-US" dirty="0">
              <a:solidFill>
                <a:schemeClr val="bg1"/>
              </a:solidFill>
            </a:endParaRPr>
          </a:p>
        </p:txBody>
      </p:sp>
      <p:sp>
        <p:nvSpPr>
          <p:cNvPr id="3" name="Rectángulo 2">
            <a:extLst>
              <a:ext uri="{FF2B5EF4-FFF2-40B4-BE49-F238E27FC236}">
                <a16:creationId xmlns:a16="http://schemas.microsoft.com/office/drawing/2014/main" id="{ED58FEF3-DA97-4081-BCB5-71DD1B3EBB45}"/>
              </a:ext>
            </a:extLst>
          </p:cNvPr>
          <p:cNvSpPr/>
          <p:nvPr/>
        </p:nvSpPr>
        <p:spPr>
          <a:xfrm>
            <a:off x="401781" y="3718630"/>
            <a:ext cx="6096000" cy="923330"/>
          </a:xfrm>
          <a:prstGeom prst="rect">
            <a:avLst/>
          </a:prstGeom>
          <a:ln w="12700">
            <a:solidFill>
              <a:schemeClr val="tx1"/>
            </a:solidFill>
          </a:ln>
        </p:spPr>
        <p:txBody>
          <a:bodyPr>
            <a:spAutoFit/>
          </a:bodyPr>
          <a:lstStyle/>
          <a:p>
            <a:r>
              <a:rPr lang="es-ES" dirty="0"/>
              <a:t>La LCF podrá utilizarse excepcionalmente para determinar</a:t>
            </a:r>
          </a:p>
          <a:p>
            <a:r>
              <a:rPr lang="es-ES" dirty="0"/>
              <a:t>los fuegos de las distintas armas. </a:t>
            </a:r>
            <a:r>
              <a:rPr lang="es-ES" dirty="0">
                <a:solidFill>
                  <a:srgbClr val="FF0000"/>
                </a:solidFill>
              </a:rPr>
              <a:t>Su establecimiento se hace</a:t>
            </a:r>
          </a:p>
          <a:p>
            <a:r>
              <a:rPr lang="es-ES" dirty="0">
                <a:solidFill>
                  <a:srgbClr val="FF0000"/>
                </a:solidFill>
              </a:rPr>
              <a:t>normalmente a nivel F.T.A. y/o F.D.</a:t>
            </a:r>
            <a:endParaRPr lang="en-US" dirty="0">
              <a:solidFill>
                <a:srgbClr val="FF0000"/>
              </a:solidFill>
            </a:endParaRPr>
          </a:p>
        </p:txBody>
      </p:sp>
      <p:sp>
        <p:nvSpPr>
          <p:cNvPr id="6" name="Rectángulo 5">
            <a:extLst>
              <a:ext uri="{FF2B5EF4-FFF2-40B4-BE49-F238E27FC236}">
                <a16:creationId xmlns:a16="http://schemas.microsoft.com/office/drawing/2014/main" id="{1D3681FB-1156-4D1D-A36F-772A1576418C}"/>
              </a:ext>
            </a:extLst>
          </p:cNvPr>
          <p:cNvSpPr/>
          <p:nvPr/>
        </p:nvSpPr>
        <p:spPr>
          <a:xfrm>
            <a:off x="8063704" y="5681941"/>
            <a:ext cx="840865" cy="369332"/>
          </a:xfrm>
          <a:prstGeom prst="rect">
            <a:avLst/>
          </a:prstGeom>
        </p:spPr>
        <p:txBody>
          <a:bodyPr wrap="square">
            <a:spAutoFit/>
          </a:bodyPr>
          <a:lstStyle/>
          <a:p>
            <a:r>
              <a:rPr lang="en-US" dirty="0">
                <a:latin typeface="Times New Roman" panose="02020603050405020304" pitchFamily="18" charset="0"/>
              </a:rPr>
              <a:t>ECSO</a:t>
            </a:r>
          </a:p>
        </p:txBody>
      </p:sp>
      <p:sp>
        <p:nvSpPr>
          <p:cNvPr id="7" name="Rectángulo 6">
            <a:extLst>
              <a:ext uri="{FF2B5EF4-FFF2-40B4-BE49-F238E27FC236}">
                <a16:creationId xmlns:a16="http://schemas.microsoft.com/office/drawing/2014/main" id="{04BE12D7-C5B9-46A4-8FBE-033631DEF8B2}"/>
              </a:ext>
            </a:extLst>
          </p:cNvPr>
          <p:cNvSpPr/>
          <p:nvPr/>
        </p:nvSpPr>
        <p:spPr>
          <a:xfrm>
            <a:off x="10647988" y="4480985"/>
            <a:ext cx="1544012" cy="369332"/>
          </a:xfrm>
          <a:prstGeom prst="rect">
            <a:avLst/>
          </a:prstGeom>
        </p:spPr>
        <p:txBody>
          <a:bodyPr wrap="none">
            <a:spAutoFit/>
          </a:bodyPr>
          <a:lstStyle/>
          <a:p>
            <a:r>
              <a:rPr lang="en-US" dirty="0">
                <a:latin typeface="Times New Roman" panose="02020603050405020304" pitchFamily="18" charset="0"/>
              </a:rPr>
              <a:t>LCF (BIM 21)</a:t>
            </a:r>
          </a:p>
        </p:txBody>
      </p:sp>
      <p:sp>
        <p:nvSpPr>
          <p:cNvPr id="11" name="Forma libre: forma 10">
            <a:extLst>
              <a:ext uri="{FF2B5EF4-FFF2-40B4-BE49-F238E27FC236}">
                <a16:creationId xmlns:a16="http://schemas.microsoft.com/office/drawing/2014/main" id="{0FAE11EE-61F7-43D6-BA08-79AACD9238E7}"/>
              </a:ext>
            </a:extLst>
          </p:cNvPr>
          <p:cNvSpPr/>
          <p:nvPr/>
        </p:nvSpPr>
        <p:spPr>
          <a:xfrm>
            <a:off x="8051572" y="5501979"/>
            <a:ext cx="3038621" cy="832357"/>
          </a:xfrm>
          <a:custGeom>
            <a:avLst/>
            <a:gdLst>
              <a:gd name="connsiteX0" fmla="*/ 0 w 3038621"/>
              <a:gd name="connsiteY0" fmla="*/ 829994 h 832357"/>
              <a:gd name="connsiteX1" fmla="*/ 2110154 w 3038621"/>
              <a:gd name="connsiteY1" fmla="*/ 703384 h 832357"/>
              <a:gd name="connsiteX2" fmla="*/ 3038621 w 3038621"/>
              <a:gd name="connsiteY2" fmla="*/ 0 h 832357"/>
              <a:gd name="connsiteX3" fmla="*/ 3038621 w 3038621"/>
              <a:gd name="connsiteY3" fmla="*/ 0 h 832357"/>
              <a:gd name="connsiteX4" fmla="*/ 3038621 w 3038621"/>
              <a:gd name="connsiteY4" fmla="*/ 0 h 832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8621" h="832357">
                <a:moveTo>
                  <a:pt x="0" y="829994"/>
                </a:moveTo>
                <a:cubicBezTo>
                  <a:pt x="801858" y="835855"/>
                  <a:pt x="1603717" y="841716"/>
                  <a:pt x="2110154" y="703384"/>
                </a:cubicBezTo>
                <a:cubicBezTo>
                  <a:pt x="2616591" y="565052"/>
                  <a:pt x="3038621" y="0"/>
                  <a:pt x="3038621" y="0"/>
                </a:cubicBezTo>
                <a:lnTo>
                  <a:pt x="3038621" y="0"/>
                </a:lnTo>
                <a:lnTo>
                  <a:pt x="3038621" y="0"/>
                </a:lnTo>
              </a:path>
            </a:pathLst>
          </a:custGeom>
          <a:noFill/>
          <a:ln w="28575">
            <a:solidFill>
              <a:srgbClr val="FF0000"/>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ángulo 11">
            <a:extLst>
              <a:ext uri="{FF2B5EF4-FFF2-40B4-BE49-F238E27FC236}">
                <a16:creationId xmlns:a16="http://schemas.microsoft.com/office/drawing/2014/main" id="{B4BAC72E-EB69-497A-A23E-C5F1AC1EF0EB}"/>
              </a:ext>
            </a:extLst>
          </p:cNvPr>
          <p:cNvSpPr/>
          <p:nvPr/>
        </p:nvSpPr>
        <p:spPr>
          <a:xfrm>
            <a:off x="7575850" y="5332892"/>
            <a:ext cx="1544012" cy="369332"/>
          </a:xfrm>
          <a:prstGeom prst="rect">
            <a:avLst/>
          </a:prstGeom>
        </p:spPr>
        <p:txBody>
          <a:bodyPr wrap="none">
            <a:spAutoFit/>
          </a:bodyPr>
          <a:lstStyle/>
          <a:p>
            <a:r>
              <a:rPr lang="en-US" dirty="0">
                <a:latin typeface="Times New Roman" panose="02020603050405020304" pitchFamily="18" charset="0"/>
              </a:rPr>
              <a:t>LCF (BIM 21)</a:t>
            </a:r>
            <a:endParaRPr lang="en-US" dirty="0"/>
          </a:p>
        </p:txBody>
      </p:sp>
      <p:sp>
        <p:nvSpPr>
          <p:cNvPr id="13" name="Rectángulo 12">
            <a:extLst>
              <a:ext uri="{FF2B5EF4-FFF2-40B4-BE49-F238E27FC236}">
                <a16:creationId xmlns:a16="http://schemas.microsoft.com/office/drawing/2014/main" id="{52DA1862-BF72-4ED5-AA79-DC5A6973A94E}"/>
              </a:ext>
            </a:extLst>
          </p:cNvPr>
          <p:cNvSpPr/>
          <p:nvPr/>
        </p:nvSpPr>
        <p:spPr>
          <a:xfrm>
            <a:off x="10725900" y="4937176"/>
            <a:ext cx="774571" cy="369332"/>
          </a:xfrm>
          <a:prstGeom prst="rect">
            <a:avLst/>
          </a:prstGeom>
        </p:spPr>
        <p:txBody>
          <a:bodyPr wrap="none">
            <a:spAutoFit/>
          </a:bodyPr>
          <a:lstStyle/>
          <a:p>
            <a:r>
              <a:rPr lang="en-US" dirty="0">
                <a:latin typeface="Times New Roman" panose="02020603050405020304" pitchFamily="18" charset="0"/>
              </a:rPr>
              <a:t>ECSO</a:t>
            </a:r>
          </a:p>
        </p:txBody>
      </p:sp>
      <p:sp>
        <p:nvSpPr>
          <p:cNvPr id="15" name="Rectángulo 14">
            <a:extLst>
              <a:ext uri="{FF2B5EF4-FFF2-40B4-BE49-F238E27FC236}">
                <a16:creationId xmlns:a16="http://schemas.microsoft.com/office/drawing/2014/main" id="{37901356-667F-4CCB-814A-B5E5135100EC}"/>
              </a:ext>
            </a:extLst>
          </p:cNvPr>
          <p:cNvSpPr/>
          <p:nvPr/>
        </p:nvSpPr>
        <p:spPr>
          <a:xfrm>
            <a:off x="137705" y="5332892"/>
            <a:ext cx="6096000" cy="1477328"/>
          </a:xfrm>
          <a:prstGeom prst="rect">
            <a:avLst/>
          </a:prstGeom>
        </p:spPr>
        <p:txBody>
          <a:bodyPr>
            <a:spAutoFit/>
          </a:bodyPr>
          <a:lstStyle/>
          <a:p>
            <a:r>
              <a:rPr lang="es-ES" dirty="0"/>
              <a:t>La representación gráfica en cartas, calcos o planos de tiro se</a:t>
            </a:r>
          </a:p>
          <a:p>
            <a:r>
              <a:rPr lang="es-ES" dirty="0"/>
              <a:t>efectúa mediante una línea fragmentada de color rojo con la</a:t>
            </a:r>
          </a:p>
          <a:p>
            <a:r>
              <a:rPr lang="es-ES" dirty="0"/>
              <a:t>leyenda “LCF”, enmarcada entre paréntesis el mando o la</a:t>
            </a:r>
          </a:p>
          <a:p>
            <a:r>
              <a:rPr lang="es-ES" dirty="0"/>
              <a:t>unidad que la estableció y el grupo fecha/hora de su entrada</a:t>
            </a:r>
          </a:p>
          <a:p>
            <a:r>
              <a:rPr lang="en-US" dirty="0" err="1"/>
              <a:t>en</a:t>
            </a:r>
            <a:r>
              <a:rPr lang="en-US" dirty="0"/>
              <a:t> </a:t>
            </a:r>
            <a:r>
              <a:rPr lang="en-US" dirty="0" err="1"/>
              <a:t>vigencia</a:t>
            </a:r>
            <a:r>
              <a:rPr lang="en-US" dirty="0"/>
              <a:t>.</a:t>
            </a:r>
          </a:p>
        </p:txBody>
      </p:sp>
      <p:sp>
        <p:nvSpPr>
          <p:cNvPr id="16" name="Flecha: a la derecha 15">
            <a:extLst>
              <a:ext uri="{FF2B5EF4-FFF2-40B4-BE49-F238E27FC236}">
                <a16:creationId xmlns:a16="http://schemas.microsoft.com/office/drawing/2014/main" id="{88D44992-8693-4F57-A928-3F9CC2C61069}"/>
              </a:ext>
            </a:extLst>
          </p:cNvPr>
          <p:cNvSpPr/>
          <p:nvPr/>
        </p:nvSpPr>
        <p:spPr>
          <a:xfrm>
            <a:off x="6096000" y="5569049"/>
            <a:ext cx="1467381" cy="580754"/>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3383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5F089449-8B9D-4DCF-A1F0-2C6CCAD6FB32}"/>
              </a:ext>
            </a:extLst>
          </p:cNvPr>
          <p:cNvPicPr>
            <a:picLocks noChangeAspect="1"/>
          </p:cNvPicPr>
          <p:nvPr/>
        </p:nvPicPr>
        <p:blipFill>
          <a:blip r:embed="rId2"/>
          <a:stretch>
            <a:fillRect/>
          </a:stretch>
        </p:blipFill>
        <p:spPr>
          <a:xfrm>
            <a:off x="7486216" y="1365723"/>
            <a:ext cx="4562475" cy="2600325"/>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47280" y="124691"/>
            <a:ext cx="978897" cy="1044157"/>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B74FAD03-F829-4581-84A3-D39589AE310C}"/>
              </a:ext>
            </a:extLst>
          </p:cNvPr>
          <p:cNvSpPr/>
          <p:nvPr/>
        </p:nvSpPr>
        <p:spPr>
          <a:xfrm>
            <a:off x="506828" y="1168848"/>
            <a:ext cx="6757715" cy="1200329"/>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n-US" b="1" u="sng" dirty="0" err="1">
                <a:solidFill>
                  <a:schemeClr val="bg1"/>
                </a:solidFill>
              </a:rPr>
              <a:t>Área</a:t>
            </a:r>
            <a:r>
              <a:rPr lang="en-US" b="1" u="sng" dirty="0">
                <a:solidFill>
                  <a:schemeClr val="bg1"/>
                </a:solidFill>
              </a:rPr>
              <a:t> de </a:t>
            </a:r>
            <a:r>
              <a:rPr lang="en-US" b="1" u="sng" dirty="0" err="1">
                <a:solidFill>
                  <a:schemeClr val="bg1"/>
                </a:solidFill>
              </a:rPr>
              <a:t>Fuegos</a:t>
            </a:r>
            <a:r>
              <a:rPr lang="en-US" b="1" u="sng" dirty="0">
                <a:solidFill>
                  <a:schemeClr val="bg1"/>
                </a:solidFill>
              </a:rPr>
              <a:t> </a:t>
            </a:r>
            <a:r>
              <a:rPr lang="en-US" b="1" u="sng" dirty="0" err="1">
                <a:solidFill>
                  <a:schemeClr val="bg1"/>
                </a:solidFill>
              </a:rPr>
              <a:t>Restringidos</a:t>
            </a:r>
            <a:r>
              <a:rPr lang="en-US" b="1" u="sng" dirty="0">
                <a:solidFill>
                  <a:schemeClr val="bg1"/>
                </a:solidFill>
              </a:rPr>
              <a:t> (AFR).</a:t>
            </a:r>
          </a:p>
          <a:p>
            <a:pPr algn="ctr"/>
            <a:endParaRPr lang="en-US" b="1" u="sng" dirty="0">
              <a:solidFill>
                <a:schemeClr val="bg1"/>
              </a:solidFill>
            </a:endParaRPr>
          </a:p>
          <a:p>
            <a:r>
              <a:rPr lang="es-ES" dirty="0">
                <a:solidFill>
                  <a:schemeClr val="bg1"/>
                </a:solidFill>
              </a:rPr>
              <a:t>Es un área dentro de la cual la ejecución de los fuegos </a:t>
            </a:r>
            <a:r>
              <a:rPr lang="en-US" dirty="0" err="1">
                <a:solidFill>
                  <a:schemeClr val="bg1"/>
                </a:solidFill>
              </a:rPr>
              <a:t>obedece</a:t>
            </a:r>
            <a:r>
              <a:rPr lang="en-US" dirty="0">
                <a:solidFill>
                  <a:schemeClr val="bg1"/>
                </a:solidFill>
              </a:rPr>
              <a:t> a </a:t>
            </a:r>
            <a:r>
              <a:rPr lang="en-US" dirty="0" err="1">
                <a:solidFill>
                  <a:schemeClr val="bg1"/>
                </a:solidFill>
              </a:rPr>
              <a:t>determinados</a:t>
            </a:r>
            <a:r>
              <a:rPr lang="en-US" dirty="0">
                <a:solidFill>
                  <a:schemeClr val="bg1"/>
                </a:solidFill>
              </a:rPr>
              <a:t> </a:t>
            </a:r>
            <a:r>
              <a:rPr lang="en-US" dirty="0" err="1">
                <a:solidFill>
                  <a:schemeClr val="bg1"/>
                </a:solidFill>
              </a:rPr>
              <a:t>criterios</a:t>
            </a:r>
            <a:r>
              <a:rPr lang="en-US" dirty="0">
                <a:solidFill>
                  <a:schemeClr val="bg1"/>
                </a:solidFill>
              </a:rPr>
              <a:t> o se </a:t>
            </a:r>
            <a:r>
              <a:rPr lang="en-US" dirty="0" err="1">
                <a:solidFill>
                  <a:schemeClr val="bg1"/>
                </a:solidFill>
              </a:rPr>
              <a:t>han</a:t>
            </a:r>
            <a:r>
              <a:rPr lang="en-US" dirty="0">
                <a:solidFill>
                  <a:schemeClr val="bg1"/>
                </a:solidFill>
              </a:rPr>
              <a:t> </a:t>
            </a:r>
            <a:r>
              <a:rPr lang="en-US" dirty="0" err="1">
                <a:solidFill>
                  <a:schemeClr val="bg1"/>
                </a:solidFill>
              </a:rPr>
              <a:t>determinado</a:t>
            </a:r>
            <a:r>
              <a:rPr lang="en-US" dirty="0">
                <a:solidFill>
                  <a:schemeClr val="bg1"/>
                </a:solidFill>
              </a:rPr>
              <a:t> </a:t>
            </a:r>
            <a:r>
              <a:rPr lang="en-US" dirty="0" err="1">
                <a:solidFill>
                  <a:schemeClr val="bg1"/>
                </a:solidFill>
              </a:rPr>
              <a:t>ciertas</a:t>
            </a:r>
            <a:r>
              <a:rPr lang="en-US" dirty="0">
                <a:solidFill>
                  <a:schemeClr val="bg1"/>
                </a:solidFill>
              </a:rPr>
              <a:t> </a:t>
            </a:r>
            <a:r>
              <a:rPr lang="en-US" dirty="0" err="1">
                <a:solidFill>
                  <a:schemeClr val="bg1"/>
                </a:solidFill>
              </a:rPr>
              <a:t>limitaciones</a:t>
            </a:r>
            <a:endParaRPr lang="en-US" dirty="0">
              <a:solidFill>
                <a:schemeClr val="bg1"/>
              </a:solidFill>
            </a:endParaRPr>
          </a:p>
        </p:txBody>
      </p:sp>
      <p:sp>
        <p:nvSpPr>
          <p:cNvPr id="3" name="Rectángulo 2">
            <a:extLst>
              <a:ext uri="{FF2B5EF4-FFF2-40B4-BE49-F238E27FC236}">
                <a16:creationId xmlns:a16="http://schemas.microsoft.com/office/drawing/2014/main" id="{9D20B662-8F51-4035-BA4A-CBFB108C84D6}"/>
              </a:ext>
            </a:extLst>
          </p:cNvPr>
          <p:cNvSpPr/>
          <p:nvPr/>
        </p:nvSpPr>
        <p:spPr>
          <a:xfrm>
            <a:off x="193964" y="2817655"/>
            <a:ext cx="7264543" cy="1200329"/>
          </a:xfrm>
          <a:prstGeom prst="rect">
            <a:avLst/>
          </a:prstGeom>
        </p:spPr>
        <p:txBody>
          <a:bodyPr wrap="square">
            <a:spAutoFit/>
          </a:bodyPr>
          <a:lstStyle/>
          <a:p>
            <a:r>
              <a:rPr lang="en-US" dirty="0"/>
              <a:t> Se debe c</a:t>
            </a:r>
            <a:r>
              <a:rPr lang="es-ES" dirty="0" err="1"/>
              <a:t>oordinar</a:t>
            </a:r>
            <a:r>
              <a:rPr lang="es-ES" dirty="0"/>
              <a:t> con el Comandante que la originó la realización de fuegos en dicha área.</a:t>
            </a:r>
          </a:p>
          <a:p>
            <a:endParaRPr lang="es-ES" dirty="0"/>
          </a:p>
          <a:p>
            <a:pPr algn="ctr"/>
            <a:r>
              <a:rPr lang="es-ES" b="1" i="1" u="sng" dirty="0">
                <a:solidFill>
                  <a:srgbClr val="FF0000"/>
                </a:solidFill>
              </a:rPr>
              <a:t> Su establecimiento se hace normalmente a nivel F.T.A. y/o F.D.</a:t>
            </a:r>
            <a:endParaRPr lang="en-US" b="1" i="1" u="sng" dirty="0">
              <a:solidFill>
                <a:srgbClr val="FF0000"/>
              </a:solidFill>
            </a:endParaRPr>
          </a:p>
        </p:txBody>
      </p:sp>
      <p:sp>
        <p:nvSpPr>
          <p:cNvPr id="6" name="Rectángulo 5">
            <a:extLst>
              <a:ext uri="{FF2B5EF4-FFF2-40B4-BE49-F238E27FC236}">
                <a16:creationId xmlns:a16="http://schemas.microsoft.com/office/drawing/2014/main" id="{E994E2E1-8FE2-4B11-B2D5-EA9F8C47F0CE}"/>
              </a:ext>
            </a:extLst>
          </p:cNvPr>
          <p:cNvSpPr/>
          <p:nvPr/>
        </p:nvSpPr>
        <p:spPr>
          <a:xfrm>
            <a:off x="6077882" y="4106398"/>
            <a:ext cx="3689572" cy="2031325"/>
          </a:xfrm>
          <a:prstGeom prst="rect">
            <a:avLst/>
          </a:prstGeom>
          <a:ln w="38100">
            <a:solidFill>
              <a:srgbClr val="FF0000"/>
            </a:solidFill>
          </a:ln>
        </p:spPr>
        <p:txBody>
          <a:bodyPr wrap="square">
            <a:spAutoFit/>
          </a:bodyPr>
          <a:lstStyle/>
          <a:p>
            <a:pPr algn="ctr"/>
            <a:r>
              <a:rPr lang="en-US" dirty="0">
                <a:latin typeface="Times New Roman" panose="02020603050405020304" pitchFamily="18" charset="0"/>
              </a:rPr>
              <a:t>AFR</a:t>
            </a:r>
          </a:p>
          <a:p>
            <a:pPr algn="ctr"/>
            <a:r>
              <a:rPr lang="en-US" dirty="0">
                <a:latin typeface="Times New Roman" panose="02020603050405020304" pitchFamily="18" charset="0"/>
              </a:rPr>
              <a:t>BIM 21</a:t>
            </a:r>
          </a:p>
          <a:p>
            <a:pPr algn="ctr"/>
            <a:r>
              <a:rPr lang="en-US" dirty="0">
                <a:latin typeface="Times New Roman" panose="02020603050405020304" pitchFamily="18" charset="0"/>
              </a:rPr>
              <a:t>240600- 240900</a:t>
            </a:r>
          </a:p>
          <a:p>
            <a:pPr algn="ctr"/>
            <a:endParaRPr lang="es-CL" dirty="0">
              <a:latin typeface="Times New Roman" panose="02020603050405020304" pitchFamily="18" charset="0"/>
            </a:endParaRPr>
          </a:p>
          <a:p>
            <a:pPr algn="ctr"/>
            <a:endParaRPr lang="es-CL" dirty="0">
              <a:latin typeface="Times New Roman" panose="02020603050405020304" pitchFamily="18" charset="0"/>
            </a:endParaRPr>
          </a:p>
          <a:p>
            <a:pPr algn="ctr"/>
            <a:endParaRPr lang="es-CL" dirty="0">
              <a:latin typeface="Times New Roman" panose="02020603050405020304" pitchFamily="18" charset="0"/>
            </a:endParaRPr>
          </a:p>
          <a:p>
            <a:pPr algn="ctr"/>
            <a:endParaRPr lang="en-US" dirty="0">
              <a:latin typeface="Times New Roman" panose="02020603050405020304" pitchFamily="18" charset="0"/>
            </a:endParaRPr>
          </a:p>
        </p:txBody>
      </p:sp>
      <p:sp>
        <p:nvSpPr>
          <p:cNvPr id="7" name="Rectángulo 6">
            <a:extLst>
              <a:ext uri="{FF2B5EF4-FFF2-40B4-BE49-F238E27FC236}">
                <a16:creationId xmlns:a16="http://schemas.microsoft.com/office/drawing/2014/main" id="{0E27A2D8-56A1-4A33-A83D-C39F618A0908}"/>
              </a:ext>
            </a:extLst>
          </p:cNvPr>
          <p:cNvSpPr/>
          <p:nvPr/>
        </p:nvSpPr>
        <p:spPr>
          <a:xfrm>
            <a:off x="435457" y="4088159"/>
            <a:ext cx="3226404" cy="2031325"/>
          </a:xfrm>
          <a:prstGeom prst="rect">
            <a:avLst/>
          </a:prstGeom>
        </p:spPr>
        <p:txBody>
          <a:bodyPr wrap="square">
            <a:spAutoFit/>
          </a:bodyPr>
          <a:lstStyle/>
          <a:p>
            <a:r>
              <a:rPr lang="es-ES" dirty="0">
                <a:latin typeface="Times New Roman" panose="02020603050405020304" pitchFamily="18" charset="0"/>
              </a:rPr>
              <a:t>La representación gráfica en cartas, calcos o planos de tiro se</a:t>
            </a:r>
          </a:p>
          <a:p>
            <a:r>
              <a:rPr lang="es-ES" dirty="0">
                <a:latin typeface="Times New Roman" panose="02020603050405020304" pitchFamily="18" charset="0"/>
              </a:rPr>
              <a:t>efectúa mediante una línea continua de color rojo encerrado el espacio de terreno en la carta o calco que se ha definido como</a:t>
            </a:r>
          </a:p>
          <a:p>
            <a:r>
              <a:rPr lang="en-US" dirty="0">
                <a:latin typeface="Times New Roman" panose="02020603050405020304" pitchFamily="18" charset="0"/>
              </a:rPr>
              <a:t>AFR</a:t>
            </a:r>
            <a:endParaRPr lang="en-US" dirty="0"/>
          </a:p>
        </p:txBody>
      </p:sp>
      <p:sp>
        <p:nvSpPr>
          <p:cNvPr id="8" name="Flecha: a la derecha 7">
            <a:extLst>
              <a:ext uri="{FF2B5EF4-FFF2-40B4-BE49-F238E27FC236}">
                <a16:creationId xmlns:a16="http://schemas.microsoft.com/office/drawing/2014/main" id="{07F8567A-8138-45BC-B300-5416AC86DB8A}"/>
              </a:ext>
            </a:extLst>
          </p:cNvPr>
          <p:cNvSpPr/>
          <p:nvPr/>
        </p:nvSpPr>
        <p:spPr>
          <a:xfrm>
            <a:off x="4461908" y="4252162"/>
            <a:ext cx="984739" cy="1739796"/>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solidFill>
            </a:endParaRPr>
          </a:p>
        </p:txBody>
      </p:sp>
    </p:spTree>
    <p:extLst>
      <p:ext uri="{BB962C8B-B14F-4D97-AF65-F5344CB8AC3E}">
        <p14:creationId xmlns:p14="http://schemas.microsoft.com/office/powerpoint/2010/main" val="1181638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8E7E47F-0A71-45A7-A697-D9904FCA548F}"/>
              </a:ext>
            </a:extLst>
          </p:cNvPr>
          <p:cNvPicPr>
            <a:picLocks noChangeAspect="1"/>
          </p:cNvPicPr>
          <p:nvPr/>
        </p:nvPicPr>
        <p:blipFill>
          <a:blip r:embed="rId2"/>
          <a:stretch>
            <a:fillRect/>
          </a:stretch>
        </p:blipFill>
        <p:spPr>
          <a:xfrm>
            <a:off x="70554" y="771022"/>
            <a:ext cx="4796868" cy="3192098"/>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67454" y="124691"/>
            <a:ext cx="2258723" cy="2409305"/>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53197C58-C2C9-4186-964F-1A378AC72509}"/>
              </a:ext>
            </a:extLst>
          </p:cNvPr>
          <p:cNvSpPr/>
          <p:nvPr/>
        </p:nvSpPr>
        <p:spPr>
          <a:xfrm>
            <a:off x="2302413" y="985969"/>
            <a:ext cx="6096000" cy="1477328"/>
          </a:xfrm>
          <a:prstGeom prst="rect">
            <a:avLst/>
          </a:prstGeom>
          <a:solidFill>
            <a:schemeClr val="accent6">
              <a:lumMod val="75000"/>
            </a:schemeClr>
          </a:solidFill>
        </p:spPr>
        <p:txBody>
          <a:bodyPr>
            <a:spAutoFit/>
          </a:bodyPr>
          <a:lstStyle/>
          <a:p>
            <a:pPr algn="ctr"/>
            <a:r>
              <a:rPr lang="es-ES" b="1" u="sng" dirty="0">
                <a:solidFill>
                  <a:schemeClr val="bg1"/>
                </a:solidFill>
              </a:rPr>
              <a:t>Área de Fuegos Prohibidos (AFP).</a:t>
            </a:r>
          </a:p>
          <a:p>
            <a:pPr algn="ctr"/>
            <a:endParaRPr lang="es-ES" b="1" u="sng" dirty="0">
              <a:solidFill>
                <a:schemeClr val="bg1"/>
              </a:solidFill>
            </a:endParaRPr>
          </a:p>
          <a:p>
            <a:pPr algn="ctr"/>
            <a:r>
              <a:rPr lang="es-ES" dirty="0">
                <a:solidFill>
                  <a:schemeClr val="bg1"/>
                </a:solidFill>
              </a:rPr>
              <a:t>Es una área </a:t>
            </a:r>
            <a:r>
              <a:rPr lang="es-ES" b="1" i="1" u="sng" dirty="0">
                <a:solidFill>
                  <a:srgbClr val="FFFF00"/>
                </a:solidFill>
              </a:rPr>
              <a:t>donde ninguna arma </a:t>
            </a:r>
            <a:r>
              <a:rPr lang="es-ES" dirty="0">
                <a:solidFill>
                  <a:schemeClr val="bg1"/>
                </a:solidFill>
              </a:rPr>
              <a:t>(buque, artillería o avión)</a:t>
            </a:r>
          </a:p>
          <a:p>
            <a:pPr algn="ctr"/>
            <a:r>
              <a:rPr lang="es-ES" dirty="0">
                <a:solidFill>
                  <a:schemeClr val="bg1"/>
                </a:solidFill>
              </a:rPr>
              <a:t>puede disparar su armamento. Su establecimiento se hace</a:t>
            </a:r>
          </a:p>
          <a:p>
            <a:pPr algn="ctr"/>
            <a:r>
              <a:rPr lang="es-ES" dirty="0">
                <a:solidFill>
                  <a:schemeClr val="bg1"/>
                </a:solidFill>
              </a:rPr>
              <a:t>normalmente a nivel </a:t>
            </a:r>
            <a:r>
              <a:rPr lang="es-ES" dirty="0">
                <a:solidFill>
                  <a:srgbClr val="FFFF00"/>
                </a:solidFill>
              </a:rPr>
              <a:t>F.T.A. y/o F.D</a:t>
            </a:r>
            <a:endParaRPr lang="en-US" dirty="0">
              <a:solidFill>
                <a:srgbClr val="FFFF00"/>
              </a:solidFill>
            </a:endParaRPr>
          </a:p>
        </p:txBody>
      </p:sp>
      <p:sp>
        <p:nvSpPr>
          <p:cNvPr id="3" name="Rectángulo 2">
            <a:extLst>
              <a:ext uri="{FF2B5EF4-FFF2-40B4-BE49-F238E27FC236}">
                <a16:creationId xmlns:a16="http://schemas.microsoft.com/office/drawing/2014/main" id="{10C9D80D-351F-45F2-B541-3D3D42390CD0}"/>
              </a:ext>
            </a:extLst>
          </p:cNvPr>
          <p:cNvSpPr/>
          <p:nvPr/>
        </p:nvSpPr>
        <p:spPr>
          <a:xfrm>
            <a:off x="70554" y="3995678"/>
            <a:ext cx="6096000" cy="2862322"/>
          </a:xfrm>
          <a:prstGeom prst="rect">
            <a:avLst/>
          </a:prstGeom>
        </p:spPr>
        <p:txBody>
          <a:bodyPr>
            <a:spAutoFit/>
          </a:bodyPr>
          <a:lstStyle/>
          <a:p>
            <a:r>
              <a:rPr lang="es-ES" dirty="0"/>
              <a:t>El AFP es un área dentro de la cual sé prohíben todos los</a:t>
            </a:r>
          </a:p>
          <a:p>
            <a:r>
              <a:rPr lang="es-ES" dirty="0"/>
              <a:t>fuegos y sus efectos, salvo en las siguientes circunstancias:</a:t>
            </a:r>
          </a:p>
          <a:p>
            <a:endParaRPr lang="es-ES" dirty="0"/>
          </a:p>
          <a:p>
            <a:r>
              <a:rPr lang="es-ES" dirty="0"/>
              <a:t>a.- </a:t>
            </a:r>
            <a:r>
              <a:rPr lang="es-ES" dirty="0">
                <a:solidFill>
                  <a:srgbClr val="FF0000"/>
                </a:solidFill>
              </a:rPr>
              <a:t>Una misión de fuego temporal, aprobado por la unidad</a:t>
            </a:r>
          </a:p>
          <a:p>
            <a:r>
              <a:rPr lang="en-US" dirty="0">
                <a:solidFill>
                  <a:srgbClr val="FF0000"/>
                </a:solidFill>
              </a:rPr>
              <a:t>que lo </a:t>
            </a:r>
            <a:r>
              <a:rPr lang="en-US" dirty="0" err="1">
                <a:solidFill>
                  <a:srgbClr val="FF0000"/>
                </a:solidFill>
              </a:rPr>
              <a:t>estableció</a:t>
            </a:r>
            <a:r>
              <a:rPr lang="en-US" dirty="0">
                <a:solidFill>
                  <a:srgbClr val="FF0000"/>
                </a:solidFill>
              </a:rPr>
              <a:t>.</a:t>
            </a:r>
            <a:r>
              <a:rPr lang="en-US" dirty="0"/>
              <a:t> </a:t>
            </a:r>
          </a:p>
          <a:p>
            <a:endParaRPr lang="en-US" dirty="0"/>
          </a:p>
          <a:p>
            <a:r>
              <a:rPr lang="es-ES" dirty="0"/>
              <a:t>b.- </a:t>
            </a:r>
            <a:r>
              <a:rPr lang="es-ES" dirty="0">
                <a:solidFill>
                  <a:srgbClr val="FF0000"/>
                </a:solidFill>
              </a:rPr>
              <a:t>Cuando una unidad amiga se enfrenta con un enemigo</a:t>
            </a:r>
          </a:p>
          <a:p>
            <a:r>
              <a:rPr lang="es-ES" dirty="0">
                <a:solidFill>
                  <a:srgbClr val="FF0000"/>
                </a:solidFill>
              </a:rPr>
              <a:t>que está dentro dicha área, </a:t>
            </a:r>
            <a:r>
              <a:rPr lang="es-ES" dirty="0"/>
              <a:t>el Comandante tiene el</a:t>
            </a:r>
          </a:p>
          <a:p>
            <a:r>
              <a:rPr lang="es-ES" dirty="0"/>
              <a:t>derecho de responder con la mínima fuerza necesaria</a:t>
            </a:r>
          </a:p>
          <a:p>
            <a:r>
              <a:rPr lang="es-ES" dirty="0"/>
              <a:t>para defenderse y continuar la misión.</a:t>
            </a:r>
            <a:endParaRPr lang="en-US" dirty="0"/>
          </a:p>
        </p:txBody>
      </p:sp>
      <p:pic>
        <p:nvPicPr>
          <p:cNvPr id="6" name="Imagen 5">
            <a:extLst>
              <a:ext uri="{FF2B5EF4-FFF2-40B4-BE49-F238E27FC236}">
                <a16:creationId xmlns:a16="http://schemas.microsoft.com/office/drawing/2014/main" id="{BE9220C1-7F21-4854-BD48-3CF7B41C1A47}"/>
              </a:ext>
            </a:extLst>
          </p:cNvPr>
          <p:cNvPicPr>
            <a:picLocks noChangeAspect="1"/>
          </p:cNvPicPr>
          <p:nvPr/>
        </p:nvPicPr>
        <p:blipFill>
          <a:blip r:embed="rId4"/>
          <a:stretch>
            <a:fillRect/>
          </a:stretch>
        </p:blipFill>
        <p:spPr>
          <a:xfrm>
            <a:off x="7748953" y="2886336"/>
            <a:ext cx="3783784" cy="2409305"/>
          </a:xfrm>
          <a:prstGeom prst="rect">
            <a:avLst/>
          </a:prstGeom>
        </p:spPr>
      </p:pic>
      <p:sp>
        <p:nvSpPr>
          <p:cNvPr id="8" name="Rectángulo 7">
            <a:extLst>
              <a:ext uri="{FF2B5EF4-FFF2-40B4-BE49-F238E27FC236}">
                <a16:creationId xmlns:a16="http://schemas.microsoft.com/office/drawing/2014/main" id="{C148DFDA-64E5-40AA-B07F-B8F43D1D9459}"/>
              </a:ext>
            </a:extLst>
          </p:cNvPr>
          <p:cNvSpPr/>
          <p:nvPr/>
        </p:nvSpPr>
        <p:spPr>
          <a:xfrm>
            <a:off x="8713337" y="3388540"/>
            <a:ext cx="2108233" cy="12194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a:solidFill>
                  <a:schemeClr val="tx1"/>
                </a:solidFill>
              </a:rPr>
              <a:t>AFP</a:t>
            </a:r>
          </a:p>
          <a:p>
            <a:pPr algn="ctr"/>
            <a:r>
              <a:rPr lang="es-CL" dirty="0">
                <a:solidFill>
                  <a:schemeClr val="tx1"/>
                </a:solidFill>
              </a:rPr>
              <a:t>BIM 21</a:t>
            </a:r>
          </a:p>
          <a:p>
            <a:pPr algn="ctr"/>
            <a:r>
              <a:rPr lang="es-CL" dirty="0">
                <a:solidFill>
                  <a:schemeClr val="tx1"/>
                </a:solidFill>
              </a:rPr>
              <a:t>291200 – 300200</a:t>
            </a:r>
          </a:p>
          <a:p>
            <a:pPr algn="ctr"/>
            <a:r>
              <a:rPr lang="es-CL" dirty="0">
                <a:solidFill>
                  <a:schemeClr val="tx1"/>
                </a:solidFill>
              </a:rPr>
              <a:t>AGO 03</a:t>
            </a:r>
            <a:endParaRPr lang="en-US" dirty="0">
              <a:solidFill>
                <a:schemeClr val="tx1"/>
              </a:solidFill>
            </a:endParaRPr>
          </a:p>
        </p:txBody>
      </p:sp>
      <p:sp>
        <p:nvSpPr>
          <p:cNvPr id="9" name="Rectángulo 8">
            <a:extLst>
              <a:ext uri="{FF2B5EF4-FFF2-40B4-BE49-F238E27FC236}">
                <a16:creationId xmlns:a16="http://schemas.microsoft.com/office/drawing/2014/main" id="{C3B76AB2-FD77-41FE-8012-1DFB9875C12F}"/>
              </a:ext>
            </a:extLst>
          </p:cNvPr>
          <p:cNvSpPr/>
          <p:nvPr/>
        </p:nvSpPr>
        <p:spPr>
          <a:xfrm>
            <a:off x="6096000" y="5434202"/>
            <a:ext cx="7122941" cy="1200329"/>
          </a:xfrm>
          <a:prstGeom prst="rect">
            <a:avLst/>
          </a:prstGeom>
        </p:spPr>
        <p:txBody>
          <a:bodyPr wrap="square">
            <a:spAutoFit/>
          </a:bodyPr>
          <a:lstStyle/>
          <a:p>
            <a:r>
              <a:rPr lang="es-ES" i="1" dirty="0"/>
              <a:t>La representación gráfica en cartas, calcos o planos de tiro se</a:t>
            </a:r>
          </a:p>
          <a:p>
            <a:r>
              <a:rPr lang="es-ES" i="1" dirty="0"/>
              <a:t>efectúa mediante una línea continua de color roja encerrado el</a:t>
            </a:r>
          </a:p>
          <a:p>
            <a:r>
              <a:rPr lang="es-ES" i="1" dirty="0"/>
              <a:t>espacio de terreno en la carta o calco que se ha definido como</a:t>
            </a:r>
          </a:p>
          <a:p>
            <a:r>
              <a:rPr lang="en-US" i="1" dirty="0"/>
              <a:t>AFP,</a:t>
            </a:r>
          </a:p>
        </p:txBody>
      </p:sp>
    </p:spTree>
    <p:extLst>
      <p:ext uri="{BB962C8B-B14F-4D97-AF65-F5344CB8AC3E}">
        <p14:creationId xmlns:p14="http://schemas.microsoft.com/office/powerpoint/2010/main" val="42092612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n 18">
            <a:extLst>
              <a:ext uri="{FF2B5EF4-FFF2-40B4-BE49-F238E27FC236}">
                <a16:creationId xmlns:a16="http://schemas.microsoft.com/office/drawing/2014/main" id="{D65464A5-DAF5-453F-895F-B318BE2A7DA4}"/>
              </a:ext>
            </a:extLst>
          </p:cNvPr>
          <p:cNvPicPr>
            <a:picLocks noChangeAspect="1"/>
          </p:cNvPicPr>
          <p:nvPr/>
        </p:nvPicPr>
        <p:blipFill>
          <a:blip r:embed="rId2"/>
          <a:stretch>
            <a:fillRect/>
          </a:stretch>
        </p:blipFill>
        <p:spPr>
          <a:xfrm>
            <a:off x="7499613" y="1312578"/>
            <a:ext cx="4526564" cy="2785578"/>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74326" y="124691"/>
            <a:ext cx="1151851" cy="1228641"/>
          </a:xfrm>
          <a:prstGeom prst="rect">
            <a:avLst/>
          </a:prstGeom>
        </p:spPr>
      </p:pic>
      <p:sp>
        <p:nvSpPr>
          <p:cNvPr id="5" name="CuadroTexto 4"/>
          <p:cNvSpPr txBox="1"/>
          <p:nvPr/>
        </p:nvSpPr>
        <p:spPr>
          <a:xfrm>
            <a:off x="193964" y="124691"/>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sp>
        <p:nvSpPr>
          <p:cNvPr id="2" name="Rectángulo 1">
            <a:extLst>
              <a:ext uri="{FF2B5EF4-FFF2-40B4-BE49-F238E27FC236}">
                <a16:creationId xmlns:a16="http://schemas.microsoft.com/office/drawing/2014/main" id="{B0F6DF26-E7A7-4A61-9516-FD1D85ADB4A3}"/>
              </a:ext>
            </a:extLst>
          </p:cNvPr>
          <p:cNvSpPr/>
          <p:nvPr/>
        </p:nvSpPr>
        <p:spPr>
          <a:xfrm>
            <a:off x="165823" y="939242"/>
            <a:ext cx="8093612" cy="1754326"/>
          </a:xfrm>
          <a:prstGeom prst="rect">
            <a:avLst/>
          </a:prstGeom>
          <a:solidFill>
            <a:schemeClr val="accent6">
              <a:lumMod val="75000"/>
            </a:schemeClr>
          </a:solidFill>
          <a:scene3d>
            <a:camera prst="orthographicFront"/>
            <a:lightRig rig="threePt" dir="t"/>
          </a:scene3d>
          <a:sp3d>
            <a:bevelT/>
          </a:sp3d>
        </p:spPr>
        <p:txBody>
          <a:bodyPr wrap="square">
            <a:spAutoFit/>
          </a:bodyPr>
          <a:lstStyle/>
          <a:p>
            <a:pPr algn="ctr"/>
            <a:r>
              <a:rPr lang="es-ES" b="1" u="sng" dirty="0">
                <a:solidFill>
                  <a:schemeClr val="bg1"/>
                </a:solidFill>
              </a:rPr>
              <a:t>Área de Coordinación del Espacio Aéreo (ACEA).</a:t>
            </a:r>
          </a:p>
          <a:p>
            <a:endParaRPr lang="es-ES" dirty="0">
              <a:solidFill>
                <a:schemeClr val="bg1"/>
              </a:solidFill>
            </a:endParaRPr>
          </a:p>
          <a:p>
            <a:r>
              <a:rPr lang="es-ES" dirty="0">
                <a:solidFill>
                  <a:schemeClr val="bg1"/>
                </a:solidFill>
              </a:rPr>
              <a:t>Es un área del espacio aéreo dentro de la </a:t>
            </a:r>
            <a:r>
              <a:rPr lang="es-ES" b="1" u="sng" dirty="0">
                <a:solidFill>
                  <a:srgbClr val="FFFF00"/>
                </a:solidFill>
              </a:rPr>
              <a:t>cual las armas de  superficie no pueden disparar, ni cruzar con sus trayectorias.</a:t>
            </a:r>
          </a:p>
          <a:p>
            <a:r>
              <a:rPr lang="es-ES" dirty="0">
                <a:solidFill>
                  <a:schemeClr val="bg1"/>
                </a:solidFill>
              </a:rPr>
              <a:t>El propósito de ésta medida es dar a los aviones amigos un razonable nivel de protección de los fuegos de superficie</a:t>
            </a:r>
            <a:endParaRPr lang="en-US" dirty="0">
              <a:solidFill>
                <a:schemeClr val="bg1"/>
              </a:solidFill>
            </a:endParaRPr>
          </a:p>
        </p:txBody>
      </p:sp>
      <p:sp>
        <p:nvSpPr>
          <p:cNvPr id="3" name="Rectángulo 2">
            <a:extLst>
              <a:ext uri="{FF2B5EF4-FFF2-40B4-BE49-F238E27FC236}">
                <a16:creationId xmlns:a16="http://schemas.microsoft.com/office/drawing/2014/main" id="{1F5FA2E5-6631-46AA-9463-2EA268DE05AC}"/>
              </a:ext>
            </a:extLst>
          </p:cNvPr>
          <p:cNvSpPr/>
          <p:nvPr/>
        </p:nvSpPr>
        <p:spPr>
          <a:xfrm>
            <a:off x="3526302" y="3803862"/>
            <a:ext cx="6096000" cy="1754326"/>
          </a:xfrm>
          <a:prstGeom prst="rect">
            <a:avLst/>
          </a:prstGeom>
          <a:ln w="28575">
            <a:solidFill>
              <a:srgbClr val="FF0000"/>
            </a:solidFill>
          </a:ln>
        </p:spPr>
        <p:txBody>
          <a:bodyPr>
            <a:spAutoFit/>
          </a:bodyPr>
          <a:lstStyle/>
          <a:p>
            <a:pPr algn="ctr"/>
            <a:r>
              <a:rPr lang="en-US" b="1" dirty="0">
                <a:latin typeface="Times New Roman" panose="02020603050405020304" pitchFamily="18" charset="0"/>
              </a:rPr>
              <a:t>ACEA</a:t>
            </a:r>
          </a:p>
          <a:p>
            <a:pPr algn="ctr"/>
            <a:r>
              <a:rPr lang="en-US" dirty="0">
                <a:latin typeface="Times New Roman" panose="02020603050405020304" pitchFamily="18" charset="0"/>
              </a:rPr>
              <a:t>UBICACÍON: 683490 – 683520</a:t>
            </a:r>
          </a:p>
          <a:p>
            <a:pPr algn="ctr"/>
            <a:r>
              <a:rPr lang="en-US" dirty="0">
                <a:latin typeface="Times New Roman" panose="02020603050405020304" pitchFamily="18" charset="0"/>
              </a:rPr>
              <a:t>ALTITUD: 200 – 1000 PIES</a:t>
            </a:r>
          </a:p>
          <a:p>
            <a:pPr algn="ctr"/>
            <a:r>
              <a:rPr lang="en-US" dirty="0">
                <a:latin typeface="Times New Roman" panose="02020603050405020304" pitchFamily="18" charset="0"/>
              </a:rPr>
              <a:t>FRENTE: 500M</a:t>
            </a:r>
          </a:p>
          <a:p>
            <a:pPr algn="ctr"/>
            <a:r>
              <a:rPr lang="en-US" dirty="0">
                <a:latin typeface="Times New Roman" panose="02020603050405020304" pitchFamily="18" charset="0"/>
              </a:rPr>
              <a:t>DURACIÓN: 150600 – 151800 JUN</a:t>
            </a:r>
          </a:p>
          <a:p>
            <a:pPr algn="ctr"/>
            <a:r>
              <a:rPr lang="en-US" dirty="0">
                <a:latin typeface="Times New Roman" panose="02020603050405020304" pitchFamily="18" charset="0"/>
              </a:rPr>
              <a:t>BIM 21</a:t>
            </a:r>
            <a:endParaRPr lang="en-US" dirty="0"/>
          </a:p>
        </p:txBody>
      </p:sp>
      <p:cxnSp>
        <p:nvCxnSpPr>
          <p:cNvPr id="7" name="Conector recto 6">
            <a:extLst>
              <a:ext uri="{FF2B5EF4-FFF2-40B4-BE49-F238E27FC236}">
                <a16:creationId xmlns:a16="http://schemas.microsoft.com/office/drawing/2014/main" id="{4876E0C3-EDD4-4155-9397-CED221DBADD1}"/>
              </a:ext>
            </a:extLst>
          </p:cNvPr>
          <p:cNvCxnSpPr/>
          <p:nvPr/>
        </p:nvCxnSpPr>
        <p:spPr>
          <a:xfrm flipH="1">
            <a:off x="2729132" y="3803862"/>
            <a:ext cx="797170" cy="877163"/>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08B76516-8232-44F3-8D94-F13AD6292F37}"/>
              </a:ext>
            </a:extLst>
          </p:cNvPr>
          <p:cNvCxnSpPr/>
          <p:nvPr/>
        </p:nvCxnSpPr>
        <p:spPr>
          <a:xfrm flipH="1">
            <a:off x="2729132" y="5594091"/>
            <a:ext cx="797170" cy="877163"/>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9" name="Conector recto 8">
            <a:extLst>
              <a:ext uri="{FF2B5EF4-FFF2-40B4-BE49-F238E27FC236}">
                <a16:creationId xmlns:a16="http://schemas.microsoft.com/office/drawing/2014/main" id="{E233F77C-D103-46B2-AFB8-6B5AE7FC08DD}"/>
              </a:ext>
            </a:extLst>
          </p:cNvPr>
          <p:cNvCxnSpPr>
            <a:cxnSpLocks/>
          </p:cNvCxnSpPr>
          <p:nvPr/>
        </p:nvCxnSpPr>
        <p:spPr>
          <a:xfrm>
            <a:off x="2729132" y="4681025"/>
            <a:ext cx="0" cy="1773320"/>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13" name="Conector recto 12">
            <a:extLst>
              <a:ext uri="{FF2B5EF4-FFF2-40B4-BE49-F238E27FC236}">
                <a16:creationId xmlns:a16="http://schemas.microsoft.com/office/drawing/2014/main" id="{C8495C19-38A3-48E8-AB18-367E6DBCE3C6}"/>
              </a:ext>
            </a:extLst>
          </p:cNvPr>
          <p:cNvCxnSpPr>
            <a:cxnSpLocks/>
          </p:cNvCxnSpPr>
          <p:nvPr/>
        </p:nvCxnSpPr>
        <p:spPr>
          <a:xfrm flipH="1">
            <a:off x="2729132" y="6454345"/>
            <a:ext cx="5866228" cy="0"/>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cxnSp>
        <p:nvCxnSpPr>
          <p:cNvPr id="14" name="Conector recto 13">
            <a:extLst>
              <a:ext uri="{FF2B5EF4-FFF2-40B4-BE49-F238E27FC236}">
                <a16:creationId xmlns:a16="http://schemas.microsoft.com/office/drawing/2014/main" id="{8652958D-9C5D-4152-AB02-000B0F55A630}"/>
              </a:ext>
            </a:extLst>
          </p:cNvPr>
          <p:cNvCxnSpPr>
            <a:cxnSpLocks/>
          </p:cNvCxnSpPr>
          <p:nvPr/>
        </p:nvCxnSpPr>
        <p:spPr>
          <a:xfrm flipH="1">
            <a:off x="8595360" y="5612985"/>
            <a:ext cx="1026942" cy="858269"/>
          </a:xfrm>
          <a:prstGeom prst="line">
            <a:avLst/>
          </a:prstGeom>
          <a:ln>
            <a:solidFill>
              <a:srgbClr val="FF0000"/>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20575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33277" y="323165"/>
            <a:ext cx="2258723" cy="2409305"/>
          </a:xfrm>
          <a:prstGeom prst="rect">
            <a:avLst/>
          </a:prstGeom>
        </p:spPr>
      </p:pic>
      <p:sp>
        <p:nvSpPr>
          <p:cNvPr id="5" name="CuadroTexto 4"/>
          <p:cNvSpPr txBox="1"/>
          <p:nvPr/>
        </p:nvSpPr>
        <p:spPr>
          <a:xfrm>
            <a:off x="0" y="0"/>
            <a:ext cx="9130145" cy="646331"/>
          </a:xfrm>
          <a:prstGeom prst="rect">
            <a:avLst/>
          </a:prstGeom>
          <a:solidFill>
            <a:schemeClr val="bg1"/>
          </a:solidFill>
          <a:ln>
            <a:solidFill>
              <a:schemeClr val="tx1"/>
            </a:solidFill>
          </a:ln>
        </p:spPr>
        <p:txBody>
          <a:bodyPr wrap="square" rtlCol="0">
            <a:spAutoFit/>
          </a:bodyPr>
          <a:lstStyle/>
          <a:p>
            <a:r>
              <a:rPr lang="es-ES" dirty="0"/>
              <a:t>UT. N°1 : Artillería de Campaña  Conceptos Básicos  y Simbología de Artillería de Campaña </a:t>
            </a:r>
          </a:p>
          <a:p>
            <a:endParaRPr lang="en-US" dirty="0"/>
          </a:p>
        </p:txBody>
      </p:sp>
      <p:pic>
        <p:nvPicPr>
          <p:cNvPr id="8" name="Picture 6"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9248" y="3512127"/>
            <a:ext cx="3757038" cy="2999509"/>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p:cNvPicPr>
            <a:picLocks noChangeAspect="1"/>
          </p:cNvPicPr>
          <p:nvPr/>
        </p:nvPicPr>
        <p:blipFill>
          <a:blip r:embed="rId4"/>
          <a:stretch>
            <a:fillRect/>
          </a:stretch>
        </p:blipFill>
        <p:spPr>
          <a:xfrm>
            <a:off x="3816711" y="1641330"/>
            <a:ext cx="3810000" cy="2771775"/>
          </a:xfrm>
          <a:prstGeom prst="rect">
            <a:avLst/>
          </a:prstGeom>
        </p:spPr>
      </p:pic>
    </p:spTree>
    <p:extLst>
      <p:ext uri="{BB962C8B-B14F-4D97-AF65-F5344CB8AC3E}">
        <p14:creationId xmlns:p14="http://schemas.microsoft.com/office/powerpoint/2010/main" val="30710548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492</TotalTime>
  <Words>2764</Words>
  <Application>Microsoft Office PowerPoint</Application>
  <PresentationFormat>Panorámica</PresentationFormat>
  <Paragraphs>256</Paragraphs>
  <Slides>26</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26</vt:i4>
      </vt:variant>
    </vt:vector>
  </HeadingPairs>
  <TitlesOfParts>
    <vt:vector size="32" baseType="lpstr">
      <vt:lpstr>Arial</vt:lpstr>
      <vt:lpstr>Calibri</vt:lpstr>
      <vt:lpstr>Calibri Light</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PC</dc:creator>
  <cp:lastModifiedBy>Carmen Paz Carrancá</cp:lastModifiedBy>
  <cp:revision>52</cp:revision>
  <dcterms:created xsi:type="dcterms:W3CDTF">2021-02-22T23:46:22Z</dcterms:created>
  <dcterms:modified xsi:type="dcterms:W3CDTF">2021-05-10T00:41:44Z</dcterms:modified>
</cp:coreProperties>
</file>