
<file path=[Content_Types].xml><?xml version="1.0" encoding="utf-8"?>
<Types xmlns="http://schemas.openxmlformats.org/package/2006/content-types">
  <Default Extension="png" ContentType="image/png"/>
  <Default Extension="emf" ContentType="image/x-emf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9"/>
  </p:notesMasterIdLst>
  <p:sldIdLst>
    <p:sldId id="256" r:id="rId2"/>
    <p:sldId id="272" r:id="rId3"/>
    <p:sldId id="273" r:id="rId4"/>
    <p:sldId id="258" r:id="rId5"/>
    <p:sldId id="271" r:id="rId6"/>
    <p:sldId id="266" r:id="rId7"/>
    <p:sldId id="274" r:id="rId8"/>
  </p:sldIdLst>
  <p:sldSz cx="12192000" cy="6858000"/>
  <p:notesSz cx="6858000" cy="9144000"/>
  <p:defaultTextStyle>
    <a:defPPr>
      <a:defRPr lang="es-C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Estilo medio 2 - Énfasis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F5AB1C69-6EDB-4FF4-983F-18BD219EF322}" styleName="Estilo medio 2 - Énfasis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1FECB4D8-DB02-4DC6-A0A2-4F2EBAE1DC90}" styleName="Estilo medio 1 - Énfasis 3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3">
              <a:tint val="20000"/>
            </a:schemeClr>
          </a:solidFill>
        </a:fill>
      </a:tcStyle>
    </a:band1H>
    <a:band1V>
      <a:tcStyle>
        <a:tcBdr/>
        <a:fill>
          <a:solidFill>
            <a:schemeClr val="accent3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3"/>
          </a:solidFill>
        </a:fill>
      </a:tcStyle>
    </a:firstRow>
  </a:tblStyle>
  <a:tblStyle styleId="{9DCAF9ED-07DC-4A11-8D7F-57B35C25682E}" styleName="Estilo medio 1 - Énfasis 2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2">
              <a:tint val="20000"/>
            </a:schemeClr>
          </a:solidFill>
        </a:fill>
      </a:tcStyle>
    </a:band1H>
    <a:band1V>
      <a:tcStyle>
        <a:tcBdr/>
        <a:fill>
          <a:solidFill>
            <a:schemeClr val="accent2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firstRow>
  </a:tblStyle>
  <a:tblStyle styleId="{0505E3EF-67EA-436B-97B2-0124C06EBD24}" styleName="Estilo medio 4 - Énfasis 3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 w="12700" cmpd="sng">
              <a:solidFill>
                <a:schemeClr val="accent3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3"/>
              </a:solidFill>
            </a:ln>
          </a:top>
        </a:tcBdr>
        <a:fill>
          <a:solidFill>
            <a:schemeClr val="accent3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3">
              <a:tint val="20000"/>
            </a:schemeClr>
          </a:solidFill>
        </a:fill>
      </a:tcStyle>
    </a:firstRow>
  </a:tblStyle>
  <a:tblStyle styleId="{7DF18680-E054-41AD-8BC1-D1AEF772440D}" styleName="Estilo medio 2 - Énfasis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5266"/>
    <p:restoredTop sz="97137"/>
  </p:normalViewPr>
  <p:slideViewPr>
    <p:cSldViewPr snapToGrid="0" snapToObjects="1">
      <p:cViewPr varScale="1">
        <p:scale>
          <a:sx n="114" d="100"/>
          <a:sy n="114" d="100"/>
        </p:scale>
        <p:origin x="1032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encabezad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CL"/>
          </a:p>
        </p:txBody>
      </p:sp>
      <p:sp>
        <p:nvSpPr>
          <p:cNvPr id="3" name="Marcador de fech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92392E2-8923-614B-849F-44E433F72328}" type="datetimeFigureOut">
              <a:rPr lang="es-CL" smtClean="0"/>
              <a:t>25-06-2026</a:t>
            </a:fld>
            <a:endParaRPr lang="es-CL"/>
          </a:p>
        </p:txBody>
      </p:sp>
      <p:sp>
        <p:nvSpPr>
          <p:cNvPr id="4" name="Marcador de imagen de diapositiva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CL"/>
          </a:p>
        </p:txBody>
      </p:sp>
      <p:sp>
        <p:nvSpPr>
          <p:cNvPr id="5" name="Marcador de nota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s-MX"/>
              <a:t>Haga clic para modificar los estilos de texto del patrón</a:t>
            </a:r>
          </a:p>
          <a:p>
            <a:pPr lvl="1"/>
            <a:r>
              <a:rPr lang="es-MX"/>
              <a:t>Segundo nivel</a:t>
            </a:r>
          </a:p>
          <a:p>
            <a:pPr lvl="2"/>
            <a:r>
              <a:rPr lang="es-MX"/>
              <a:t>Tercer nivel</a:t>
            </a:r>
          </a:p>
          <a:p>
            <a:pPr lvl="3"/>
            <a:r>
              <a:rPr lang="es-MX"/>
              <a:t>Cuarto nivel</a:t>
            </a:r>
          </a:p>
          <a:p>
            <a:pPr lvl="4"/>
            <a:r>
              <a:rPr lang="es-MX"/>
              <a:t>Quinto nivel</a:t>
            </a:r>
            <a:endParaRPr lang="es-CL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CL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17EBF66-CD7D-004D-8AC1-A13AC02C53B2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118529541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67A790D2-208A-4343-BE8B-5DEB8979CCA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Subtítulo 2">
            <a:extLst>
              <a:ext uri="{FF2B5EF4-FFF2-40B4-BE49-F238E27FC236}">
                <a16:creationId xmlns:a16="http://schemas.microsoft.com/office/drawing/2014/main" id="{483D74DD-FCF0-D44A-8C21-0C0D065179EE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modificar el estilo de subtítulo del patrón</a:t>
            </a:r>
            <a:endParaRPr lang="es-CL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2129F771-853B-8842-932E-62782158E39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40DE11-3FD9-9F4A-9C08-BE696FA7CA2A}" type="datetimeFigureOut">
              <a:rPr lang="es-CL" smtClean="0"/>
              <a:t>25-06-2026</a:t>
            </a:fld>
            <a:endParaRPr lang="es-CL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2BE88CAD-B677-8E4C-8978-1E60E3C3332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551040BF-A7F8-C64F-96EF-0FEA05528D3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29D9BC-4FDD-4D4D-978C-70FA16968EEB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307026966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C5C86A96-C2E9-D449-A3B5-9D12DCA13B9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02053D0F-A5A2-A643-ADE8-71524320654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s-ES"/>
              <a:t>Editar los estilos de texto del patrón
Segundo nivel
Tercer nivel
Cuarto nivel
Quinto nivel</a:t>
            </a:r>
            <a:endParaRPr lang="es-CL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AE335CFB-9FC9-824D-9F50-337F04161C7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40DE11-3FD9-9F4A-9C08-BE696FA7CA2A}" type="datetimeFigureOut">
              <a:rPr lang="es-CL" smtClean="0"/>
              <a:t>25-06-2026</a:t>
            </a:fld>
            <a:endParaRPr lang="es-CL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C6EA1B26-E77E-544B-9981-D3E041E58CA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5118807D-EF68-E14B-AC2D-3EBFF6347DB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29D9BC-4FDD-4D4D-978C-70FA16968EEB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79195269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8B077321-2C2E-6845-91B8-763398E6E70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15B45417-3C4D-2A4F-A0C3-D2A177132B2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/>
              <a:t>Editar los estilos de texto del patrón
Segundo nivel
Tercer nivel
Cuarto nivel
Quinto nivel</a:t>
            </a:r>
            <a:endParaRPr lang="es-CL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BCE52F96-9174-D045-8E1A-2F0E5C9DD48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40DE11-3FD9-9F4A-9C08-BE696FA7CA2A}" type="datetimeFigureOut">
              <a:rPr lang="es-CL" smtClean="0"/>
              <a:t>25-06-2026</a:t>
            </a:fld>
            <a:endParaRPr lang="es-CL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F8B5A120-4925-B647-9804-A4C9E76406B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28EA51E7-47FD-3842-BE6D-C5428BC9EB9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29D9BC-4FDD-4D4D-978C-70FA16968EEB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136411305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EB631AA6-82A6-BD44-8F4D-590A5F90DB2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659B695D-B4F5-C44C-BE11-3DF55F276100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r>
              <a:rPr lang="es-ES"/>
              <a:t>Editar los estilos de texto del patrón
Segundo nivel
Tercer nivel
Cuarto nivel
Quinto nivel</a:t>
            </a:r>
            <a:endParaRPr lang="es-CL"/>
          </a:p>
        </p:txBody>
      </p:sp>
      <p:sp>
        <p:nvSpPr>
          <p:cNvPr id="4" name="Marcador de contenido 3">
            <a:extLst>
              <a:ext uri="{FF2B5EF4-FFF2-40B4-BE49-F238E27FC236}">
                <a16:creationId xmlns:a16="http://schemas.microsoft.com/office/drawing/2014/main" id="{BAAD16BE-8FF9-1C43-9619-63D2C4322E5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r>
              <a:rPr lang="es-ES"/>
              <a:t>Editar los estilos de texto del patrón
Segundo nivel
Tercer nivel
Cuarto nivel
Quinto nivel</a:t>
            </a:r>
            <a:endParaRPr lang="es-CL"/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37AD9E45-802F-274E-BBCF-A60347770FB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40DE11-3FD9-9F4A-9C08-BE696FA7CA2A}" type="datetimeFigureOut">
              <a:rPr lang="es-CL" smtClean="0"/>
              <a:t>25-06-2026</a:t>
            </a:fld>
            <a:endParaRPr lang="es-CL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24DD0AA6-B7B2-4347-B341-AEB9ABE4898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9B30ED83-5CCC-4C43-8103-4669306FD4A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29D9BC-4FDD-4D4D-978C-70FA16968EEB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283875145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9CF9B380-A078-174C-A6FA-DBCBF7C8DE0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F62BB046-2702-1646-B57F-1DABC7615BB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r>
              <a:rPr lang="es-ES"/>
              <a:t>Editar los estilos de texto del patrón
Segundo nivel
Tercer nivel
Cuarto nivel
Quinto nivel</a:t>
            </a:r>
            <a:endParaRPr lang="es-CL"/>
          </a:p>
        </p:txBody>
      </p:sp>
      <p:sp>
        <p:nvSpPr>
          <p:cNvPr id="4" name="Marcador de contenido 3">
            <a:extLst>
              <a:ext uri="{FF2B5EF4-FFF2-40B4-BE49-F238E27FC236}">
                <a16:creationId xmlns:a16="http://schemas.microsoft.com/office/drawing/2014/main" id="{93F3D41E-3505-5D4F-AD70-00F7931F1B4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r>
              <a:rPr lang="es-ES"/>
              <a:t>Editar los estilos de texto del patrón
Segundo nivel
Tercer nivel
Cuarto nivel
Quinto nivel</a:t>
            </a:r>
            <a:endParaRPr lang="es-CL"/>
          </a:p>
        </p:txBody>
      </p:sp>
      <p:sp>
        <p:nvSpPr>
          <p:cNvPr id="5" name="Marcador de texto 4">
            <a:extLst>
              <a:ext uri="{FF2B5EF4-FFF2-40B4-BE49-F238E27FC236}">
                <a16:creationId xmlns:a16="http://schemas.microsoft.com/office/drawing/2014/main" id="{BF84879E-2F2F-0A4C-A2F9-096E6CB7B7F7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r>
              <a:rPr lang="es-ES"/>
              <a:t>Editar los estilos de texto del patrón
Segundo nivel
Tercer nivel
Cuarto nivel
Quinto nivel</a:t>
            </a:r>
            <a:endParaRPr lang="es-CL"/>
          </a:p>
        </p:txBody>
      </p:sp>
      <p:sp>
        <p:nvSpPr>
          <p:cNvPr id="6" name="Marcador de contenido 5">
            <a:extLst>
              <a:ext uri="{FF2B5EF4-FFF2-40B4-BE49-F238E27FC236}">
                <a16:creationId xmlns:a16="http://schemas.microsoft.com/office/drawing/2014/main" id="{BDA4BE10-5484-F845-A7BC-480FCD73229F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r>
              <a:rPr lang="es-ES"/>
              <a:t>Editar los estilos de texto del patrón
Segundo nivel
Tercer nivel
Cuarto nivel
Quinto nivel</a:t>
            </a:r>
            <a:endParaRPr lang="es-CL"/>
          </a:p>
        </p:txBody>
      </p:sp>
      <p:sp>
        <p:nvSpPr>
          <p:cNvPr id="7" name="Marcador de fecha 6">
            <a:extLst>
              <a:ext uri="{FF2B5EF4-FFF2-40B4-BE49-F238E27FC236}">
                <a16:creationId xmlns:a16="http://schemas.microsoft.com/office/drawing/2014/main" id="{E11B307E-3F91-5B41-8893-DE8E3D022CB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40DE11-3FD9-9F4A-9C08-BE696FA7CA2A}" type="datetimeFigureOut">
              <a:rPr lang="es-CL" smtClean="0"/>
              <a:t>25-06-2026</a:t>
            </a:fld>
            <a:endParaRPr lang="es-CL"/>
          </a:p>
        </p:txBody>
      </p:sp>
      <p:sp>
        <p:nvSpPr>
          <p:cNvPr id="8" name="Marcador de pie de página 7">
            <a:extLst>
              <a:ext uri="{FF2B5EF4-FFF2-40B4-BE49-F238E27FC236}">
                <a16:creationId xmlns:a16="http://schemas.microsoft.com/office/drawing/2014/main" id="{5181120C-3002-0549-B186-D3BC4F4A5F1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9" name="Marcador de número de diapositiva 8">
            <a:extLst>
              <a:ext uri="{FF2B5EF4-FFF2-40B4-BE49-F238E27FC236}">
                <a16:creationId xmlns:a16="http://schemas.microsoft.com/office/drawing/2014/main" id="{EBA32D3C-C538-CF40-812D-5562620E1B1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29D9BC-4FDD-4D4D-978C-70FA16968EEB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179969406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F810A9AA-EDB6-F54F-807E-BD08124A7D1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fecha 2">
            <a:extLst>
              <a:ext uri="{FF2B5EF4-FFF2-40B4-BE49-F238E27FC236}">
                <a16:creationId xmlns:a16="http://schemas.microsoft.com/office/drawing/2014/main" id="{A9A7388A-DDF2-C24A-B3B3-6CE58913562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40DE11-3FD9-9F4A-9C08-BE696FA7CA2A}" type="datetimeFigureOut">
              <a:rPr lang="es-CL" smtClean="0"/>
              <a:t>25-06-2026</a:t>
            </a:fld>
            <a:endParaRPr lang="es-CL"/>
          </a:p>
        </p:txBody>
      </p:sp>
      <p:sp>
        <p:nvSpPr>
          <p:cNvPr id="4" name="Marcador de pie de página 3">
            <a:extLst>
              <a:ext uri="{FF2B5EF4-FFF2-40B4-BE49-F238E27FC236}">
                <a16:creationId xmlns:a16="http://schemas.microsoft.com/office/drawing/2014/main" id="{F3FB5F47-C237-2B42-9756-9967FFD13A8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5" name="Marcador de número de diapositiva 4">
            <a:extLst>
              <a:ext uri="{FF2B5EF4-FFF2-40B4-BE49-F238E27FC236}">
                <a16:creationId xmlns:a16="http://schemas.microsoft.com/office/drawing/2014/main" id="{69037F4B-1137-EB4F-A8FB-DA6A672FC71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29D9BC-4FDD-4D4D-978C-70FA16968EEB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128202386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>
            <a:extLst>
              <a:ext uri="{FF2B5EF4-FFF2-40B4-BE49-F238E27FC236}">
                <a16:creationId xmlns:a16="http://schemas.microsoft.com/office/drawing/2014/main" id="{D198C234-73BB-FA4C-ADC8-7C7222ECBE4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40DE11-3FD9-9F4A-9C08-BE696FA7CA2A}" type="datetimeFigureOut">
              <a:rPr lang="es-CL" smtClean="0"/>
              <a:t>25-06-2026</a:t>
            </a:fld>
            <a:endParaRPr lang="es-CL"/>
          </a:p>
        </p:txBody>
      </p:sp>
      <p:sp>
        <p:nvSpPr>
          <p:cNvPr id="3" name="Marcador de pie de página 2">
            <a:extLst>
              <a:ext uri="{FF2B5EF4-FFF2-40B4-BE49-F238E27FC236}">
                <a16:creationId xmlns:a16="http://schemas.microsoft.com/office/drawing/2014/main" id="{5F152E15-6F15-6F4B-9014-492A0DB8C1A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4" name="Marcador de número de diapositiva 3">
            <a:extLst>
              <a:ext uri="{FF2B5EF4-FFF2-40B4-BE49-F238E27FC236}">
                <a16:creationId xmlns:a16="http://schemas.microsoft.com/office/drawing/2014/main" id="{4C1A241F-B9A2-0E4B-8F1C-831706359D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29D9BC-4FDD-4D4D-978C-70FA16968EEB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212737129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AA48F4CD-C2D6-E54D-A782-4587D523725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CDE41400-C826-C447-A07C-29259CFAE6D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r>
              <a:rPr lang="es-ES"/>
              <a:t>Editar los estilos de texto del patrón
Segundo nivel
Tercer nivel
Cuarto nivel
Quinto nivel</a:t>
            </a:r>
            <a:endParaRPr lang="es-CL"/>
          </a:p>
        </p:txBody>
      </p:sp>
      <p:sp>
        <p:nvSpPr>
          <p:cNvPr id="4" name="Marcador de texto 3">
            <a:extLst>
              <a:ext uri="{FF2B5EF4-FFF2-40B4-BE49-F238E27FC236}">
                <a16:creationId xmlns:a16="http://schemas.microsoft.com/office/drawing/2014/main" id="{6FE8E8E1-D19D-C247-BB8D-4464B9D0468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r>
              <a:rPr lang="es-ES"/>
              <a:t>Editar los estilos de texto del patrón
Segundo nivel
Tercer nivel
Cuarto nivel
Quinto nivel</a:t>
            </a:r>
            <a:endParaRPr lang="es-CL"/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FCF7BD8A-5482-DF43-A6C0-42510E1FA88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40DE11-3FD9-9F4A-9C08-BE696FA7CA2A}" type="datetimeFigureOut">
              <a:rPr lang="es-CL" smtClean="0"/>
              <a:t>25-06-2026</a:t>
            </a:fld>
            <a:endParaRPr lang="es-CL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CC662CB6-9BFB-0746-9DD4-DA6F3A77480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2B1ADEC7-A724-0B44-86F7-E293A6DD5E3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29D9BC-4FDD-4D4D-978C-70FA16968EEB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341342669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8F5F6145-DEDC-844B-B589-A6FB275AAA0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posición de imagen 2">
            <a:extLst>
              <a:ext uri="{FF2B5EF4-FFF2-40B4-BE49-F238E27FC236}">
                <a16:creationId xmlns:a16="http://schemas.microsoft.com/office/drawing/2014/main" id="{D7E6A26E-C060-6F4C-A659-2C7DB1024AB2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CL"/>
          </a:p>
        </p:txBody>
      </p:sp>
      <p:sp>
        <p:nvSpPr>
          <p:cNvPr id="4" name="Marcador de texto 3">
            <a:extLst>
              <a:ext uri="{FF2B5EF4-FFF2-40B4-BE49-F238E27FC236}">
                <a16:creationId xmlns:a16="http://schemas.microsoft.com/office/drawing/2014/main" id="{BF0D04CD-8746-AD4A-854B-65BC887888A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r>
              <a:rPr lang="es-ES"/>
              <a:t>Editar los estilos de texto del patrón
Segundo nivel
Tercer nivel
Cuarto nivel
Quinto nivel</a:t>
            </a:r>
            <a:endParaRPr lang="es-CL"/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0EBD7CE9-0952-2145-9DCD-364555CA5C7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40DE11-3FD9-9F4A-9C08-BE696FA7CA2A}" type="datetimeFigureOut">
              <a:rPr lang="es-CL" smtClean="0"/>
              <a:t>25-06-2026</a:t>
            </a:fld>
            <a:endParaRPr lang="es-CL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0BACE0B5-6F4C-E34B-9C2F-AA2C84E0111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6BEE22B9-A8B4-5B44-B55C-8234A615F05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29D9BC-4FDD-4D4D-978C-70FA16968EEB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220642427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4CF396BA-8D02-724A-BDF9-3CDB4A53CD0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texto vertical 2">
            <a:extLst>
              <a:ext uri="{FF2B5EF4-FFF2-40B4-BE49-F238E27FC236}">
                <a16:creationId xmlns:a16="http://schemas.microsoft.com/office/drawing/2014/main" id="{A68AC49F-2522-EF42-BF18-0089DDCA628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r>
              <a:rPr lang="es-ES"/>
              <a:t>Editar los estilos de texto del patrón
Segundo nivel
Tercer nivel
Cuarto nivel
Quinto nivel</a:t>
            </a:r>
            <a:endParaRPr lang="es-CL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C1C7945F-33AF-5842-94BA-979F1324856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40DE11-3FD9-9F4A-9C08-BE696FA7CA2A}" type="datetimeFigureOut">
              <a:rPr lang="es-CL" smtClean="0"/>
              <a:t>25-06-2026</a:t>
            </a:fld>
            <a:endParaRPr lang="es-CL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942603EE-7D30-B247-AE50-0842F929A75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0C3D03ED-7142-CA48-8905-B3713BB7B24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29D9BC-4FDD-4D4D-978C-70FA16968EEB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58924932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>
            <a:extLst>
              <a:ext uri="{FF2B5EF4-FFF2-40B4-BE49-F238E27FC236}">
                <a16:creationId xmlns:a16="http://schemas.microsoft.com/office/drawing/2014/main" id="{E41F2595-A49F-7244-9BFD-BE4DF2CF85D9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texto vertical 2">
            <a:extLst>
              <a:ext uri="{FF2B5EF4-FFF2-40B4-BE49-F238E27FC236}">
                <a16:creationId xmlns:a16="http://schemas.microsoft.com/office/drawing/2014/main" id="{D390487B-CFC1-2947-BA81-4DF279176BA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r>
              <a:rPr lang="es-ES"/>
              <a:t>Editar los estilos de texto del patrón
Segundo nivel
Tercer nivel
Cuarto nivel
Quinto nivel</a:t>
            </a:r>
            <a:endParaRPr lang="es-CL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D94113FC-1C64-7A43-8F64-4CC78EA7B63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40DE11-3FD9-9F4A-9C08-BE696FA7CA2A}" type="datetimeFigureOut">
              <a:rPr lang="es-CL" smtClean="0"/>
              <a:t>25-06-2026</a:t>
            </a:fld>
            <a:endParaRPr lang="es-CL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8806B97B-CA17-B446-B6AC-4E30EC1C7DB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8A559409-B160-3347-81FC-8DB0184D67A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29D9BC-4FDD-4D4D-978C-70FA16968EEB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303323764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>
            <a:extLst>
              <a:ext uri="{FF2B5EF4-FFF2-40B4-BE49-F238E27FC236}">
                <a16:creationId xmlns:a16="http://schemas.microsoft.com/office/drawing/2014/main" id="{844D180B-DD4E-9347-939E-0170573E832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17BCAA7A-487F-094B-A7CA-3A6B424C068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r>
              <a:rPr lang="es-ES"/>
              <a:t>Editar los estilos de texto del patrón
Segundo nivel
Tercer nivel
Cuarto nivel
Quinto nivel</a:t>
            </a:r>
            <a:endParaRPr lang="es-CL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88ACD392-9B70-EA42-98D5-A8F2FCC71A65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640DE11-3FD9-9F4A-9C08-BE696FA7CA2A}" type="datetimeFigureOut">
              <a:rPr lang="es-CL" smtClean="0"/>
              <a:t>25-06-2026</a:t>
            </a:fld>
            <a:endParaRPr lang="es-CL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715BA61D-C7CC-B442-AD73-70E3D5A056ED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CL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E620DFEF-026B-5045-8899-E136F711B815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929D9BC-4FDD-4D4D-978C-70FA16968EEB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130493910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C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jpg"/><Relationship Id="rId3" Type="http://schemas.openxmlformats.org/officeDocument/2006/relationships/image" Target="../media/image2.png"/><Relationship Id="rId7" Type="http://schemas.openxmlformats.org/officeDocument/2006/relationships/image" Target="../media/image5.jpg"/><Relationship Id="rId12" Type="http://schemas.openxmlformats.org/officeDocument/2006/relationships/image" Target="../media/image10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jpg"/><Relationship Id="rId11" Type="http://schemas.openxmlformats.org/officeDocument/2006/relationships/image" Target="../media/image9.jpg"/><Relationship Id="rId5" Type="http://schemas.openxmlformats.org/officeDocument/2006/relationships/image" Target="../media/image3.png"/><Relationship Id="rId10" Type="http://schemas.openxmlformats.org/officeDocument/2006/relationships/image" Target="../media/image8.jpg"/><Relationship Id="rId4" Type="http://schemas.microsoft.com/office/2007/relationships/hdphoto" Target="../media/hdphoto1.wdp"/><Relationship Id="rId9" Type="http://schemas.openxmlformats.org/officeDocument/2006/relationships/image" Target="../media/image7.jp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jpg"/><Relationship Id="rId3" Type="http://schemas.openxmlformats.org/officeDocument/2006/relationships/image" Target="../media/image3.png"/><Relationship Id="rId7" Type="http://schemas.openxmlformats.org/officeDocument/2006/relationships/image" Target="../media/image7.jpg"/><Relationship Id="rId12" Type="http://schemas.microsoft.com/office/2007/relationships/hdphoto" Target="../media/hdphoto1.wdp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.jpg"/><Relationship Id="rId11" Type="http://schemas.openxmlformats.org/officeDocument/2006/relationships/image" Target="../media/image2.png"/><Relationship Id="rId5" Type="http://schemas.openxmlformats.org/officeDocument/2006/relationships/image" Target="../media/image5.jpg"/><Relationship Id="rId10" Type="http://schemas.openxmlformats.org/officeDocument/2006/relationships/image" Target="../media/image10.png"/><Relationship Id="rId4" Type="http://schemas.openxmlformats.org/officeDocument/2006/relationships/image" Target="../media/image4.jpg"/><Relationship Id="rId9" Type="http://schemas.openxmlformats.org/officeDocument/2006/relationships/image" Target="../media/image9.jp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jpg"/><Relationship Id="rId3" Type="http://schemas.openxmlformats.org/officeDocument/2006/relationships/image" Target="../media/image3.png"/><Relationship Id="rId7" Type="http://schemas.openxmlformats.org/officeDocument/2006/relationships/image" Target="../media/image7.jpg"/><Relationship Id="rId12" Type="http://schemas.microsoft.com/office/2007/relationships/hdphoto" Target="../media/hdphoto1.wdp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.jpg"/><Relationship Id="rId11" Type="http://schemas.openxmlformats.org/officeDocument/2006/relationships/image" Target="../media/image2.png"/><Relationship Id="rId5" Type="http://schemas.openxmlformats.org/officeDocument/2006/relationships/image" Target="../media/image5.jpg"/><Relationship Id="rId10" Type="http://schemas.openxmlformats.org/officeDocument/2006/relationships/image" Target="../media/image10.png"/><Relationship Id="rId4" Type="http://schemas.openxmlformats.org/officeDocument/2006/relationships/image" Target="../media/image4.jpg"/><Relationship Id="rId9" Type="http://schemas.openxmlformats.org/officeDocument/2006/relationships/image" Target="../media/image9.jp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1.emf"/><Relationship Id="rId5" Type="http://schemas.openxmlformats.org/officeDocument/2006/relationships/image" Target="../media/image3.png"/><Relationship Id="rId4" Type="http://schemas.microsoft.com/office/2007/relationships/hdphoto" Target="../media/hdphoto1.wdp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1.emf"/><Relationship Id="rId5" Type="http://schemas.openxmlformats.org/officeDocument/2006/relationships/image" Target="../media/image3.png"/><Relationship Id="rId4" Type="http://schemas.microsoft.com/office/2007/relationships/hdphoto" Target="../media/hdphoto1.wdp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1.emf"/><Relationship Id="rId5" Type="http://schemas.openxmlformats.org/officeDocument/2006/relationships/image" Target="../media/image3.png"/><Relationship Id="rId4" Type="http://schemas.microsoft.com/office/2007/relationships/hdphoto" Target="../media/hdphoto1.wdp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1.emf"/><Relationship Id="rId5" Type="http://schemas.openxmlformats.org/officeDocument/2006/relationships/image" Target="../media/image3.png"/><Relationship Id="rId4" Type="http://schemas.microsoft.com/office/2007/relationships/hdphoto" Target="../media/hdphoto1.wdp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n 4">
            <a:extLst>
              <a:ext uri="{FF2B5EF4-FFF2-40B4-BE49-F238E27FC236}">
                <a16:creationId xmlns:a16="http://schemas.microsoft.com/office/drawing/2014/main" id="{753E60EB-0AF2-4242-9ED0-66EF6713B3B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cxnSp>
        <p:nvCxnSpPr>
          <p:cNvPr id="6" name="Conector recto 5">
            <a:extLst>
              <a:ext uri="{FF2B5EF4-FFF2-40B4-BE49-F238E27FC236}">
                <a16:creationId xmlns:a16="http://schemas.microsoft.com/office/drawing/2014/main" id="{96754123-FBCC-8B44-BE42-5C9DBF811B6B}"/>
              </a:ext>
            </a:extLst>
          </p:cNvPr>
          <p:cNvCxnSpPr>
            <a:cxnSpLocks/>
          </p:cNvCxnSpPr>
          <p:nvPr/>
        </p:nvCxnSpPr>
        <p:spPr>
          <a:xfrm>
            <a:off x="862349" y="657204"/>
            <a:ext cx="10147862" cy="0"/>
          </a:xfrm>
          <a:prstGeom prst="line">
            <a:avLst/>
          </a:prstGeom>
          <a:ln w="19050">
            <a:solidFill>
              <a:schemeClr val="accent4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7" name="Imagen 6">
            <a:extLst>
              <a:ext uri="{FF2B5EF4-FFF2-40B4-BE49-F238E27FC236}">
                <a16:creationId xmlns:a16="http://schemas.microsoft.com/office/drawing/2014/main" id="{E4AD48F9-7D0A-FC43-B9ED-BD459F8C5588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10000" b="90000" l="10000" r="90000">
                        <a14:foregroundMark x1="56007" y1="39679" x2="56007" y2="39679"/>
                        <a14:foregroundMark x1="60237" y1="37479" x2="60237" y2="37479"/>
                        <a14:foregroundMark x1="64382" y1="37648" x2="64382" y2="37648"/>
                        <a14:foregroundMark x1="60998" y1="40525" x2="60998" y2="40525"/>
                        <a14:foregroundMark x1="54146" y1="42893" x2="54146" y2="42893"/>
                        <a14:foregroundMark x1="51523" y1="50085" x2="51523" y2="50085"/>
                        <a14:foregroundMark x1="67428" y1="58291" x2="67428" y2="58291"/>
                        <a14:foregroundMark x1="62775" y1="53130" x2="62775" y2="53130"/>
                        <a14:foregroundMark x1="63706" y1="48646" x2="63706" y2="48646"/>
                        <a14:foregroundMark x1="70812" y1="47039" x2="70812" y2="47039"/>
                        <a14:foregroundMark x1="69797" y1="50592" x2="69797" y2="50592"/>
                        <a14:foregroundMark x1="72250" y1="50592" x2="72250" y2="50592"/>
                        <a14:foregroundMark x1="74112" y1="50592" x2="74112" y2="50592"/>
                        <a14:foregroundMark x1="67428" y1="50254" x2="67428" y2="50254"/>
                        <a14:foregroundMark x1="61337" y1="50423" x2="61337" y2="50423"/>
                        <a14:foregroundMark x1="38071" y1="63452" x2="38071" y2="63452"/>
                        <a14:foregroundMark x1="33418" y1="63283" x2="33418" y2="63283"/>
                        <a14:foregroundMark x1="34264" y1="63452" x2="34264" y2="63452"/>
                        <a14:foregroundMark x1="56684" y1="84856" x2="56684" y2="84856"/>
                        <a14:foregroundMark x1="50931" y1="86971" x2="50931" y2="86971"/>
                        <a14:foregroundMark x1="59898" y1="86971" x2="59898" y2="86971"/>
                        <a14:foregroundMark x1="69036" y1="80372" x2="69036" y2="80372"/>
                        <a14:foregroundMark x1="67766" y1="72589" x2="67766" y2="72589"/>
                        <a14:foregroundMark x1="76227" y1="72843" x2="76227" y2="72843"/>
                        <a14:foregroundMark x1="52369" y1="74788" x2="52369" y2="74788"/>
                        <a14:foregroundMark x1="38579" y1="74958" x2="38579" y2="74958"/>
                        <a14:foregroundMark x1="32487" y1="74788" x2="32487" y2="74788"/>
                        <a14:foregroundMark x1="27665" y1="74281" x2="27665" y2="74281"/>
                        <a14:foregroundMark x1="44332" y1="71912" x2="44332" y2="71912"/>
                        <a14:foregroundMark x1="56176" y1="71574" x2="56176" y2="71574"/>
                        <a14:foregroundMark x1="61337" y1="80372" x2="61337" y2="80372"/>
                        <a14:foregroundMark x1="59898" y1="80118" x2="59898" y2="80118"/>
                        <a14:foregroundMark x1="54738" y1="80541" x2="54738" y2="80541"/>
                        <a14:foregroundMark x1="49154" y1="81049" x2="49154" y2="81049"/>
                        <a14:foregroundMark x1="51861" y1="80880" x2="51861" y2="80880"/>
                        <a14:foregroundMark x1="47716" y1="81049" x2="47716" y2="81049"/>
                        <a14:foregroundMark x1="45008" y1="81049" x2="45008" y2="81049"/>
                        <a14:foregroundMark x1="41963" y1="81049" x2="41963" y2="81049"/>
                        <a14:foregroundMark x1="38409" y1="81049" x2="38409" y2="81049"/>
                        <a14:foregroundMark x1="48054" y1="86041" x2="48054" y2="86041"/>
                        <a14:foregroundMark x1="54738" y1="86802" x2="54738" y2="86802"/>
                        <a14:foregroundMark x1="45178" y1="86802" x2="45178" y2="86802"/>
                        <a14:foregroundMark x1="56176" y1="86464" x2="56176" y2="86464"/>
                        <a14:foregroundMark x1="70135" y1="51184" x2="70135" y2="51184"/>
                        <a14:foregroundMark x1="32149" y1="63113" x2="32149" y2="63113"/>
                        <a14:foregroundMark x1="29780" y1="62690" x2="29780" y2="62690"/>
                        <a14:foregroundMark x1="28426" y1="62690" x2="28426" y2="62690"/>
                        <a14:foregroundMark x1="27750" y1="62690" x2="27750" y2="62690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92353" y="5074259"/>
            <a:ext cx="1240204" cy="1240204"/>
          </a:xfrm>
          <a:prstGeom prst="rect">
            <a:avLst/>
          </a:prstGeom>
          <a:ln>
            <a:noFill/>
          </a:ln>
        </p:spPr>
      </p:pic>
      <p:cxnSp>
        <p:nvCxnSpPr>
          <p:cNvPr id="10" name="Conector recto 9">
            <a:extLst>
              <a:ext uri="{FF2B5EF4-FFF2-40B4-BE49-F238E27FC236}">
                <a16:creationId xmlns:a16="http://schemas.microsoft.com/office/drawing/2014/main" id="{B4D18674-9035-AE4F-B199-361C278A87EC}"/>
              </a:ext>
            </a:extLst>
          </p:cNvPr>
          <p:cNvCxnSpPr>
            <a:cxnSpLocks/>
          </p:cNvCxnSpPr>
          <p:nvPr/>
        </p:nvCxnSpPr>
        <p:spPr>
          <a:xfrm>
            <a:off x="7976483" y="6641129"/>
            <a:ext cx="4215517" cy="0"/>
          </a:xfrm>
          <a:prstGeom prst="line">
            <a:avLst/>
          </a:prstGeom>
          <a:ln w="12700">
            <a:solidFill>
              <a:schemeClr val="accent4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CuadroTexto 11">
            <a:extLst>
              <a:ext uri="{FF2B5EF4-FFF2-40B4-BE49-F238E27FC236}">
                <a16:creationId xmlns:a16="http://schemas.microsoft.com/office/drawing/2014/main" id="{DCFDB184-6347-9049-9324-9239E66B8814}"/>
              </a:ext>
            </a:extLst>
          </p:cNvPr>
          <p:cNvSpPr txBox="1"/>
          <p:nvPr/>
        </p:nvSpPr>
        <p:spPr>
          <a:xfrm>
            <a:off x="5362241" y="6271797"/>
            <a:ext cx="979755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CL" sz="1100" dirty="0">
                <a:solidFill>
                  <a:schemeClr val="bg1"/>
                </a:solidFill>
                <a:latin typeface="Arial Narrow" panose="020B0604020202020204" pitchFamily="34" charset="0"/>
                <a:cs typeface="Arial Narrow" panose="020B0604020202020204" pitchFamily="34" charset="0"/>
              </a:rPr>
              <a:t>PATRIOTISMO</a:t>
            </a:r>
          </a:p>
        </p:txBody>
      </p:sp>
      <p:sp>
        <p:nvSpPr>
          <p:cNvPr id="13" name="CuadroTexto 12">
            <a:extLst>
              <a:ext uri="{FF2B5EF4-FFF2-40B4-BE49-F238E27FC236}">
                <a16:creationId xmlns:a16="http://schemas.microsoft.com/office/drawing/2014/main" id="{DD1BF146-43F0-2F4D-A435-7867276F1CAA}"/>
              </a:ext>
            </a:extLst>
          </p:cNvPr>
          <p:cNvSpPr txBox="1"/>
          <p:nvPr/>
        </p:nvSpPr>
        <p:spPr>
          <a:xfrm>
            <a:off x="4215518" y="6533407"/>
            <a:ext cx="3760965" cy="21544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CL" sz="800" i="1" spc="300" dirty="0">
                <a:solidFill>
                  <a:schemeClr val="bg1"/>
                </a:solidFill>
                <a:latin typeface="Arial Narrow" panose="020B0604020202020204" pitchFamily="34" charset="0"/>
                <a:cs typeface="Arial Narrow" panose="020B0604020202020204" pitchFamily="34" charset="0"/>
              </a:rPr>
              <a:t>Honor – Lealtad – Valentia – Integridad - Deber</a:t>
            </a:r>
          </a:p>
        </p:txBody>
      </p:sp>
      <p:cxnSp>
        <p:nvCxnSpPr>
          <p:cNvPr id="15" name="Conector recto 14">
            <a:extLst>
              <a:ext uri="{FF2B5EF4-FFF2-40B4-BE49-F238E27FC236}">
                <a16:creationId xmlns:a16="http://schemas.microsoft.com/office/drawing/2014/main" id="{65E82A29-44A3-2041-A4A6-FEA1FC05B850}"/>
              </a:ext>
            </a:extLst>
          </p:cNvPr>
          <p:cNvCxnSpPr>
            <a:cxnSpLocks/>
          </p:cNvCxnSpPr>
          <p:nvPr/>
        </p:nvCxnSpPr>
        <p:spPr>
          <a:xfrm>
            <a:off x="-11578" y="6641129"/>
            <a:ext cx="4215517" cy="0"/>
          </a:xfrm>
          <a:prstGeom prst="line">
            <a:avLst/>
          </a:prstGeom>
          <a:ln w="12700">
            <a:solidFill>
              <a:schemeClr val="accent4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CuadroTexto 36"/>
          <p:cNvSpPr>
            <a:spLocks/>
          </p:cNvSpPr>
          <p:nvPr/>
        </p:nvSpPr>
        <p:spPr bwMode="auto">
          <a:xfrm>
            <a:off x="3117244" y="373295"/>
            <a:ext cx="5507454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lang="es-ES" sz="1200" b="0" i="0" u="none" strike="noStrike" cap="none" spc="0" dirty="0">
                <a:ln>
                  <a:noFill/>
                </a:ln>
                <a:solidFill>
                  <a:prstClr val="white"/>
                </a:solidFill>
                <a:latin typeface="Arial"/>
                <a:ea typeface="Calibri"/>
                <a:cs typeface="Arial"/>
              </a:rPr>
              <a:t>DIRECCIÓN DE INTERESES MARÍTIMOS Y MEDIO AMBIENTE ACUÁTICO</a:t>
            </a:r>
            <a:endParaRPr dirty="0"/>
          </a:p>
        </p:txBody>
      </p:sp>
      <p:pic>
        <p:nvPicPr>
          <p:cNvPr id="16" name="Imagen 4"/>
          <p:cNvPicPr>
            <a:picLocks noChangeAspect="1"/>
          </p:cNvPicPr>
          <p:nvPr/>
        </p:nvPicPr>
        <p:blipFill>
          <a:blip r:embed="rId5"/>
          <a:stretch/>
        </p:blipFill>
        <p:spPr bwMode="auto">
          <a:xfrm>
            <a:off x="0" y="347623"/>
            <a:ext cx="939687" cy="1048652"/>
          </a:xfrm>
          <a:prstGeom prst="rect">
            <a:avLst/>
          </a:prstGeom>
        </p:spPr>
      </p:pic>
      <p:sp>
        <p:nvSpPr>
          <p:cNvPr id="4" name="CuadroTexto 3">
            <a:extLst>
              <a:ext uri="{FF2B5EF4-FFF2-40B4-BE49-F238E27FC236}">
                <a16:creationId xmlns:a16="http://schemas.microsoft.com/office/drawing/2014/main" id="{5B040D0F-42CA-7283-4012-9CBD73CFE54D}"/>
              </a:ext>
            </a:extLst>
          </p:cNvPr>
          <p:cNvSpPr txBox="1"/>
          <p:nvPr/>
        </p:nvSpPr>
        <p:spPr>
          <a:xfrm>
            <a:off x="219652" y="632579"/>
            <a:ext cx="11863777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L" sz="4000" b="1" dirty="0">
                <a:solidFill>
                  <a:srgbClr val="FFC000"/>
                </a:solidFill>
                <a:latin typeface="Arial" panose="020B0604020202020204" pitchFamily="34" charset="0"/>
              </a:rPr>
              <a:t>Taller Respuesta a la Contaminación</a:t>
            </a:r>
          </a:p>
          <a:p>
            <a:pPr algn="ctr"/>
            <a:r>
              <a:rPr lang="es-CL" sz="2400" b="1" dirty="0">
                <a:solidFill>
                  <a:schemeClr val="bg1"/>
                </a:solidFill>
                <a:latin typeface="Arial" panose="020B0604020202020204" pitchFamily="34" charset="0"/>
              </a:rPr>
              <a:t>Valparaíso – 7, 8 y 9 de </a:t>
            </a:r>
            <a:r>
              <a:rPr lang="es-CL" sz="2400" b="1" dirty="0" smtClean="0">
                <a:solidFill>
                  <a:schemeClr val="bg1"/>
                </a:solidFill>
                <a:latin typeface="Arial" panose="020B0604020202020204" pitchFamily="34" charset="0"/>
              </a:rPr>
              <a:t>julio </a:t>
            </a:r>
            <a:r>
              <a:rPr lang="es-CL" sz="2400" b="1" dirty="0">
                <a:solidFill>
                  <a:schemeClr val="bg1"/>
                </a:solidFill>
                <a:latin typeface="Arial" panose="020B0604020202020204" pitchFamily="34" charset="0"/>
              </a:rPr>
              <a:t>2026</a:t>
            </a:r>
          </a:p>
        </p:txBody>
      </p:sp>
      <p:pic>
        <p:nvPicPr>
          <p:cNvPr id="9" name="Imagen 8">
            <a:extLst>
              <a:ext uri="{FF2B5EF4-FFF2-40B4-BE49-F238E27FC236}">
                <a16:creationId xmlns:a16="http://schemas.microsoft.com/office/drawing/2014/main" id="{839671AC-0D14-A2BF-2DC8-39A4D68A50BC}"/>
              </a:ext>
            </a:extLst>
          </p:cNvPr>
          <p:cNvPicPr>
            <a:picLocks noChangeAspect="1"/>
          </p:cNvPicPr>
          <p:nvPr/>
        </p:nvPicPr>
        <p:blipFill>
          <a:blip r:embed="rId6"/>
          <a:srcRect l="35509" r="37598"/>
          <a:stretch>
            <a:fillRect/>
          </a:stretch>
        </p:blipFill>
        <p:spPr>
          <a:xfrm>
            <a:off x="139767" y="1833442"/>
            <a:ext cx="1833245" cy="4515009"/>
          </a:xfrm>
          <a:prstGeom prst="rect">
            <a:avLst/>
          </a:prstGeom>
        </p:spPr>
      </p:pic>
      <p:pic>
        <p:nvPicPr>
          <p:cNvPr id="19" name="Imagen 18">
            <a:extLst>
              <a:ext uri="{FF2B5EF4-FFF2-40B4-BE49-F238E27FC236}">
                <a16:creationId xmlns:a16="http://schemas.microsoft.com/office/drawing/2014/main" id="{D5E7A3F6-E6F0-880D-4FE1-77A9440CFE20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 rot="5400000">
            <a:off x="1391751" y="2566514"/>
            <a:ext cx="3216871" cy="1769460"/>
          </a:xfrm>
          <a:prstGeom prst="rect">
            <a:avLst/>
          </a:prstGeom>
        </p:spPr>
      </p:pic>
      <p:pic>
        <p:nvPicPr>
          <p:cNvPr id="27" name="Imagen 26">
            <a:extLst>
              <a:ext uri="{FF2B5EF4-FFF2-40B4-BE49-F238E27FC236}">
                <a16:creationId xmlns:a16="http://schemas.microsoft.com/office/drawing/2014/main" id="{F53306D4-69E6-7B76-144F-6DDE18B9CEF7}"/>
              </a:ext>
            </a:extLst>
          </p:cNvPr>
          <p:cNvPicPr>
            <a:picLocks noChangeAspect="1"/>
          </p:cNvPicPr>
          <p:nvPr/>
        </p:nvPicPr>
        <p:blipFill>
          <a:blip r:embed="rId8"/>
          <a:srcRect t="32227" b="5765"/>
          <a:stretch>
            <a:fillRect/>
          </a:stretch>
        </p:blipFill>
        <p:spPr>
          <a:xfrm rot="5400000">
            <a:off x="8834531" y="3165290"/>
            <a:ext cx="4505644" cy="1860683"/>
          </a:xfrm>
          <a:prstGeom prst="rect">
            <a:avLst/>
          </a:prstGeom>
        </p:spPr>
      </p:pic>
      <p:pic>
        <p:nvPicPr>
          <p:cNvPr id="29" name="Imagen 28">
            <a:extLst>
              <a:ext uri="{FF2B5EF4-FFF2-40B4-BE49-F238E27FC236}">
                <a16:creationId xmlns:a16="http://schemas.microsoft.com/office/drawing/2014/main" id="{4C90C5AF-6AF5-8329-C1B3-E950FAC6CC68}"/>
              </a:ext>
            </a:extLst>
          </p:cNvPr>
          <p:cNvPicPr>
            <a:picLocks noChangeAspect="1"/>
          </p:cNvPicPr>
          <p:nvPr/>
        </p:nvPicPr>
        <p:blipFill>
          <a:blip r:embed="rId9"/>
          <a:srcRect l="35805" r="25309"/>
          <a:stretch>
            <a:fillRect/>
          </a:stretch>
        </p:blipFill>
        <p:spPr>
          <a:xfrm>
            <a:off x="4027361" y="1872646"/>
            <a:ext cx="1860685" cy="3193430"/>
          </a:xfrm>
          <a:prstGeom prst="rect">
            <a:avLst/>
          </a:prstGeom>
        </p:spPr>
      </p:pic>
      <p:pic>
        <p:nvPicPr>
          <p:cNvPr id="31" name="Imagen 30">
            <a:extLst>
              <a:ext uri="{FF2B5EF4-FFF2-40B4-BE49-F238E27FC236}">
                <a16:creationId xmlns:a16="http://schemas.microsoft.com/office/drawing/2014/main" id="{AF50735F-CE26-89FB-FC78-03CBE818AA5C}"/>
              </a:ext>
            </a:extLst>
          </p:cNvPr>
          <p:cNvPicPr>
            <a:picLocks noChangeAspect="1"/>
          </p:cNvPicPr>
          <p:nvPr/>
        </p:nvPicPr>
        <p:blipFill>
          <a:blip r:embed="rId10"/>
          <a:srcRect l="8346" r="50962"/>
          <a:stretch>
            <a:fillRect/>
          </a:stretch>
        </p:blipFill>
        <p:spPr>
          <a:xfrm>
            <a:off x="6030490" y="1862926"/>
            <a:ext cx="1945993" cy="3187389"/>
          </a:xfrm>
          <a:prstGeom prst="rect">
            <a:avLst/>
          </a:prstGeom>
        </p:spPr>
      </p:pic>
      <p:pic>
        <p:nvPicPr>
          <p:cNvPr id="33" name="Imagen 32">
            <a:extLst>
              <a:ext uri="{FF2B5EF4-FFF2-40B4-BE49-F238E27FC236}">
                <a16:creationId xmlns:a16="http://schemas.microsoft.com/office/drawing/2014/main" id="{023494D3-9389-65BF-7493-3DE4872FF0B9}"/>
              </a:ext>
            </a:extLst>
          </p:cNvPr>
          <p:cNvPicPr>
            <a:picLocks noChangeAspect="1"/>
          </p:cNvPicPr>
          <p:nvPr/>
        </p:nvPicPr>
        <p:blipFill>
          <a:blip r:embed="rId11"/>
          <a:srcRect l="43192" r="17842"/>
          <a:stretch>
            <a:fillRect/>
          </a:stretch>
        </p:blipFill>
        <p:spPr>
          <a:xfrm>
            <a:off x="8118927" y="1862926"/>
            <a:ext cx="1860684" cy="3187389"/>
          </a:xfrm>
          <a:prstGeom prst="rect">
            <a:avLst/>
          </a:prstGeom>
        </p:spPr>
      </p:pic>
      <p:pic>
        <p:nvPicPr>
          <p:cNvPr id="35" name="Imagen 34">
            <a:extLst>
              <a:ext uri="{FF2B5EF4-FFF2-40B4-BE49-F238E27FC236}">
                <a16:creationId xmlns:a16="http://schemas.microsoft.com/office/drawing/2014/main" id="{A3367DEC-1C71-EFA5-5C81-85CD2BC0A0A9}"/>
              </a:ext>
            </a:extLst>
          </p:cNvPr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11085007" y="508934"/>
            <a:ext cx="887341" cy="88734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2478945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4F40514-03C5-0102-F375-A8229A32600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n 4">
            <a:extLst>
              <a:ext uri="{FF2B5EF4-FFF2-40B4-BE49-F238E27FC236}">
                <a16:creationId xmlns:a16="http://schemas.microsoft.com/office/drawing/2014/main" id="{AE5BD747-05C7-80E1-FE1A-EDC0C42E609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cxnSp>
        <p:nvCxnSpPr>
          <p:cNvPr id="6" name="Conector recto 5">
            <a:extLst>
              <a:ext uri="{FF2B5EF4-FFF2-40B4-BE49-F238E27FC236}">
                <a16:creationId xmlns:a16="http://schemas.microsoft.com/office/drawing/2014/main" id="{F794532B-0D9D-7DA5-FA90-D3D354225E2F}"/>
              </a:ext>
            </a:extLst>
          </p:cNvPr>
          <p:cNvCxnSpPr>
            <a:cxnSpLocks/>
          </p:cNvCxnSpPr>
          <p:nvPr/>
        </p:nvCxnSpPr>
        <p:spPr>
          <a:xfrm>
            <a:off x="862349" y="657204"/>
            <a:ext cx="10147862" cy="0"/>
          </a:xfrm>
          <a:prstGeom prst="line">
            <a:avLst/>
          </a:prstGeom>
          <a:ln w="19050">
            <a:solidFill>
              <a:schemeClr val="accent4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Conector recto 9">
            <a:extLst>
              <a:ext uri="{FF2B5EF4-FFF2-40B4-BE49-F238E27FC236}">
                <a16:creationId xmlns:a16="http://schemas.microsoft.com/office/drawing/2014/main" id="{F2AB839C-D7EB-9ECA-9113-D4251E4420F6}"/>
              </a:ext>
            </a:extLst>
          </p:cNvPr>
          <p:cNvCxnSpPr>
            <a:cxnSpLocks/>
          </p:cNvCxnSpPr>
          <p:nvPr/>
        </p:nvCxnSpPr>
        <p:spPr>
          <a:xfrm>
            <a:off x="7976483" y="6641129"/>
            <a:ext cx="4215517" cy="0"/>
          </a:xfrm>
          <a:prstGeom prst="line">
            <a:avLst/>
          </a:prstGeom>
          <a:ln w="12700">
            <a:solidFill>
              <a:schemeClr val="accent4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CuadroTexto 11">
            <a:extLst>
              <a:ext uri="{FF2B5EF4-FFF2-40B4-BE49-F238E27FC236}">
                <a16:creationId xmlns:a16="http://schemas.microsoft.com/office/drawing/2014/main" id="{E92DE971-B0D9-8EB5-43EE-07C3B079AAB2}"/>
              </a:ext>
            </a:extLst>
          </p:cNvPr>
          <p:cNvSpPr txBox="1"/>
          <p:nvPr/>
        </p:nvSpPr>
        <p:spPr>
          <a:xfrm>
            <a:off x="5362241" y="6271797"/>
            <a:ext cx="979755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CL" sz="1100" dirty="0">
                <a:solidFill>
                  <a:schemeClr val="bg1"/>
                </a:solidFill>
                <a:latin typeface="Arial Narrow" panose="020B0604020202020204" pitchFamily="34" charset="0"/>
                <a:cs typeface="Arial Narrow" panose="020B0604020202020204" pitchFamily="34" charset="0"/>
              </a:rPr>
              <a:t>PATRIOTISMO</a:t>
            </a:r>
          </a:p>
        </p:txBody>
      </p:sp>
      <p:sp>
        <p:nvSpPr>
          <p:cNvPr id="13" name="CuadroTexto 12">
            <a:extLst>
              <a:ext uri="{FF2B5EF4-FFF2-40B4-BE49-F238E27FC236}">
                <a16:creationId xmlns:a16="http://schemas.microsoft.com/office/drawing/2014/main" id="{2927E3A2-0E72-E95B-7274-3CCC1DC2A66B}"/>
              </a:ext>
            </a:extLst>
          </p:cNvPr>
          <p:cNvSpPr txBox="1"/>
          <p:nvPr/>
        </p:nvSpPr>
        <p:spPr>
          <a:xfrm>
            <a:off x="4215518" y="6533407"/>
            <a:ext cx="3760965" cy="21544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CL" sz="800" i="1" spc="300" dirty="0">
                <a:solidFill>
                  <a:schemeClr val="bg1"/>
                </a:solidFill>
                <a:latin typeface="Arial Narrow" panose="020B0604020202020204" pitchFamily="34" charset="0"/>
                <a:cs typeface="Arial Narrow" panose="020B0604020202020204" pitchFamily="34" charset="0"/>
              </a:rPr>
              <a:t>Honor – Lealtad – Valentia – Integridad - Deber</a:t>
            </a:r>
          </a:p>
        </p:txBody>
      </p:sp>
      <p:cxnSp>
        <p:nvCxnSpPr>
          <p:cNvPr id="15" name="Conector recto 14">
            <a:extLst>
              <a:ext uri="{FF2B5EF4-FFF2-40B4-BE49-F238E27FC236}">
                <a16:creationId xmlns:a16="http://schemas.microsoft.com/office/drawing/2014/main" id="{E45940D2-3055-2F3E-EAC9-97D0C0A7C0C1}"/>
              </a:ext>
            </a:extLst>
          </p:cNvPr>
          <p:cNvCxnSpPr>
            <a:cxnSpLocks/>
          </p:cNvCxnSpPr>
          <p:nvPr/>
        </p:nvCxnSpPr>
        <p:spPr>
          <a:xfrm>
            <a:off x="-11578" y="6641129"/>
            <a:ext cx="4215517" cy="0"/>
          </a:xfrm>
          <a:prstGeom prst="line">
            <a:avLst/>
          </a:prstGeom>
          <a:ln w="12700">
            <a:solidFill>
              <a:schemeClr val="accent4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CuadroTexto 36">
            <a:extLst>
              <a:ext uri="{FF2B5EF4-FFF2-40B4-BE49-F238E27FC236}">
                <a16:creationId xmlns:a16="http://schemas.microsoft.com/office/drawing/2014/main" id="{15660560-5FD2-B8BF-125D-E443112EAC1A}"/>
              </a:ext>
            </a:extLst>
          </p:cNvPr>
          <p:cNvSpPr>
            <a:spLocks/>
          </p:cNvSpPr>
          <p:nvPr/>
        </p:nvSpPr>
        <p:spPr bwMode="auto">
          <a:xfrm>
            <a:off x="3117244" y="373295"/>
            <a:ext cx="5507454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lang="es-ES" sz="1200" b="0" i="0" u="none" strike="noStrike" cap="none" spc="0" dirty="0">
                <a:ln>
                  <a:noFill/>
                </a:ln>
                <a:solidFill>
                  <a:prstClr val="white"/>
                </a:solidFill>
                <a:latin typeface="Arial"/>
                <a:ea typeface="Calibri"/>
                <a:cs typeface="Arial"/>
              </a:rPr>
              <a:t>DIRECCIÓN DE INTERESES MARÍTIMOS Y MEDIO AMBIENTE ACUÁTICO</a:t>
            </a:r>
            <a:endParaRPr dirty="0"/>
          </a:p>
        </p:txBody>
      </p:sp>
      <p:pic>
        <p:nvPicPr>
          <p:cNvPr id="16" name="Imagen 4">
            <a:extLst>
              <a:ext uri="{FF2B5EF4-FFF2-40B4-BE49-F238E27FC236}">
                <a16:creationId xmlns:a16="http://schemas.microsoft.com/office/drawing/2014/main" id="{80D7468A-171E-75C5-55BF-61DC63B78DF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/>
        </p:blipFill>
        <p:spPr bwMode="auto">
          <a:xfrm>
            <a:off x="0" y="347623"/>
            <a:ext cx="939687" cy="1048652"/>
          </a:xfrm>
          <a:prstGeom prst="rect">
            <a:avLst/>
          </a:prstGeom>
        </p:spPr>
      </p:pic>
      <p:pic>
        <p:nvPicPr>
          <p:cNvPr id="9" name="Imagen 8">
            <a:extLst>
              <a:ext uri="{FF2B5EF4-FFF2-40B4-BE49-F238E27FC236}">
                <a16:creationId xmlns:a16="http://schemas.microsoft.com/office/drawing/2014/main" id="{D08CF375-0DCF-8853-50A7-4DAE02247BAD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l="35509" r="37598"/>
          <a:stretch>
            <a:fillRect/>
          </a:stretch>
        </p:blipFill>
        <p:spPr>
          <a:xfrm>
            <a:off x="139767" y="1833442"/>
            <a:ext cx="1833245" cy="4515009"/>
          </a:xfrm>
          <a:prstGeom prst="rect">
            <a:avLst/>
          </a:prstGeom>
        </p:spPr>
      </p:pic>
      <p:pic>
        <p:nvPicPr>
          <p:cNvPr id="19" name="Imagen 18">
            <a:extLst>
              <a:ext uri="{FF2B5EF4-FFF2-40B4-BE49-F238E27FC236}">
                <a16:creationId xmlns:a16="http://schemas.microsoft.com/office/drawing/2014/main" id="{1C168B34-B50A-81DA-1EAA-695E9D1B63FE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 rot="5400000">
            <a:off x="1391751" y="3909437"/>
            <a:ext cx="3216871" cy="1769460"/>
          </a:xfrm>
          <a:prstGeom prst="rect">
            <a:avLst/>
          </a:prstGeom>
        </p:spPr>
      </p:pic>
      <p:pic>
        <p:nvPicPr>
          <p:cNvPr id="27" name="Imagen 26">
            <a:extLst>
              <a:ext uri="{FF2B5EF4-FFF2-40B4-BE49-F238E27FC236}">
                <a16:creationId xmlns:a16="http://schemas.microsoft.com/office/drawing/2014/main" id="{D8BC4972-1A2E-597F-B440-457CD7F53453}"/>
              </a:ext>
            </a:extLst>
          </p:cNvPr>
          <p:cNvPicPr>
            <a:picLocks noChangeAspect="1"/>
          </p:cNvPicPr>
          <p:nvPr/>
        </p:nvPicPr>
        <p:blipFill>
          <a:blip r:embed="rId6"/>
          <a:srcRect t="32227" b="5765"/>
          <a:stretch>
            <a:fillRect/>
          </a:stretch>
        </p:blipFill>
        <p:spPr>
          <a:xfrm rot="5400000">
            <a:off x="8834531" y="3165290"/>
            <a:ext cx="4505644" cy="1860683"/>
          </a:xfrm>
          <a:prstGeom prst="rect">
            <a:avLst/>
          </a:prstGeom>
        </p:spPr>
      </p:pic>
      <p:pic>
        <p:nvPicPr>
          <p:cNvPr id="29" name="Imagen 28">
            <a:extLst>
              <a:ext uri="{FF2B5EF4-FFF2-40B4-BE49-F238E27FC236}">
                <a16:creationId xmlns:a16="http://schemas.microsoft.com/office/drawing/2014/main" id="{5254B6EB-C40C-23C0-891B-1E20953F81FF}"/>
              </a:ext>
            </a:extLst>
          </p:cNvPr>
          <p:cNvPicPr>
            <a:picLocks noChangeAspect="1"/>
          </p:cNvPicPr>
          <p:nvPr/>
        </p:nvPicPr>
        <p:blipFill>
          <a:blip r:embed="rId7"/>
          <a:srcRect l="35805" r="25309"/>
          <a:stretch>
            <a:fillRect/>
          </a:stretch>
        </p:blipFill>
        <p:spPr>
          <a:xfrm>
            <a:off x="4027361" y="3225342"/>
            <a:ext cx="1860685" cy="3193430"/>
          </a:xfrm>
          <a:prstGeom prst="rect">
            <a:avLst/>
          </a:prstGeom>
        </p:spPr>
      </p:pic>
      <p:pic>
        <p:nvPicPr>
          <p:cNvPr id="31" name="Imagen 30">
            <a:extLst>
              <a:ext uri="{FF2B5EF4-FFF2-40B4-BE49-F238E27FC236}">
                <a16:creationId xmlns:a16="http://schemas.microsoft.com/office/drawing/2014/main" id="{49FC7BB1-6A7D-8C4A-A3EA-D606002E0F15}"/>
              </a:ext>
            </a:extLst>
          </p:cNvPr>
          <p:cNvPicPr>
            <a:picLocks noChangeAspect="1"/>
          </p:cNvPicPr>
          <p:nvPr/>
        </p:nvPicPr>
        <p:blipFill>
          <a:blip r:embed="rId8"/>
          <a:srcRect l="8346" r="50962"/>
          <a:stretch>
            <a:fillRect/>
          </a:stretch>
        </p:blipFill>
        <p:spPr>
          <a:xfrm>
            <a:off x="6030490" y="3215622"/>
            <a:ext cx="1945993" cy="3187389"/>
          </a:xfrm>
          <a:prstGeom prst="rect">
            <a:avLst/>
          </a:prstGeom>
        </p:spPr>
      </p:pic>
      <p:pic>
        <p:nvPicPr>
          <p:cNvPr id="33" name="Imagen 32">
            <a:extLst>
              <a:ext uri="{FF2B5EF4-FFF2-40B4-BE49-F238E27FC236}">
                <a16:creationId xmlns:a16="http://schemas.microsoft.com/office/drawing/2014/main" id="{916B867F-C8EE-931A-2791-F25EA29CFF40}"/>
              </a:ext>
            </a:extLst>
          </p:cNvPr>
          <p:cNvPicPr>
            <a:picLocks noChangeAspect="1"/>
          </p:cNvPicPr>
          <p:nvPr/>
        </p:nvPicPr>
        <p:blipFill>
          <a:blip r:embed="rId9"/>
          <a:srcRect l="43192" r="17842"/>
          <a:stretch>
            <a:fillRect/>
          </a:stretch>
        </p:blipFill>
        <p:spPr>
          <a:xfrm>
            <a:off x="8118927" y="3215622"/>
            <a:ext cx="1860684" cy="3187389"/>
          </a:xfrm>
          <a:prstGeom prst="rect">
            <a:avLst/>
          </a:prstGeom>
        </p:spPr>
      </p:pic>
      <p:pic>
        <p:nvPicPr>
          <p:cNvPr id="35" name="Imagen 34">
            <a:extLst>
              <a:ext uri="{FF2B5EF4-FFF2-40B4-BE49-F238E27FC236}">
                <a16:creationId xmlns:a16="http://schemas.microsoft.com/office/drawing/2014/main" id="{359016AA-4B20-6031-79C4-035096B5FA37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11085007" y="508934"/>
            <a:ext cx="887341" cy="887341"/>
          </a:xfrm>
          <a:prstGeom prst="rect">
            <a:avLst/>
          </a:prstGeom>
        </p:spPr>
      </p:pic>
      <p:sp>
        <p:nvSpPr>
          <p:cNvPr id="2" name="CuadroTexto 1">
            <a:extLst>
              <a:ext uri="{FF2B5EF4-FFF2-40B4-BE49-F238E27FC236}">
                <a16:creationId xmlns:a16="http://schemas.microsoft.com/office/drawing/2014/main" id="{7E0544CF-A86E-F07E-C1CF-16C948E56649}"/>
              </a:ext>
            </a:extLst>
          </p:cNvPr>
          <p:cNvSpPr txBox="1"/>
          <p:nvPr/>
        </p:nvSpPr>
        <p:spPr>
          <a:xfrm>
            <a:off x="174305" y="1112289"/>
            <a:ext cx="11630097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L" sz="8000" b="1" dirty="0">
                <a:solidFill>
                  <a:srgbClr val="FFC000"/>
                </a:solidFill>
                <a:latin typeface="Arial" panose="020B0604020202020204" pitchFamily="34" charset="0"/>
              </a:rPr>
              <a:t>COFFE BREAK</a:t>
            </a:r>
          </a:p>
        </p:txBody>
      </p:sp>
      <p:pic>
        <p:nvPicPr>
          <p:cNvPr id="7" name="Imagen 6">
            <a:extLst>
              <a:ext uri="{FF2B5EF4-FFF2-40B4-BE49-F238E27FC236}">
                <a16:creationId xmlns:a16="http://schemas.microsoft.com/office/drawing/2014/main" id="{6CE519C7-263B-4443-89DC-B7B8638748F9}"/>
              </a:ext>
            </a:extLst>
          </p:cNvPr>
          <p:cNvPicPr>
            <a:picLocks noChangeAspect="1"/>
          </p:cNvPicPr>
          <p:nvPr/>
        </p:nvPicPr>
        <p:blipFill>
          <a:blip r:embed="rId11" cstate="print">
            <a:extLst>
              <a:ext uri="{BEBA8EAE-BF5A-486C-A8C5-ECC9F3942E4B}">
                <a14:imgProps xmlns:a14="http://schemas.microsoft.com/office/drawing/2010/main">
                  <a14:imgLayer r:embed="rId12">
                    <a14:imgEffect>
                      <a14:backgroundRemoval t="10000" b="90000" l="10000" r="90000">
                        <a14:foregroundMark x1="56007" y1="39679" x2="56007" y2="39679"/>
                        <a14:foregroundMark x1="60237" y1="37479" x2="60237" y2="37479"/>
                        <a14:foregroundMark x1="64382" y1="37648" x2="64382" y2="37648"/>
                        <a14:foregroundMark x1="60998" y1="40525" x2="60998" y2="40525"/>
                        <a14:foregroundMark x1="54146" y1="42893" x2="54146" y2="42893"/>
                        <a14:foregroundMark x1="51523" y1="50085" x2="51523" y2="50085"/>
                        <a14:foregroundMark x1="67428" y1="58291" x2="67428" y2="58291"/>
                        <a14:foregroundMark x1="62775" y1="53130" x2="62775" y2="53130"/>
                        <a14:foregroundMark x1="63706" y1="48646" x2="63706" y2="48646"/>
                        <a14:foregroundMark x1="70812" y1="47039" x2="70812" y2="47039"/>
                        <a14:foregroundMark x1="69797" y1="50592" x2="69797" y2="50592"/>
                        <a14:foregroundMark x1="72250" y1="50592" x2="72250" y2="50592"/>
                        <a14:foregroundMark x1="74112" y1="50592" x2="74112" y2="50592"/>
                        <a14:foregroundMark x1="67428" y1="50254" x2="67428" y2="50254"/>
                        <a14:foregroundMark x1="61337" y1="50423" x2="61337" y2="50423"/>
                        <a14:foregroundMark x1="38071" y1="63452" x2="38071" y2="63452"/>
                        <a14:foregroundMark x1="33418" y1="63283" x2="33418" y2="63283"/>
                        <a14:foregroundMark x1="34264" y1="63452" x2="34264" y2="63452"/>
                        <a14:foregroundMark x1="56684" y1="84856" x2="56684" y2="84856"/>
                        <a14:foregroundMark x1="50931" y1="86971" x2="50931" y2="86971"/>
                        <a14:foregroundMark x1="59898" y1="86971" x2="59898" y2="86971"/>
                        <a14:foregroundMark x1="69036" y1="80372" x2="69036" y2="80372"/>
                        <a14:foregroundMark x1="67766" y1="72589" x2="67766" y2="72589"/>
                        <a14:foregroundMark x1="76227" y1="72843" x2="76227" y2="72843"/>
                        <a14:foregroundMark x1="52369" y1="74788" x2="52369" y2="74788"/>
                        <a14:foregroundMark x1="38579" y1="74958" x2="38579" y2="74958"/>
                        <a14:foregroundMark x1="32487" y1="74788" x2="32487" y2="74788"/>
                        <a14:foregroundMark x1="27665" y1="74281" x2="27665" y2="74281"/>
                        <a14:foregroundMark x1="44332" y1="71912" x2="44332" y2="71912"/>
                        <a14:foregroundMark x1="56176" y1="71574" x2="56176" y2="71574"/>
                        <a14:foregroundMark x1="61337" y1="80372" x2="61337" y2="80372"/>
                        <a14:foregroundMark x1="59898" y1="80118" x2="59898" y2="80118"/>
                        <a14:foregroundMark x1="54738" y1="80541" x2="54738" y2="80541"/>
                        <a14:foregroundMark x1="49154" y1="81049" x2="49154" y2="81049"/>
                        <a14:foregroundMark x1="51861" y1="80880" x2="51861" y2="80880"/>
                        <a14:foregroundMark x1="47716" y1="81049" x2="47716" y2="81049"/>
                        <a14:foregroundMark x1="45008" y1="81049" x2="45008" y2="81049"/>
                        <a14:foregroundMark x1="41963" y1="81049" x2="41963" y2="81049"/>
                        <a14:foregroundMark x1="38409" y1="81049" x2="38409" y2="81049"/>
                        <a14:foregroundMark x1="48054" y1="86041" x2="48054" y2="86041"/>
                        <a14:foregroundMark x1="54738" y1="86802" x2="54738" y2="86802"/>
                        <a14:foregroundMark x1="45178" y1="86802" x2="45178" y2="86802"/>
                        <a14:foregroundMark x1="56176" y1="86464" x2="56176" y2="86464"/>
                        <a14:foregroundMark x1="70135" y1="51184" x2="70135" y2="51184"/>
                        <a14:foregroundMark x1="32149" y1="63113" x2="32149" y2="63113"/>
                        <a14:foregroundMark x1="29780" y1="62690" x2="29780" y2="62690"/>
                        <a14:foregroundMark x1="28426" y1="62690" x2="28426" y2="62690"/>
                        <a14:foregroundMark x1="27750" y1="62690" x2="27750" y2="62690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89069" y="5031593"/>
            <a:ext cx="1240204" cy="1240204"/>
          </a:xfrm>
          <a:prstGeom prst="rect">
            <a:avLst/>
          </a:prstGeom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61509665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9E6A24A-5B9D-90AA-5FC0-AF0E601C469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n 4">
            <a:extLst>
              <a:ext uri="{FF2B5EF4-FFF2-40B4-BE49-F238E27FC236}">
                <a16:creationId xmlns:a16="http://schemas.microsoft.com/office/drawing/2014/main" id="{7E4E0CFA-F1C6-0BBF-5917-B18DD6EEAB2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cxnSp>
        <p:nvCxnSpPr>
          <p:cNvPr id="6" name="Conector recto 5">
            <a:extLst>
              <a:ext uri="{FF2B5EF4-FFF2-40B4-BE49-F238E27FC236}">
                <a16:creationId xmlns:a16="http://schemas.microsoft.com/office/drawing/2014/main" id="{EF57E303-8C08-28E2-792A-44CD016DB51D}"/>
              </a:ext>
            </a:extLst>
          </p:cNvPr>
          <p:cNvCxnSpPr>
            <a:cxnSpLocks/>
          </p:cNvCxnSpPr>
          <p:nvPr/>
        </p:nvCxnSpPr>
        <p:spPr>
          <a:xfrm>
            <a:off x="862349" y="657204"/>
            <a:ext cx="10147862" cy="0"/>
          </a:xfrm>
          <a:prstGeom prst="line">
            <a:avLst/>
          </a:prstGeom>
          <a:ln w="19050">
            <a:solidFill>
              <a:schemeClr val="accent4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Conector recto 9">
            <a:extLst>
              <a:ext uri="{FF2B5EF4-FFF2-40B4-BE49-F238E27FC236}">
                <a16:creationId xmlns:a16="http://schemas.microsoft.com/office/drawing/2014/main" id="{3F4E30A0-D9C3-255F-B097-06B63AF5AFA7}"/>
              </a:ext>
            </a:extLst>
          </p:cNvPr>
          <p:cNvCxnSpPr>
            <a:cxnSpLocks/>
          </p:cNvCxnSpPr>
          <p:nvPr/>
        </p:nvCxnSpPr>
        <p:spPr>
          <a:xfrm>
            <a:off x="7976483" y="6641129"/>
            <a:ext cx="4215517" cy="0"/>
          </a:xfrm>
          <a:prstGeom prst="line">
            <a:avLst/>
          </a:prstGeom>
          <a:ln w="12700">
            <a:solidFill>
              <a:schemeClr val="accent4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CuadroTexto 11">
            <a:extLst>
              <a:ext uri="{FF2B5EF4-FFF2-40B4-BE49-F238E27FC236}">
                <a16:creationId xmlns:a16="http://schemas.microsoft.com/office/drawing/2014/main" id="{5856B4E3-0C19-6C0E-4902-3BBFC8DFA309}"/>
              </a:ext>
            </a:extLst>
          </p:cNvPr>
          <p:cNvSpPr txBox="1"/>
          <p:nvPr/>
        </p:nvSpPr>
        <p:spPr>
          <a:xfrm>
            <a:off x="5362241" y="6271797"/>
            <a:ext cx="979755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CL" sz="1100" dirty="0">
                <a:solidFill>
                  <a:schemeClr val="bg1"/>
                </a:solidFill>
                <a:latin typeface="Arial Narrow" panose="020B0604020202020204" pitchFamily="34" charset="0"/>
                <a:cs typeface="Arial Narrow" panose="020B0604020202020204" pitchFamily="34" charset="0"/>
              </a:rPr>
              <a:t>PATRIOTISMO</a:t>
            </a:r>
          </a:p>
        </p:txBody>
      </p:sp>
      <p:sp>
        <p:nvSpPr>
          <p:cNvPr id="13" name="CuadroTexto 12">
            <a:extLst>
              <a:ext uri="{FF2B5EF4-FFF2-40B4-BE49-F238E27FC236}">
                <a16:creationId xmlns:a16="http://schemas.microsoft.com/office/drawing/2014/main" id="{D13DEF95-225D-A6EF-AF71-A65E512ED5CD}"/>
              </a:ext>
            </a:extLst>
          </p:cNvPr>
          <p:cNvSpPr txBox="1"/>
          <p:nvPr/>
        </p:nvSpPr>
        <p:spPr>
          <a:xfrm>
            <a:off x="4215518" y="6533407"/>
            <a:ext cx="3760965" cy="21544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CL" sz="800" i="1" spc="300" dirty="0">
                <a:solidFill>
                  <a:schemeClr val="bg1"/>
                </a:solidFill>
                <a:latin typeface="Arial Narrow" panose="020B0604020202020204" pitchFamily="34" charset="0"/>
                <a:cs typeface="Arial Narrow" panose="020B0604020202020204" pitchFamily="34" charset="0"/>
              </a:rPr>
              <a:t>Honor – Lealtad – Valentia – Integridad - Deber</a:t>
            </a:r>
          </a:p>
        </p:txBody>
      </p:sp>
      <p:cxnSp>
        <p:nvCxnSpPr>
          <p:cNvPr id="15" name="Conector recto 14">
            <a:extLst>
              <a:ext uri="{FF2B5EF4-FFF2-40B4-BE49-F238E27FC236}">
                <a16:creationId xmlns:a16="http://schemas.microsoft.com/office/drawing/2014/main" id="{EAFA208D-9469-421C-FCA1-064978A65F76}"/>
              </a:ext>
            </a:extLst>
          </p:cNvPr>
          <p:cNvCxnSpPr>
            <a:cxnSpLocks/>
          </p:cNvCxnSpPr>
          <p:nvPr/>
        </p:nvCxnSpPr>
        <p:spPr>
          <a:xfrm>
            <a:off x="-11578" y="6641129"/>
            <a:ext cx="4215517" cy="0"/>
          </a:xfrm>
          <a:prstGeom prst="line">
            <a:avLst/>
          </a:prstGeom>
          <a:ln w="12700">
            <a:solidFill>
              <a:schemeClr val="accent4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CuadroTexto 36">
            <a:extLst>
              <a:ext uri="{FF2B5EF4-FFF2-40B4-BE49-F238E27FC236}">
                <a16:creationId xmlns:a16="http://schemas.microsoft.com/office/drawing/2014/main" id="{6300390B-0616-728B-679D-E6F31A6C191F}"/>
              </a:ext>
            </a:extLst>
          </p:cNvPr>
          <p:cNvSpPr>
            <a:spLocks/>
          </p:cNvSpPr>
          <p:nvPr/>
        </p:nvSpPr>
        <p:spPr bwMode="auto">
          <a:xfrm>
            <a:off x="3117244" y="373295"/>
            <a:ext cx="5507454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lang="es-ES" sz="1200" b="0" i="0" u="none" strike="noStrike" cap="none" spc="0" dirty="0">
                <a:ln>
                  <a:noFill/>
                </a:ln>
                <a:solidFill>
                  <a:prstClr val="white"/>
                </a:solidFill>
                <a:latin typeface="Arial"/>
                <a:ea typeface="Calibri"/>
                <a:cs typeface="Arial"/>
              </a:rPr>
              <a:t>DIRECCIÓN DE INTERESES MARÍTIMOS Y MEDIO AMBIENTE ACUÁTICO</a:t>
            </a:r>
            <a:endParaRPr dirty="0"/>
          </a:p>
        </p:txBody>
      </p:sp>
      <p:pic>
        <p:nvPicPr>
          <p:cNvPr id="16" name="Imagen 4">
            <a:extLst>
              <a:ext uri="{FF2B5EF4-FFF2-40B4-BE49-F238E27FC236}">
                <a16:creationId xmlns:a16="http://schemas.microsoft.com/office/drawing/2014/main" id="{56B4FE2B-077B-D2A2-D6E9-12514902768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/>
        </p:blipFill>
        <p:spPr bwMode="auto">
          <a:xfrm>
            <a:off x="0" y="347623"/>
            <a:ext cx="939687" cy="1048652"/>
          </a:xfrm>
          <a:prstGeom prst="rect">
            <a:avLst/>
          </a:prstGeom>
        </p:spPr>
      </p:pic>
      <p:pic>
        <p:nvPicPr>
          <p:cNvPr id="9" name="Imagen 8">
            <a:extLst>
              <a:ext uri="{FF2B5EF4-FFF2-40B4-BE49-F238E27FC236}">
                <a16:creationId xmlns:a16="http://schemas.microsoft.com/office/drawing/2014/main" id="{74A18576-F2E0-FF30-DF22-2ED4E98553F2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l="35509" r="37598"/>
          <a:stretch>
            <a:fillRect/>
          </a:stretch>
        </p:blipFill>
        <p:spPr>
          <a:xfrm>
            <a:off x="139767" y="1833442"/>
            <a:ext cx="1833245" cy="4515009"/>
          </a:xfrm>
          <a:prstGeom prst="rect">
            <a:avLst/>
          </a:prstGeom>
        </p:spPr>
      </p:pic>
      <p:pic>
        <p:nvPicPr>
          <p:cNvPr id="19" name="Imagen 18">
            <a:extLst>
              <a:ext uri="{FF2B5EF4-FFF2-40B4-BE49-F238E27FC236}">
                <a16:creationId xmlns:a16="http://schemas.microsoft.com/office/drawing/2014/main" id="{CA428073-F67F-9602-FBE8-7942B5751122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 rot="5400000">
            <a:off x="1391751" y="3909437"/>
            <a:ext cx="3216871" cy="1769460"/>
          </a:xfrm>
          <a:prstGeom prst="rect">
            <a:avLst/>
          </a:prstGeom>
        </p:spPr>
      </p:pic>
      <p:pic>
        <p:nvPicPr>
          <p:cNvPr id="27" name="Imagen 26">
            <a:extLst>
              <a:ext uri="{FF2B5EF4-FFF2-40B4-BE49-F238E27FC236}">
                <a16:creationId xmlns:a16="http://schemas.microsoft.com/office/drawing/2014/main" id="{FEC179BC-D278-9F2C-4658-8C2E606BC6AF}"/>
              </a:ext>
            </a:extLst>
          </p:cNvPr>
          <p:cNvPicPr>
            <a:picLocks noChangeAspect="1"/>
          </p:cNvPicPr>
          <p:nvPr/>
        </p:nvPicPr>
        <p:blipFill>
          <a:blip r:embed="rId6"/>
          <a:srcRect t="32227" b="5765"/>
          <a:stretch>
            <a:fillRect/>
          </a:stretch>
        </p:blipFill>
        <p:spPr>
          <a:xfrm rot="5400000">
            <a:off x="8834531" y="3165290"/>
            <a:ext cx="4505644" cy="1860683"/>
          </a:xfrm>
          <a:prstGeom prst="rect">
            <a:avLst/>
          </a:prstGeom>
        </p:spPr>
      </p:pic>
      <p:pic>
        <p:nvPicPr>
          <p:cNvPr id="29" name="Imagen 28">
            <a:extLst>
              <a:ext uri="{FF2B5EF4-FFF2-40B4-BE49-F238E27FC236}">
                <a16:creationId xmlns:a16="http://schemas.microsoft.com/office/drawing/2014/main" id="{3DE99CFD-0AB8-2B98-C9AB-E47B32630D95}"/>
              </a:ext>
            </a:extLst>
          </p:cNvPr>
          <p:cNvPicPr>
            <a:picLocks noChangeAspect="1"/>
          </p:cNvPicPr>
          <p:nvPr/>
        </p:nvPicPr>
        <p:blipFill>
          <a:blip r:embed="rId7"/>
          <a:srcRect l="35805" r="25309"/>
          <a:stretch>
            <a:fillRect/>
          </a:stretch>
        </p:blipFill>
        <p:spPr>
          <a:xfrm>
            <a:off x="4027361" y="3225342"/>
            <a:ext cx="1860685" cy="3193430"/>
          </a:xfrm>
          <a:prstGeom prst="rect">
            <a:avLst/>
          </a:prstGeom>
        </p:spPr>
      </p:pic>
      <p:pic>
        <p:nvPicPr>
          <p:cNvPr id="31" name="Imagen 30">
            <a:extLst>
              <a:ext uri="{FF2B5EF4-FFF2-40B4-BE49-F238E27FC236}">
                <a16:creationId xmlns:a16="http://schemas.microsoft.com/office/drawing/2014/main" id="{1822737D-2CD3-2928-BCD9-35D83DB04DA8}"/>
              </a:ext>
            </a:extLst>
          </p:cNvPr>
          <p:cNvPicPr>
            <a:picLocks noChangeAspect="1"/>
          </p:cNvPicPr>
          <p:nvPr/>
        </p:nvPicPr>
        <p:blipFill>
          <a:blip r:embed="rId8"/>
          <a:srcRect l="8346" r="50962"/>
          <a:stretch>
            <a:fillRect/>
          </a:stretch>
        </p:blipFill>
        <p:spPr>
          <a:xfrm>
            <a:off x="6030490" y="3215622"/>
            <a:ext cx="1945993" cy="3187389"/>
          </a:xfrm>
          <a:prstGeom prst="rect">
            <a:avLst/>
          </a:prstGeom>
        </p:spPr>
      </p:pic>
      <p:pic>
        <p:nvPicPr>
          <p:cNvPr id="33" name="Imagen 32">
            <a:extLst>
              <a:ext uri="{FF2B5EF4-FFF2-40B4-BE49-F238E27FC236}">
                <a16:creationId xmlns:a16="http://schemas.microsoft.com/office/drawing/2014/main" id="{AC8AD66B-C368-3295-5F4A-F1E46F3D0617}"/>
              </a:ext>
            </a:extLst>
          </p:cNvPr>
          <p:cNvPicPr>
            <a:picLocks noChangeAspect="1"/>
          </p:cNvPicPr>
          <p:nvPr/>
        </p:nvPicPr>
        <p:blipFill>
          <a:blip r:embed="rId9"/>
          <a:srcRect l="43192" r="17842"/>
          <a:stretch>
            <a:fillRect/>
          </a:stretch>
        </p:blipFill>
        <p:spPr>
          <a:xfrm>
            <a:off x="8118927" y="3215622"/>
            <a:ext cx="1860684" cy="3187389"/>
          </a:xfrm>
          <a:prstGeom prst="rect">
            <a:avLst/>
          </a:prstGeom>
        </p:spPr>
      </p:pic>
      <p:pic>
        <p:nvPicPr>
          <p:cNvPr id="35" name="Imagen 34">
            <a:extLst>
              <a:ext uri="{FF2B5EF4-FFF2-40B4-BE49-F238E27FC236}">
                <a16:creationId xmlns:a16="http://schemas.microsoft.com/office/drawing/2014/main" id="{7006125C-4641-641C-6AB3-A9EAFC9F4E73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11085007" y="508934"/>
            <a:ext cx="887341" cy="887341"/>
          </a:xfrm>
          <a:prstGeom prst="rect">
            <a:avLst/>
          </a:prstGeom>
        </p:spPr>
      </p:pic>
      <p:sp>
        <p:nvSpPr>
          <p:cNvPr id="2" name="CuadroTexto 1">
            <a:extLst>
              <a:ext uri="{FF2B5EF4-FFF2-40B4-BE49-F238E27FC236}">
                <a16:creationId xmlns:a16="http://schemas.microsoft.com/office/drawing/2014/main" id="{7E885AFB-523A-DA2C-8E40-45B3F0856BA6}"/>
              </a:ext>
            </a:extLst>
          </p:cNvPr>
          <p:cNvSpPr txBox="1"/>
          <p:nvPr/>
        </p:nvSpPr>
        <p:spPr>
          <a:xfrm>
            <a:off x="174305" y="1112289"/>
            <a:ext cx="11630097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L" sz="8000" b="1" dirty="0">
                <a:solidFill>
                  <a:srgbClr val="FFC000"/>
                </a:solidFill>
                <a:latin typeface="Arial" panose="020B0604020202020204" pitchFamily="34" charset="0"/>
              </a:rPr>
              <a:t>ALMUERZO</a:t>
            </a:r>
          </a:p>
        </p:txBody>
      </p:sp>
      <p:pic>
        <p:nvPicPr>
          <p:cNvPr id="7" name="Imagen 6">
            <a:extLst>
              <a:ext uri="{FF2B5EF4-FFF2-40B4-BE49-F238E27FC236}">
                <a16:creationId xmlns:a16="http://schemas.microsoft.com/office/drawing/2014/main" id="{357E2257-B4B4-0EDF-D068-2FC10DABCE1A}"/>
              </a:ext>
            </a:extLst>
          </p:cNvPr>
          <p:cNvPicPr>
            <a:picLocks noChangeAspect="1"/>
          </p:cNvPicPr>
          <p:nvPr/>
        </p:nvPicPr>
        <p:blipFill>
          <a:blip r:embed="rId11" cstate="print">
            <a:extLst>
              <a:ext uri="{BEBA8EAE-BF5A-486C-A8C5-ECC9F3942E4B}">
                <a14:imgProps xmlns:a14="http://schemas.microsoft.com/office/drawing/2010/main">
                  <a14:imgLayer r:embed="rId12">
                    <a14:imgEffect>
                      <a14:backgroundRemoval t="10000" b="90000" l="10000" r="90000">
                        <a14:foregroundMark x1="56007" y1="39679" x2="56007" y2="39679"/>
                        <a14:foregroundMark x1="60237" y1="37479" x2="60237" y2="37479"/>
                        <a14:foregroundMark x1="64382" y1="37648" x2="64382" y2="37648"/>
                        <a14:foregroundMark x1="60998" y1="40525" x2="60998" y2="40525"/>
                        <a14:foregroundMark x1="54146" y1="42893" x2="54146" y2="42893"/>
                        <a14:foregroundMark x1="51523" y1="50085" x2="51523" y2="50085"/>
                        <a14:foregroundMark x1="67428" y1="58291" x2="67428" y2="58291"/>
                        <a14:foregroundMark x1="62775" y1="53130" x2="62775" y2="53130"/>
                        <a14:foregroundMark x1="63706" y1="48646" x2="63706" y2="48646"/>
                        <a14:foregroundMark x1="70812" y1="47039" x2="70812" y2="47039"/>
                        <a14:foregroundMark x1="69797" y1="50592" x2="69797" y2="50592"/>
                        <a14:foregroundMark x1="72250" y1="50592" x2="72250" y2="50592"/>
                        <a14:foregroundMark x1="74112" y1="50592" x2="74112" y2="50592"/>
                        <a14:foregroundMark x1="67428" y1="50254" x2="67428" y2="50254"/>
                        <a14:foregroundMark x1="61337" y1="50423" x2="61337" y2="50423"/>
                        <a14:foregroundMark x1="38071" y1="63452" x2="38071" y2="63452"/>
                        <a14:foregroundMark x1="33418" y1="63283" x2="33418" y2="63283"/>
                        <a14:foregroundMark x1="34264" y1="63452" x2="34264" y2="63452"/>
                        <a14:foregroundMark x1="56684" y1="84856" x2="56684" y2="84856"/>
                        <a14:foregroundMark x1="50931" y1="86971" x2="50931" y2="86971"/>
                        <a14:foregroundMark x1="59898" y1="86971" x2="59898" y2="86971"/>
                        <a14:foregroundMark x1="69036" y1="80372" x2="69036" y2="80372"/>
                        <a14:foregroundMark x1="67766" y1="72589" x2="67766" y2="72589"/>
                        <a14:foregroundMark x1="76227" y1="72843" x2="76227" y2="72843"/>
                        <a14:foregroundMark x1="52369" y1="74788" x2="52369" y2="74788"/>
                        <a14:foregroundMark x1="38579" y1="74958" x2="38579" y2="74958"/>
                        <a14:foregroundMark x1="32487" y1="74788" x2="32487" y2="74788"/>
                        <a14:foregroundMark x1="27665" y1="74281" x2="27665" y2="74281"/>
                        <a14:foregroundMark x1="44332" y1="71912" x2="44332" y2="71912"/>
                        <a14:foregroundMark x1="56176" y1="71574" x2="56176" y2="71574"/>
                        <a14:foregroundMark x1="61337" y1="80372" x2="61337" y2="80372"/>
                        <a14:foregroundMark x1="59898" y1="80118" x2="59898" y2="80118"/>
                        <a14:foregroundMark x1="54738" y1="80541" x2="54738" y2="80541"/>
                        <a14:foregroundMark x1="49154" y1="81049" x2="49154" y2="81049"/>
                        <a14:foregroundMark x1="51861" y1="80880" x2="51861" y2="80880"/>
                        <a14:foregroundMark x1="47716" y1="81049" x2="47716" y2="81049"/>
                        <a14:foregroundMark x1="45008" y1="81049" x2="45008" y2="81049"/>
                        <a14:foregroundMark x1="41963" y1="81049" x2="41963" y2="81049"/>
                        <a14:foregroundMark x1="38409" y1="81049" x2="38409" y2="81049"/>
                        <a14:foregroundMark x1="48054" y1="86041" x2="48054" y2="86041"/>
                        <a14:foregroundMark x1="54738" y1="86802" x2="54738" y2="86802"/>
                        <a14:foregroundMark x1="45178" y1="86802" x2="45178" y2="86802"/>
                        <a14:foregroundMark x1="56176" y1="86464" x2="56176" y2="86464"/>
                        <a14:foregroundMark x1="70135" y1="51184" x2="70135" y2="51184"/>
                        <a14:foregroundMark x1="32149" y1="63113" x2="32149" y2="63113"/>
                        <a14:foregroundMark x1="29780" y1="62690" x2="29780" y2="62690"/>
                        <a14:foregroundMark x1="28426" y1="62690" x2="28426" y2="62690"/>
                        <a14:foregroundMark x1="27750" y1="62690" x2="27750" y2="62690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89069" y="5031593"/>
            <a:ext cx="1240204" cy="1240204"/>
          </a:xfrm>
          <a:prstGeom prst="rect">
            <a:avLst/>
          </a:prstGeom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70555127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A5572645-7187-9D4D-A3B7-60F067846EE5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3" name="Subtítulo 2">
            <a:extLst>
              <a:ext uri="{FF2B5EF4-FFF2-40B4-BE49-F238E27FC236}">
                <a16:creationId xmlns:a16="http://schemas.microsoft.com/office/drawing/2014/main" id="{B327B24C-6123-894F-9736-E34D830DB22A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s-CL"/>
          </a:p>
        </p:txBody>
      </p:sp>
      <p:pic>
        <p:nvPicPr>
          <p:cNvPr id="5" name="Imagen 4">
            <a:extLst>
              <a:ext uri="{FF2B5EF4-FFF2-40B4-BE49-F238E27FC236}">
                <a16:creationId xmlns:a16="http://schemas.microsoft.com/office/drawing/2014/main" id="{753E60EB-0AF2-4242-9ED0-66EF6713B3B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121920"/>
            <a:ext cx="12192000" cy="6979920"/>
          </a:xfrm>
          <a:prstGeom prst="rect">
            <a:avLst/>
          </a:prstGeom>
        </p:spPr>
      </p:pic>
      <p:cxnSp>
        <p:nvCxnSpPr>
          <p:cNvPr id="6" name="Conector recto 5">
            <a:extLst>
              <a:ext uri="{FF2B5EF4-FFF2-40B4-BE49-F238E27FC236}">
                <a16:creationId xmlns:a16="http://schemas.microsoft.com/office/drawing/2014/main" id="{96754123-FBCC-8B44-BE42-5C9DBF811B6B}"/>
              </a:ext>
            </a:extLst>
          </p:cNvPr>
          <p:cNvCxnSpPr>
            <a:cxnSpLocks/>
          </p:cNvCxnSpPr>
          <p:nvPr/>
        </p:nvCxnSpPr>
        <p:spPr>
          <a:xfrm>
            <a:off x="1022069" y="728894"/>
            <a:ext cx="10147862" cy="0"/>
          </a:xfrm>
          <a:prstGeom prst="line">
            <a:avLst/>
          </a:prstGeom>
          <a:ln w="19050">
            <a:solidFill>
              <a:schemeClr val="accent4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7" name="Imagen 6">
            <a:extLst>
              <a:ext uri="{FF2B5EF4-FFF2-40B4-BE49-F238E27FC236}">
                <a16:creationId xmlns:a16="http://schemas.microsoft.com/office/drawing/2014/main" id="{E4AD48F9-7D0A-FC43-B9ED-BD459F8C5588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10000" b="90000" l="10000" r="90000">
                        <a14:foregroundMark x1="56007" y1="39679" x2="56007" y2="39679"/>
                        <a14:foregroundMark x1="60237" y1="37479" x2="60237" y2="37479"/>
                        <a14:foregroundMark x1="64382" y1="37648" x2="64382" y2="37648"/>
                        <a14:foregroundMark x1="60998" y1="40525" x2="60998" y2="40525"/>
                        <a14:foregroundMark x1="54146" y1="42893" x2="54146" y2="42893"/>
                        <a14:foregroundMark x1="51523" y1="50085" x2="51523" y2="50085"/>
                        <a14:foregroundMark x1="67428" y1="58291" x2="67428" y2="58291"/>
                        <a14:foregroundMark x1="62775" y1="53130" x2="62775" y2="53130"/>
                        <a14:foregroundMark x1="63706" y1="48646" x2="63706" y2="48646"/>
                        <a14:foregroundMark x1="70812" y1="47039" x2="70812" y2="47039"/>
                        <a14:foregroundMark x1="69797" y1="50592" x2="69797" y2="50592"/>
                        <a14:foregroundMark x1="72250" y1="50592" x2="72250" y2="50592"/>
                        <a14:foregroundMark x1="74112" y1="50592" x2="74112" y2="50592"/>
                        <a14:foregroundMark x1="67428" y1="50254" x2="67428" y2="50254"/>
                        <a14:foregroundMark x1="61337" y1="50423" x2="61337" y2="50423"/>
                        <a14:foregroundMark x1="38071" y1="63452" x2="38071" y2="63452"/>
                        <a14:foregroundMark x1="33418" y1="63283" x2="33418" y2="63283"/>
                        <a14:foregroundMark x1="34264" y1="63452" x2="34264" y2="63452"/>
                        <a14:foregroundMark x1="56684" y1="84856" x2="56684" y2="84856"/>
                        <a14:foregroundMark x1="50931" y1="86971" x2="50931" y2="86971"/>
                        <a14:foregroundMark x1="59898" y1="86971" x2="59898" y2="86971"/>
                        <a14:foregroundMark x1="69036" y1="80372" x2="69036" y2="80372"/>
                        <a14:foregroundMark x1="67766" y1="72589" x2="67766" y2="72589"/>
                        <a14:foregroundMark x1="76227" y1="72843" x2="76227" y2="72843"/>
                        <a14:foregroundMark x1="52369" y1="74788" x2="52369" y2="74788"/>
                        <a14:foregroundMark x1="38579" y1="74958" x2="38579" y2="74958"/>
                        <a14:foregroundMark x1="32487" y1="74788" x2="32487" y2="74788"/>
                        <a14:foregroundMark x1="27665" y1="74281" x2="27665" y2="74281"/>
                        <a14:foregroundMark x1="44332" y1="71912" x2="44332" y2="71912"/>
                        <a14:foregroundMark x1="56176" y1="71574" x2="56176" y2="71574"/>
                        <a14:foregroundMark x1="61337" y1="80372" x2="61337" y2="80372"/>
                        <a14:foregroundMark x1="59898" y1="80118" x2="59898" y2="80118"/>
                        <a14:foregroundMark x1="54738" y1="80541" x2="54738" y2="80541"/>
                        <a14:foregroundMark x1="49154" y1="81049" x2="49154" y2="81049"/>
                        <a14:foregroundMark x1="51861" y1="80880" x2="51861" y2="80880"/>
                        <a14:foregroundMark x1="47716" y1="81049" x2="47716" y2="81049"/>
                        <a14:foregroundMark x1="45008" y1="81049" x2="45008" y2="81049"/>
                        <a14:foregroundMark x1="41963" y1="81049" x2="41963" y2="81049"/>
                        <a14:foregroundMark x1="38409" y1="81049" x2="38409" y2="81049"/>
                        <a14:foregroundMark x1="48054" y1="86041" x2="48054" y2="86041"/>
                        <a14:foregroundMark x1="54738" y1="86802" x2="54738" y2="86802"/>
                        <a14:foregroundMark x1="45178" y1="86802" x2="45178" y2="86802"/>
                        <a14:foregroundMark x1="56176" y1="86464" x2="56176" y2="86464"/>
                        <a14:foregroundMark x1="70135" y1="51184" x2="70135" y2="51184"/>
                        <a14:foregroundMark x1="32149" y1="63113" x2="32149" y2="63113"/>
                        <a14:foregroundMark x1="29780" y1="62690" x2="29780" y2="62690"/>
                        <a14:foregroundMark x1="28426" y1="62690" x2="28426" y2="62690"/>
                        <a14:foregroundMark x1="27750" y1="62690" x2="27750" y2="62690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072037" y="87646"/>
            <a:ext cx="1034717" cy="1034717"/>
          </a:xfrm>
          <a:prstGeom prst="rect">
            <a:avLst/>
          </a:prstGeom>
          <a:ln>
            <a:noFill/>
          </a:ln>
        </p:spPr>
      </p:pic>
      <p:cxnSp>
        <p:nvCxnSpPr>
          <p:cNvPr id="10" name="Conector recto 9">
            <a:extLst>
              <a:ext uri="{FF2B5EF4-FFF2-40B4-BE49-F238E27FC236}">
                <a16:creationId xmlns:a16="http://schemas.microsoft.com/office/drawing/2014/main" id="{B4D18674-9035-AE4F-B199-361C278A87EC}"/>
              </a:ext>
            </a:extLst>
          </p:cNvPr>
          <p:cNvCxnSpPr>
            <a:cxnSpLocks/>
          </p:cNvCxnSpPr>
          <p:nvPr/>
        </p:nvCxnSpPr>
        <p:spPr>
          <a:xfrm>
            <a:off x="7976483" y="6641129"/>
            <a:ext cx="4215517" cy="0"/>
          </a:xfrm>
          <a:prstGeom prst="line">
            <a:avLst/>
          </a:prstGeom>
          <a:ln w="12700">
            <a:solidFill>
              <a:schemeClr val="accent4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CuadroTexto 11">
            <a:extLst>
              <a:ext uri="{FF2B5EF4-FFF2-40B4-BE49-F238E27FC236}">
                <a16:creationId xmlns:a16="http://schemas.microsoft.com/office/drawing/2014/main" id="{DCFDB184-6347-9049-9324-9239E66B8814}"/>
              </a:ext>
            </a:extLst>
          </p:cNvPr>
          <p:cNvSpPr txBox="1"/>
          <p:nvPr/>
        </p:nvSpPr>
        <p:spPr>
          <a:xfrm>
            <a:off x="5362241" y="6271797"/>
            <a:ext cx="979755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CL" sz="1100" dirty="0">
                <a:solidFill>
                  <a:schemeClr val="bg1"/>
                </a:solidFill>
                <a:latin typeface="Arial Narrow" panose="020B0604020202020204" pitchFamily="34" charset="0"/>
                <a:cs typeface="Arial Narrow" panose="020B0604020202020204" pitchFamily="34" charset="0"/>
              </a:rPr>
              <a:t>PATRIOTISMO</a:t>
            </a:r>
          </a:p>
        </p:txBody>
      </p:sp>
      <p:sp>
        <p:nvSpPr>
          <p:cNvPr id="13" name="CuadroTexto 12">
            <a:extLst>
              <a:ext uri="{FF2B5EF4-FFF2-40B4-BE49-F238E27FC236}">
                <a16:creationId xmlns:a16="http://schemas.microsoft.com/office/drawing/2014/main" id="{DD1BF146-43F0-2F4D-A435-7867276F1CAA}"/>
              </a:ext>
            </a:extLst>
          </p:cNvPr>
          <p:cNvSpPr txBox="1"/>
          <p:nvPr/>
        </p:nvSpPr>
        <p:spPr>
          <a:xfrm>
            <a:off x="4215518" y="6533407"/>
            <a:ext cx="3760965" cy="21544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CL" sz="800" i="1" spc="300" dirty="0">
                <a:solidFill>
                  <a:schemeClr val="bg1"/>
                </a:solidFill>
                <a:latin typeface="Arial Narrow" panose="020B0604020202020204" pitchFamily="34" charset="0"/>
                <a:cs typeface="Arial Narrow" panose="020B0604020202020204" pitchFamily="34" charset="0"/>
              </a:rPr>
              <a:t>Honor – Lealtad – Valentia – Integridad - Deber</a:t>
            </a:r>
          </a:p>
        </p:txBody>
      </p:sp>
      <p:cxnSp>
        <p:nvCxnSpPr>
          <p:cNvPr id="15" name="Conector recto 14">
            <a:extLst>
              <a:ext uri="{FF2B5EF4-FFF2-40B4-BE49-F238E27FC236}">
                <a16:creationId xmlns:a16="http://schemas.microsoft.com/office/drawing/2014/main" id="{65E82A29-44A3-2041-A4A6-FEA1FC05B850}"/>
              </a:ext>
            </a:extLst>
          </p:cNvPr>
          <p:cNvCxnSpPr>
            <a:cxnSpLocks/>
          </p:cNvCxnSpPr>
          <p:nvPr/>
        </p:nvCxnSpPr>
        <p:spPr>
          <a:xfrm>
            <a:off x="-11578" y="6641129"/>
            <a:ext cx="4215517" cy="0"/>
          </a:xfrm>
          <a:prstGeom prst="line">
            <a:avLst/>
          </a:prstGeom>
          <a:ln w="12700">
            <a:solidFill>
              <a:schemeClr val="accent4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CuadroTexto 36"/>
          <p:cNvSpPr>
            <a:spLocks/>
          </p:cNvSpPr>
          <p:nvPr/>
        </p:nvSpPr>
        <p:spPr bwMode="auto">
          <a:xfrm>
            <a:off x="3062435" y="403123"/>
            <a:ext cx="5507454" cy="280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lang="es-ES" sz="1200" b="0" i="0" u="none" strike="noStrike" cap="none" spc="0" dirty="0">
                <a:ln>
                  <a:noFill/>
                </a:ln>
                <a:solidFill>
                  <a:srgbClr val="FFC000"/>
                </a:solidFill>
                <a:latin typeface="Arial"/>
                <a:ea typeface="Calibri"/>
                <a:cs typeface="Arial"/>
              </a:rPr>
              <a:t>DIRECCIÓN DE INTERESES MARÍTIMOS Y MEDIO AMBIENTE ACUÁTICO</a:t>
            </a:r>
            <a:endParaRPr dirty="0">
              <a:solidFill>
                <a:srgbClr val="FFC000"/>
              </a:solidFill>
            </a:endParaRPr>
          </a:p>
        </p:txBody>
      </p:sp>
      <p:pic>
        <p:nvPicPr>
          <p:cNvPr id="16" name="Imagen 4"/>
          <p:cNvPicPr>
            <a:picLocks noChangeAspect="1"/>
          </p:cNvPicPr>
          <p:nvPr/>
        </p:nvPicPr>
        <p:blipFill>
          <a:blip r:embed="rId5"/>
          <a:stretch/>
        </p:blipFill>
        <p:spPr bwMode="auto">
          <a:xfrm>
            <a:off x="0" y="87646"/>
            <a:ext cx="939687" cy="1048652"/>
          </a:xfrm>
          <a:prstGeom prst="rect">
            <a:avLst/>
          </a:prstGeom>
        </p:spPr>
      </p:pic>
      <p:sp>
        <p:nvSpPr>
          <p:cNvPr id="4" name="CuadroTexto 3">
            <a:extLst>
              <a:ext uri="{FF2B5EF4-FFF2-40B4-BE49-F238E27FC236}">
                <a16:creationId xmlns:a16="http://schemas.microsoft.com/office/drawing/2014/main" id="{EFA43F56-7B2E-A5F1-9023-4730D09D62C1}"/>
              </a:ext>
            </a:extLst>
          </p:cNvPr>
          <p:cNvSpPr txBox="1"/>
          <p:nvPr/>
        </p:nvSpPr>
        <p:spPr>
          <a:xfrm>
            <a:off x="1344224" y="779685"/>
            <a:ext cx="8895545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3600" b="1" spc="225" dirty="0">
                <a:solidFill>
                  <a:schemeClr val="bg1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PROGRAMA 7 DE JULIO</a:t>
            </a:r>
          </a:p>
          <a:p>
            <a:pPr algn="ctr"/>
            <a:r>
              <a:rPr lang="es-ES" sz="3600" b="1" spc="225" dirty="0" smtClean="0">
                <a:solidFill>
                  <a:schemeClr val="bg1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AM</a:t>
            </a:r>
            <a:endParaRPr lang="es-ES_tradnl" sz="3600" b="1" spc="225" dirty="0">
              <a:solidFill>
                <a:schemeClr val="bg1"/>
              </a:solidFill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graphicFrame>
        <p:nvGraphicFramePr>
          <p:cNvPr id="9" name="Tabla 8">
            <a:extLst>
              <a:ext uri="{FF2B5EF4-FFF2-40B4-BE49-F238E27FC236}">
                <a16:creationId xmlns:a16="http://schemas.microsoft.com/office/drawing/2014/main" id="{8FAEC77B-1703-F596-388D-8B9828E5DBB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42811407"/>
              </p:ext>
            </p:extLst>
          </p:nvPr>
        </p:nvGraphicFramePr>
        <p:xfrm>
          <a:off x="188674" y="2183305"/>
          <a:ext cx="11814654" cy="3962400"/>
        </p:xfrm>
        <a:graphic>
          <a:graphicData uri="http://schemas.openxmlformats.org/drawingml/2006/table">
            <a:tbl>
              <a:tblPr firstRow="1" bandRow="1">
                <a:tableStyleId>{7DF18680-E054-41AD-8BC1-D1AEF772440D}</a:tableStyleId>
              </a:tblPr>
              <a:tblGrid>
                <a:gridCol w="1622389">
                  <a:extLst>
                    <a:ext uri="{9D8B030D-6E8A-4147-A177-3AD203B41FA5}">
                      <a16:colId xmlns:a16="http://schemas.microsoft.com/office/drawing/2014/main" val="3421959476"/>
                    </a:ext>
                  </a:extLst>
                </a:gridCol>
                <a:gridCol w="7572959">
                  <a:extLst>
                    <a:ext uri="{9D8B030D-6E8A-4147-A177-3AD203B41FA5}">
                      <a16:colId xmlns:a16="http://schemas.microsoft.com/office/drawing/2014/main" val="147245343"/>
                    </a:ext>
                  </a:extLst>
                </a:gridCol>
                <a:gridCol w="2619306">
                  <a:extLst>
                    <a:ext uri="{9D8B030D-6E8A-4147-A177-3AD203B41FA5}">
                      <a16:colId xmlns:a16="http://schemas.microsoft.com/office/drawing/2014/main" val="2342296222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s-MX" sz="1600" dirty="0"/>
                        <a:t>HORA</a:t>
                      </a:r>
                      <a:endParaRPr lang="es-CL" sz="1600" dirty="0"/>
                    </a:p>
                  </a:txBody>
                  <a:tcPr>
                    <a:solidFill>
                      <a:schemeClr val="accent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MX" sz="1600" dirty="0"/>
                        <a:t>EVENTO</a:t>
                      </a:r>
                      <a:endParaRPr lang="es-CL" sz="1600" dirty="0"/>
                    </a:p>
                  </a:txBody>
                  <a:tcPr>
                    <a:solidFill>
                      <a:schemeClr val="accent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MX" sz="1600" dirty="0"/>
                        <a:t>LUGAR</a:t>
                      </a:r>
                      <a:endParaRPr lang="es-CL" sz="1600" dirty="0"/>
                    </a:p>
                  </a:txBody>
                  <a:tcPr>
                    <a:solidFill>
                      <a:schemeClr val="accent1">
                        <a:lumMod val="7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5023358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s-MX" sz="1600" b="1" dirty="0"/>
                        <a:t>9:00 - 9:30</a:t>
                      </a:r>
                      <a:endParaRPr lang="es-CL" sz="16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es-MX" sz="1600" dirty="0"/>
                        <a:t>Registro de participantes.</a:t>
                      </a:r>
                      <a:endParaRPr lang="es-CL" sz="1600" dirty="0"/>
                    </a:p>
                  </a:txBody>
                  <a:tcPr/>
                </a:tc>
                <a:tc rowSpan="3">
                  <a:txBody>
                    <a:bodyPr/>
                    <a:lstStyle/>
                    <a:p>
                      <a:pPr algn="ctr"/>
                      <a:endParaRPr lang="es-MX" sz="1600" dirty="0"/>
                    </a:p>
                    <a:p>
                      <a:pPr algn="ctr"/>
                      <a:r>
                        <a:rPr lang="es-MX" sz="1600" dirty="0"/>
                        <a:t>Auditorio CIMAR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992306155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s-MX" sz="1600" b="1" dirty="0"/>
                        <a:t>9:30 - 10:00</a:t>
                      </a:r>
                      <a:endParaRPr lang="es-CL" sz="16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es-MX" sz="1600" dirty="0"/>
                        <a:t>Bienvenida/Palabras de Apertura.</a:t>
                      </a:r>
                      <a:endParaRPr lang="es-CL" sz="1600" dirty="0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4887964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s-MX" sz="1600" b="1" dirty="0"/>
                        <a:t>10:00 - 10:15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es-MX" sz="1600" dirty="0"/>
                        <a:t>Fotografía oficial.</a:t>
                      </a:r>
                      <a:endParaRPr lang="es-CL" sz="1600" dirty="0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142591855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s-MX" sz="1600" b="1" dirty="0"/>
                        <a:t>10:15 - 10:45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es-MX" sz="1600" b="1" dirty="0" smtClean="0"/>
                        <a:t>COFFEE </a:t>
                      </a:r>
                      <a:r>
                        <a:rPr lang="es-MX" sz="1600" b="1" dirty="0"/>
                        <a:t>BREAK</a:t>
                      </a:r>
                      <a:endParaRPr lang="es-CL" sz="16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MX" sz="1600" b="1" dirty="0"/>
                        <a:t>Comedor CIMAR</a:t>
                      </a:r>
                      <a:endParaRPr lang="es-CL" sz="1600" b="1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426714358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s-MX" sz="1600" b="1" dirty="0"/>
                        <a:t>10:45 - 11:15</a:t>
                      </a:r>
                      <a:endParaRPr lang="es-CL" sz="16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es-MX" sz="1600" b="0" dirty="0"/>
                        <a:t>“Introducción a incidentes de contaminación marina y el papel de ITOPF”</a:t>
                      </a:r>
                    </a:p>
                    <a:p>
                      <a:pPr algn="l"/>
                      <a:r>
                        <a:rPr lang="es-MX" sz="1600" b="0" dirty="0"/>
                        <a:t> Expone:  Angela Pinzón, Senior </a:t>
                      </a:r>
                      <a:r>
                        <a:rPr lang="es-MX" sz="1600" b="0" dirty="0" err="1"/>
                        <a:t>Technical</a:t>
                      </a:r>
                      <a:r>
                        <a:rPr lang="es-MX" sz="1600" b="0" dirty="0"/>
                        <a:t> </a:t>
                      </a:r>
                      <a:r>
                        <a:rPr lang="es-MX" sz="1600" b="0" dirty="0" err="1"/>
                        <a:t>Adviser</a:t>
                      </a:r>
                      <a:r>
                        <a:rPr lang="es-MX" sz="1600" b="0" dirty="0"/>
                        <a:t>, ITOPF.</a:t>
                      </a:r>
                    </a:p>
                  </a:txBody>
                  <a:tcPr/>
                </a:tc>
                <a:tc rowSpan="3">
                  <a:txBody>
                    <a:bodyPr/>
                    <a:lstStyle/>
                    <a:p>
                      <a:pPr algn="ctr"/>
                      <a:endParaRPr lang="es-MX" sz="1600" dirty="0"/>
                    </a:p>
                    <a:p>
                      <a:pPr algn="ctr"/>
                      <a:endParaRPr lang="es-MX" sz="1600" dirty="0"/>
                    </a:p>
                    <a:p>
                      <a:pPr algn="ctr"/>
                      <a:endParaRPr lang="es-MX" sz="1600" dirty="0"/>
                    </a:p>
                    <a:p>
                      <a:pPr algn="ctr"/>
                      <a:r>
                        <a:rPr lang="es-MX" sz="1600" dirty="0"/>
                        <a:t>Auditorio CIMAR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16751262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s-MX" sz="1600" b="1" dirty="0"/>
                        <a:t>11:15 – 12:00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es-MX" sz="1600" b="0" dirty="0"/>
                        <a:t>“Impactos ambientales y económicos de un derrame de hidrocarburos.”</a:t>
                      </a:r>
                    </a:p>
                    <a:p>
                      <a:pPr algn="l"/>
                      <a:r>
                        <a:rPr lang="es-MX" sz="1600" b="0" dirty="0"/>
                        <a:t>Expone:  Marta Panero, </a:t>
                      </a:r>
                      <a:r>
                        <a:rPr lang="es-MX" sz="1600" b="0" dirty="0" err="1"/>
                        <a:t>Technical</a:t>
                      </a:r>
                      <a:r>
                        <a:rPr lang="es-MX" sz="1600" b="0" dirty="0"/>
                        <a:t> </a:t>
                      </a:r>
                      <a:r>
                        <a:rPr lang="es-MX" sz="1600" b="0" dirty="0" err="1"/>
                        <a:t>Adviser</a:t>
                      </a:r>
                      <a:r>
                        <a:rPr lang="es-MX" sz="1600" b="0" dirty="0"/>
                        <a:t>, ITOPF.</a:t>
                      </a:r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48724797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s-MX" sz="1600" b="1" dirty="0"/>
                        <a:t>12:00 – 12:30</a:t>
                      </a:r>
                      <a:endParaRPr lang="es-CL" sz="16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es-MX" sz="1600" b="0" dirty="0"/>
                        <a:t>“Gestión y preparación para incidentes.”</a:t>
                      </a:r>
                    </a:p>
                    <a:p>
                      <a:pPr algn="l"/>
                      <a:r>
                        <a:rPr lang="es-MX" sz="1600" b="0" dirty="0"/>
                        <a:t>Expone:  Miguel </a:t>
                      </a:r>
                      <a:r>
                        <a:rPr lang="es-MX" sz="1600" b="0" dirty="0" err="1"/>
                        <a:t>Ciriero</a:t>
                      </a:r>
                      <a:r>
                        <a:rPr lang="es-MX" sz="1600" b="0" dirty="0"/>
                        <a:t>, Senior </a:t>
                      </a:r>
                      <a:r>
                        <a:rPr lang="es-MX" sz="1600" b="0" dirty="0" err="1"/>
                        <a:t>Technical</a:t>
                      </a:r>
                      <a:r>
                        <a:rPr lang="es-MX" sz="1600" b="0" dirty="0"/>
                        <a:t> </a:t>
                      </a:r>
                      <a:r>
                        <a:rPr lang="es-MX" sz="1600" b="0" dirty="0" err="1"/>
                        <a:t>Adviser</a:t>
                      </a:r>
                      <a:r>
                        <a:rPr lang="es-MX" sz="1600" b="0" dirty="0"/>
                        <a:t>, ITOPF.</a:t>
                      </a:r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82245493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s-MX" sz="1600" b="1" dirty="0"/>
                        <a:t>12:30 – 14:00</a:t>
                      </a:r>
                      <a:endParaRPr lang="es-CL" sz="16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es-MX" sz="1600" b="1" dirty="0"/>
                        <a:t>ALMUERZO</a:t>
                      </a:r>
                      <a:endParaRPr lang="es-CL" sz="16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MX" sz="1600" b="1" dirty="0"/>
                        <a:t>Comedor CIMAR</a:t>
                      </a:r>
                      <a:endParaRPr lang="es-CL" sz="1600" b="1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117012919"/>
                  </a:ext>
                </a:extLst>
              </a:tr>
            </a:tbl>
          </a:graphicData>
        </a:graphic>
      </p:graphicFrame>
      <p:pic>
        <p:nvPicPr>
          <p:cNvPr id="8" name="Imagen 7">
            <a:extLst>
              <a:ext uri="{FF2B5EF4-FFF2-40B4-BE49-F238E27FC236}">
                <a16:creationId xmlns:a16="http://schemas.microsoft.com/office/drawing/2014/main" id="{B663137F-E02C-CA23-FA10-FA1D67D8A255}"/>
              </a:ext>
            </a:extLst>
          </p:cNvPr>
          <p:cNvPicPr>
            <a:picLocks noChangeAspect="1"/>
          </p:cNvPicPr>
          <p:nvPr/>
        </p:nvPicPr>
        <p:blipFill>
          <a:blip r:embed="rId6" cstate="screen">
            <a:biLevel thresh="25000"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20664736">
            <a:off x="1320510" y="545047"/>
            <a:ext cx="1132210" cy="1142339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2322917901"/>
      </p:ext>
    </p:extLst>
  </p:cSld>
  <p:clrMapOvr>
    <a:masterClrMapping/>
  </p:clrMapOvr>
  <p:transition spd="slow">
    <p:push dir="u"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BB7C89B-5A07-EAAD-05F5-BA8336EA015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0A85EFF6-F38C-34B0-4573-7E8CF6F2F20C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3" name="Subtítulo 2">
            <a:extLst>
              <a:ext uri="{FF2B5EF4-FFF2-40B4-BE49-F238E27FC236}">
                <a16:creationId xmlns:a16="http://schemas.microsoft.com/office/drawing/2014/main" id="{5C03593B-3B85-1DC3-F969-EE7DF4D02012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s-CL"/>
          </a:p>
        </p:txBody>
      </p:sp>
      <p:pic>
        <p:nvPicPr>
          <p:cNvPr id="5" name="Imagen 4">
            <a:extLst>
              <a:ext uri="{FF2B5EF4-FFF2-40B4-BE49-F238E27FC236}">
                <a16:creationId xmlns:a16="http://schemas.microsoft.com/office/drawing/2014/main" id="{BFCA02F6-6BD3-BEDF-7A30-A01FE905F27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121920"/>
            <a:ext cx="12192000" cy="6979920"/>
          </a:xfrm>
          <a:prstGeom prst="rect">
            <a:avLst/>
          </a:prstGeom>
        </p:spPr>
      </p:pic>
      <p:cxnSp>
        <p:nvCxnSpPr>
          <p:cNvPr id="6" name="Conector recto 5">
            <a:extLst>
              <a:ext uri="{FF2B5EF4-FFF2-40B4-BE49-F238E27FC236}">
                <a16:creationId xmlns:a16="http://schemas.microsoft.com/office/drawing/2014/main" id="{DA7AA1B3-1116-8C05-43BC-514D4A068111}"/>
              </a:ext>
            </a:extLst>
          </p:cNvPr>
          <p:cNvCxnSpPr>
            <a:cxnSpLocks/>
          </p:cNvCxnSpPr>
          <p:nvPr/>
        </p:nvCxnSpPr>
        <p:spPr>
          <a:xfrm>
            <a:off x="1022069" y="728894"/>
            <a:ext cx="10147862" cy="0"/>
          </a:xfrm>
          <a:prstGeom prst="line">
            <a:avLst/>
          </a:prstGeom>
          <a:ln w="19050">
            <a:solidFill>
              <a:schemeClr val="accent4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7" name="Imagen 6">
            <a:extLst>
              <a:ext uri="{FF2B5EF4-FFF2-40B4-BE49-F238E27FC236}">
                <a16:creationId xmlns:a16="http://schemas.microsoft.com/office/drawing/2014/main" id="{60B72287-38A4-26A3-C98D-CC9AB9B7A99A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10000" b="90000" l="10000" r="90000">
                        <a14:foregroundMark x1="56007" y1="39679" x2="56007" y2="39679"/>
                        <a14:foregroundMark x1="60237" y1="37479" x2="60237" y2="37479"/>
                        <a14:foregroundMark x1="64382" y1="37648" x2="64382" y2="37648"/>
                        <a14:foregroundMark x1="60998" y1="40525" x2="60998" y2="40525"/>
                        <a14:foregroundMark x1="54146" y1="42893" x2="54146" y2="42893"/>
                        <a14:foregroundMark x1="51523" y1="50085" x2="51523" y2="50085"/>
                        <a14:foregroundMark x1="67428" y1="58291" x2="67428" y2="58291"/>
                        <a14:foregroundMark x1="62775" y1="53130" x2="62775" y2="53130"/>
                        <a14:foregroundMark x1="63706" y1="48646" x2="63706" y2="48646"/>
                        <a14:foregroundMark x1="70812" y1="47039" x2="70812" y2="47039"/>
                        <a14:foregroundMark x1="69797" y1="50592" x2="69797" y2="50592"/>
                        <a14:foregroundMark x1="72250" y1="50592" x2="72250" y2="50592"/>
                        <a14:foregroundMark x1="74112" y1="50592" x2="74112" y2="50592"/>
                        <a14:foregroundMark x1="67428" y1="50254" x2="67428" y2="50254"/>
                        <a14:foregroundMark x1="61337" y1="50423" x2="61337" y2="50423"/>
                        <a14:foregroundMark x1="38071" y1="63452" x2="38071" y2="63452"/>
                        <a14:foregroundMark x1="33418" y1="63283" x2="33418" y2="63283"/>
                        <a14:foregroundMark x1="34264" y1="63452" x2="34264" y2="63452"/>
                        <a14:foregroundMark x1="56684" y1="84856" x2="56684" y2="84856"/>
                        <a14:foregroundMark x1="50931" y1="86971" x2="50931" y2="86971"/>
                        <a14:foregroundMark x1="59898" y1="86971" x2="59898" y2="86971"/>
                        <a14:foregroundMark x1="69036" y1="80372" x2="69036" y2="80372"/>
                        <a14:foregroundMark x1="67766" y1="72589" x2="67766" y2="72589"/>
                        <a14:foregroundMark x1="76227" y1="72843" x2="76227" y2="72843"/>
                        <a14:foregroundMark x1="52369" y1="74788" x2="52369" y2="74788"/>
                        <a14:foregroundMark x1="38579" y1="74958" x2="38579" y2="74958"/>
                        <a14:foregroundMark x1="32487" y1="74788" x2="32487" y2="74788"/>
                        <a14:foregroundMark x1="27665" y1="74281" x2="27665" y2="74281"/>
                        <a14:foregroundMark x1="44332" y1="71912" x2="44332" y2="71912"/>
                        <a14:foregroundMark x1="56176" y1="71574" x2="56176" y2="71574"/>
                        <a14:foregroundMark x1="61337" y1="80372" x2="61337" y2="80372"/>
                        <a14:foregroundMark x1="59898" y1="80118" x2="59898" y2="80118"/>
                        <a14:foregroundMark x1="54738" y1="80541" x2="54738" y2="80541"/>
                        <a14:foregroundMark x1="49154" y1="81049" x2="49154" y2="81049"/>
                        <a14:foregroundMark x1="51861" y1="80880" x2="51861" y2="80880"/>
                        <a14:foregroundMark x1="47716" y1="81049" x2="47716" y2="81049"/>
                        <a14:foregroundMark x1="45008" y1="81049" x2="45008" y2="81049"/>
                        <a14:foregroundMark x1="41963" y1="81049" x2="41963" y2="81049"/>
                        <a14:foregroundMark x1="38409" y1="81049" x2="38409" y2="81049"/>
                        <a14:foregroundMark x1="48054" y1="86041" x2="48054" y2="86041"/>
                        <a14:foregroundMark x1="54738" y1="86802" x2="54738" y2="86802"/>
                        <a14:foregroundMark x1="45178" y1="86802" x2="45178" y2="86802"/>
                        <a14:foregroundMark x1="56176" y1="86464" x2="56176" y2="86464"/>
                        <a14:foregroundMark x1="70135" y1="51184" x2="70135" y2="51184"/>
                        <a14:foregroundMark x1="32149" y1="63113" x2="32149" y2="63113"/>
                        <a14:foregroundMark x1="29780" y1="62690" x2="29780" y2="62690"/>
                        <a14:foregroundMark x1="28426" y1="62690" x2="28426" y2="62690"/>
                        <a14:foregroundMark x1="27750" y1="62690" x2="27750" y2="62690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072037" y="87646"/>
            <a:ext cx="1034717" cy="1034717"/>
          </a:xfrm>
          <a:prstGeom prst="rect">
            <a:avLst/>
          </a:prstGeom>
          <a:ln>
            <a:noFill/>
          </a:ln>
        </p:spPr>
      </p:pic>
      <p:cxnSp>
        <p:nvCxnSpPr>
          <p:cNvPr id="10" name="Conector recto 9">
            <a:extLst>
              <a:ext uri="{FF2B5EF4-FFF2-40B4-BE49-F238E27FC236}">
                <a16:creationId xmlns:a16="http://schemas.microsoft.com/office/drawing/2014/main" id="{B50C5CB8-1AC7-ACC7-C7F9-87A8D28ABEE9}"/>
              </a:ext>
            </a:extLst>
          </p:cNvPr>
          <p:cNvCxnSpPr>
            <a:cxnSpLocks/>
          </p:cNvCxnSpPr>
          <p:nvPr/>
        </p:nvCxnSpPr>
        <p:spPr>
          <a:xfrm>
            <a:off x="7976483" y="6641129"/>
            <a:ext cx="4215517" cy="0"/>
          </a:xfrm>
          <a:prstGeom prst="line">
            <a:avLst/>
          </a:prstGeom>
          <a:ln w="12700">
            <a:solidFill>
              <a:schemeClr val="accent4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CuadroTexto 11">
            <a:extLst>
              <a:ext uri="{FF2B5EF4-FFF2-40B4-BE49-F238E27FC236}">
                <a16:creationId xmlns:a16="http://schemas.microsoft.com/office/drawing/2014/main" id="{80AD6667-1B69-7F48-27F9-8E8F99A00EF7}"/>
              </a:ext>
            </a:extLst>
          </p:cNvPr>
          <p:cNvSpPr txBox="1"/>
          <p:nvPr/>
        </p:nvSpPr>
        <p:spPr>
          <a:xfrm>
            <a:off x="5362241" y="6271797"/>
            <a:ext cx="979755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CL" sz="1100" dirty="0">
                <a:solidFill>
                  <a:schemeClr val="bg1"/>
                </a:solidFill>
                <a:latin typeface="Arial Narrow" panose="020B0604020202020204" pitchFamily="34" charset="0"/>
                <a:cs typeface="Arial Narrow" panose="020B0604020202020204" pitchFamily="34" charset="0"/>
              </a:rPr>
              <a:t>PATRIOTISMO</a:t>
            </a:r>
          </a:p>
        </p:txBody>
      </p:sp>
      <p:sp>
        <p:nvSpPr>
          <p:cNvPr id="13" name="CuadroTexto 12">
            <a:extLst>
              <a:ext uri="{FF2B5EF4-FFF2-40B4-BE49-F238E27FC236}">
                <a16:creationId xmlns:a16="http://schemas.microsoft.com/office/drawing/2014/main" id="{2C2E9B87-70D8-B2B9-1D91-0B22CB00A69C}"/>
              </a:ext>
            </a:extLst>
          </p:cNvPr>
          <p:cNvSpPr txBox="1"/>
          <p:nvPr/>
        </p:nvSpPr>
        <p:spPr>
          <a:xfrm>
            <a:off x="4215518" y="6533407"/>
            <a:ext cx="3760965" cy="21544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CL" sz="800" i="1" spc="300" dirty="0">
                <a:solidFill>
                  <a:schemeClr val="bg1"/>
                </a:solidFill>
                <a:latin typeface="Arial Narrow" panose="020B0604020202020204" pitchFamily="34" charset="0"/>
                <a:cs typeface="Arial Narrow" panose="020B0604020202020204" pitchFamily="34" charset="0"/>
              </a:rPr>
              <a:t>Honor – Lealtad – Valentia – Integridad - Deber</a:t>
            </a:r>
          </a:p>
        </p:txBody>
      </p:sp>
      <p:cxnSp>
        <p:nvCxnSpPr>
          <p:cNvPr id="15" name="Conector recto 14">
            <a:extLst>
              <a:ext uri="{FF2B5EF4-FFF2-40B4-BE49-F238E27FC236}">
                <a16:creationId xmlns:a16="http://schemas.microsoft.com/office/drawing/2014/main" id="{06F6D9A7-4869-C6D9-461A-7E45D4510308}"/>
              </a:ext>
            </a:extLst>
          </p:cNvPr>
          <p:cNvCxnSpPr>
            <a:cxnSpLocks/>
          </p:cNvCxnSpPr>
          <p:nvPr/>
        </p:nvCxnSpPr>
        <p:spPr>
          <a:xfrm>
            <a:off x="-11578" y="6641129"/>
            <a:ext cx="4215517" cy="0"/>
          </a:xfrm>
          <a:prstGeom prst="line">
            <a:avLst/>
          </a:prstGeom>
          <a:ln w="12700">
            <a:solidFill>
              <a:schemeClr val="accent4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CuadroTexto 36">
            <a:extLst>
              <a:ext uri="{FF2B5EF4-FFF2-40B4-BE49-F238E27FC236}">
                <a16:creationId xmlns:a16="http://schemas.microsoft.com/office/drawing/2014/main" id="{D7F441EC-1430-EE85-6FFD-C9966225C37A}"/>
              </a:ext>
            </a:extLst>
          </p:cNvPr>
          <p:cNvSpPr>
            <a:spLocks/>
          </p:cNvSpPr>
          <p:nvPr/>
        </p:nvSpPr>
        <p:spPr bwMode="auto">
          <a:xfrm>
            <a:off x="3062435" y="403123"/>
            <a:ext cx="5507454" cy="280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lang="es-ES" sz="1200" b="0" i="0" u="none" strike="noStrike" cap="none" spc="0" dirty="0">
                <a:ln>
                  <a:noFill/>
                </a:ln>
                <a:solidFill>
                  <a:srgbClr val="FFC000"/>
                </a:solidFill>
                <a:latin typeface="Arial"/>
                <a:ea typeface="Calibri"/>
                <a:cs typeface="Arial"/>
              </a:rPr>
              <a:t>DIRECCIÓN DE INTERESES MARÍTIMOS Y MEDIO AMBIENTE ACUÁTICO</a:t>
            </a:r>
            <a:endParaRPr dirty="0">
              <a:solidFill>
                <a:srgbClr val="FFC000"/>
              </a:solidFill>
            </a:endParaRPr>
          </a:p>
        </p:txBody>
      </p:sp>
      <p:pic>
        <p:nvPicPr>
          <p:cNvPr id="16" name="Imagen 4">
            <a:extLst>
              <a:ext uri="{FF2B5EF4-FFF2-40B4-BE49-F238E27FC236}">
                <a16:creationId xmlns:a16="http://schemas.microsoft.com/office/drawing/2014/main" id="{2A6F93BB-90B6-EA8F-1880-CBF613E1B31C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/>
        </p:blipFill>
        <p:spPr bwMode="auto">
          <a:xfrm>
            <a:off x="0" y="87646"/>
            <a:ext cx="939687" cy="1048652"/>
          </a:xfrm>
          <a:prstGeom prst="rect">
            <a:avLst/>
          </a:prstGeom>
        </p:spPr>
      </p:pic>
      <p:graphicFrame>
        <p:nvGraphicFramePr>
          <p:cNvPr id="9" name="Tabla 8">
            <a:extLst>
              <a:ext uri="{FF2B5EF4-FFF2-40B4-BE49-F238E27FC236}">
                <a16:creationId xmlns:a16="http://schemas.microsoft.com/office/drawing/2014/main" id="{E74636B3-9DFB-30E4-72E4-18A730D6BFD6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66860072"/>
              </p:ext>
            </p:extLst>
          </p:nvPr>
        </p:nvGraphicFramePr>
        <p:xfrm>
          <a:off x="188673" y="1777546"/>
          <a:ext cx="11814654" cy="4368800"/>
        </p:xfrm>
        <a:graphic>
          <a:graphicData uri="http://schemas.openxmlformats.org/drawingml/2006/table">
            <a:tbl>
              <a:tblPr firstRow="1" bandRow="1">
                <a:tableStyleId>{7DF18680-E054-41AD-8BC1-D1AEF772440D}</a:tableStyleId>
              </a:tblPr>
              <a:tblGrid>
                <a:gridCol w="1622389">
                  <a:extLst>
                    <a:ext uri="{9D8B030D-6E8A-4147-A177-3AD203B41FA5}">
                      <a16:colId xmlns:a16="http://schemas.microsoft.com/office/drawing/2014/main" val="3421959476"/>
                    </a:ext>
                  </a:extLst>
                </a:gridCol>
                <a:gridCol w="7572959">
                  <a:extLst>
                    <a:ext uri="{9D8B030D-6E8A-4147-A177-3AD203B41FA5}">
                      <a16:colId xmlns:a16="http://schemas.microsoft.com/office/drawing/2014/main" val="147245343"/>
                    </a:ext>
                  </a:extLst>
                </a:gridCol>
                <a:gridCol w="2619306">
                  <a:extLst>
                    <a:ext uri="{9D8B030D-6E8A-4147-A177-3AD203B41FA5}">
                      <a16:colId xmlns:a16="http://schemas.microsoft.com/office/drawing/2014/main" val="2342296222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s-MX" sz="1600" dirty="0"/>
                        <a:t>HORA</a:t>
                      </a:r>
                      <a:endParaRPr lang="es-CL" sz="1600" dirty="0"/>
                    </a:p>
                  </a:txBody>
                  <a:tcPr>
                    <a:solidFill>
                      <a:schemeClr val="accent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MX" sz="1600" dirty="0"/>
                        <a:t>EVENTO</a:t>
                      </a:r>
                      <a:endParaRPr lang="es-CL" sz="1600" dirty="0"/>
                    </a:p>
                  </a:txBody>
                  <a:tcPr>
                    <a:solidFill>
                      <a:schemeClr val="accent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MX" sz="1600" dirty="0"/>
                        <a:t>LUGAR</a:t>
                      </a:r>
                      <a:endParaRPr lang="es-CL" sz="1600" dirty="0"/>
                    </a:p>
                  </a:txBody>
                  <a:tcPr>
                    <a:solidFill>
                      <a:schemeClr val="accent1">
                        <a:lumMod val="7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5023358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s-MX" sz="1600" b="1" dirty="0"/>
                        <a:t>12:30 – 14:00</a:t>
                      </a:r>
                      <a:endParaRPr lang="es-CL" sz="16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es-MX" sz="1600" b="1" dirty="0"/>
                        <a:t>ALMUERZO</a:t>
                      </a:r>
                      <a:endParaRPr lang="es-CL" sz="16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MX" sz="1600" b="1" dirty="0"/>
                        <a:t>Comedor CIMAR</a:t>
                      </a:r>
                      <a:endParaRPr lang="es-CL" sz="1600" b="1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11701291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s-MX" sz="1600" b="1" dirty="0"/>
                        <a:t>14:00 – 14:20</a:t>
                      </a:r>
                      <a:endParaRPr lang="es-CL" sz="16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es-MX" sz="1600" b="0" dirty="0"/>
                        <a:t>“Los convenios internacionales y la presentación de reclamos”</a:t>
                      </a:r>
                    </a:p>
                    <a:p>
                      <a:pPr algn="l"/>
                      <a:r>
                        <a:rPr lang="es-MX" sz="1600" b="0" dirty="0"/>
                        <a:t>Expone:  Sr. Andrew Cave , CEO Cave Liquidadores de Seguros.</a:t>
                      </a:r>
                    </a:p>
                  </a:txBody>
                  <a:tcPr/>
                </a:tc>
                <a:tc rowSpan="3">
                  <a:txBody>
                    <a:bodyPr/>
                    <a:lstStyle/>
                    <a:p>
                      <a:pPr algn="ctr"/>
                      <a:endParaRPr lang="es-MX" sz="1600" dirty="0"/>
                    </a:p>
                    <a:p>
                      <a:pPr algn="ctr"/>
                      <a:endParaRPr lang="es-MX" sz="1600" dirty="0"/>
                    </a:p>
                    <a:p>
                      <a:pPr algn="ctr"/>
                      <a:endParaRPr lang="es-MX" sz="1600" dirty="0"/>
                    </a:p>
                    <a:p>
                      <a:pPr algn="ctr"/>
                      <a:r>
                        <a:rPr lang="es-MX" sz="1600" dirty="0"/>
                        <a:t>Auditorio CIMAR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94800357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s-MX" sz="1600" b="1" dirty="0"/>
                        <a:t>14:20 – 14:40</a:t>
                      </a:r>
                      <a:endParaRPr lang="es-CL" sz="16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es-MX" sz="1600" dirty="0"/>
                        <a:t>“El Papel de los Clubes P &amp; I y los corresponsales después de un incidente.”</a:t>
                      </a:r>
                    </a:p>
                    <a:p>
                      <a:pPr algn="l"/>
                      <a:r>
                        <a:rPr lang="es-MX" sz="1600" dirty="0"/>
                        <a:t>Expone:  Sr. Andrew Cave, CEO Cave Liquidadores de Seguros.</a:t>
                      </a:r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86798172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MX" sz="1600" b="1" dirty="0"/>
                        <a:t>14:40 – 15:10</a:t>
                      </a:r>
                      <a:endParaRPr lang="es-CL" sz="1600" b="1" dirty="0"/>
                    </a:p>
                    <a:p>
                      <a:pPr algn="ctr"/>
                      <a:endParaRPr lang="es-CL" sz="16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es-MX" sz="1600" dirty="0"/>
                        <a:t>“Plan de Contingencia: Contexto de Chile.”</a:t>
                      </a:r>
                    </a:p>
                    <a:p>
                      <a:pPr algn="l"/>
                      <a:r>
                        <a:rPr lang="es-MX" sz="1600" dirty="0"/>
                        <a:t>Expone: CF LT Fernando Gallegos Rodríguez , Jefe Departamento Protección del Medio Ambiente Acuático, Respuesta a la Contaminación y Cambio Climático. </a:t>
                      </a:r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algn="ctr"/>
                      <a:endParaRPr lang="es-CL" sz="16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8923818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s-MX" sz="1600" b="1" dirty="0"/>
                        <a:t>15:10 – 15:40</a:t>
                      </a:r>
                      <a:endParaRPr lang="es-CL" sz="16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MX" sz="1600" b="1" dirty="0" smtClean="0"/>
                        <a:t>COFFEE </a:t>
                      </a:r>
                      <a:r>
                        <a:rPr lang="es-MX" sz="1600" b="1" dirty="0"/>
                        <a:t>BREAK</a:t>
                      </a:r>
                      <a:endParaRPr lang="es-CL" sz="16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MX" sz="1600" b="1" dirty="0"/>
                        <a:t>Comedor CIMAR</a:t>
                      </a:r>
                      <a:endParaRPr lang="es-CL" sz="1600" b="1" dirty="0"/>
                    </a:p>
                    <a:p>
                      <a:pPr algn="ctr"/>
                      <a:endParaRPr lang="es-CL" sz="16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8915753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MX" sz="1600" b="1" dirty="0"/>
                        <a:t>15:40 – 16:40</a:t>
                      </a:r>
                      <a:endParaRPr lang="es-CL" sz="1600" b="1" dirty="0"/>
                    </a:p>
                    <a:p>
                      <a:pPr algn="ctr"/>
                      <a:endParaRPr lang="es-CL" sz="16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es-MX" sz="1600" dirty="0"/>
                        <a:t>“Experiencias recientes en respuesta a la contaminación: Caso M/N Fusión, en Jurisdicción de la Gobernación Marítima de Puerto Montt.”</a:t>
                      </a:r>
                    </a:p>
                    <a:p>
                      <a:pPr algn="l"/>
                      <a:r>
                        <a:rPr lang="es-MX" sz="1600" dirty="0"/>
                        <a:t>Expone: CF LT Sebastián Bravo Donoso (Capitán de Puerto de Puerto Montt)</a:t>
                      </a:r>
                    </a:p>
                    <a:p>
                      <a:pPr algn="l"/>
                      <a:endParaRPr lang="es-MX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s-MX" sz="1600" dirty="0"/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s-MX" sz="1600" dirty="0"/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MX" sz="1600" dirty="0"/>
                        <a:t>Auditorio CIMAR</a:t>
                      </a:r>
                    </a:p>
                    <a:p>
                      <a:pPr algn="ctr"/>
                      <a:endParaRPr lang="es-CL" sz="16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852755556"/>
                  </a:ext>
                </a:extLst>
              </a:tr>
            </a:tbl>
          </a:graphicData>
        </a:graphic>
      </p:graphicFrame>
      <p:pic>
        <p:nvPicPr>
          <p:cNvPr id="8" name="Imagen 7">
            <a:extLst>
              <a:ext uri="{FF2B5EF4-FFF2-40B4-BE49-F238E27FC236}">
                <a16:creationId xmlns:a16="http://schemas.microsoft.com/office/drawing/2014/main" id="{86CED318-B5A1-4DA2-D5F2-A59F093C6A07}"/>
              </a:ext>
            </a:extLst>
          </p:cNvPr>
          <p:cNvPicPr>
            <a:picLocks noChangeAspect="1"/>
          </p:cNvPicPr>
          <p:nvPr/>
        </p:nvPicPr>
        <p:blipFill>
          <a:blip r:embed="rId6" cstate="screen">
            <a:biLevel thresh="25000"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20664736">
            <a:off x="1320510" y="545047"/>
            <a:ext cx="1132210" cy="1142339"/>
          </a:xfrm>
          <a:prstGeom prst="rect">
            <a:avLst/>
          </a:prstGeom>
          <a:noFill/>
        </p:spPr>
      </p:pic>
      <p:sp>
        <p:nvSpPr>
          <p:cNvPr id="11" name="CuadroTexto 10">
            <a:extLst>
              <a:ext uri="{FF2B5EF4-FFF2-40B4-BE49-F238E27FC236}">
                <a16:creationId xmlns:a16="http://schemas.microsoft.com/office/drawing/2014/main" id="{1A1C43A8-F9DF-53DF-268A-DE1C70F781E5}"/>
              </a:ext>
            </a:extLst>
          </p:cNvPr>
          <p:cNvSpPr txBox="1"/>
          <p:nvPr/>
        </p:nvSpPr>
        <p:spPr>
          <a:xfrm>
            <a:off x="1343724" y="617041"/>
            <a:ext cx="9126373" cy="11387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3400" b="1" spc="225" dirty="0">
                <a:solidFill>
                  <a:schemeClr val="bg1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PROGRAMA 7 DE JULIO</a:t>
            </a:r>
          </a:p>
          <a:p>
            <a:pPr algn="ctr"/>
            <a:r>
              <a:rPr lang="es-ES" sz="3400" b="1" spc="225" dirty="0" smtClean="0">
                <a:solidFill>
                  <a:schemeClr val="bg1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PM</a:t>
            </a:r>
            <a:endParaRPr lang="es-ES_tradnl" sz="3400" b="1" spc="225" dirty="0">
              <a:solidFill>
                <a:schemeClr val="bg1"/>
              </a:solidFill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77606290"/>
      </p:ext>
    </p:extLst>
  </p:cSld>
  <p:clrMapOvr>
    <a:masterClrMapping/>
  </p:clrMapOvr>
  <p:transition spd="slow">
    <p:push dir="u"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2741560-2AB9-7942-2558-F9592498EF8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9CA818FC-EB98-B508-84BB-6F36E1BB9341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3" name="Subtítulo 2">
            <a:extLst>
              <a:ext uri="{FF2B5EF4-FFF2-40B4-BE49-F238E27FC236}">
                <a16:creationId xmlns:a16="http://schemas.microsoft.com/office/drawing/2014/main" id="{1929CF41-29F1-07E9-81B1-32E443CF084A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s-CL"/>
          </a:p>
        </p:txBody>
      </p:sp>
      <p:pic>
        <p:nvPicPr>
          <p:cNvPr id="5" name="Imagen 4">
            <a:extLst>
              <a:ext uri="{FF2B5EF4-FFF2-40B4-BE49-F238E27FC236}">
                <a16:creationId xmlns:a16="http://schemas.microsoft.com/office/drawing/2014/main" id="{531CE00E-AE5B-7461-293D-D01A2BE37C5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121920"/>
            <a:ext cx="12192000" cy="6979920"/>
          </a:xfrm>
          <a:prstGeom prst="rect">
            <a:avLst/>
          </a:prstGeom>
        </p:spPr>
      </p:pic>
      <p:cxnSp>
        <p:nvCxnSpPr>
          <p:cNvPr id="6" name="Conector recto 5">
            <a:extLst>
              <a:ext uri="{FF2B5EF4-FFF2-40B4-BE49-F238E27FC236}">
                <a16:creationId xmlns:a16="http://schemas.microsoft.com/office/drawing/2014/main" id="{02EB219E-1489-B5F9-CF4F-43B7317FDD70}"/>
              </a:ext>
            </a:extLst>
          </p:cNvPr>
          <p:cNvCxnSpPr>
            <a:cxnSpLocks/>
          </p:cNvCxnSpPr>
          <p:nvPr/>
        </p:nvCxnSpPr>
        <p:spPr>
          <a:xfrm>
            <a:off x="1022069" y="728894"/>
            <a:ext cx="10147862" cy="0"/>
          </a:xfrm>
          <a:prstGeom prst="line">
            <a:avLst/>
          </a:prstGeom>
          <a:ln w="19050">
            <a:solidFill>
              <a:schemeClr val="accent4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7" name="Imagen 6">
            <a:extLst>
              <a:ext uri="{FF2B5EF4-FFF2-40B4-BE49-F238E27FC236}">
                <a16:creationId xmlns:a16="http://schemas.microsoft.com/office/drawing/2014/main" id="{64420BB1-5961-4831-D664-9B1D9AE025CA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10000" b="90000" l="10000" r="90000">
                        <a14:foregroundMark x1="56007" y1="39679" x2="56007" y2="39679"/>
                        <a14:foregroundMark x1="60237" y1="37479" x2="60237" y2="37479"/>
                        <a14:foregroundMark x1="64382" y1="37648" x2="64382" y2="37648"/>
                        <a14:foregroundMark x1="60998" y1="40525" x2="60998" y2="40525"/>
                        <a14:foregroundMark x1="54146" y1="42893" x2="54146" y2="42893"/>
                        <a14:foregroundMark x1="51523" y1="50085" x2="51523" y2="50085"/>
                        <a14:foregroundMark x1="67428" y1="58291" x2="67428" y2="58291"/>
                        <a14:foregroundMark x1="62775" y1="53130" x2="62775" y2="53130"/>
                        <a14:foregroundMark x1="63706" y1="48646" x2="63706" y2="48646"/>
                        <a14:foregroundMark x1="70812" y1="47039" x2="70812" y2="47039"/>
                        <a14:foregroundMark x1="69797" y1="50592" x2="69797" y2="50592"/>
                        <a14:foregroundMark x1="72250" y1="50592" x2="72250" y2="50592"/>
                        <a14:foregroundMark x1="74112" y1="50592" x2="74112" y2="50592"/>
                        <a14:foregroundMark x1="67428" y1="50254" x2="67428" y2="50254"/>
                        <a14:foregroundMark x1="61337" y1="50423" x2="61337" y2="50423"/>
                        <a14:foregroundMark x1="38071" y1="63452" x2="38071" y2="63452"/>
                        <a14:foregroundMark x1="33418" y1="63283" x2="33418" y2="63283"/>
                        <a14:foregroundMark x1="34264" y1="63452" x2="34264" y2="63452"/>
                        <a14:foregroundMark x1="56684" y1="84856" x2="56684" y2="84856"/>
                        <a14:foregroundMark x1="50931" y1="86971" x2="50931" y2="86971"/>
                        <a14:foregroundMark x1="59898" y1="86971" x2="59898" y2="86971"/>
                        <a14:foregroundMark x1="69036" y1="80372" x2="69036" y2="80372"/>
                        <a14:foregroundMark x1="67766" y1="72589" x2="67766" y2="72589"/>
                        <a14:foregroundMark x1="76227" y1="72843" x2="76227" y2="72843"/>
                        <a14:foregroundMark x1="52369" y1="74788" x2="52369" y2="74788"/>
                        <a14:foregroundMark x1="38579" y1="74958" x2="38579" y2="74958"/>
                        <a14:foregroundMark x1="32487" y1="74788" x2="32487" y2="74788"/>
                        <a14:foregroundMark x1="27665" y1="74281" x2="27665" y2="74281"/>
                        <a14:foregroundMark x1="44332" y1="71912" x2="44332" y2="71912"/>
                        <a14:foregroundMark x1="56176" y1="71574" x2="56176" y2="71574"/>
                        <a14:foregroundMark x1="61337" y1="80372" x2="61337" y2="80372"/>
                        <a14:foregroundMark x1="59898" y1="80118" x2="59898" y2="80118"/>
                        <a14:foregroundMark x1="54738" y1="80541" x2="54738" y2="80541"/>
                        <a14:foregroundMark x1="49154" y1="81049" x2="49154" y2="81049"/>
                        <a14:foregroundMark x1="51861" y1="80880" x2="51861" y2="80880"/>
                        <a14:foregroundMark x1="47716" y1="81049" x2="47716" y2="81049"/>
                        <a14:foregroundMark x1="45008" y1="81049" x2="45008" y2="81049"/>
                        <a14:foregroundMark x1="41963" y1="81049" x2="41963" y2="81049"/>
                        <a14:foregroundMark x1="38409" y1="81049" x2="38409" y2="81049"/>
                        <a14:foregroundMark x1="48054" y1="86041" x2="48054" y2="86041"/>
                        <a14:foregroundMark x1="54738" y1="86802" x2="54738" y2="86802"/>
                        <a14:foregroundMark x1="45178" y1="86802" x2="45178" y2="86802"/>
                        <a14:foregroundMark x1="56176" y1="86464" x2="56176" y2="86464"/>
                        <a14:foregroundMark x1="70135" y1="51184" x2="70135" y2="51184"/>
                        <a14:foregroundMark x1="32149" y1="63113" x2="32149" y2="63113"/>
                        <a14:foregroundMark x1="29780" y1="62690" x2="29780" y2="62690"/>
                        <a14:foregroundMark x1="28426" y1="62690" x2="28426" y2="62690"/>
                        <a14:foregroundMark x1="27750" y1="62690" x2="27750" y2="62690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072037" y="87646"/>
            <a:ext cx="1034717" cy="1034717"/>
          </a:xfrm>
          <a:prstGeom prst="rect">
            <a:avLst/>
          </a:prstGeom>
          <a:ln>
            <a:noFill/>
          </a:ln>
        </p:spPr>
      </p:pic>
      <p:cxnSp>
        <p:nvCxnSpPr>
          <p:cNvPr id="10" name="Conector recto 9">
            <a:extLst>
              <a:ext uri="{FF2B5EF4-FFF2-40B4-BE49-F238E27FC236}">
                <a16:creationId xmlns:a16="http://schemas.microsoft.com/office/drawing/2014/main" id="{98901A10-74A9-8301-BD05-4AC20412764A}"/>
              </a:ext>
            </a:extLst>
          </p:cNvPr>
          <p:cNvCxnSpPr>
            <a:cxnSpLocks/>
          </p:cNvCxnSpPr>
          <p:nvPr/>
        </p:nvCxnSpPr>
        <p:spPr>
          <a:xfrm>
            <a:off x="7976483" y="6641129"/>
            <a:ext cx="4215517" cy="0"/>
          </a:xfrm>
          <a:prstGeom prst="line">
            <a:avLst/>
          </a:prstGeom>
          <a:ln w="12700">
            <a:solidFill>
              <a:schemeClr val="accent4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CuadroTexto 11">
            <a:extLst>
              <a:ext uri="{FF2B5EF4-FFF2-40B4-BE49-F238E27FC236}">
                <a16:creationId xmlns:a16="http://schemas.microsoft.com/office/drawing/2014/main" id="{25B709F3-E726-D395-346A-BFE18FF96CF9}"/>
              </a:ext>
            </a:extLst>
          </p:cNvPr>
          <p:cNvSpPr txBox="1"/>
          <p:nvPr/>
        </p:nvSpPr>
        <p:spPr>
          <a:xfrm>
            <a:off x="5362241" y="6271797"/>
            <a:ext cx="979755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CL" sz="1100" dirty="0">
                <a:solidFill>
                  <a:schemeClr val="bg1"/>
                </a:solidFill>
                <a:latin typeface="Arial Narrow" panose="020B0604020202020204" pitchFamily="34" charset="0"/>
                <a:cs typeface="Arial Narrow" panose="020B0604020202020204" pitchFamily="34" charset="0"/>
              </a:rPr>
              <a:t>PATRIOTISMO</a:t>
            </a:r>
          </a:p>
        </p:txBody>
      </p:sp>
      <p:sp>
        <p:nvSpPr>
          <p:cNvPr id="13" name="CuadroTexto 12">
            <a:extLst>
              <a:ext uri="{FF2B5EF4-FFF2-40B4-BE49-F238E27FC236}">
                <a16:creationId xmlns:a16="http://schemas.microsoft.com/office/drawing/2014/main" id="{988AED43-8946-5115-FA64-67D76856312F}"/>
              </a:ext>
            </a:extLst>
          </p:cNvPr>
          <p:cNvSpPr txBox="1"/>
          <p:nvPr/>
        </p:nvSpPr>
        <p:spPr>
          <a:xfrm>
            <a:off x="4215518" y="6533407"/>
            <a:ext cx="3760965" cy="21544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CL" sz="800" i="1" spc="300" dirty="0">
                <a:solidFill>
                  <a:schemeClr val="bg1"/>
                </a:solidFill>
                <a:latin typeface="Arial Narrow" panose="020B0604020202020204" pitchFamily="34" charset="0"/>
                <a:cs typeface="Arial Narrow" panose="020B0604020202020204" pitchFamily="34" charset="0"/>
              </a:rPr>
              <a:t>Honor – Lealtad – Valentia – Integridad - Deber</a:t>
            </a:r>
          </a:p>
        </p:txBody>
      </p:sp>
      <p:cxnSp>
        <p:nvCxnSpPr>
          <p:cNvPr id="15" name="Conector recto 14">
            <a:extLst>
              <a:ext uri="{FF2B5EF4-FFF2-40B4-BE49-F238E27FC236}">
                <a16:creationId xmlns:a16="http://schemas.microsoft.com/office/drawing/2014/main" id="{D7E40521-6C9F-130B-9906-139BB21B48E3}"/>
              </a:ext>
            </a:extLst>
          </p:cNvPr>
          <p:cNvCxnSpPr>
            <a:cxnSpLocks/>
          </p:cNvCxnSpPr>
          <p:nvPr/>
        </p:nvCxnSpPr>
        <p:spPr>
          <a:xfrm>
            <a:off x="-11578" y="6641129"/>
            <a:ext cx="4215517" cy="0"/>
          </a:xfrm>
          <a:prstGeom prst="line">
            <a:avLst/>
          </a:prstGeom>
          <a:ln w="12700">
            <a:solidFill>
              <a:schemeClr val="accent4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CuadroTexto 36">
            <a:extLst>
              <a:ext uri="{FF2B5EF4-FFF2-40B4-BE49-F238E27FC236}">
                <a16:creationId xmlns:a16="http://schemas.microsoft.com/office/drawing/2014/main" id="{146D3CDD-E9A4-019F-046B-6868D4735098}"/>
              </a:ext>
            </a:extLst>
          </p:cNvPr>
          <p:cNvSpPr>
            <a:spLocks/>
          </p:cNvSpPr>
          <p:nvPr/>
        </p:nvSpPr>
        <p:spPr bwMode="auto">
          <a:xfrm>
            <a:off x="3062435" y="403123"/>
            <a:ext cx="5507454" cy="280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lang="es-ES" sz="1200" b="0" i="0" u="none" strike="noStrike" cap="none" spc="0" dirty="0">
                <a:ln>
                  <a:noFill/>
                </a:ln>
                <a:solidFill>
                  <a:srgbClr val="FFC000"/>
                </a:solidFill>
                <a:latin typeface="Arial"/>
                <a:ea typeface="Calibri"/>
                <a:cs typeface="Arial"/>
              </a:rPr>
              <a:t>DIRECCIÓN DE INTERESES MARÍTIMOS Y MEDIO AMBIENTE ACUÁTICO</a:t>
            </a:r>
            <a:endParaRPr dirty="0">
              <a:solidFill>
                <a:srgbClr val="FFC000"/>
              </a:solidFill>
            </a:endParaRPr>
          </a:p>
        </p:txBody>
      </p:sp>
      <p:pic>
        <p:nvPicPr>
          <p:cNvPr id="16" name="Imagen 4">
            <a:extLst>
              <a:ext uri="{FF2B5EF4-FFF2-40B4-BE49-F238E27FC236}">
                <a16:creationId xmlns:a16="http://schemas.microsoft.com/office/drawing/2014/main" id="{0CB4064B-3252-1AF4-8685-6165485E91D4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/>
        </p:blipFill>
        <p:spPr bwMode="auto">
          <a:xfrm>
            <a:off x="0" y="87646"/>
            <a:ext cx="939687" cy="1048652"/>
          </a:xfrm>
          <a:prstGeom prst="rect">
            <a:avLst/>
          </a:prstGeom>
        </p:spPr>
      </p:pic>
      <p:sp>
        <p:nvSpPr>
          <p:cNvPr id="4" name="CuadroTexto 3">
            <a:extLst>
              <a:ext uri="{FF2B5EF4-FFF2-40B4-BE49-F238E27FC236}">
                <a16:creationId xmlns:a16="http://schemas.microsoft.com/office/drawing/2014/main" id="{2828DC41-B6E1-BB7E-B41B-BEC3A6EF477E}"/>
              </a:ext>
            </a:extLst>
          </p:cNvPr>
          <p:cNvSpPr txBox="1"/>
          <p:nvPr/>
        </p:nvSpPr>
        <p:spPr>
          <a:xfrm>
            <a:off x="2401499" y="817785"/>
            <a:ext cx="8895545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4400" b="1" spc="225" dirty="0">
                <a:solidFill>
                  <a:schemeClr val="bg1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PROGRAMA 8 DE JULIO</a:t>
            </a:r>
            <a:endParaRPr lang="es-ES_tradnl" sz="4400" b="1" spc="225" dirty="0">
              <a:solidFill>
                <a:schemeClr val="bg1"/>
              </a:solidFill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graphicFrame>
        <p:nvGraphicFramePr>
          <p:cNvPr id="9" name="Tabla 8">
            <a:extLst>
              <a:ext uri="{FF2B5EF4-FFF2-40B4-BE49-F238E27FC236}">
                <a16:creationId xmlns:a16="http://schemas.microsoft.com/office/drawing/2014/main" id="{B779DF00-563B-BD86-9D0C-607BC6F8A33B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6888573"/>
              </p:ext>
            </p:extLst>
          </p:nvPr>
        </p:nvGraphicFramePr>
        <p:xfrm>
          <a:off x="781760" y="1558300"/>
          <a:ext cx="10961748" cy="4749800"/>
        </p:xfrm>
        <a:graphic>
          <a:graphicData uri="http://schemas.openxmlformats.org/drawingml/2006/table">
            <a:tbl>
              <a:tblPr firstRow="1" bandRow="1">
                <a:tableStyleId>{7DF18680-E054-41AD-8BC1-D1AEF772440D}</a:tableStyleId>
              </a:tblPr>
              <a:tblGrid>
                <a:gridCol w="1505268">
                  <a:extLst>
                    <a:ext uri="{9D8B030D-6E8A-4147-A177-3AD203B41FA5}">
                      <a16:colId xmlns:a16="http://schemas.microsoft.com/office/drawing/2014/main" val="3421959476"/>
                    </a:ext>
                  </a:extLst>
                </a:gridCol>
                <a:gridCol w="7026263">
                  <a:extLst>
                    <a:ext uri="{9D8B030D-6E8A-4147-A177-3AD203B41FA5}">
                      <a16:colId xmlns:a16="http://schemas.microsoft.com/office/drawing/2014/main" val="147245343"/>
                    </a:ext>
                  </a:extLst>
                </a:gridCol>
                <a:gridCol w="2430217">
                  <a:extLst>
                    <a:ext uri="{9D8B030D-6E8A-4147-A177-3AD203B41FA5}">
                      <a16:colId xmlns:a16="http://schemas.microsoft.com/office/drawing/2014/main" val="2342296222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s-MX" sz="1600" dirty="0"/>
                        <a:t>HORA</a:t>
                      </a:r>
                      <a:endParaRPr lang="es-CL" sz="1600" dirty="0"/>
                    </a:p>
                  </a:txBody>
                  <a:tcPr>
                    <a:solidFill>
                      <a:schemeClr val="accent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MX" sz="1600" dirty="0"/>
                        <a:t>EVENTO</a:t>
                      </a:r>
                      <a:endParaRPr lang="es-CL" sz="1600" dirty="0"/>
                    </a:p>
                  </a:txBody>
                  <a:tcPr>
                    <a:solidFill>
                      <a:schemeClr val="accent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MX" sz="1600" dirty="0"/>
                        <a:t>LUGAR</a:t>
                      </a:r>
                      <a:endParaRPr lang="es-CL" sz="1600" dirty="0"/>
                    </a:p>
                  </a:txBody>
                  <a:tcPr>
                    <a:solidFill>
                      <a:schemeClr val="accent1">
                        <a:lumMod val="7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5023358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s-MX" sz="1600" b="1" dirty="0"/>
                        <a:t>9:00 - 9:45</a:t>
                      </a:r>
                      <a:endParaRPr lang="es-CL" sz="16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es-MX" sz="1600" dirty="0"/>
                        <a:t>“La respuesta inicial: Evaluación de riesgo y respuesta en el mar.”</a:t>
                      </a:r>
                    </a:p>
                    <a:p>
                      <a:pPr algn="l"/>
                      <a:r>
                        <a:rPr lang="es-MX" sz="1600" dirty="0"/>
                        <a:t>Expone:  Miguel </a:t>
                      </a:r>
                      <a:r>
                        <a:rPr lang="es-MX" sz="1600" dirty="0" err="1"/>
                        <a:t>Ciriero</a:t>
                      </a:r>
                      <a:r>
                        <a:rPr lang="es-MX" sz="1600" dirty="0"/>
                        <a:t>, Senior </a:t>
                      </a:r>
                      <a:r>
                        <a:rPr lang="es-MX" sz="1600" dirty="0" err="1"/>
                        <a:t>Technical</a:t>
                      </a:r>
                      <a:r>
                        <a:rPr lang="es-MX" sz="1600" dirty="0"/>
                        <a:t> </a:t>
                      </a:r>
                      <a:r>
                        <a:rPr lang="es-MX" sz="1600" dirty="0" err="1"/>
                        <a:t>Adviser</a:t>
                      </a:r>
                      <a:r>
                        <a:rPr lang="es-MX" sz="1600" dirty="0"/>
                        <a:t>, ITOPF.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MX" sz="1600" dirty="0"/>
                        <a:t>Auditorio CIMAR</a:t>
                      </a:r>
                      <a:endParaRPr lang="es-CL" sz="16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992306155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s-MX" sz="1600" b="1" dirty="0"/>
                        <a:t>9:45 – 10:30</a:t>
                      </a:r>
                      <a:endParaRPr lang="es-CL" sz="16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es-MX" sz="1600" dirty="0"/>
                        <a:t>“La respuesta en el litoral”</a:t>
                      </a:r>
                    </a:p>
                    <a:p>
                      <a:pPr algn="l"/>
                      <a:r>
                        <a:rPr lang="es-MX" sz="1600" dirty="0"/>
                        <a:t> Expone:  Marta Panero, </a:t>
                      </a:r>
                      <a:r>
                        <a:rPr lang="es-MX" sz="1600" dirty="0" err="1"/>
                        <a:t>Technical</a:t>
                      </a:r>
                      <a:r>
                        <a:rPr lang="es-MX" sz="1600" dirty="0"/>
                        <a:t> </a:t>
                      </a:r>
                      <a:r>
                        <a:rPr lang="es-MX" sz="1600" dirty="0" err="1"/>
                        <a:t>Adviser</a:t>
                      </a:r>
                      <a:r>
                        <a:rPr lang="es-MX" sz="1600" dirty="0"/>
                        <a:t>, ITOPF.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MX" sz="1600" dirty="0"/>
                        <a:t>Auditorio CIMAR</a:t>
                      </a:r>
                      <a:endParaRPr lang="es-CL" sz="16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4887964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s-MX" sz="1600" b="1" dirty="0"/>
                        <a:t>10:30 – 11:00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MX" sz="1600" b="1" dirty="0" smtClean="0"/>
                        <a:t>COFFEE </a:t>
                      </a:r>
                      <a:r>
                        <a:rPr lang="es-MX" sz="1600" b="1" dirty="0"/>
                        <a:t>BREAK</a:t>
                      </a:r>
                      <a:endParaRPr lang="es-CL" sz="16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MX" sz="1600" b="1" dirty="0" smtClean="0"/>
                        <a:t>Comedor CIMAR</a:t>
                      </a:r>
                      <a:endParaRPr lang="es-CL" sz="1600" b="1" dirty="0" smtClean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142591855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s-MX" sz="1600" b="1" dirty="0"/>
                        <a:t>11:00 – 13:00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MX" sz="1600" b="0" dirty="0"/>
                        <a:t>Ejercicio Harmony Star (Experiencia con realidad virtual)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MX" sz="1600" b="0" dirty="0"/>
                        <a:t> Organizado por ITOPF.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MX" sz="1600" dirty="0" smtClean="0"/>
                        <a:t>Auditorio CIMAR</a:t>
                      </a:r>
                      <a:endParaRPr lang="es-CL" sz="1600" dirty="0" smtClean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426714358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s-MX" sz="1600" b="1" dirty="0"/>
                        <a:t>13:00 – 14:00</a:t>
                      </a:r>
                      <a:endParaRPr lang="es-CL" sz="16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MX" sz="1600" b="1" dirty="0"/>
                        <a:t>ALMUERZO</a:t>
                      </a:r>
                      <a:endParaRPr lang="es-CL" sz="16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MX" sz="1600" b="1" dirty="0" smtClean="0"/>
                        <a:t>Comedor CIMAR</a:t>
                      </a:r>
                      <a:endParaRPr lang="es-CL" sz="1600" b="1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16751262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s-MX" sz="1600" b="1" dirty="0"/>
                        <a:t>14:00 – 15:30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es-MX" sz="1600" b="0" dirty="0"/>
                        <a:t>Ejercicio Harmony Star (Experiencia con realidad virtual y mixta)</a:t>
                      </a:r>
                    </a:p>
                    <a:p>
                      <a:pPr algn="l"/>
                      <a:r>
                        <a:rPr lang="es-MX" sz="1600" b="0" dirty="0"/>
                        <a:t> Organizado por ITOPF</a:t>
                      </a:r>
                      <a:endParaRPr lang="es-CL" sz="1600" b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MX" sz="1600" dirty="0"/>
                        <a:t>Auditorio CIMAR</a:t>
                      </a:r>
                      <a:endParaRPr lang="es-CL" sz="16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48724797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s-MX" sz="1600" b="1" dirty="0"/>
                        <a:t>15:30 – 16:00</a:t>
                      </a:r>
                      <a:endParaRPr lang="es-CL" sz="16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MX" sz="1600" b="1" dirty="0" smtClean="0"/>
                        <a:t>COFFEE </a:t>
                      </a:r>
                      <a:r>
                        <a:rPr lang="es-MX" sz="1600" b="1" dirty="0"/>
                        <a:t>BREAK</a:t>
                      </a:r>
                      <a:endParaRPr lang="es-CL" sz="16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MX" sz="1600" b="1" dirty="0" smtClean="0"/>
                        <a:t>Comedor CIMAR</a:t>
                      </a:r>
                      <a:endParaRPr lang="es-CL" sz="1600" b="1" dirty="0" smtClean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82245493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s-MX" sz="1600" b="1" dirty="0"/>
                        <a:t>16:00 – 16:45</a:t>
                      </a:r>
                      <a:endParaRPr lang="es-CL" sz="16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es-MX" sz="1600" b="0" dirty="0"/>
                        <a:t>Evaluación de la respuesta </a:t>
                      </a:r>
                    </a:p>
                    <a:p>
                      <a:pPr algn="l"/>
                      <a:r>
                        <a:rPr lang="es-MX" sz="1600" b="0" dirty="0"/>
                        <a:t>Organizado por ITOPF.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MX" sz="1600" dirty="0" smtClean="0"/>
                        <a:t>Auditorio CIMAR</a:t>
                      </a:r>
                      <a:endParaRPr lang="es-CL" sz="1600" dirty="0" smtClean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11701291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s-MX" sz="1600" b="1" dirty="0"/>
                        <a:t>16:45</a:t>
                      </a:r>
                      <a:endParaRPr lang="es-CL" sz="16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es-MX" sz="1600" b="0" dirty="0"/>
                        <a:t>Palabras de cierre (ITOPF/DIRINMAR)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s-CL" sz="1600" b="1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861423133"/>
                  </a:ext>
                </a:extLst>
              </a:tr>
            </a:tbl>
          </a:graphicData>
        </a:graphic>
      </p:graphicFrame>
      <p:pic>
        <p:nvPicPr>
          <p:cNvPr id="8" name="Imagen 7">
            <a:extLst>
              <a:ext uri="{FF2B5EF4-FFF2-40B4-BE49-F238E27FC236}">
                <a16:creationId xmlns:a16="http://schemas.microsoft.com/office/drawing/2014/main" id="{9EF47EAB-3DAF-7EB6-009C-EBAB4C092D2D}"/>
              </a:ext>
            </a:extLst>
          </p:cNvPr>
          <p:cNvPicPr>
            <a:picLocks noChangeAspect="1"/>
          </p:cNvPicPr>
          <p:nvPr/>
        </p:nvPicPr>
        <p:blipFill>
          <a:blip r:embed="rId6" cstate="screen">
            <a:biLevel thresh="25000"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20664736">
            <a:off x="1320510" y="545047"/>
            <a:ext cx="1132210" cy="1142339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3496776581"/>
      </p:ext>
    </p:extLst>
  </p:cSld>
  <p:clrMapOvr>
    <a:masterClrMapping/>
  </p:clrMapOvr>
  <p:transition spd="slow">
    <p:push dir="u"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BF184EE-70F7-062E-7226-00D0800B63B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10D78FA3-8792-1E0C-F3B6-52F34D844C20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3" name="Subtítulo 2">
            <a:extLst>
              <a:ext uri="{FF2B5EF4-FFF2-40B4-BE49-F238E27FC236}">
                <a16:creationId xmlns:a16="http://schemas.microsoft.com/office/drawing/2014/main" id="{B2FA5FE3-0AD5-4014-15BE-C0D009124FEA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s-CL"/>
          </a:p>
        </p:txBody>
      </p:sp>
      <p:pic>
        <p:nvPicPr>
          <p:cNvPr id="5" name="Imagen 4">
            <a:extLst>
              <a:ext uri="{FF2B5EF4-FFF2-40B4-BE49-F238E27FC236}">
                <a16:creationId xmlns:a16="http://schemas.microsoft.com/office/drawing/2014/main" id="{2410522C-6986-AEFF-E040-E46BA013DF9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121920"/>
            <a:ext cx="12192000" cy="6979920"/>
          </a:xfrm>
          <a:prstGeom prst="rect">
            <a:avLst/>
          </a:prstGeom>
        </p:spPr>
      </p:pic>
      <p:cxnSp>
        <p:nvCxnSpPr>
          <p:cNvPr id="6" name="Conector recto 5">
            <a:extLst>
              <a:ext uri="{FF2B5EF4-FFF2-40B4-BE49-F238E27FC236}">
                <a16:creationId xmlns:a16="http://schemas.microsoft.com/office/drawing/2014/main" id="{0D9C5A2F-8B4D-E3E0-B5F7-428764982212}"/>
              </a:ext>
            </a:extLst>
          </p:cNvPr>
          <p:cNvCxnSpPr>
            <a:cxnSpLocks/>
          </p:cNvCxnSpPr>
          <p:nvPr/>
        </p:nvCxnSpPr>
        <p:spPr>
          <a:xfrm>
            <a:off x="1022069" y="728894"/>
            <a:ext cx="10147862" cy="0"/>
          </a:xfrm>
          <a:prstGeom prst="line">
            <a:avLst/>
          </a:prstGeom>
          <a:ln w="19050">
            <a:solidFill>
              <a:schemeClr val="accent4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7" name="Imagen 6">
            <a:extLst>
              <a:ext uri="{FF2B5EF4-FFF2-40B4-BE49-F238E27FC236}">
                <a16:creationId xmlns:a16="http://schemas.microsoft.com/office/drawing/2014/main" id="{0E1E8A08-CA12-75D6-44BD-454A1685124A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10000" b="90000" l="10000" r="90000">
                        <a14:foregroundMark x1="56007" y1="39679" x2="56007" y2="39679"/>
                        <a14:foregroundMark x1="60237" y1="37479" x2="60237" y2="37479"/>
                        <a14:foregroundMark x1="64382" y1="37648" x2="64382" y2="37648"/>
                        <a14:foregroundMark x1="60998" y1="40525" x2="60998" y2="40525"/>
                        <a14:foregroundMark x1="54146" y1="42893" x2="54146" y2="42893"/>
                        <a14:foregroundMark x1="51523" y1="50085" x2="51523" y2="50085"/>
                        <a14:foregroundMark x1="67428" y1="58291" x2="67428" y2="58291"/>
                        <a14:foregroundMark x1="62775" y1="53130" x2="62775" y2="53130"/>
                        <a14:foregroundMark x1="63706" y1="48646" x2="63706" y2="48646"/>
                        <a14:foregroundMark x1="70812" y1="47039" x2="70812" y2="47039"/>
                        <a14:foregroundMark x1="69797" y1="50592" x2="69797" y2="50592"/>
                        <a14:foregroundMark x1="72250" y1="50592" x2="72250" y2="50592"/>
                        <a14:foregroundMark x1="74112" y1="50592" x2="74112" y2="50592"/>
                        <a14:foregroundMark x1="67428" y1="50254" x2="67428" y2="50254"/>
                        <a14:foregroundMark x1="61337" y1="50423" x2="61337" y2="50423"/>
                        <a14:foregroundMark x1="38071" y1="63452" x2="38071" y2="63452"/>
                        <a14:foregroundMark x1="33418" y1="63283" x2="33418" y2="63283"/>
                        <a14:foregroundMark x1="34264" y1="63452" x2="34264" y2="63452"/>
                        <a14:foregroundMark x1="56684" y1="84856" x2="56684" y2="84856"/>
                        <a14:foregroundMark x1="50931" y1="86971" x2="50931" y2="86971"/>
                        <a14:foregroundMark x1="59898" y1="86971" x2="59898" y2="86971"/>
                        <a14:foregroundMark x1="69036" y1="80372" x2="69036" y2="80372"/>
                        <a14:foregroundMark x1="67766" y1="72589" x2="67766" y2="72589"/>
                        <a14:foregroundMark x1="76227" y1="72843" x2="76227" y2="72843"/>
                        <a14:foregroundMark x1="52369" y1="74788" x2="52369" y2="74788"/>
                        <a14:foregroundMark x1="38579" y1="74958" x2="38579" y2="74958"/>
                        <a14:foregroundMark x1="32487" y1="74788" x2="32487" y2="74788"/>
                        <a14:foregroundMark x1="27665" y1="74281" x2="27665" y2="74281"/>
                        <a14:foregroundMark x1="44332" y1="71912" x2="44332" y2="71912"/>
                        <a14:foregroundMark x1="56176" y1="71574" x2="56176" y2="71574"/>
                        <a14:foregroundMark x1="61337" y1="80372" x2="61337" y2="80372"/>
                        <a14:foregroundMark x1="59898" y1="80118" x2="59898" y2="80118"/>
                        <a14:foregroundMark x1="54738" y1="80541" x2="54738" y2="80541"/>
                        <a14:foregroundMark x1="49154" y1="81049" x2="49154" y2="81049"/>
                        <a14:foregroundMark x1="51861" y1="80880" x2="51861" y2="80880"/>
                        <a14:foregroundMark x1="47716" y1="81049" x2="47716" y2="81049"/>
                        <a14:foregroundMark x1="45008" y1="81049" x2="45008" y2="81049"/>
                        <a14:foregroundMark x1="41963" y1="81049" x2="41963" y2="81049"/>
                        <a14:foregroundMark x1="38409" y1="81049" x2="38409" y2="81049"/>
                        <a14:foregroundMark x1="48054" y1="86041" x2="48054" y2="86041"/>
                        <a14:foregroundMark x1="54738" y1="86802" x2="54738" y2="86802"/>
                        <a14:foregroundMark x1="45178" y1="86802" x2="45178" y2="86802"/>
                        <a14:foregroundMark x1="56176" y1="86464" x2="56176" y2="86464"/>
                        <a14:foregroundMark x1="70135" y1="51184" x2="70135" y2="51184"/>
                        <a14:foregroundMark x1="32149" y1="63113" x2="32149" y2="63113"/>
                        <a14:foregroundMark x1="29780" y1="62690" x2="29780" y2="62690"/>
                        <a14:foregroundMark x1="28426" y1="62690" x2="28426" y2="62690"/>
                        <a14:foregroundMark x1="27750" y1="62690" x2="27750" y2="62690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072037" y="87646"/>
            <a:ext cx="1034717" cy="1034717"/>
          </a:xfrm>
          <a:prstGeom prst="rect">
            <a:avLst/>
          </a:prstGeom>
          <a:ln>
            <a:noFill/>
          </a:ln>
        </p:spPr>
      </p:pic>
      <p:cxnSp>
        <p:nvCxnSpPr>
          <p:cNvPr id="10" name="Conector recto 9">
            <a:extLst>
              <a:ext uri="{FF2B5EF4-FFF2-40B4-BE49-F238E27FC236}">
                <a16:creationId xmlns:a16="http://schemas.microsoft.com/office/drawing/2014/main" id="{AAE986A8-1CF7-0F18-3A42-FE65B7C1C339}"/>
              </a:ext>
            </a:extLst>
          </p:cNvPr>
          <p:cNvCxnSpPr>
            <a:cxnSpLocks/>
          </p:cNvCxnSpPr>
          <p:nvPr/>
        </p:nvCxnSpPr>
        <p:spPr>
          <a:xfrm>
            <a:off x="7976483" y="6641129"/>
            <a:ext cx="4215517" cy="0"/>
          </a:xfrm>
          <a:prstGeom prst="line">
            <a:avLst/>
          </a:prstGeom>
          <a:ln w="12700">
            <a:solidFill>
              <a:schemeClr val="accent4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CuadroTexto 11">
            <a:extLst>
              <a:ext uri="{FF2B5EF4-FFF2-40B4-BE49-F238E27FC236}">
                <a16:creationId xmlns:a16="http://schemas.microsoft.com/office/drawing/2014/main" id="{1AAE6317-B7DD-1702-A094-D40F4652351D}"/>
              </a:ext>
            </a:extLst>
          </p:cNvPr>
          <p:cNvSpPr txBox="1"/>
          <p:nvPr/>
        </p:nvSpPr>
        <p:spPr>
          <a:xfrm>
            <a:off x="5362241" y="6271797"/>
            <a:ext cx="979755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CL" sz="1100" dirty="0">
                <a:solidFill>
                  <a:schemeClr val="bg1"/>
                </a:solidFill>
                <a:latin typeface="Arial Narrow" panose="020B0604020202020204" pitchFamily="34" charset="0"/>
                <a:cs typeface="Arial Narrow" panose="020B0604020202020204" pitchFamily="34" charset="0"/>
              </a:rPr>
              <a:t>PATRIOTISMO</a:t>
            </a:r>
          </a:p>
        </p:txBody>
      </p:sp>
      <p:sp>
        <p:nvSpPr>
          <p:cNvPr id="13" name="CuadroTexto 12">
            <a:extLst>
              <a:ext uri="{FF2B5EF4-FFF2-40B4-BE49-F238E27FC236}">
                <a16:creationId xmlns:a16="http://schemas.microsoft.com/office/drawing/2014/main" id="{503C200F-1C61-2005-17B9-AC48B52CA8A7}"/>
              </a:ext>
            </a:extLst>
          </p:cNvPr>
          <p:cNvSpPr txBox="1"/>
          <p:nvPr/>
        </p:nvSpPr>
        <p:spPr>
          <a:xfrm>
            <a:off x="4215518" y="6533407"/>
            <a:ext cx="3760965" cy="21544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CL" sz="800" i="1" spc="300" dirty="0">
                <a:solidFill>
                  <a:schemeClr val="bg1"/>
                </a:solidFill>
                <a:latin typeface="Arial Narrow" panose="020B0604020202020204" pitchFamily="34" charset="0"/>
                <a:cs typeface="Arial Narrow" panose="020B0604020202020204" pitchFamily="34" charset="0"/>
              </a:rPr>
              <a:t>Honor – Lealtad – Valentia – Integridad - Deber</a:t>
            </a:r>
          </a:p>
        </p:txBody>
      </p:sp>
      <p:cxnSp>
        <p:nvCxnSpPr>
          <p:cNvPr id="15" name="Conector recto 14">
            <a:extLst>
              <a:ext uri="{FF2B5EF4-FFF2-40B4-BE49-F238E27FC236}">
                <a16:creationId xmlns:a16="http://schemas.microsoft.com/office/drawing/2014/main" id="{7CC87672-733B-9C22-F4D2-F4E780951B01}"/>
              </a:ext>
            </a:extLst>
          </p:cNvPr>
          <p:cNvCxnSpPr>
            <a:cxnSpLocks/>
          </p:cNvCxnSpPr>
          <p:nvPr/>
        </p:nvCxnSpPr>
        <p:spPr>
          <a:xfrm>
            <a:off x="-11578" y="6641129"/>
            <a:ext cx="4215517" cy="0"/>
          </a:xfrm>
          <a:prstGeom prst="line">
            <a:avLst/>
          </a:prstGeom>
          <a:ln w="12700">
            <a:solidFill>
              <a:schemeClr val="accent4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CuadroTexto 36">
            <a:extLst>
              <a:ext uri="{FF2B5EF4-FFF2-40B4-BE49-F238E27FC236}">
                <a16:creationId xmlns:a16="http://schemas.microsoft.com/office/drawing/2014/main" id="{29B982AD-E299-4228-1A86-5BCBE290A4C3}"/>
              </a:ext>
            </a:extLst>
          </p:cNvPr>
          <p:cNvSpPr>
            <a:spLocks/>
          </p:cNvSpPr>
          <p:nvPr/>
        </p:nvSpPr>
        <p:spPr bwMode="auto">
          <a:xfrm>
            <a:off x="3062435" y="403123"/>
            <a:ext cx="5507454" cy="280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lang="es-ES" sz="1200" b="0" i="0" u="none" strike="noStrike" cap="none" spc="0" dirty="0">
                <a:ln>
                  <a:noFill/>
                </a:ln>
                <a:solidFill>
                  <a:srgbClr val="FFC000"/>
                </a:solidFill>
                <a:latin typeface="Arial"/>
                <a:ea typeface="Calibri"/>
                <a:cs typeface="Arial"/>
              </a:rPr>
              <a:t>DIRECCIÓN DE INTERESES MARÍTIMOS Y MEDIO AMBIENTE ACUÁTICO</a:t>
            </a:r>
            <a:endParaRPr dirty="0">
              <a:solidFill>
                <a:srgbClr val="FFC000"/>
              </a:solidFill>
            </a:endParaRPr>
          </a:p>
        </p:txBody>
      </p:sp>
      <p:pic>
        <p:nvPicPr>
          <p:cNvPr id="16" name="Imagen 4">
            <a:extLst>
              <a:ext uri="{FF2B5EF4-FFF2-40B4-BE49-F238E27FC236}">
                <a16:creationId xmlns:a16="http://schemas.microsoft.com/office/drawing/2014/main" id="{705891D3-AC53-7A55-972F-AA976DC44B8F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/>
        </p:blipFill>
        <p:spPr bwMode="auto">
          <a:xfrm>
            <a:off x="0" y="87646"/>
            <a:ext cx="939687" cy="1048652"/>
          </a:xfrm>
          <a:prstGeom prst="rect">
            <a:avLst/>
          </a:prstGeom>
        </p:spPr>
      </p:pic>
      <p:sp>
        <p:nvSpPr>
          <p:cNvPr id="4" name="CuadroTexto 3">
            <a:extLst>
              <a:ext uri="{FF2B5EF4-FFF2-40B4-BE49-F238E27FC236}">
                <a16:creationId xmlns:a16="http://schemas.microsoft.com/office/drawing/2014/main" id="{22E804BD-FBCD-507C-9ACE-6F7A7EFA9093}"/>
              </a:ext>
            </a:extLst>
          </p:cNvPr>
          <p:cNvSpPr txBox="1"/>
          <p:nvPr/>
        </p:nvSpPr>
        <p:spPr>
          <a:xfrm>
            <a:off x="2401499" y="817785"/>
            <a:ext cx="8895545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4400" b="1" spc="225" dirty="0">
                <a:solidFill>
                  <a:schemeClr val="bg1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PROGRAMA 9 DE JULIO</a:t>
            </a:r>
            <a:endParaRPr lang="es-ES_tradnl" sz="4400" b="1" spc="225" dirty="0">
              <a:solidFill>
                <a:schemeClr val="bg1"/>
              </a:solidFill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graphicFrame>
        <p:nvGraphicFramePr>
          <p:cNvPr id="9" name="Tabla 8">
            <a:extLst>
              <a:ext uri="{FF2B5EF4-FFF2-40B4-BE49-F238E27FC236}">
                <a16:creationId xmlns:a16="http://schemas.microsoft.com/office/drawing/2014/main" id="{90287E19-EC12-9562-9097-FCFC57E1AAB9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108272983"/>
              </p:ext>
            </p:extLst>
          </p:nvPr>
        </p:nvGraphicFramePr>
        <p:xfrm>
          <a:off x="538480" y="1757929"/>
          <a:ext cx="10961748" cy="3672840"/>
        </p:xfrm>
        <a:graphic>
          <a:graphicData uri="http://schemas.openxmlformats.org/drawingml/2006/table">
            <a:tbl>
              <a:tblPr firstRow="1" bandRow="1">
                <a:tableStyleId>{7DF18680-E054-41AD-8BC1-D1AEF772440D}</a:tableStyleId>
              </a:tblPr>
              <a:tblGrid>
                <a:gridCol w="1505268">
                  <a:extLst>
                    <a:ext uri="{9D8B030D-6E8A-4147-A177-3AD203B41FA5}">
                      <a16:colId xmlns:a16="http://schemas.microsoft.com/office/drawing/2014/main" val="3421959476"/>
                    </a:ext>
                  </a:extLst>
                </a:gridCol>
                <a:gridCol w="7026263">
                  <a:extLst>
                    <a:ext uri="{9D8B030D-6E8A-4147-A177-3AD203B41FA5}">
                      <a16:colId xmlns:a16="http://schemas.microsoft.com/office/drawing/2014/main" val="147245343"/>
                    </a:ext>
                  </a:extLst>
                </a:gridCol>
                <a:gridCol w="2430217">
                  <a:extLst>
                    <a:ext uri="{9D8B030D-6E8A-4147-A177-3AD203B41FA5}">
                      <a16:colId xmlns:a16="http://schemas.microsoft.com/office/drawing/2014/main" val="2342296222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s-MX" sz="1600" dirty="0"/>
                        <a:t>HORA</a:t>
                      </a:r>
                      <a:endParaRPr lang="es-CL" sz="1600" dirty="0"/>
                    </a:p>
                  </a:txBody>
                  <a:tcPr>
                    <a:solidFill>
                      <a:schemeClr val="accent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MX" sz="1600" dirty="0"/>
                        <a:t>EVENTO</a:t>
                      </a:r>
                      <a:endParaRPr lang="es-CL" sz="1600" dirty="0"/>
                    </a:p>
                  </a:txBody>
                  <a:tcPr>
                    <a:solidFill>
                      <a:schemeClr val="accent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MX" sz="1600" dirty="0"/>
                        <a:t>LUGAR</a:t>
                      </a:r>
                      <a:endParaRPr lang="es-CL" sz="1600" dirty="0"/>
                    </a:p>
                  </a:txBody>
                  <a:tcPr>
                    <a:solidFill>
                      <a:schemeClr val="accent1">
                        <a:lumMod val="7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5023358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s-MX" sz="1600" b="1" dirty="0"/>
                        <a:t>9:00 - 9:40</a:t>
                      </a:r>
                      <a:endParaRPr lang="es-CL" sz="16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es-MX" sz="1600" dirty="0"/>
                        <a:t>“Introducción a incidentes por sustancias nocivas y potencialmente peligrosas (SNPP)”</a:t>
                      </a:r>
                    </a:p>
                    <a:p>
                      <a:pPr algn="l"/>
                      <a:r>
                        <a:rPr lang="es-MX" sz="1600" dirty="0"/>
                        <a:t> Expone:  Angela Pinzón, Senior </a:t>
                      </a:r>
                      <a:r>
                        <a:rPr lang="es-MX" sz="1600" dirty="0" err="1"/>
                        <a:t>Technical</a:t>
                      </a:r>
                      <a:r>
                        <a:rPr lang="es-MX" sz="1600" dirty="0"/>
                        <a:t> </a:t>
                      </a:r>
                      <a:r>
                        <a:rPr lang="es-MX" sz="1600" dirty="0" err="1"/>
                        <a:t>Adviser</a:t>
                      </a:r>
                      <a:r>
                        <a:rPr lang="es-MX" sz="1600" dirty="0"/>
                        <a:t>, ITOPF.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MX" sz="1600" dirty="0"/>
                        <a:t>Auditorio CIMAR</a:t>
                      </a:r>
                      <a:endParaRPr lang="es-CL" sz="16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992306155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s-MX" sz="1600" b="1" dirty="0"/>
                        <a:t>9:45 – 10:30</a:t>
                      </a:r>
                      <a:endParaRPr lang="es-CL" sz="16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es-MX" sz="1600" dirty="0"/>
                        <a:t>“SNPP: Propiedades y respuestas ante incidentes”</a:t>
                      </a:r>
                    </a:p>
                    <a:p>
                      <a:pPr algn="l"/>
                      <a:r>
                        <a:rPr lang="es-MX" sz="1600" dirty="0"/>
                        <a:t> Expone:  Angela Pinzón, Senior </a:t>
                      </a:r>
                      <a:r>
                        <a:rPr lang="es-MX" sz="1600" dirty="0" err="1"/>
                        <a:t>Technical</a:t>
                      </a:r>
                      <a:r>
                        <a:rPr lang="es-MX" sz="1600" dirty="0"/>
                        <a:t> </a:t>
                      </a:r>
                      <a:r>
                        <a:rPr lang="es-MX" sz="1600" dirty="0" err="1"/>
                        <a:t>Adviser</a:t>
                      </a:r>
                      <a:r>
                        <a:rPr lang="es-MX" sz="1600" dirty="0"/>
                        <a:t>, ITOPF.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MX" sz="1600" dirty="0"/>
                        <a:t>Auditorio CIMAR</a:t>
                      </a:r>
                      <a:endParaRPr lang="es-CL" sz="16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4887964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s-MX" sz="1600" b="1" dirty="0"/>
                        <a:t>10:30 – 11:00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MX" sz="1600" b="1" dirty="0" smtClean="0"/>
                        <a:t>COFFEE </a:t>
                      </a:r>
                      <a:r>
                        <a:rPr lang="es-MX" sz="1600" b="1" dirty="0"/>
                        <a:t>BREAK</a:t>
                      </a:r>
                      <a:endParaRPr lang="es-CL" sz="16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MX" sz="1600" b="1" dirty="0" smtClean="0"/>
                        <a:t>Comedor CIMAR</a:t>
                      </a:r>
                      <a:endParaRPr lang="es-CL" sz="1600" b="1" dirty="0" smtClean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142591855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s-MX" sz="1600" b="1" dirty="0"/>
                        <a:t>11:00 – 12:00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MX" sz="1600" b="0" dirty="0"/>
                        <a:t>“Combustibles alternativos, introducción y consideraciones generales”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MX" sz="1600" b="0" dirty="0"/>
                        <a:t> Expone:  Marta Panero, </a:t>
                      </a:r>
                      <a:r>
                        <a:rPr lang="es-MX" sz="1600" b="0" dirty="0" err="1"/>
                        <a:t>Technical</a:t>
                      </a:r>
                      <a:r>
                        <a:rPr lang="es-MX" sz="1600" b="0" dirty="0"/>
                        <a:t> </a:t>
                      </a:r>
                      <a:r>
                        <a:rPr lang="es-MX" sz="1600" b="0" dirty="0" err="1"/>
                        <a:t>Adviser</a:t>
                      </a:r>
                      <a:r>
                        <a:rPr lang="es-MX" sz="1600" b="0" dirty="0"/>
                        <a:t>, ITOPF.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MX" sz="1600" dirty="0" smtClean="0"/>
                        <a:t>Auditorio CIMAR</a:t>
                      </a:r>
                      <a:endParaRPr lang="es-CL" sz="1600" dirty="0" smtClean="0"/>
                    </a:p>
                    <a:p>
                      <a:pPr algn="ctr"/>
                      <a:endParaRPr lang="es-CL" sz="1600" b="1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426714358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s-MX" sz="1600" b="1" dirty="0"/>
                        <a:t>12:00 – 12:45</a:t>
                      </a:r>
                      <a:endParaRPr lang="es-CL" sz="16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MX" sz="1600" b="0" dirty="0"/>
                        <a:t>“Lecciones de incidentes de portacontenedores”.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MX" sz="1600" b="0" dirty="0"/>
                        <a:t>Expone:  Miguel </a:t>
                      </a:r>
                      <a:r>
                        <a:rPr lang="es-MX" sz="1600" b="0" dirty="0" err="1"/>
                        <a:t>Ciriero</a:t>
                      </a:r>
                      <a:r>
                        <a:rPr lang="es-MX" sz="1600" b="0" dirty="0"/>
                        <a:t>, Senior </a:t>
                      </a:r>
                      <a:r>
                        <a:rPr lang="es-MX" sz="1600" b="0" dirty="0" err="1"/>
                        <a:t>Technical</a:t>
                      </a:r>
                      <a:r>
                        <a:rPr lang="es-MX" sz="1600" b="0" dirty="0"/>
                        <a:t> </a:t>
                      </a:r>
                      <a:r>
                        <a:rPr lang="es-MX" sz="1600" b="0" dirty="0" err="1"/>
                        <a:t>Adviser</a:t>
                      </a:r>
                      <a:r>
                        <a:rPr lang="es-MX" sz="1600" b="0" dirty="0"/>
                        <a:t>, ITOPF.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MX" sz="1600" dirty="0"/>
                        <a:t>Auditorio CIMAR</a:t>
                      </a:r>
                      <a:endParaRPr lang="es-CL" sz="16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16751262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s-MX" sz="1600" b="1" dirty="0"/>
                        <a:t>12:45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es-MX" sz="1600" b="0" dirty="0"/>
                        <a:t>Palabras de cierre.</a:t>
                      </a:r>
                      <a:endParaRPr lang="es-CL" sz="1600" b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MX" sz="1600" dirty="0"/>
                        <a:t>Auditorio CIMAR</a:t>
                      </a:r>
                      <a:endParaRPr lang="es-CL" sz="16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487247971"/>
                  </a:ext>
                </a:extLst>
              </a:tr>
            </a:tbl>
          </a:graphicData>
        </a:graphic>
      </p:graphicFrame>
      <p:pic>
        <p:nvPicPr>
          <p:cNvPr id="8" name="Imagen 7">
            <a:extLst>
              <a:ext uri="{FF2B5EF4-FFF2-40B4-BE49-F238E27FC236}">
                <a16:creationId xmlns:a16="http://schemas.microsoft.com/office/drawing/2014/main" id="{78C4CC00-7D59-85DA-B7BC-CFFAFB150192}"/>
              </a:ext>
            </a:extLst>
          </p:cNvPr>
          <p:cNvPicPr>
            <a:picLocks noChangeAspect="1"/>
          </p:cNvPicPr>
          <p:nvPr/>
        </p:nvPicPr>
        <p:blipFill>
          <a:blip r:embed="rId6" cstate="screen">
            <a:biLevel thresh="25000"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20664736">
            <a:off x="1320510" y="545047"/>
            <a:ext cx="1132210" cy="1142339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4032059599"/>
      </p:ext>
    </p:extLst>
  </p:cSld>
  <p:clrMapOvr>
    <a:masterClrMapping/>
  </p:clrMapOvr>
  <p:transition spd="slow">
    <p:push dir="u"/>
  </p:transition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12666</TotalTime>
  <Words>597</Words>
  <Application>Microsoft Office PowerPoint</Application>
  <PresentationFormat>Panorámica</PresentationFormat>
  <Paragraphs>148</Paragraphs>
  <Slides>7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5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7</vt:i4>
      </vt:variant>
    </vt:vector>
  </HeadingPairs>
  <TitlesOfParts>
    <vt:vector size="13" baseType="lpstr">
      <vt:lpstr>Aptos</vt:lpstr>
      <vt:lpstr>Arial</vt:lpstr>
      <vt:lpstr>Arial Narrow</vt:lpstr>
      <vt:lpstr>Calibri</vt:lpstr>
      <vt:lpstr>Calibri Light</vt:lpstr>
      <vt:lpstr>Tema de Office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Microsoft Office User</dc:creator>
  <cp:lastModifiedBy>Leonardo de la Maza Dorión</cp:lastModifiedBy>
  <cp:revision>30</cp:revision>
  <dcterms:created xsi:type="dcterms:W3CDTF">2026-01-22T17:33:29Z</dcterms:created>
  <dcterms:modified xsi:type="dcterms:W3CDTF">2026-06-25T19:41:56Z</dcterms:modified>
</cp:coreProperties>
</file>