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0" r:id="rId3"/>
    <p:sldId id="262" r:id="rId4"/>
    <p:sldId id="280" r:id="rId5"/>
    <p:sldId id="285" r:id="rId6"/>
    <p:sldId id="272" r:id="rId7"/>
    <p:sldId id="27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4C2E18-2570-4098-9B03-FDEE3F4A3AD0}" type="doc">
      <dgm:prSet loTypeId="urn:microsoft.com/office/officeart/2005/8/layout/cycle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557AD954-7F5A-41FC-9693-94AED2E39B02}">
      <dgm:prSet custT="1"/>
      <dgm:spPr/>
      <dgm:t>
        <a:bodyPr/>
        <a:lstStyle/>
        <a:p>
          <a:r>
            <a:rPr lang="es-CL" sz="2000" dirty="0"/>
            <a:t>1. Documentos oficiales</a:t>
          </a:r>
        </a:p>
      </dgm:t>
    </dgm:pt>
    <dgm:pt modelId="{83C53307-E852-4AF9-9508-A86556FF625D}" type="parTrans" cxnId="{FD75AE8A-DCA5-47D4-B4FB-EBA036D168E3}">
      <dgm:prSet/>
      <dgm:spPr/>
      <dgm:t>
        <a:bodyPr/>
        <a:lstStyle/>
        <a:p>
          <a:endParaRPr lang="es-CL" sz="1800"/>
        </a:p>
      </dgm:t>
    </dgm:pt>
    <dgm:pt modelId="{E0F14E44-D5B0-4E39-BF1F-17E21ED1F4CC}" type="sibTrans" cxnId="{FD75AE8A-DCA5-47D4-B4FB-EBA036D168E3}">
      <dgm:prSet/>
      <dgm:spPr/>
      <dgm:t>
        <a:bodyPr/>
        <a:lstStyle/>
        <a:p>
          <a:endParaRPr lang="es-CL" sz="1800"/>
        </a:p>
      </dgm:t>
    </dgm:pt>
    <dgm:pt modelId="{FE7568F1-178B-4C13-A461-CFEBB3825D9B}">
      <dgm:prSet custT="1"/>
      <dgm:spPr>
        <a:solidFill>
          <a:schemeClr val="bg1"/>
        </a:solidFill>
      </dgm:spPr>
      <dgm:t>
        <a:bodyPr/>
        <a:lstStyle/>
        <a:p>
          <a:r>
            <a:rPr lang="es-CL" sz="2000" b="0" dirty="0"/>
            <a:t>2. Tramitación de la correspondencia. </a:t>
          </a:r>
        </a:p>
      </dgm:t>
    </dgm:pt>
    <dgm:pt modelId="{F38C0BFD-082F-4193-965B-1FCEB57A36AF}" type="parTrans" cxnId="{6EB3D423-FCAE-46DF-95FE-0C33D73F0D22}">
      <dgm:prSet/>
      <dgm:spPr/>
      <dgm:t>
        <a:bodyPr/>
        <a:lstStyle/>
        <a:p>
          <a:endParaRPr lang="es-CL" sz="1800"/>
        </a:p>
      </dgm:t>
    </dgm:pt>
    <dgm:pt modelId="{47BDC358-A91A-447C-8164-73ECEDAA9AE7}" type="sibTrans" cxnId="{6EB3D423-FCAE-46DF-95FE-0C33D73F0D22}">
      <dgm:prSet/>
      <dgm:spPr/>
      <dgm:t>
        <a:bodyPr/>
        <a:lstStyle/>
        <a:p>
          <a:endParaRPr lang="es-CL" sz="1800"/>
        </a:p>
      </dgm:t>
    </dgm:pt>
    <dgm:pt modelId="{D8A01A3E-8D61-402B-BD59-01E3409157EE}">
      <dgm:prSet custT="1"/>
      <dgm:spPr/>
      <dgm:t>
        <a:bodyPr/>
        <a:lstStyle/>
        <a:p>
          <a:r>
            <a:rPr lang="es-CL" sz="2000" dirty="0" smtClean="0"/>
            <a:t>4. </a:t>
          </a:r>
          <a:r>
            <a:rPr lang="es-CL" sz="2000" dirty="0"/>
            <a:t>Calificaciones de Gente de Mar.</a:t>
          </a:r>
        </a:p>
      </dgm:t>
    </dgm:pt>
    <dgm:pt modelId="{A1AC461E-D84A-4303-8A69-96B5AFFBE884}" type="parTrans" cxnId="{F389595C-1DE4-4869-8A4C-6D9D25FEDF2C}">
      <dgm:prSet/>
      <dgm:spPr/>
      <dgm:t>
        <a:bodyPr/>
        <a:lstStyle/>
        <a:p>
          <a:endParaRPr lang="es-CL" sz="1800"/>
        </a:p>
      </dgm:t>
    </dgm:pt>
    <dgm:pt modelId="{957E1B3B-D2B0-469A-8043-931E5BF471AC}" type="sibTrans" cxnId="{F389595C-1DE4-4869-8A4C-6D9D25FEDF2C}">
      <dgm:prSet/>
      <dgm:spPr/>
      <dgm:t>
        <a:bodyPr/>
        <a:lstStyle/>
        <a:p>
          <a:endParaRPr lang="es-CL" sz="1800"/>
        </a:p>
      </dgm:t>
    </dgm:pt>
    <dgm:pt modelId="{6BB6BEE6-9791-4972-A589-342A4D7A41A1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s-CL" sz="2000" b="1" dirty="0" smtClean="0"/>
            <a:t>3. Manejo de la Publicaciones y Boletines Oficiales.</a:t>
          </a:r>
          <a:endParaRPr lang="es-CL" sz="2000" b="1" dirty="0"/>
        </a:p>
      </dgm:t>
    </dgm:pt>
    <dgm:pt modelId="{6DEDBABC-9760-41AC-AEDA-4C29F123248B}" type="parTrans" cxnId="{D1279136-E636-4F19-AF02-5D416099782D}">
      <dgm:prSet/>
      <dgm:spPr/>
      <dgm:t>
        <a:bodyPr/>
        <a:lstStyle/>
        <a:p>
          <a:endParaRPr lang="es-ES"/>
        </a:p>
      </dgm:t>
    </dgm:pt>
    <dgm:pt modelId="{71A826F7-20DC-4394-A0C2-91E5DBC51EC9}" type="sibTrans" cxnId="{D1279136-E636-4F19-AF02-5D416099782D}">
      <dgm:prSet/>
      <dgm:spPr/>
      <dgm:t>
        <a:bodyPr/>
        <a:lstStyle/>
        <a:p>
          <a:endParaRPr lang="es-ES"/>
        </a:p>
      </dgm:t>
    </dgm:pt>
    <dgm:pt modelId="{3C671CA4-1ABB-4C31-9A54-3C588E86ED14}" type="pres">
      <dgm:prSet presAssocID="{204C2E18-2570-4098-9B03-FDEE3F4A3AD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A8AD20F-EA5F-49B7-8759-1A2E5089C099}" type="pres">
      <dgm:prSet presAssocID="{557AD954-7F5A-41FC-9693-94AED2E39B02}" presName="node" presStyleLbl="node1" presStyleIdx="0" presStyleCnt="4" custScaleX="126663" custScaleY="113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1B6460-2E4B-4413-A9EC-FABF558826EE}" type="pres">
      <dgm:prSet presAssocID="{557AD954-7F5A-41FC-9693-94AED2E39B02}" presName="spNode" presStyleCnt="0"/>
      <dgm:spPr/>
    </dgm:pt>
    <dgm:pt modelId="{171241F3-D17A-4CF2-85BA-5DF080E8F3CC}" type="pres">
      <dgm:prSet presAssocID="{E0F14E44-D5B0-4E39-BF1F-17E21ED1F4CC}" presName="sibTrans" presStyleLbl="sibTrans1D1" presStyleIdx="0" presStyleCnt="4"/>
      <dgm:spPr/>
      <dgm:t>
        <a:bodyPr/>
        <a:lstStyle/>
        <a:p>
          <a:endParaRPr lang="es-ES"/>
        </a:p>
      </dgm:t>
    </dgm:pt>
    <dgm:pt modelId="{3885F9C9-A65E-46EC-BE67-23C29EC32650}" type="pres">
      <dgm:prSet presAssocID="{FE7568F1-178B-4C13-A461-CFEBB3825D9B}" presName="node" presStyleLbl="node1" presStyleIdx="1" presStyleCnt="4" custScaleX="134723" custScaleY="1149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846E7D-85F3-4720-A0DB-76B34E98B836}" type="pres">
      <dgm:prSet presAssocID="{FE7568F1-178B-4C13-A461-CFEBB3825D9B}" presName="spNode" presStyleCnt="0"/>
      <dgm:spPr/>
    </dgm:pt>
    <dgm:pt modelId="{D5D0E3E5-5DC1-4567-B8A4-EB853396F4E8}" type="pres">
      <dgm:prSet presAssocID="{47BDC358-A91A-447C-8164-73ECEDAA9AE7}" presName="sibTrans" presStyleLbl="sibTrans1D1" presStyleIdx="1" presStyleCnt="4"/>
      <dgm:spPr/>
      <dgm:t>
        <a:bodyPr/>
        <a:lstStyle/>
        <a:p>
          <a:endParaRPr lang="es-ES"/>
        </a:p>
      </dgm:t>
    </dgm:pt>
    <dgm:pt modelId="{B0043976-5C36-4533-8DD2-EFFF0521E6FA}" type="pres">
      <dgm:prSet presAssocID="{6BB6BEE6-9791-4972-A589-342A4D7A41A1}" presName="node" presStyleLbl="node1" presStyleIdx="2" presStyleCnt="4" custScaleX="129260" custScaleY="1081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87F2DA4-4B01-49C5-B929-2C4DDB1C4745}" type="pres">
      <dgm:prSet presAssocID="{6BB6BEE6-9791-4972-A589-342A4D7A41A1}" presName="spNode" presStyleCnt="0"/>
      <dgm:spPr/>
    </dgm:pt>
    <dgm:pt modelId="{1620AE64-02B3-4C80-83A8-2BC539BA53C1}" type="pres">
      <dgm:prSet presAssocID="{71A826F7-20DC-4394-A0C2-91E5DBC51EC9}" presName="sibTrans" presStyleLbl="sibTrans1D1" presStyleIdx="2" presStyleCnt="4"/>
      <dgm:spPr/>
      <dgm:t>
        <a:bodyPr/>
        <a:lstStyle/>
        <a:p>
          <a:endParaRPr lang="es-ES"/>
        </a:p>
      </dgm:t>
    </dgm:pt>
    <dgm:pt modelId="{980A0390-0D5C-4D64-AA19-D6A3D9A87575}" type="pres">
      <dgm:prSet presAssocID="{D8A01A3E-8D61-402B-BD59-01E3409157EE}" presName="node" presStyleLbl="node1" presStyleIdx="3" presStyleCnt="4" custScaleX="120714" custScaleY="1079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3DE848-1BD6-4F66-BC04-9C5A61D633E1}" type="pres">
      <dgm:prSet presAssocID="{D8A01A3E-8D61-402B-BD59-01E3409157EE}" presName="spNode" presStyleCnt="0"/>
      <dgm:spPr/>
    </dgm:pt>
    <dgm:pt modelId="{226B266D-0E1A-4E4D-A897-88EE8B522455}" type="pres">
      <dgm:prSet presAssocID="{957E1B3B-D2B0-469A-8043-931E5BF471AC}" presName="sibTrans" presStyleLbl="sibTrans1D1" presStyleIdx="3" presStyleCnt="4"/>
      <dgm:spPr/>
      <dgm:t>
        <a:bodyPr/>
        <a:lstStyle/>
        <a:p>
          <a:endParaRPr lang="es-ES"/>
        </a:p>
      </dgm:t>
    </dgm:pt>
  </dgm:ptLst>
  <dgm:cxnLst>
    <dgm:cxn modelId="{E5DC05E7-59E8-4A31-94C9-CDF1634F9099}" type="presOf" srcId="{D8A01A3E-8D61-402B-BD59-01E3409157EE}" destId="{980A0390-0D5C-4D64-AA19-D6A3D9A87575}" srcOrd="0" destOrd="0" presId="urn:microsoft.com/office/officeart/2005/8/layout/cycle5"/>
    <dgm:cxn modelId="{6EB3D423-FCAE-46DF-95FE-0C33D73F0D22}" srcId="{204C2E18-2570-4098-9B03-FDEE3F4A3AD0}" destId="{FE7568F1-178B-4C13-A461-CFEBB3825D9B}" srcOrd="1" destOrd="0" parTransId="{F38C0BFD-082F-4193-965B-1FCEB57A36AF}" sibTransId="{47BDC358-A91A-447C-8164-73ECEDAA9AE7}"/>
    <dgm:cxn modelId="{0AC4EEFE-87BB-4C6D-AD48-34A3BE2C9ACE}" type="presOf" srcId="{204C2E18-2570-4098-9B03-FDEE3F4A3AD0}" destId="{3C671CA4-1ABB-4C31-9A54-3C588E86ED14}" srcOrd="0" destOrd="0" presId="urn:microsoft.com/office/officeart/2005/8/layout/cycle5"/>
    <dgm:cxn modelId="{D1279136-E636-4F19-AF02-5D416099782D}" srcId="{204C2E18-2570-4098-9B03-FDEE3F4A3AD0}" destId="{6BB6BEE6-9791-4972-A589-342A4D7A41A1}" srcOrd="2" destOrd="0" parTransId="{6DEDBABC-9760-41AC-AEDA-4C29F123248B}" sibTransId="{71A826F7-20DC-4394-A0C2-91E5DBC51EC9}"/>
    <dgm:cxn modelId="{E1D56732-18CA-4535-825F-E90F4E8487AF}" type="presOf" srcId="{71A826F7-20DC-4394-A0C2-91E5DBC51EC9}" destId="{1620AE64-02B3-4C80-83A8-2BC539BA53C1}" srcOrd="0" destOrd="0" presId="urn:microsoft.com/office/officeart/2005/8/layout/cycle5"/>
    <dgm:cxn modelId="{4829825A-4DD7-41D4-8875-C5DAF6B66ADA}" type="presOf" srcId="{557AD954-7F5A-41FC-9693-94AED2E39B02}" destId="{9A8AD20F-EA5F-49B7-8759-1A2E5089C099}" srcOrd="0" destOrd="0" presId="urn:microsoft.com/office/officeart/2005/8/layout/cycle5"/>
    <dgm:cxn modelId="{F389595C-1DE4-4869-8A4C-6D9D25FEDF2C}" srcId="{204C2E18-2570-4098-9B03-FDEE3F4A3AD0}" destId="{D8A01A3E-8D61-402B-BD59-01E3409157EE}" srcOrd="3" destOrd="0" parTransId="{A1AC461E-D84A-4303-8A69-96B5AFFBE884}" sibTransId="{957E1B3B-D2B0-469A-8043-931E5BF471AC}"/>
    <dgm:cxn modelId="{B730CA4A-C1E7-4C9C-8646-44F3D94C9EBF}" type="presOf" srcId="{47BDC358-A91A-447C-8164-73ECEDAA9AE7}" destId="{D5D0E3E5-5DC1-4567-B8A4-EB853396F4E8}" srcOrd="0" destOrd="0" presId="urn:microsoft.com/office/officeart/2005/8/layout/cycle5"/>
    <dgm:cxn modelId="{C801DB05-A513-493B-B37D-559B41CA02CA}" type="presOf" srcId="{FE7568F1-178B-4C13-A461-CFEBB3825D9B}" destId="{3885F9C9-A65E-46EC-BE67-23C29EC32650}" srcOrd="0" destOrd="0" presId="urn:microsoft.com/office/officeart/2005/8/layout/cycle5"/>
    <dgm:cxn modelId="{418EFA90-CB01-4BC1-BD6F-A3092345A3BA}" type="presOf" srcId="{6BB6BEE6-9791-4972-A589-342A4D7A41A1}" destId="{B0043976-5C36-4533-8DD2-EFFF0521E6FA}" srcOrd="0" destOrd="0" presId="urn:microsoft.com/office/officeart/2005/8/layout/cycle5"/>
    <dgm:cxn modelId="{FD75AE8A-DCA5-47D4-B4FB-EBA036D168E3}" srcId="{204C2E18-2570-4098-9B03-FDEE3F4A3AD0}" destId="{557AD954-7F5A-41FC-9693-94AED2E39B02}" srcOrd="0" destOrd="0" parTransId="{83C53307-E852-4AF9-9508-A86556FF625D}" sibTransId="{E0F14E44-D5B0-4E39-BF1F-17E21ED1F4CC}"/>
    <dgm:cxn modelId="{29D4521D-8992-464F-920A-F8F67CEAE15A}" type="presOf" srcId="{E0F14E44-D5B0-4E39-BF1F-17E21ED1F4CC}" destId="{171241F3-D17A-4CF2-85BA-5DF080E8F3CC}" srcOrd="0" destOrd="0" presId="urn:microsoft.com/office/officeart/2005/8/layout/cycle5"/>
    <dgm:cxn modelId="{C3096F9A-1D72-455F-9560-7CF25E655584}" type="presOf" srcId="{957E1B3B-D2B0-469A-8043-931E5BF471AC}" destId="{226B266D-0E1A-4E4D-A897-88EE8B522455}" srcOrd="0" destOrd="0" presId="urn:microsoft.com/office/officeart/2005/8/layout/cycle5"/>
    <dgm:cxn modelId="{BC14D00F-A069-43C1-8DD5-D2D421A91014}" type="presParOf" srcId="{3C671CA4-1ABB-4C31-9A54-3C588E86ED14}" destId="{9A8AD20F-EA5F-49B7-8759-1A2E5089C099}" srcOrd="0" destOrd="0" presId="urn:microsoft.com/office/officeart/2005/8/layout/cycle5"/>
    <dgm:cxn modelId="{C8EE73B9-CCE0-4993-B617-6ECFB92E75CE}" type="presParOf" srcId="{3C671CA4-1ABB-4C31-9A54-3C588E86ED14}" destId="{8E1B6460-2E4B-4413-A9EC-FABF558826EE}" srcOrd="1" destOrd="0" presId="urn:microsoft.com/office/officeart/2005/8/layout/cycle5"/>
    <dgm:cxn modelId="{80AB4ECF-9785-44EF-ABBA-9D46F393E1AF}" type="presParOf" srcId="{3C671CA4-1ABB-4C31-9A54-3C588E86ED14}" destId="{171241F3-D17A-4CF2-85BA-5DF080E8F3CC}" srcOrd="2" destOrd="0" presId="urn:microsoft.com/office/officeart/2005/8/layout/cycle5"/>
    <dgm:cxn modelId="{ADAFEAE6-E19E-4F45-BE1D-0F1D86902480}" type="presParOf" srcId="{3C671CA4-1ABB-4C31-9A54-3C588E86ED14}" destId="{3885F9C9-A65E-46EC-BE67-23C29EC32650}" srcOrd="3" destOrd="0" presId="urn:microsoft.com/office/officeart/2005/8/layout/cycle5"/>
    <dgm:cxn modelId="{DC1CB76B-E4E1-45BB-8821-3EDF7AFBF03D}" type="presParOf" srcId="{3C671CA4-1ABB-4C31-9A54-3C588E86ED14}" destId="{5F846E7D-85F3-4720-A0DB-76B34E98B836}" srcOrd="4" destOrd="0" presId="urn:microsoft.com/office/officeart/2005/8/layout/cycle5"/>
    <dgm:cxn modelId="{165BEEE8-9808-4108-8D73-79394817F5A8}" type="presParOf" srcId="{3C671CA4-1ABB-4C31-9A54-3C588E86ED14}" destId="{D5D0E3E5-5DC1-4567-B8A4-EB853396F4E8}" srcOrd="5" destOrd="0" presId="urn:microsoft.com/office/officeart/2005/8/layout/cycle5"/>
    <dgm:cxn modelId="{52DA002C-07F6-4BE5-AB2E-A3191ECF880B}" type="presParOf" srcId="{3C671CA4-1ABB-4C31-9A54-3C588E86ED14}" destId="{B0043976-5C36-4533-8DD2-EFFF0521E6FA}" srcOrd="6" destOrd="0" presId="urn:microsoft.com/office/officeart/2005/8/layout/cycle5"/>
    <dgm:cxn modelId="{ACAA07C6-A8C7-47E1-A1A1-E195A99EE956}" type="presParOf" srcId="{3C671CA4-1ABB-4C31-9A54-3C588E86ED14}" destId="{B87F2DA4-4B01-49C5-B929-2C4DDB1C4745}" srcOrd="7" destOrd="0" presId="urn:microsoft.com/office/officeart/2005/8/layout/cycle5"/>
    <dgm:cxn modelId="{523FDD90-DB26-46B9-8C93-23771006E9EF}" type="presParOf" srcId="{3C671CA4-1ABB-4C31-9A54-3C588E86ED14}" destId="{1620AE64-02B3-4C80-83A8-2BC539BA53C1}" srcOrd="8" destOrd="0" presId="urn:microsoft.com/office/officeart/2005/8/layout/cycle5"/>
    <dgm:cxn modelId="{B56D88E8-F8D4-4BD3-B72E-17886C0C7465}" type="presParOf" srcId="{3C671CA4-1ABB-4C31-9A54-3C588E86ED14}" destId="{980A0390-0D5C-4D64-AA19-D6A3D9A87575}" srcOrd="9" destOrd="0" presId="urn:microsoft.com/office/officeart/2005/8/layout/cycle5"/>
    <dgm:cxn modelId="{90F0F3E4-0E2E-44D8-9B1B-A451D51E7F3D}" type="presParOf" srcId="{3C671CA4-1ABB-4C31-9A54-3C588E86ED14}" destId="{B73DE848-1BD6-4F66-BC04-9C5A61D633E1}" srcOrd="10" destOrd="0" presId="urn:microsoft.com/office/officeart/2005/8/layout/cycle5"/>
    <dgm:cxn modelId="{A6EEA975-FC1F-49EA-9EA4-79084445E6EC}" type="presParOf" srcId="{3C671CA4-1ABB-4C31-9A54-3C588E86ED14}" destId="{226B266D-0E1A-4E4D-A897-88EE8B522455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038A4-CECE-4C99-B393-4B58A4C6086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F4E50C2-C6EC-4BD9-AEEE-1BFACF297988}">
      <dgm:prSet custT="1"/>
      <dgm:spPr/>
      <dgm:t>
        <a:bodyPr/>
        <a:lstStyle/>
        <a:p>
          <a:r>
            <a:rPr lang="es-CL" sz="2400" dirty="0" smtClean="0"/>
            <a:t>Intranet armada</a:t>
          </a:r>
          <a:endParaRPr lang="es-CL" sz="2400" dirty="0"/>
        </a:p>
      </dgm:t>
    </dgm:pt>
    <dgm:pt modelId="{666C0621-60DA-436D-BBE2-87978D70401D}" type="parTrans" cxnId="{2324DCFB-1BEA-4F93-879A-F3BE3EE867A1}">
      <dgm:prSet/>
      <dgm:spPr/>
      <dgm:t>
        <a:bodyPr/>
        <a:lstStyle/>
        <a:p>
          <a:endParaRPr lang="es-CL"/>
        </a:p>
      </dgm:t>
    </dgm:pt>
    <dgm:pt modelId="{FC73068D-851C-40CC-A951-37A6EF8285E3}" type="sibTrans" cxnId="{2324DCFB-1BEA-4F93-879A-F3BE3EE867A1}">
      <dgm:prSet/>
      <dgm:spPr/>
      <dgm:t>
        <a:bodyPr/>
        <a:lstStyle/>
        <a:p>
          <a:endParaRPr lang="es-CL"/>
        </a:p>
      </dgm:t>
    </dgm:pt>
    <dgm:pt modelId="{B4424A4A-DE6C-48FE-B3FC-67C76B7F3B13}">
      <dgm:prSet custT="1"/>
      <dgm:spPr/>
      <dgm:t>
        <a:bodyPr/>
        <a:lstStyle/>
        <a:p>
          <a:r>
            <a:rPr lang="es-CL" sz="2400" dirty="0" smtClean="0"/>
            <a:t>Página web S.G.A</a:t>
          </a:r>
          <a:r>
            <a:rPr lang="es-CL" sz="3500" dirty="0" smtClean="0"/>
            <a:t>. </a:t>
          </a:r>
          <a:endParaRPr lang="es-CL" sz="3500" dirty="0"/>
        </a:p>
      </dgm:t>
    </dgm:pt>
    <dgm:pt modelId="{D2EE6041-2742-4CAA-BBA2-89C4FE97ECB1}" type="parTrans" cxnId="{60FC4B52-C791-4E60-A818-6C6A3440CA15}">
      <dgm:prSet/>
      <dgm:spPr/>
      <dgm:t>
        <a:bodyPr/>
        <a:lstStyle/>
        <a:p>
          <a:endParaRPr lang="es-ES"/>
        </a:p>
      </dgm:t>
    </dgm:pt>
    <dgm:pt modelId="{5D5B3D87-BAB8-459C-B25C-7D4CC3910416}" type="sibTrans" cxnId="{60FC4B52-C791-4E60-A818-6C6A3440CA15}">
      <dgm:prSet/>
      <dgm:spPr/>
      <dgm:t>
        <a:bodyPr/>
        <a:lstStyle/>
        <a:p>
          <a:endParaRPr lang="es-ES"/>
        </a:p>
      </dgm:t>
    </dgm:pt>
    <dgm:pt modelId="{5488523E-C569-44EF-9254-FEB7D5520023}">
      <dgm:prSet custT="1"/>
      <dgm:spPr/>
      <dgm:t>
        <a:bodyPr/>
        <a:lstStyle/>
        <a:p>
          <a:r>
            <a:rPr lang="es-MX" sz="2400" b="0" i="0" u="none" dirty="0" smtClean="0"/>
            <a:t>Secretaría General de la Armada</a:t>
          </a:r>
          <a:br>
            <a:rPr lang="es-MX" sz="2400" b="0" i="0" u="none" dirty="0" smtClean="0"/>
          </a:br>
          <a:endParaRPr lang="es-CL" sz="2400" b="0" dirty="0"/>
        </a:p>
      </dgm:t>
    </dgm:pt>
    <dgm:pt modelId="{FE0C2406-DF88-4AE4-B1EE-C44B3EB94A60}" type="parTrans" cxnId="{AB9BF83A-2187-4C89-8480-118D937351DB}">
      <dgm:prSet/>
      <dgm:spPr/>
      <dgm:t>
        <a:bodyPr/>
        <a:lstStyle/>
        <a:p>
          <a:endParaRPr lang="es-ES"/>
        </a:p>
      </dgm:t>
    </dgm:pt>
    <dgm:pt modelId="{78E2BA6D-51E6-4557-9F7E-C067E08CB780}" type="sibTrans" cxnId="{AB9BF83A-2187-4C89-8480-118D937351DB}">
      <dgm:prSet/>
      <dgm:spPr/>
      <dgm:t>
        <a:bodyPr/>
        <a:lstStyle/>
        <a:p>
          <a:endParaRPr lang="es-ES"/>
        </a:p>
      </dgm:t>
    </dgm:pt>
    <dgm:pt modelId="{FFE915D4-12BF-4AAC-A6FD-93B7EC7FEBA1}">
      <dgm:prSet custT="1"/>
      <dgm:spPr/>
      <dgm:t>
        <a:bodyPr/>
        <a:lstStyle/>
        <a:p>
          <a:pPr algn="just"/>
          <a:r>
            <a:rPr lang="es-MX" sz="2000" b="0" i="0" dirty="0" smtClean="0"/>
            <a:t>Ejercer la tarea de control y difusión de las Publicaciones Oficiales y sus modificaciones en coordinación con los organismos técnicos respectivos.</a:t>
          </a:r>
          <a:endParaRPr lang="es-CL" sz="2000" b="0" dirty="0"/>
        </a:p>
      </dgm:t>
    </dgm:pt>
    <dgm:pt modelId="{24241AA4-29EC-4D03-9C1A-BA47DEACB896}" type="parTrans" cxnId="{05726A99-3DAA-4387-B642-8F6B8C647ACD}">
      <dgm:prSet/>
      <dgm:spPr/>
      <dgm:t>
        <a:bodyPr/>
        <a:lstStyle/>
        <a:p>
          <a:endParaRPr lang="es-ES"/>
        </a:p>
      </dgm:t>
    </dgm:pt>
    <dgm:pt modelId="{B35922AF-5F40-4532-A35B-91DF4A5EB9C3}" type="sibTrans" cxnId="{05726A99-3DAA-4387-B642-8F6B8C647ACD}">
      <dgm:prSet/>
      <dgm:spPr/>
      <dgm:t>
        <a:bodyPr/>
        <a:lstStyle/>
        <a:p>
          <a:endParaRPr lang="es-ES"/>
        </a:p>
      </dgm:t>
    </dgm:pt>
    <dgm:pt modelId="{ECAD57B1-F97C-48F3-A277-E8F0F407BF89}">
      <dgm:prSet custT="1"/>
      <dgm:spPr/>
      <dgm:t>
        <a:bodyPr/>
        <a:lstStyle/>
        <a:p>
          <a:r>
            <a:rPr lang="es-ES" sz="2000" dirty="0" smtClean="0"/>
            <a:t>https://secretgen.armada.cl/index.php/nosotros/</a:t>
          </a:r>
          <a:endParaRPr lang="es-CL" sz="2000" dirty="0"/>
        </a:p>
      </dgm:t>
    </dgm:pt>
    <dgm:pt modelId="{7C87FA8F-3143-4E8B-95EA-F5E3FEDC703C}" type="parTrans" cxnId="{573DC322-A03E-4E78-A6B1-47730D5EDAFB}">
      <dgm:prSet/>
      <dgm:spPr/>
      <dgm:t>
        <a:bodyPr/>
        <a:lstStyle/>
        <a:p>
          <a:endParaRPr lang="es-ES"/>
        </a:p>
      </dgm:t>
    </dgm:pt>
    <dgm:pt modelId="{10218711-416A-46F5-9C24-E73CC9E19B70}" type="sibTrans" cxnId="{573DC322-A03E-4E78-A6B1-47730D5EDAFB}">
      <dgm:prSet/>
      <dgm:spPr/>
      <dgm:t>
        <a:bodyPr/>
        <a:lstStyle/>
        <a:p>
          <a:endParaRPr lang="es-ES"/>
        </a:p>
      </dgm:t>
    </dgm:pt>
    <dgm:pt modelId="{9FD62630-A95B-4016-B740-1221E0C7BDC4}" type="pres">
      <dgm:prSet presAssocID="{7E5038A4-CECE-4C99-B393-4B58A4C6086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7A70049A-750E-4F8B-86AB-719403757D36}" type="pres">
      <dgm:prSet presAssocID="{5488523E-C569-44EF-9254-FEB7D5520023}" presName="thickLine" presStyleLbl="alignNode1" presStyleIdx="0" presStyleCnt="3"/>
      <dgm:spPr/>
    </dgm:pt>
    <dgm:pt modelId="{F67BD0B9-C2B7-499C-A640-8ADE1B668EE0}" type="pres">
      <dgm:prSet presAssocID="{5488523E-C569-44EF-9254-FEB7D5520023}" presName="horz1" presStyleCnt="0"/>
      <dgm:spPr/>
    </dgm:pt>
    <dgm:pt modelId="{4DBB78D6-97F0-4314-997A-E376FF1EC608}" type="pres">
      <dgm:prSet presAssocID="{5488523E-C569-44EF-9254-FEB7D5520023}" presName="tx1" presStyleLbl="revTx" presStyleIdx="0" presStyleCnt="5" custScaleX="200824"/>
      <dgm:spPr/>
      <dgm:t>
        <a:bodyPr/>
        <a:lstStyle/>
        <a:p>
          <a:endParaRPr lang="es-ES"/>
        </a:p>
      </dgm:t>
    </dgm:pt>
    <dgm:pt modelId="{0FF7BCD4-E9E4-4306-BA42-D4FAF9FF282A}" type="pres">
      <dgm:prSet presAssocID="{5488523E-C569-44EF-9254-FEB7D5520023}" presName="vert1" presStyleCnt="0"/>
      <dgm:spPr/>
    </dgm:pt>
    <dgm:pt modelId="{3F376EEC-F407-497D-BB45-DBD6F5E237B4}" type="pres">
      <dgm:prSet presAssocID="{FFE915D4-12BF-4AAC-A6FD-93B7EC7FEBA1}" presName="vertSpace2a" presStyleCnt="0"/>
      <dgm:spPr/>
    </dgm:pt>
    <dgm:pt modelId="{1B52E8E4-4ABC-4243-9078-9AE760290627}" type="pres">
      <dgm:prSet presAssocID="{FFE915D4-12BF-4AAC-A6FD-93B7EC7FEBA1}" presName="horz2" presStyleCnt="0"/>
      <dgm:spPr/>
    </dgm:pt>
    <dgm:pt modelId="{DD4A1179-7EED-4874-9C6B-B6D769AB289B}" type="pres">
      <dgm:prSet presAssocID="{FFE915D4-12BF-4AAC-A6FD-93B7EC7FEBA1}" presName="horzSpace2" presStyleCnt="0"/>
      <dgm:spPr/>
    </dgm:pt>
    <dgm:pt modelId="{F6BF70D6-314A-4719-BEF2-9FFA25F283D8}" type="pres">
      <dgm:prSet presAssocID="{FFE915D4-12BF-4AAC-A6FD-93B7EC7FEBA1}" presName="tx2" presStyleLbl="revTx" presStyleIdx="1" presStyleCnt="5"/>
      <dgm:spPr/>
      <dgm:t>
        <a:bodyPr/>
        <a:lstStyle/>
        <a:p>
          <a:endParaRPr lang="es-ES"/>
        </a:p>
      </dgm:t>
    </dgm:pt>
    <dgm:pt modelId="{B95E4985-049C-498E-9273-082CC5462D78}" type="pres">
      <dgm:prSet presAssocID="{FFE915D4-12BF-4AAC-A6FD-93B7EC7FEBA1}" presName="vert2" presStyleCnt="0"/>
      <dgm:spPr/>
    </dgm:pt>
    <dgm:pt modelId="{C3BD210F-674D-4DBC-94C0-F1D666D868A4}" type="pres">
      <dgm:prSet presAssocID="{FFE915D4-12BF-4AAC-A6FD-93B7EC7FEBA1}" presName="thinLine2b" presStyleLbl="callout" presStyleIdx="0" presStyleCnt="2"/>
      <dgm:spPr/>
    </dgm:pt>
    <dgm:pt modelId="{D689391A-A29A-4CBC-8E63-67F0D5BDD1CF}" type="pres">
      <dgm:prSet presAssocID="{FFE915D4-12BF-4AAC-A6FD-93B7EC7FEBA1}" presName="vertSpace2b" presStyleCnt="0"/>
      <dgm:spPr/>
    </dgm:pt>
    <dgm:pt modelId="{0D9A944D-97A6-4F5A-A614-B5BC3588E4F3}" type="pres">
      <dgm:prSet presAssocID="{9F4E50C2-C6EC-4BD9-AEEE-1BFACF297988}" presName="thickLine" presStyleLbl="alignNode1" presStyleIdx="1" presStyleCnt="3"/>
      <dgm:spPr/>
    </dgm:pt>
    <dgm:pt modelId="{6E93845E-5C65-4E10-81D2-7B9D73B3714B}" type="pres">
      <dgm:prSet presAssocID="{9F4E50C2-C6EC-4BD9-AEEE-1BFACF297988}" presName="horz1" presStyleCnt="0"/>
      <dgm:spPr/>
    </dgm:pt>
    <dgm:pt modelId="{8737A93E-EA47-49CA-B163-3C588A7B3C63}" type="pres">
      <dgm:prSet presAssocID="{9F4E50C2-C6EC-4BD9-AEEE-1BFACF297988}" presName="tx1" presStyleLbl="revTx" presStyleIdx="2" presStyleCnt="5" custScaleX="225678"/>
      <dgm:spPr/>
      <dgm:t>
        <a:bodyPr/>
        <a:lstStyle/>
        <a:p>
          <a:endParaRPr lang="es-ES"/>
        </a:p>
      </dgm:t>
    </dgm:pt>
    <dgm:pt modelId="{3E433136-77FC-48B0-A36E-421604FF8C00}" type="pres">
      <dgm:prSet presAssocID="{9F4E50C2-C6EC-4BD9-AEEE-1BFACF297988}" presName="vert1" presStyleCnt="0"/>
      <dgm:spPr/>
    </dgm:pt>
    <dgm:pt modelId="{7D513FE9-931A-45A6-B94B-E2CF5072FF50}" type="pres">
      <dgm:prSet presAssocID="{ECAD57B1-F97C-48F3-A277-E8F0F407BF89}" presName="vertSpace2a" presStyleCnt="0"/>
      <dgm:spPr/>
    </dgm:pt>
    <dgm:pt modelId="{B4D2C70A-B224-473D-B2AE-B8A0591535F9}" type="pres">
      <dgm:prSet presAssocID="{ECAD57B1-F97C-48F3-A277-E8F0F407BF89}" presName="horz2" presStyleCnt="0"/>
      <dgm:spPr/>
    </dgm:pt>
    <dgm:pt modelId="{516575D5-B4E4-4DB2-BE91-7D4ACC93516A}" type="pres">
      <dgm:prSet presAssocID="{ECAD57B1-F97C-48F3-A277-E8F0F407BF89}" presName="horzSpace2" presStyleCnt="0"/>
      <dgm:spPr/>
    </dgm:pt>
    <dgm:pt modelId="{52ACB274-CF78-4DE9-83B0-98A3C5A4DECC}" type="pres">
      <dgm:prSet presAssocID="{ECAD57B1-F97C-48F3-A277-E8F0F407BF89}" presName="tx2" presStyleLbl="revTx" presStyleIdx="3" presStyleCnt="5" custLinFactNeighborX="-2524" custLinFactNeighborY="-1219"/>
      <dgm:spPr/>
      <dgm:t>
        <a:bodyPr/>
        <a:lstStyle/>
        <a:p>
          <a:endParaRPr lang="es-ES"/>
        </a:p>
      </dgm:t>
    </dgm:pt>
    <dgm:pt modelId="{40EE9687-4C9E-4B6E-B487-86311E746975}" type="pres">
      <dgm:prSet presAssocID="{ECAD57B1-F97C-48F3-A277-E8F0F407BF89}" presName="vert2" presStyleCnt="0"/>
      <dgm:spPr/>
    </dgm:pt>
    <dgm:pt modelId="{125C9C3B-2AB3-427C-8CDE-20A0D112685E}" type="pres">
      <dgm:prSet presAssocID="{ECAD57B1-F97C-48F3-A277-E8F0F407BF89}" presName="thinLine2b" presStyleLbl="callout" presStyleIdx="1" presStyleCnt="2"/>
      <dgm:spPr/>
    </dgm:pt>
    <dgm:pt modelId="{6ED6327E-BD41-4C92-BE8F-2DDBA9B3D49C}" type="pres">
      <dgm:prSet presAssocID="{ECAD57B1-F97C-48F3-A277-E8F0F407BF89}" presName="vertSpace2b" presStyleCnt="0"/>
      <dgm:spPr/>
    </dgm:pt>
    <dgm:pt modelId="{03E5F9F5-833D-44C0-849B-002D7B02BA91}" type="pres">
      <dgm:prSet presAssocID="{B4424A4A-DE6C-48FE-B3FC-67C76B7F3B13}" presName="thickLine" presStyleLbl="alignNode1" presStyleIdx="2" presStyleCnt="3"/>
      <dgm:spPr/>
    </dgm:pt>
    <dgm:pt modelId="{31B26649-F840-48F6-BB0F-AA73BEBAC015}" type="pres">
      <dgm:prSet presAssocID="{B4424A4A-DE6C-48FE-B3FC-67C76B7F3B13}" presName="horz1" presStyleCnt="0"/>
      <dgm:spPr/>
    </dgm:pt>
    <dgm:pt modelId="{2B450BB3-1F05-41E9-9E4D-D8A69F691C5E}" type="pres">
      <dgm:prSet presAssocID="{B4424A4A-DE6C-48FE-B3FC-67C76B7F3B13}" presName="tx1" presStyleLbl="revTx" presStyleIdx="4" presStyleCnt="5" custScaleX="264581"/>
      <dgm:spPr/>
      <dgm:t>
        <a:bodyPr/>
        <a:lstStyle/>
        <a:p>
          <a:endParaRPr lang="es-ES"/>
        </a:p>
      </dgm:t>
    </dgm:pt>
    <dgm:pt modelId="{D1CE4DA7-BB05-479B-B529-113425BFCA7D}" type="pres">
      <dgm:prSet presAssocID="{B4424A4A-DE6C-48FE-B3FC-67C76B7F3B13}" presName="vert1" presStyleCnt="0"/>
      <dgm:spPr/>
    </dgm:pt>
  </dgm:ptLst>
  <dgm:cxnLst>
    <dgm:cxn modelId="{60FC4B52-C791-4E60-A818-6C6A3440CA15}" srcId="{7E5038A4-CECE-4C99-B393-4B58A4C60862}" destId="{B4424A4A-DE6C-48FE-B3FC-67C76B7F3B13}" srcOrd="2" destOrd="0" parTransId="{D2EE6041-2742-4CAA-BBA2-89C4FE97ECB1}" sibTransId="{5D5B3D87-BAB8-459C-B25C-7D4CC3910416}"/>
    <dgm:cxn modelId="{3742749B-72D1-432D-BC5D-FC1D1E056247}" type="presOf" srcId="{B4424A4A-DE6C-48FE-B3FC-67C76B7F3B13}" destId="{2B450BB3-1F05-41E9-9E4D-D8A69F691C5E}" srcOrd="0" destOrd="0" presId="urn:microsoft.com/office/officeart/2008/layout/LinedList"/>
    <dgm:cxn modelId="{71818336-E91D-4F6B-B9E4-4DA649A713DE}" type="presOf" srcId="{FFE915D4-12BF-4AAC-A6FD-93B7EC7FEBA1}" destId="{F6BF70D6-314A-4719-BEF2-9FFA25F283D8}" srcOrd="0" destOrd="0" presId="urn:microsoft.com/office/officeart/2008/layout/LinedList"/>
    <dgm:cxn modelId="{573DC322-A03E-4E78-A6B1-47730D5EDAFB}" srcId="{9F4E50C2-C6EC-4BD9-AEEE-1BFACF297988}" destId="{ECAD57B1-F97C-48F3-A277-E8F0F407BF89}" srcOrd="0" destOrd="0" parTransId="{7C87FA8F-3143-4E8B-95EA-F5E3FEDC703C}" sibTransId="{10218711-416A-46F5-9C24-E73CC9E19B70}"/>
    <dgm:cxn modelId="{05726A99-3DAA-4387-B642-8F6B8C647ACD}" srcId="{5488523E-C569-44EF-9254-FEB7D5520023}" destId="{FFE915D4-12BF-4AAC-A6FD-93B7EC7FEBA1}" srcOrd="0" destOrd="0" parTransId="{24241AA4-29EC-4D03-9C1A-BA47DEACB896}" sibTransId="{B35922AF-5F40-4532-A35B-91DF4A5EB9C3}"/>
    <dgm:cxn modelId="{111B3E7D-E23C-4903-9621-3305E9F93999}" type="presOf" srcId="{9F4E50C2-C6EC-4BD9-AEEE-1BFACF297988}" destId="{8737A93E-EA47-49CA-B163-3C588A7B3C63}" srcOrd="0" destOrd="0" presId="urn:microsoft.com/office/officeart/2008/layout/LinedList"/>
    <dgm:cxn modelId="{AB9BF83A-2187-4C89-8480-118D937351DB}" srcId="{7E5038A4-CECE-4C99-B393-4B58A4C60862}" destId="{5488523E-C569-44EF-9254-FEB7D5520023}" srcOrd="0" destOrd="0" parTransId="{FE0C2406-DF88-4AE4-B1EE-C44B3EB94A60}" sibTransId="{78E2BA6D-51E6-4557-9F7E-C067E08CB780}"/>
    <dgm:cxn modelId="{2324DCFB-1BEA-4F93-879A-F3BE3EE867A1}" srcId="{7E5038A4-CECE-4C99-B393-4B58A4C60862}" destId="{9F4E50C2-C6EC-4BD9-AEEE-1BFACF297988}" srcOrd="1" destOrd="0" parTransId="{666C0621-60DA-436D-BBE2-87978D70401D}" sibTransId="{FC73068D-851C-40CC-A951-37A6EF8285E3}"/>
    <dgm:cxn modelId="{24B8C73A-B063-4FE8-A9A7-939628072C84}" type="presOf" srcId="{5488523E-C569-44EF-9254-FEB7D5520023}" destId="{4DBB78D6-97F0-4314-997A-E376FF1EC608}" srcOrd="0" destOrd="0" presId="urn:microsoft.com/office/officeart/2008/layout/LinedList"/>
    <dgm:cxn modelId="{E71E6B25-743A-4D53-85E8-089F33DB592B}" type="presOf" srcId="{ECAD57B1-F97C-48F3-A277-E8F0F407BF89}" destId="{52ACB274-CF78-4DE9-83B0-98A3C5A4DECC}" srcOrd="0" destOrd="0" presId="urn:microsoft.com/office/officeart/2008/layout/LinedList"/>
    <dgm:cxn modelId="{318AE5CE-4CBD-4731-9CE4-B10E17B427C0}" type="presOf" srcId="{7E5038A4-CECE-4C99-B393-4B58A4C60862}" destId="{9FD62630-A95B-4016-B740-1221E0C7BDC4}" srcOrd="0" destOrd="0" presId="urn:microsoft.com/office/officeart/2008/layout/LinedList"/>
    <dgm:cxn modelId="{68D8EC53-06C1-4F23-A010-F7C1125994D7}" type="presParOf" srcId="{9FD62630-A95B-4016-B740-1221E0C7BDC4}" destId="{7A70049A-750E-4F8B-86AB-719403757D36}" srcOrd="0" destOrd="0" presId="urn:microsoft.com/office/officeart/2008/layout/LinedList"/>
    <dgm:cxn modelId="{C938BD56-42DF-4237-9805-02E5D21D161D}" type="presParOf" srcId="{9FD62630-A95B-4016-B740-1221E0C7BDC4}" destId="{F67BD0B9-C2B7-499C-A640-8ADE1B668EE0}" srcOrd="1" destOrd="0" presId="urn:microsoft.com/office/officeart/2008/layout/LinedList"/>
    <dgm:cxn modelId="{9E6B6C2E-50D0-4EE6-8FE4-7EDCBF948202}" type="presParOf" srcId="{F67BD0B9-C2B7-499C-A640-8ADE1B668EE0}" destId="{4DBB78D6-97F0-4314-997A-E376FF1EC608}" srcOrd="0" destOrd="0" presId="urn:microsoft.com/office/officeart/2008/layout/LinedList"/>
    <dgm:cxn modelId="{C8A20E91-6327-4FD3-B542-ABB4198F0E23}" type="presParOf" srcId="{F67BD0B9-C2B7-499C-A640-8ADE1B668EE0}" destId="{0FF7BCD4-E9E4-4306-BA42-D4FAF9FF282A}" srcOrd="1" destOrd="0" presId="urn:microsoft.com/office/officeart/2008/layout/LinedList"/>
    <dgm:cxn modelId="{D08BF7F6-A3EE-47C7-89DC-FB3A843B1B45}" type="presParOf" srcId="{0FF7BCD4-E9E4-4306-BA42-D4FAF9FF282A}" destId="{3F376EEC-F407-497D-BB45-DBD6F5E237B4}" srcOrd="0" destOrd="0" presId="urn:microsoft.com/office/officeart/2008/layout/LinedList"/>
    <dgm:cxn modelId="{9B6E5062-6E7D-4DE6-8A47-E9E69CE50E01}" type="presParOf" srcId="{0FF7BCD4-E9E4-4306-BA42-D4FAF9FF282A}" destId="{1B52E8E4-4ABC-4243-9078-9AE760290627}" srcOrd="1" destOrd="0" presId="urn:microsoft.com/office/officeart/2008/layout/LinedList"/>
    <dgm:cxn modelId="{C0999D8D-EA38-4F25-AA2F-33103E2D7B1A}" type="presParOf" srcId="{1B52E8E4-4ABC-4243-9078-9AE760290627}" destId="{DD4A1179-7EED-4874-9C6B-B6D769AB289B}" srcOrd="0" destOrd="0" presId="urn:microsoft.com/office/officeart/2008/layout/LinedList"/>
    <dgm:cxn modelId="{8B687CB4-2EBE-4024-942A-1D43F113FDB4}" type="presParOf" srcId="{1B52E8E4-4ABC-4243-9078-9AE760290627}" destId="{F6BF70D6-314A-4719-BEF2-9FFA25F283D8}" srcOrd="1" destOrd="0" presId="urn:microsoft.com/office/officeart/2008/layout/LinedList"/>
    <dgm:cxn modelId="{9DBAF3EE-EAEF-4EF3-B2D7-CAD2F1145633}" type="presParOf" srcId="{1B52E8E4-4ABC-4243-9078-9AE760290627}" destId="{B95E4985-049C-498E-9273-082CC5462D78}" srcOrd="2" destOrd="0" presId="urn:microsoft.com/office/officeart/2008/layout/LinedList"/>
    <dgm:cxn modelId="{E3E4F322-93A0-4559-8A8E-F2FDD0BC4D0D}" type="presParOf" srcId="{0FF7BCD4-E9E4-4306-BA42-D4FAF9FF282A}" destId="{C3BD210F-674D-4DBC-94C0-F1D666D868A4}" srcOrd="2" destOrd="0" presId="urn:microsoft.com/office/officeart/2008/layout/LinedList"/>
    <dgm:cxn modelId="{2DBBC7EA-3C84-44F1-896A-6B2E29D379FD}" type="presParOf" srcId="{0FF7BCD4-E9E4-4306-BA42-D4FAF9FF282A}" destId="{D689391A-A29A-4CBC-8E63-67F0D5BDD1CF}" srcOrd="3" destOrd="0" presId="urn:microsoft.com/office/officeart/2008/layout/LinedList"/>
    <dgm:cxn modelId="{E17D25A1-53F5-45C0-9933-D158C814A48F}" type="presParOf" srcId="{9FD62630-A95B-4016-B740-1221E0C7BDC4}" destId="{0D9A944D-97A6-4F5A-A614-B5BC3588E4F3}" srcOrd="2" destOrd="0" presId="urn:microsoft.com/office/officeart/2008/layout/LinedList"/>
    <dgm:cxn modelId="{DC400D19-539B-46A3-98D3-EFB0099A3449}" type="presParOf" srcId="{9FD62630-A95B-4016-B740-1221E0C7BDC4}" destId="{6E93845E-5C65-4E10-81D2-7B9D73B3714B}" srcOrd="3" destOrd="0" presId="urn:microsoft.com/office/officeart/2008/layout/LinedList"/>
    <dgm:cxn modelId="{762118E0-48B9-4B56-9167-003ED40735E5}" type="presParOf" srcId="{6E93845E-5C65-4E10-81D2-7B9D73B3714B}" destId="{8737A93E-EA47-49CA-B163-3C588A7B3C63}" srcOrd="0" destOrd="0" presId="urn:microsoft.com/office/officeart/2008/layout/LinedList"/>
    <dgm:cxn modelId="{D6667E87-FB8F-434F-AB0A-47C3492213E0}" type="presParOf" srcId="{6E93845E-5C65-4E10-81D2-7B9D73B3714B}" destId="{3E433136-77FC-48B0-A36E-421604FF8C00}" srcOrd="1" destOrd="0" presId="urn:microsoft.com/office/officeart/2008/layout/LinedList"/>
    <dgm:cxn modelId="{2BDA78D5-C119-426C-B177-1BB8BE6B5196}" type="presParOf" srcId="{3E433136-77FC-48B0-A36E-421604FF8C00}" destId="{7D513FE9-931A-45A6-B94B-E2CF5072FF50}" srcOrd="0" destOrd="0" presId="urn:microsoft.com/office/officeart/2008/layout/LinedList"/>
    <dgm:cxn modelId="{BC9F394F-0DE9-481A-8997-DA46BB1D72D8}" type="presParOf" srcId="{3E433136-77FC-48B0-A36E-421604FF8C00}" destId="{B4D2C70A-B224-473D-B2AE-B8A0591535F9}" srcOrd="1" destOrd="0" presId="urn:microsoft.com/office/officeart/2008/layout/LinedList"/>
    <dgm:cxn modelId="{778199B6-80F9-43D2-B517-AACFF37D2C6A}" type="presParOf" srcId="{B4D2C70A-B224-473D-B2AE-B8A0591535F9}" destId="{516575D5-B4E4-4DB2-BE91-7D4ACC93516A}" srcOrd="0" destOrd="0" presId="urn:microsoft.com/office/officeart/2008/layout/LinedList"/>
    <dgm:cxn modelId="{70CFE38E-AB0C-4491-83F5-E27846F23B60}" type="presParOf" srcId="{B4D2C70A-B224-473D-B2AE-B8A0591535F9}" destId="{52ACB274-CF78-4DE9-83B0-98A3C5A4DECC}" srcOrd="1" destOrd="0" presId="urn:microsoft.com/office/officeart/2008/layout/LinedList"/>
    <dgm:cxn modelId="{1D6E9F9E-B179-4CDE-9802-C1F8931A36AF}" type="presParOf" srcId="{B4D2C70A-B224-473D-B2AE-B8A0591535F9}" destId="{40EE9687-4C9E-4B6E-B487-86311E746975}" srcOrd="2" destOrd="0" presId="urn:microsoft.com/office/officeart/2008/layout/LinedList"/>
    <dgm:cxn modelId="{7B9A1AF3-A764-414E-A901-2DAB8EF0A7B8}" type="presParOf" srcId="{3E433136-77FC-48B0-A36E-421604FF8C00}" destId="{125C9C3B-2AB3-427C-8CDE-20A0D112685E}" srcOrd="2" destOrd="0" presId="urn:microsoft.com/office/officeart/2008/layout/LinedList"/>
    <dgm:cxn modelId="{617A8E8C-ABEC-4FDE-83E1-10040A780745}" type="presParOf" srcId="{3E433136-77FC-48B0-A36E-421604FF8C00}" destId="{6ED6327E-BD41-4C92-BE8F-2DDBA9B3D49C}" srcOrd="3" destOrd="0" presId="urn:microsoft.com/office/officeart/2008/layout/LinedList"/>
    <dgm:cxn modelId="{0D70FB88-5AAD-47CB-AF52-EA3D1F7FCC07}" type="presParOf" srcId="{9FD62630-A95B-4016-B740-1221E0C7BDC4}" destId="{03E5F9F5-833D-44C0-849B-002D7B02BA91}" srcOrd="4" destOrd="0" presId="urn:microsoft.com/office/officeart/2008/layout/LinedList"/>
    <dgm:cxn modelId="{5FCB37D7-AA4E-4CF8-AAB2-309FD99716F8}" type="presParOf" srcId="{9FD62630-A95B-4016-B740-1221E0C7BDC4}" destId="{31B26649-F840-48F6-BB0F-AA73BEBAC015}" srcOrd="5" destOrd="0" presId="urn:microsoft.com/office/officeart/2008/layout/LinedList"/>
    <dgm:cxn modelId="{371E0E2C-60ED-477A-BFD7-B7F1669C23A1}" type="presParOf" srcId="{31B26649-F840-48F6-BB0F-AA73BEBAC015}" destId="{2B450BB3-1F05-41E9-9E4D-D8A69F691C5E}" srcOrd="0" destOrd="0" presId="urn:microsoft.com/office/officeart/2008/layout/LinedList"/>
    <dgm:cxn modelId="{A0BF17F1-5B98-474A-8DD5-B0E2BD2AF72F}" type="presParOf" srcId="{31B26649-F840-48F6-BB0F-AA73BEBAC015}" destId="{D1CE4DA7-BB05-479B-B529-113425BFCA7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39AB9D-DF53-46B0-A755-EA2B9EF9140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47387CA-5630-467A-80A7-FF81297DA3FD}">
      <dgm:prSet/>
      <dgm:spPr/>
      <dgm:t>
        <a:bodyPr/>
        <a:lstStyle/>
        <a:p>
          <a:pPr rtl="0"/>
          <a:r>
            <a:rPr lang="es-CL" b="1" dirty="0" smtClean="0"/>
            <a:t>BOLETÍN OFICIAL </a:t>
          </a:r>
          <a:endParaRPr lang="es-CL" dirty="0"/>
        </a:p>
      </dgm:t>
    </dgm:pt>
    <dgm:pt modelId="{F8259E23-35FF-4036-A971-882B30D0B7C4}" type="parTrans" cxnId="{F6F1E153-94EE-4C45-A899-D91576E4BB60}">
      <dgm:prSet/>
      <dgm:spPr/>
      <dgm:t>
        <a:bodyPr/>
        <a:lstStyle/>
        <a:p>
          <a:endParaRPr lang="es-ES"/>
        </a:p>
      </dgm:t>
    </dgm:pt>
    <dgm:pt modelId="{6FCDAECF-2647-4B2A-8DFA-C90CD300BC70}" type="sibTrans" cxnId="{F6F1E153-94EE-4C45-A899-D91576E4BB60}">
      <dgm:prSet/>
      <dgm:spPr/>
      <dgm:t>
        <a:bodyPr/>
        <a:lstStyle/>
        <a:p>
          <a:endParaRPr lang="es-ES"/>
        </a:p>
      </dgm:t>
    </dgm:pt>
    <dgm:pt modelId="{0FA573FA-4102-44EA-A17C-3CFC25A92577}">
      <dgm:prSet/>
      <dgm:spPr/>
      <dgm:t>
        <a:bodyPr/>
        <a:lstStyle/>
        <a:p>
          <a:pPr rtl="0"/>
          <a:r>
            <a:rPr lang="es-CL" b="1" dirty="0" smtClean="0"/>
            <a:t>BOLETÍN OFICIAL DE LA ARMADA (B.O.A.)</a:t>
          </a:r>
          <a:endParaRPr lang="es-CL" dirty="0"/>
        </a:p>
      </dgm:t>
    </dgm:pt>
    <dgm:pt modelId="{46F055C2-FA41-4ED9-883D-C766685DF9FF}" type="parTrans" cxnId="{768DEF87-A9E2-4C4F-B93E-EECCF26BB1EE}">
      <dgm:prSet/>
      <dgm:spPr/>
      <dgm:t>
        <a:bodyPr/>
        <a:lstStyle/>
        <a:p>
          <a:endParaRPr lang="es-ES"/>
        </a:p>
      </dgm:t>
    </dgm:pt>
    <dgm:pt modelId="{3A5A6546-02A2-4D7A-993B-6347DAE3C989}" type="sibTrans" cxnId="{768DEF87-A9E2-4C4F-B93E-EECCF26BB1EE}">
      <dgm:prSet/>
      <dgm:spPr/>
      <dgm:t>
        <a:bodyPr/>
        <a:lstStyle/>
        <a:p>
          <a:endParaRPr lang="es-ES"/>
        </a:p>
      </dgm:t>
    </dgm:pt>
    <dgm:pt modelId="{F75F5888-1E8B-47EE-9829-7A455A07B344}">
      <dgm:prSet/>
      <dgm:spPr/>
      <dgm:t>
        <a:bodyPr/>
        <a:lstStyle/>
        <a:p>
          <a:pPr rtl="0"/>
          <a:r>
            <a:rPr lang="es-MX" dirty="0" smtClean="0"/>
            <a:t>Da a conocer al personal; leyes, decretos, resoluciones, órdenes, circulares, dictámenes e informaciones emitidas por el Supremo Gobierno y los Organismos Superiores de la Administración Pública y de la Armada</a:t>
          </a:r>
          <a:endParaRPr lang="es-CL" dirty="0"/>
        </a:p>
      </dgm:t>
    </dgm:pt>
    <dgm:pt modelId="{E87AC9D0-3563-426D-9319-FD329160905C}" type="parTrans" cxnId="{9BD1128A-8A51-4D80-84DC-CFCE6C70F4FF}">
      <dgm:prSet/>
      <dgm:spPr/>
      <dgm:t>
        <a:bodyPr/>
        <a:lstStyle/>
        <a:p>
          <a:endParaRPr lang="es-ES"/>
        </a:p>
      </dgm:t>
    </dgm:pt>
    <dgm:pt modelId="{A4E12976-D418-4630-AABA-626E3CFE335F}" type="sibTrans" cxnId="{9BD1128A-8A51-4D80-84DC-CFCE6C70F4FF}">
      <dgm:prSet/>
      <dgm:spPr/>
      <dgm:t>
        <a:bodyPr/>
        <a:lstStyle/>
        <a:p>
          <a:endParaRPr lang="es-ES"/>
        </a:p>
      </dgm:t>
    </dgm:pt>
    <dgm:pt modelId="{797FA3C8-89B2-4046-A575-8BAD71D56806}">
      <dgm:prSet/>
      <dgm:spPr/>
      <dgm:t>
        <a:bodyPr/>
        <a:lstStyle/>
        <a:p>
          <a:r>
            <a:rPr lang="es-MX" dirty="0" smtClean="0"/>
            <a:t>Donde se publicarán materias para el conocimiento de todo el personal de la Institución, tales como, ascensos, condecoraciones, disposiciones reglamentarias, etc. </a:t>
          </a:r>
          <a:endParaRPr lang="es-CL" dirty="0"/>
        </a:p>
      </dgm:t>
    </dgm:pt>
    <dgm:pt modelId="{5517B097-F1F6-41C5-8195-24AAD2616710}" type="parTrans" cxnId="{74B0BE24-5850-4C99-8E0E-14F3FD5676EE}">
      <dgm:prSet/>
      <dgm:spPr/>
      <dgm:t>
        <a:bodyPr/>
        <a:lstStyle/>
        <a:p>
          <a:endParaRPr lang="es-ES"/>
        </a:p>
      </dgm:t>
    </dgm:pt>
    <dgm:pt modelId="{25000556-0B28-4A16-9373-D027E4476720}" type="sibTrans" cxnId="{74B0BE24-5850-4C99-8E0E-14F3FD5676EE}">
      <dgm:prSet/>
      <dgm:spPr/>
      <dgm:t>
        <a:bodyPr/>
        <a:lstStyle/>
        <a:p>
          <a:endParaRPr lang="es-ES"/>
        </a:p>
      </dgm:t>
    </dgm:pt>
    <dgm:pt modelId="{DF691132-56DC-4368-B921-E5E7FD113F28}">
      <dgm:prSet/>
      <dgm:spPr/>
      <dgm:t>
        <a:bodyPr/>
        <a:lstStyle/>
        <a:p>
          <a:r>
            <a:rPr lang="es-ES" dirty="0" smtClean="0"/>
            <a:t>Categoría ordinario</a:t>
          </a:r>
          <a:endParaRPr lang="es-ES" dirty="0"/>
        </a:p>
      </dgm:t>
    </dgm:pt>
    <dgm:pt modelId="{3D425B92-C33F-4DBC-B474-8009322414E1}" type="parTrans" cxnId="{84B30E26-562F-40E4-BE93-85C62679D07D}">
      <dgm:prSet/>
      <dgm:spPr/>
      <dgm:t>
        <a:bodyPr/>
        <a:lstStyle/>
        <a:p>
          <a:endParaRPr lang="es-ES"/>
        </a:p>
      </dgm:t>
    </dgm:pt>
    <dgm:pt modelId="{B5755B60-941C-4A7C-892F-F1EAFBBEDE70}" type="sibTrans" cxnId="{84B30E26-562F-40E4-BE93-85C62679D07D}">
      <dgm:prSet/>
      <dgm:spPr/>
      <dgm:t>
        <a:bodyPr/>
        <a:lstStyle/>
        <a:p>
          <a:endParaRPr lang="es-ES"/>
        </a:p>
      </dgm:t>
    </dgm:pt>
    <dgm:pt modelId="{0DA97B66-D6CE-4EA8-AE1F-748083A0E00A}">
      <dgm:prSet/>
      <dgm:spPr/>
      <dgm:t>
        <a:bodyPr/>
        <a:lstStyle/>
        <a:p>
          <a:r>
            <a:rPr lang="es-MX" dirty="0" smtClean="0"/>
            <a:t>Tendrá una enumeración correlativa dentro del año calendario.</a:t>
          </a:r>
          <a:endParaRPr lang="es-ES" dirty="0"/>
        </a:p>
      </dgm:t>
    </dgm:pt>
    <dgm:pt modelId="{C29FA6C6-9567-4F83-9852-69B1921D5454}" type="parTrans" cxnId="{85584E41-6920-4587-AA27-841DF6617E1C}">
      <dgm:prSet/>
      <dgm:spPr/>
      <dgm:t>
        <a:bodyPr/>
        <a:lstStyle/>
        <a:p>
          <a:endParaRPr lang="es-ES"/>
        </a:p>
      </dgm:t>
    </dgm:pt>
    <dgm:pt modelId="{6E8A2B92-6325-492B-AC86-80786A81EBA6}" type="sibTrans" cxnId="{85584E41-6920-4587-AA27-841DF6617E1C}">
      <dgm:prSet/>
      <dgm:spPr/>
      <dgm:t>
        <a:bodyPr/>
        <a:lstStyle/>
        <a:p>
          <a:endParaRPr lang="es-ES"/>
        </a:p>
      </dgm:t>
    </dgm:pt>
    <dgm:pt modelId="{6E89C82C-D2A6-499D-AC32-F7D0DFDC1FF9}">
      <dgm:prSet/>
      <dgm:spPr/>
      <dgm:t>
        <a:bodyPr/>
        <a:lstStyle/>
        <a:p>
          <a:r>
            <a:rPr lang="es-MX" dirty="0" smtClean="0"/>
            <a:t>Se publicará los días viernes de cada semana en la intranet Armada, desde donde las unidades y reparticiones podrán bajarlo e imprimirlo, de acuerdo a sus propias necesidades</a:t>
          </a:r>
          <a:endParaRPr lang="es-ES" dirty="0"/>
        </a:p>
      </dgm:t>
    </dgm:pt>
    <dgm:pt modelId="{D40DE7F9-57F9-4EE7-A78A-9DAAE231D7B9}" type="parTrans" cxnId="{9EAED487-3DCB-4AB4-9FE7-FE987A9D4666}">
      <dgm:prSet/>
      <dgm:spPr/>
      <dgm:t>
        <a:bodyPr/>
        <a:lstStyle/>
        <a:p>
          <a:endParaRPr lang="es-ES"/>
        </a:p>
      </dgm:t>
    </dgm:pt>
    <dgm:pt modelId="{A8A1DB03-6674-4FAD-A31C-84BFE1755F9E}" type="sibTrans" cxnId="{9EAED487-3DCB-4AB4-9FE7-FE987A9D4666}">
      <dgm:prSet/>
      <dgm:spPr/>
      <dgm:t>
        <a:bodyPr/>
        <a:lstStyle/>
        <a:p>
          <a:endParaRPr lang="es-ES"/>
        </a:p>
      </dgm:t>
    </dgm:pt>
    <dgm:pt modelId="{A9BAD84F-3B0A-4B24-A2A5-1C683685428D}" type="pres">
      <dgm:prSet presAssocID="{2239AB9D-DF53-46B0-A755-EA2B9EF914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387C6BD-F991-4B42-8C95-9509B6B5F7CE}" type="pres">
      <dgm:prSet presAssocID="{547387CA-5630-467A-80A7-FF81297DA3FD}" presName="parentText" presStyleLbl="node1" presStyleIdx="0" presStyleCnt="2" custLinFactNeighborX="1938" custLinFactNeighborY="-2431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D0F528-91CE-41D5-8D9D-D3CA4B17F7F3}" type="pres">
      <dgm:prSet presAssocID="{547387CA-5630-467A-80A7-FF81297DA3FD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E29D0E-6279-4EA5-B5C9-16D3AE6482C5}" type="pres">
      <dgm:prSet presAssocID="{0FA573FA-4102-44EA-A17C-3CFC25A9257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51E305-2038-4E78-A9BA-65F963C27187}" type="pres">
      <dgm:prSet presAssocID="{0FA573FA-4102-44EA-A17C-3CFC25A9257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EAED487-3DCB-4AB4-9FE7-FE987A9D4666}" srcId="{0FA573FA-4102-44EA-A17C-3CFC25A92577}" destId="{6E89C82C-D2A6-499D-AC32-F7D0DFDC1FF9}" srcOrd="3" destOrd="0" parTransId="{D40DE7F9-57F9-4EE7-A78A-9DAAE231D7B9}" sibTransId="{A8A1DB03-6674-4FAD-A31C-84BFE1755F9E}"/>
    <dgm:cxn modelId="{F6F1E153-94EE-4C45-A899-D91576E4BB60}" srcId="{2239AB9D-DF53-46B0-A755-EA2B9EF91409}" destId="{547387CA-5630-467A-80A7-FF81297DA3FD}" srcOrd="0" destOrd="0" parTransId="{F8259E23-35FF-4036-A971-882B30D0B7C4}" sibTransId="{6FCDAECF-2647-4B2A-8DFA-C90CD300BC70}"/>
    <dgm:cxn modelId="{80F8B5E4-7733-460D-9A6B-69DE337B5D13}" type="presOf" srcId="{547387CA-5630-467A-80A7-FF81297DA3FD}" destId="{C387C6BD-F991-4B42-8C95-9509B6B5F7CE}" srcOrd="0" destOrd="0" presId="urn:microsoft.com/office/officeart/2005/8/layout/vList2"/>
    <dgm:cxn modelId="{768DEF87-A9E2-4C4F-B93E-EECCF26BB1EE}" srcId="{2239AB9D-DF53-46B0-A755-EA2B9EF91409}" destId="{0FA573FA-4102-44EA-A17C-3CFC25A92577}" srcOrd="1" destOrd="0" parTransId="{46F055C2-FA41-4ED9-883D-C766685DF9FF}" sibTransId="{3A5A6546-02A2-4D7A-993B-6347DAE3C989}"/>
    <dgm:cxn modelId="{84B30E26-562F-40E4-BE93-85C62679D07D}" srcId="{0FA573FA-4102-44EA-A17C-3CFC25A92577}" destId="{DF691132-56DC-4368-B921-E5E7FD113F28}" srcOrd="1" destOrd="0" parTransId="{3D425B92-C33F-4DBC-B474-8009322414E1}" sibTransId="{B5755B60-941C-4A7C-892F-F1EAFBBEDE70}"/>
    <dgm:cxn modelId="{85584E41-6920-4587-AA27-841DF6617E1C}" srcId="{0FA573FA-4102-44EA-A17C-3CFC25A92577}" destId="{0DA97B66-D6CE-4EA8-AE1F-748083A0E00A}" srcOrd="2" destOrd="0" parTransId="{C29FA6C6-9567-4F83-9852-69B1921D5454}" sibTransId="{6E8A2B92-6325-492B-AC86-80786A81EBA6}"/>
    <dgm:cxn modelId="{E2EEE885-B609-4223-AE30-CAD34C2315DF}" type="presOf" srcId="{6E89C82C-D2A6-499D-AC32-F7D0DFDC1FF9}" destId="{7251E305-2038-4E78-A9BA-65F963C27187}" srcOrd="0" destOrd="3" presId="urn:microsoft.com/office/officeart/2005/8/layout/vList2"/>
    <dgm:cxn modelId="{82D5B489-8815-4C3E-8C12-7EB48B9857CE}" type="presOf" srcId="{DF691132-56DC-4368-B921-E5E7FD113F28}" destId="{7251E305-2038-4E78-A9BA-65F963C27187}" srcOrd="0" destOrd="1" presId="urn:microsoft.com/office/officeart/2005/8/layout/vList2"/>
    <dgm:cxn modelId="{D0CAEAE5-60A3-4A5C-883E-B61E1A63CCA7}" type="presOf" srcId="{F75F5888-1E8B-47EE-9829-7A455A07B344}" destId="{0BD0F528-91CE-41D5-8D9D-D3CA4B17F7F3}" srcOrd="0" destOrd="0" presId="urn:microsoft.com/office/officeart/2005/8/layout/vList2"/>
    <dgm:cxn modelId="{7E1CC8CC-C08D-4942-8A8B-DCBF0A889821}" type="presOf" srcId="{0DA97B66-D6CE-4EA8-AE1F-748083A0E00A}" destId="{7251E305-2038-4E78-A9BA-65F963C27187}" srcOrd="0" destOrd="2" presId="urn:microsoft.com/office/officeart/2005/8/layout/vList2"/>
    <dgm:cxn modelId="{3845B55F-11A1-4F25-BF0D-CF907E7B5ADA}" type="presOf" srcId="{2239AB9D-DF53-46B0-A755-EA2B9EF91409}" destId="{A9BAD84F-3B0A-4B24-A2A5-1C683685428D}" srcOrd="0" destOrd="0" presId="urn:microsoft.com/office/officeart/2005/8/layout/vList2"/>
    <dgm:cxn modelId="{74B0BE24-5850-4C99-8E0E-14F3FD5676EE}" srcId="{0FA573FA-4102-44EA-A17C-3CFC25A92577}" destId="{797FA3C8-89B2-4046-A575-8BAD71D56806}" srcOrd="0" destOrd="0" parTransId="{5517B097-F1F6-41C5-8195-24AAD2616710}" sibTransId="{25000556-0B28-4A16-9373-D027E4476720}"/>
    <dgm:cxn modelId="{E45602E8-D4A0-4A37-8F54-73210ACF5C6F}" type="presOf" srcId="{797FA3C8-89B2-4046-A575-8BAD71D56806}" destId="{7251E305-2038-4E78-A9BA-65F963C27187}" srcOrd="0" destOrd="0" presId="urn:microsoft.com/office/officeart/2005/8/layout/vList2"/>
    <dgm:cxn modelId="{7D89F248-8621-41D5-A605-FF58D226AAC2}" type="presOf" srcId="{0FA573FA-4102-44EA-A17C-3CFC25A92577}" destId="{5FE29D0E-6279-4EA5-B5C9-16D3AE6482C5}" srcOrd="0" destOrd="0" presId="urn:microsoft.com/office/officeart/2005/8/layout/vList2"/>
    <dgm:cxn modelId="{9BD1128A-8A51-4D80-84DC-CFCE6C70F4FF}" srcId="{547387CA-5630-467A-80A7-FF81297DA3FD}" destId="{F75F5888-1E8B-47EE-9829-7A455A07B344}" srcOrd="0" destOrd="0" parTransId="{E87AC9D0-3563-426D-9319-FD329160905C}" sibTransId="{A4E12976-D418-4630-AABA-626E3CFE335F}"/>
    <dgm:cxn modelId="{2D236048-8A04-4496-BF8D-4B22ABFF3388}" type="presParOf" srcId="{A9BAD84F-3B0A-4B24-A2A5-1C683685428D}" destId="{C387C6BD-F991-4B42-8C95-9509B6B5F7CE}" srcOrd="0" destOrd="0" presId="urn:microsoft.com/office/officeart/2005/8/layout/vList2"/>
    <dgm:cxn modelId="{5C38549A-F2C2-4851-82FE-2583FE549A22}" type="presParOf" srcId="{A9BAD84F-3B0A-4B24-A2A5-1C683685428D}" destId="{0BD0F528-91CE-41D5-8D9D-D3CA4B17F7F3}" srcOrd="1" destOrd="0" presId="urn:microsoft.com/office/officeart/2005/8/layout/vList2"/>
    <dgm:cxn modelId="{E3910BB1-DEF2-4570-8B92-EE28C86C28C5}" type="presParOf" srcId="{A9BAD84F-3B0A-4B24-A2A5-1C683685428D}" destId="{5FE29D0E-6279-4EA5-B5C9-16D3AE6482C5}" srcOrd="2" destOrd="0" presId="urn:microsoft.com/office/officeart/2005/8/layout/vList2"/>
    <dgm:cxn modelId="{C0663AF7-B86D-43B4-9A23-72C29BE46CD1}" type="presParOf" srcId="{A9BAD84F-3B0A-4B24-A2A5-1C683685428D}" destId="{7251E305-2038-4E78-A9BA-65F963C2718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39AB9D-DF53-46B0-A755-EA2B9EF9140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DE69C7A-86D1-43EA-8409-44DD2DB0A4E3}">
      <dgm:prSet/>
      <dgm:spPr/>
      <dgm:t>
        <a:bodyPr/>
        <a:lstStyle/>
        <a:p>
          <a:pPr rtl="0"/>
          <a:r>
            <a:rPr lang="es-MX" dirty="0" smtClean="0"/>
            <a:t>BOLETÍN OFICIAL RESERVADO  DE LA ARMADA (B.O.R.A.)</a:t>
          </a:r>
          <a:endParaRPr lang="es-CL" dirty="0"/>
        </a:p>
      </dgm:t>
    </dgm:pt>
    <dgm:pt modelId="{9C0CC2F3-F29B-4F7E-A51A-73BA5D0AEEA0}" type="parTrans" cxnId="{1DA1E93D-663F-410E-B625-999D191BA29F}">
      <dgm:prSet/>
      <dgm:spPr/>
      <dgm:t>
        <a:bodyPr/>
        <a:lstStyle/>
        <a:p>
          <a:endParaRPr lang="es-ES"/>
        </a:p>
      </dgm:t>
    </dgm:pt>
    <dgm:pt modelId="{A9F2C81D-6660-456E-BDA5-E7277700CE62}" type="sibTrans" cxnId="{1DA1E93D-663F-410E-B625-999D191BA29F}">
      <dgm:prSet/>
      <dgm:spPr/>
      <dgm:t>
        <a:bodyPr/>
        <a:lstStyle/>
        <a:p>
          <a:endParaRPr lang="es-ES"/>
        </a:p>
      </dgm:t>
    </dgm:pt>
    <dgm:pt modelId="{4AB57F29-5673-4B02-908E-5F9DC9DC6F15}">
      <dgm:prSet/>
      <dgm:spPr/>
      <dgm:t>
        <a:bodyPr/>
        <a:lstStyle/>
        <a:p>
          <a:r>
            <a:rPr lang="es-MX" dirty="0" smtClean="0"/>
            <a:t>BOLETÍN DE EXPERIENCIAS SOBRE MANIOBRAS DE BUQUES</a:t>
          </a:r>
          <a:endParaRPr lang="es-ES" dirty="0"/>
        </a:p>
      </dgm:t>
    </dgm:pt>
    <dgm:pt modelId="{99651DBC-1899-4885-95E2-8AF4447E2CEB}" type="parTrans" cxnId="{B0FE85B5-000E-42D2-9F6C-0385977B4CCF}">
      <dgm:prSet/>
      <dgm:spPr/>
      <dgm:t>
        <a:bodyPr/>
        <a:lstStyle/>
        <a:p>
          <a:endParaRPr lang="es-ES"/>
        </a:p>
      </dgm:t>
    </dgm:pt>
    <dgm:pt modelId="{14BBCB25-AE40-4BEC-A1A1-04D01F180538}" type="sibTrans" cxnId="{B0FE85B5-000E-42D2-9F6C-0385977B4CCF}">
      <dgm:prSet/>
      <dgm:spPr/>
      <dgm:t>
        <a:bodyPr/>
        <a:lstStyle/>
        <a:p>
          <a:endParaRPr lang="es-ES"/>
        </a:p>
      </dgm:t>
    </dgm:pt>
    <dgm:pt modelId="{7A34C4C9-E5CF-4BFD-B4AB-580A5B8F05E6}">
      <dgm:prSet/>
      <dgm:spPr/>
      <dgm:t>
        <a:bodyPr/>
        <a:lstStyle/>
        <a:p>
          <a:pPr rtl="0"/>
          <a:r>
            <a:rPr lang="es-CL" dirty="0" smtClean="0"/>
            <a:t>Categoría de reservado. </a:t>
          </a:r>
          <a:endParaRPr lang="es-CL" dirty="0"/>
        </a:p>
      </dgm:t>
    </dgm:pt>
    <dgm:pt modelId="{EBFC1B21-EDC0-4A0A-8791-820D3F75C119}" type="parTrans" cxnId="{AA551209-AFC3-43E2-AF65-F73E19763900}">
      <dgm:prSet/>
      <dgm:spPr/>
      <dgm:t>
        <a:bodyPr/>
        <a:lstStyle/>
        <a:p>
          <a:endParaRPr lang="es-ES"/>
        </a:p>
      </dgm:t>
    </dgm:pt>
    <dgm:pt modelId="{1655BFF4-1014-47B8-B882-989E37AEDF79}" type="sibTrans" cxnId="{AA551209-AFC3-43E2-AF65-F73E19763900}">
      <dgm:prSet/>
      <dgm:spPr/>
      <dgm:t>
        <a:bodyPr/>
        <a:lstStyle/>
        <a:p>
          <a:endParaRPr lang="es-ES"/>
        </a:p>
      </dgm:t>
    </dgm:pt>
    <dgm:pt modelId="{6E68F90D-C8A2-4474-8614-81F60DBF4350}">
      <dgm:prSet/>
      <dgm:spPr/>
      <dgm:t>
        <a:bodyPr/>
        <a:lstStyle/>
        <a:p>
          <a:pPr rtl="0"/>
          <a:r>
            <a:rPr lang="es-ES" dirty="0" smtClean="0"/>
            <a:t>Habla sobre la disciplina del </a:t>
          </a:r>
          <a:r>
            <a:rPr lang="es-MX" dirty="0" smtClean="0"/>
            <a:t>personal, directivas a la oficialidad, antecedentes que afecten al prestigio profesional o personal de los Oficiales, incorporación, baja, asignación, subordinación y estado operativo de las unidades, aprobaciones, modificaciones y derogaciones de publicaciones oficiales de categoría reservado, </a:t>
          </a:r>
          <a:r>
            <a:rPr lang="es-MX" dirty="0" err="1" smtClean="0"/>
            <a:t>etc</a:t>
          </a:r>
          <a:endParaRPr lang="es-CL" dirty="0"/>
        </a:p>
      </dgm:t>
    </dgm:pt>
    <dgm:pt modelId="{B4E18A49-1B11-4B5B-91A5-3B748782C073}" type="parTrans" cxnId="{A7767B3C-003A-4262-A607-1369051C4F33}">
      <dgm:prSet/>
      <dgm:spPr/>
      <dgm:t>
        <a:bodyPr/>
        <a:lstStyle/>
        <a:p>
          <a:endParaRPr lang="es-ES"/>
        </a:p>
      </dgm:t>
    </dgm:pt>
    <dgm:pt modelId="{89E1EB2D-C26F-4382-9ADA-1553C2C0B73C}" type="sibTrans" cxnId="{A7767B3C-003A-4262-A607-1369051C4F33}">
      <dgm:prSet/>
      <dgm:spPr/>
      <dgm:t>
        <a:bodyPr/>
        <a:lstStyle/>
        <a:p>
          <a:endParaRPr lang="es-ES"/>
        </a:p>
      </dgm:t>
    </dgm:pt>
    <dgm:pt modelId="{1DC9407A-1543-4263-8826-6EA9495D17AF}">
      <dgm:prSet/>
      <dgm:spPr/>
      <dgm:t>
        <a:bodyPr/>
        <a:lstStyle/>
        <a:p>
          <a:r>
            <a:rPr lang="es-MX" dirty="0" smtClean="0"/>
            <a:t>Categoría Reservado. </a:t>
          </a:r>
          <a:endParaRPr lang="es-ES" dirty="0"/>
        </a:p>
      </dgm:t>
    </dgm:pt>
    <dgm:pt modelId="{6237E76E-1C0E-4F8D-892F-EFFD08023494}" type="parTrans" cxnId="{5091ED4A-5FB4-4462-917D-A3BC06F8D63F}">
      <dgm:prSet/>
      <dgm:spPr/>
      <dgm:t>
        <a:bodyPr/>
        <a:lstStyle/>
        <a:p>
          <a:endParaRPr lang="es-ES"/>
        </a:p>
      </dgm:t>
    </dgm:pt>
    <dgm:pt modelId="{F27DD51E-0BBB-4643-BA7E-C2F720E8730F}" type="sibTrans" cxnId="{5091ED4A-5FB4-4462-917D-A3BC06F8D63F}">
      <dgm:prSet/>
      <dgm:spPr/>
      <dgm:t>
        <a:bodyPr/>
        <a:lstStyle/>
        <a:p>
          <a:endParaRPr lang="es-ES"/>
        </a:p>
      </dgm:t>
    </dgm:pt>
    <dgm:pt modelId="{33F64151-FC52-4CF6-84DF-F0075097F753}">
      <dgm:prSet/>
      <dgm:spPr/>
      <dgm:t>
        <a:bodyPr/>
        <a:lstStyle/>
        <a:p>
          <a:r>
            <a:rPr lang="es-MX" dirty="0" smtClean="0"/>
            <a:t>Es la recopilación de los resúmenes que remiten los mandos operativos a la C.J.A. (E.M.G.A.), de acuerdo con los informes que se desprenden al término de las Investigaciones Sumarias que provengan de accidentes o cuasi accidentes, y de experiencias de los Comandantes de Unidades; y que se produzcan como consecuencia de fondeos, atracadas, temporales, varadas, incendios, colisiones, maniobras y ejercicios aéreos, submarinos, de tiro, etc.</a:t>
          </a:r>
          <a:endParaRPr lang="es-ES" dirty="0"/>
        </a:p>
      </dgm:t>
    </dgm:pt>
    <dgm:pt modelId="{C4C9BB97-783B-43E9-85E6-41DBD67C362F}" type="parTrans" cxnId="{F83248F6-93AE-418A-A401-0AB68261005C}">
      <dgm:prSet/>
      <dgm:spPr/>
      <dgm:t>
        <a:bodyPr/>
        <a:lstStyle/>
        <a:p>
          <a:endParaRPr lang="es-ES"/>
        </a:p>
      </dgm:t>
    </dgm:pt>
    <dgm:pt modelId="{474346C3-DB03-4DD4-9991-917B2EE39715}" type="sibTrans" cxnId="{F83248F6-93AE-418A-A401-0AB68261005C}">
      <dgm:prSet/>
      <dgm:spPr/>
      <dgm:t>
        <a:bodyPr/>
        <a:lstStyle/>
        <a:p>
          <a:endParaRPr lang="es-ES"/>
        </a:p>
      </dgm:t>
    </dgm:pt>
    <dgm:pt modelId="{0E4EAFD1-EE59-4814-9232-BEA3670A6DD8}">
      <dgm:prSet/>
      <dgm:spPr/>
      <dgm:t>
        <a:bodyPr/>
        <a:lstStyle/>
        <a:p>
          <a:r>
            <a:rPr lang="es-MX" dirty="0" smtClean="0"/>
            <a:t>Deberá ser impersonal y destinado exclusivamente a obtener conclusiones y señalar errores que no deben repetirse.</a:t>
          </a:r>
          <a:endParaRPr lang="es-ES" dirty="0"/>
        </a:p>
      </dgm:t>
    </dgm:pt>
    <dgm:pt modelId="{1654EECF-BDFE-446A-84C3-75B2DED01004}" type="parTrans" cxnId="{E261F27B-D838-4646-A944-C1187898689A}">
      <dgm:prSet/>
      <dgm:spPr/>
      <dgm:t>
        <a:bodyPr/>
        <a:lstStyle/>
        <a:p>
          <a:endParaRPr lang="es-ES"/>
        </a:p>
      </dgm:t>
    </dgm:pt>
    <dgm:pt modelId="{8ECCB199-32C1-4341-98F4-F1A049EB51B3}" type="sibTrans" cxnId="{E261F27B-D838-4646-A944-C1187898689A}">
      <dgm:prSet/>
      <dgm:spPr/>
      <dgm:t>
        <a:bodyPr/>
        <a:lstStyle/>
        <a:p>
          <a:endParaRPr lang="es-ES"/>
        </a:p>
      </dgm:t>
    </dgm:pt>
    <dgm:pt modelId="{A9BAD84F-3B0A-4B24-A2A5-1C683685428D}" type="pres">
      <dgm:prSet presAssocID="{2239AB9D-DF53-46B0-A755-EA2B9EF914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BC7D9CA-C1AA-4A5F-A047-3FD3098F441C}" type="pres">
      <dgm:prSet presAssocID="{FDE69C7A-86D1-43EA-8409-44DD2DB0A4E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7735118-D5F6-4B56-8437-E000BF931096}" type="pres">
      <dgm:prSet presAssocID="{FDE69C7A-86D1-43EA-8409-44DD2DB0A4E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8CD1E7-1D4B-4790-AD30-2FCA4BC914E2}" type="pres">
      <dgm:prSet presAssocID="{4AB57F29-5673-4B02-908E-5F9DC9DC6F1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3D38111-5560-4383-82CB-EA4707ACC60E}" type="pres">
      <dgm:prSet presAssocID="{4AB57F29-5673-4B02-908E-5F9DC9DC6F1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BCD4184-1E93-44A8-AD05-9D356B4AFF2C}" type="presOf" srcId="{4AB57F29-5673-4B02-908E-5F9DC9DC6F15}" destId="{478CD1E7-1D4B-4790-AD30-2FCA4BC914E2}" srcOrd="0" destOrd="0" presId="urn:microsoft.com/office/officeart/2005/8/layout/vList2"/>
    <dgm:cxn modelId="{B0FE85B5-000E-42D2-9F6C-0385977B4CCF}" srcId="{2239AB9D-DF53-46B0-A755-EA2B9EF91409}" destId="{4AB57F29-5673-4B02-908E-5F9DC9DC6F15}" srcOrd="1" destOrd="0" parTransId="{99651DBC-1899-4885-95E2-8AF4447E2CEB}" sibTransId="{14BBCB25-AE40-4BEC-A1A1-04D01F180538}"/>
    <dgm:cxn modelId="{3845B55F-11A1-4F25-BF0D-CF907E7B5ADA}" type="presOf" srcId="{2239AB9D-DF53-46B0-A755-EA2B9EF91409}" destId="{A9BAD84F-3B0A-4B24-A2A5-1C683685428D}" srcOrd="0" destOrd="0" presId="urn:microsoft.com/office/officeart/2005/8/layout/vList2"/>
    <dgm:cxn modelId="{C6FA0B89-1500-4045-8BB6-5DD43CDC912B}" type="presOf" srcId="{FDE69C7A-86D1-43EA-8409-44DD2DB0A4E3}" destId="{2BC7D9CA-C1AA-4A5F-A047-3FD3098F441C}" srcOrd="0" destOrd="0" presId="urn:microsoft.com/office/officeart/2005/8/layout/vList2"/>
    <dgm:cxn modelId="{5091ED4A-5FB4-4462-917D-A3BC06F8D63F}" srcId="{4AB57F29-5673-4B02-908E-5F9DC9DC6F15}" destId="{1DC9407A-1543-4263-8826-6EA9495D17AF}" srcOrd="0" destOrd="0" parTransId="{6237E76E-1C0E-4F8D-892F-EFFD08023494}" sibTransId="{F27DD51E-0BBB-4643-BA7E-C2F720E8730F}"/>
    <dgm:cxn modelId="{E40984E1-5801-4548-AD13-C48EEFA9D3CA}" type="presOf" srcId="{33F64151-FC52-4CF6-84DF-F0075097F753}" destId="{03D38111-5560-4383-82CB-EA4707ACC60E}" srcOrd="0" destOrd="1" presId="urn:microsoft.com/office/officeart/2005/8/layout/vList2"/>
    <dgm:cxn modelId="{9EB9625A-B0FC-44D4-9D13-D13CC808CD73}" type="presOf" srcId="{0E4EAFD1-EE59-4814-9232-BEA3670A6DD8}" destId="{03D38111-5560-4383-82CB-EA4707ACC60E}" srcOrd="0" destOrd="2" presId="urn:microsoft.com/office/officeart/2005/8/layout/vList2"/>
    <dgm:cxn modelId="{A7767B3C-003A-4262-A607-1369051C4F33}" srcId="{FDE69C7A-86D1-43EA-8409-44DD2DB0A4E3}" destId="{6E68F90D-C8A2-4474-8614-81F60DBF4350}" srcOrd="1" destOrd="0" parTransId="{B4E18A49-1B11-4B5B-91A5-3B748782C073}" sibTransId="{89E1EB2D-C26F-4382-9ADA-1553C2C0B73C}"/>
    <dgm:cxn modelId="{C40D3D35-2490-44B7-846B-F342B1B85EBC}" type="presOf" srcId="{1DC9407A-1543-4263-8826-6EA9495D17AF}" destId="{03D38111-5560-4383-82CB-EA4707ACC60E}" srcOrd="0" destOrd="0" presId="urn:microsoft.com/office/officeart/2005/8/layout/vList2"/>
    <dgm:cxn modelId="{F83248F6-93AE-418A-A401-0AB68261005C}" srcId="{4AB57F29-5673-4B02-908E-5F9DC9DC6F15}" destId="{33F64151-FC52-4CF6-84DF-F0075097F753}" srcOrd="1" destOrd="0" parTransId="{C4C9BB97-783B-43E9-85E6-41DBD67C362F}" sibTransId="{474346C3-DB03-4DD4-9991-917B2EE39715}"/>
    <dgm:cxn modelId="{AA551209-AFC3-43E2-AF65-F73E19763900}" srcId="{FDE69C7A-86D1-43EA-8409-44DD2DB0A4E3}" destId="{7A34C4C9-E5CF-4BFD-B4AB-580A5B8F05E6}" srcOrd="0" destOrd="0" parTransId="{EBFC1B21-EDC0-4A0A-8791-820D3F75C119}" sibTransId="{1655BFF4-1014-47B8-B882-989E37AEDF79}"/>
    <dgm:cxn modelId="{1DA1E93D-663F-410E-B625-999D191BA29F}" srcId="{2239AB9D-DF53-46B0-A755-EA2B9EF91409}" destId="{FDE69C7A-86D1-43EA-8409-44DD2DB0A4E3}" srcOrd="0" destOrd="0" parTransId="{9C0CC2F3-F29B-4F7E-A51A-73BA5D0AEEA0}" sibTransId="{A9F2C81D-6660-456E-BDA5-E7277700CE62}"/>
    <dgm:cxn modelId="{75461FE7-4FB6-44CE-BB1C-0226A4FF7C7D}" type="presOf" srcId="{6E68F90D-C8A2-4474-8614-81F60DBF4350}" destId="{07735118-D5F6-4B56-8437-E000BF931096}" srcOrd="0" destOrd="1" presId="urn:microsoft.com/office/officeart/2005/8/layout/vList2"/>
    <dgm:cxn modelId="{E261F27B-D838-4646-A944-C1187898689A}" srcId="{4AB57F29-5673-4B02-908E-5F9DC9DC6F15}" destId="{0E4EAFD1-EE59-4814-9232-BEA3670A6DD8}" srcOrd="2" destOrd="0" parTransId="{1654EECF-BDFE-446A-84C3-75B2DED01004}" sibTransId="{8ECCB199-32C1-4341-98F4-F1A049EB51B3}"/>
    <dgm:cxn modelId="{69B2AA35-4A83-4114-B64E-83DD90EC30DC}" type="presOf" srcId="{7A34C4C9-E5CF-4BFD-B4AB-580A5B8F05E6}" destId="{07735118-D5F6-4B56-8437-E000BF931096}" srcOrd="0" destOrd="0" presId="urn:microsoft.com/office/officeart/2005/8/layout/vList2"/>
    <dgm:cxn modelId="{D9E835B4-7AA0-4B29-8BCE-4F0B14FD0FE6}" type="presParOf" srcId="{A9BAD84F-3B0A-4B24-A2A5-1C683685428D}" destId="{2BC7D9CA-C1AA-4A5F-A047-3FD3098F441C}" srcOrd="0" destOrd="0" presId="urn:microsoft.com/office/officeart/2005/8/layout/vList2"/>
    <dgm:cxn modelId="{76664E9A-444A-43A7-AAD4-ECF615251DA4}" type="presParOf" srcId="{A9BAD84F-3B0A-4B24-A2A5-1C683685428D}" destId="{07735118-D5F6-4B56-8437-E000BF931096}" srcOrd="1" destOrd="0" presId="urn:microsoft.com/office/officeart/2005/8/layout/vList2"/>
    <dgm:cxn modelId="{6C7D428C-E97C-4231-9801-8088B0BACFBD}" type="presParOf" srcId="{A9BAD84F-3B0A-4B24-A2A5-1C683685428D}" destId="{478CD1E7-1D4B-4790-AD30-2FCA4BC914E2}" srcOrd="2" destOrd="0" presId="urn:microsoft.com/office/officeart/2005/8/layout/vList2"/>
    <dgm:cxn modelId="{F1996423-6765-457A-B95B-0EDCF11329E2}" type="presParOf" srcId="{A9BAD84F-3B0A-4B24-A2A5-1C683685428D}" destId="{03D38111-5560-4383-82CB-EA4707ACC60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D20F-EA5F-49B7-8759-1A2E5089C099}">
      <dsp:nvSpPr>
        <dsp:cNvPr id="0" name=""/>
        <dsp:cNvSpPr/>
      </dsp:nvSpPr>
      <dsp:spPr>
        <a:xfrm>
          <a:off x="4441159" y="-60863"/>
          <a:ext cx="2257204" cy="13146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1. Documentos oficiales</a:t>
          </a:r>
        </a:p>
      </dsp:txBody>
      <dsp:txXfrm>
        <a:off x="4505334" y="3312"/>
        <a:ext cx="2128854" cy="1186291"/>
      </dsp:txXfrm>
    </dsp:sp>
    <dsp:sp modelId="{171241F3-D17A-4CF2-85BA-5DF080E8F3CC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212747" y="508270"/>
              </a:moveTo>
              <a:arcTo wR="1913841" hR="1913841" stAng="18764486" swAng="1217474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5F9C9-A65E-46EC-BE67-23C29EC32650}">
      <dsp:nvSpPr>
        <dsp:cNvPr id="0" name=""/>
        <dsp:cNvSpPr/>
      </dsp:nvSpPr>
      <dsp:spPr>
        <a:xfrm>
          <a:off x="6283183" y="1844377"/>
          <a:ext cx="2400838" cy="1331842"/>
        </a:xfrm>
        <a:prstGeom prst="roundRect">
          <a:avLst/>
        </a:prstGeom>
        <a:solidFill>
          <a:schemeClr val="bg1"/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b="0" kern="1200" dirty="0"/>
            <a:t>2. Tramitación de la correspondencia. </a:t>
          </a:r>
        </a:p>
      </dsp:txBody>
      <dsp:txXfrm>
        <a:off x="6348198" y="1909392"/>
        <a:ext cx="2270808" cy="1201812"/>
      </dsp:txXfrm>
    </dsp:sp>
    <dsp:sp modelId="{D5D0E3E5-5DC1-4567-B8A4-EB853396F4E8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622078" y="2776807"/>
              </a:moveTo>
              <a:arcTo wR="1913841" hR="1913841" stAng="1608117" swAng="118556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043976-5C36-4533-8DD2-EFFF0521E6FA}">
      <dsp:nvSpPr>
        <dsp:cNvPr id="0" name=""/>
        <dsp:cNvSpPr/>
      </dsp:nvSpPr>
      <dsp:spPr>
        <a:xfrm>
          <a:off x="4418019" y="3797972"/>
          <a:ext cx="2303484" cy="1252334"/>
        </a:xfrm>
        <a:prstGeom prst="roundRect">
          <a:avLst/>
        </a:prstGeom>
        <a:solidFill>
          <a:schemeClr val="accent2">
            <a:lumMod val="7500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b="1" kern="1200" dirty="0" smtClean="0"/>
            <a:t>3. Manejo de la Publicaciones y Boletines Oficiales.</a:t>
          </a:r>
          <a:endParaRPr lang="es-CL" sz="2000" b="1" kern="1200" dirty="0"/>
        </a:p>
      </dsp:txBody>
      <dsp:txXfrm>
        <a:off x="4479153" y="3859106"/>
        <a:ext cx="2181216" cy="1130066"/>
      </dsp:txXfrm>
    </dsp:sp>
    <dsp:sp modelId="{1620AE64-02B3-4C80-83A8-2BC539BA53C1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591902" y="3297772"/>
              </a:moveTo>
              <a:arcTo wR="1913841" hR="1913841" stAng="8021254" swAng="123364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A0390-0D5C-4D64-AA19-D6A3D9A87575}">
      <dsp:nvSpPr>
        <dsp:cNvPr id="0" name=""/>
        <dsp:cNvSpPr/>
      </dsp:nvSpPr>
      <dsp:spPr>
        <a:xfrm>
          <a:off x="2580325" y="1885231"/>
          <a:ext cx="2151189" cy="12501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4. </a:t>
          </a:r>
          <a:r>
            <a:rPr lang="es-CL" sz="2000" kern="1200" dirty="0"/>
            <a:t>Calificaciones de Gente de Mar.</a:t>
          </a:r>
        </a:p>
      </dsp:txBody>
      <dsp:txXfrm>
        <a:off x="2641351" y="1946257"/>
        <a:ext cx="2029137" cy="1128081"/>
      </dsp:txXfrm>
    </dsp:sp>
    <dsp:sp modelId="{226B266D-0E1A-4E4D-A897-88EE8B522455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192470" y="1077376"/>
              </a:moveTo>
              <a:arcTo wR="1913841" hR="1913841" stAng="12354988" swAng="1265622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70049A-750E-4F8B-86AB-719403757D36}">
      <dsp:nvSpPr>
        <dsp:cNvPr id="0" name=""/>
        <dsp:cNvSpPr/>
      </dsp:nvSpPr>
      <dsp:spPr>
        <a:xfrm>
          <a:off x="0" y="2222"/>
          <a:ext cx="77629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B78D6-97F0-4314-997A-E376FF1EC608}">
      <dsp:nvSpPr>
        <dsp:cNvPr id="0" name=""/>
        <dsp:cNvSpPr/>
      </dsp:nvSpPr>
      <dsp:spPr>
        <a:xfrm>
          <a:off x="0" y="2222"/>
          <a:ext cx="2594253" cy="1516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400" b="0" i="0" u="none" kern="1200" dirty="0" smtClean="0"/>
            <a:t>Secretaría General de la Armada</a:t>
          </a:r>
          <a:br>
            <a:rPr lang="es-MX" sz="2400" b="0" i="0" u="none" kern="1200" dirty="0" smtClean="0"/>
          </a:br>
          <a:endParaRPr lang="es-CL" sz="2400" b="0" kern="1200" dirty="0"/>
        </a:p>
      </dsp:txBody>
      <dsp:txXfrm>
        <a:off x="0" y="2222"/>
        <a:ext cx="2594253" cy="1516079"/>
      </dsp:txXfrm>
    </dsp:sp>
    <dsp:sp modelId="{F6BF70D6-314A-4719-BEF2-9FFA25F283D8}">
      <dsp:nvSpPr>
        <dsp:cNvPr id="0" name=""/>
        <dsp:cNvSpPr/>
      </dsp:nvSpPr>
      <dsp:spPr>
        <a:xfrm>
          <a:off x="2691138" y="71068"/>
          <a:ext cx="5070332" cy="1376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0" i="0" kern="1200" dirty="0" smtClean="0"/>
            <a:t>Ejercer la tarea de control y difusión de las Publicaciones Oficiales y sus modificaciones en coordinación con los organismos técnicos respectivos.</a:t>
          </a:r>
          <a:endParaRPr lang="es-CL" sz="2000" b="0" kern="1200" dirty="0"/>
        </a:p>
      </dsp:txBody>
      <dsp:txXfrm>
        <a:off x="2691138" y="71068"/>
        <a:ext cx="5070332" cy="1376907"/>
      </dsp:txXfrm>
    </dsp:sp>
    <dsp:sp modelId="{C3BD210F-674D-4DBC-94C0-F1D666D868A4}">
      <dsp:nvSpPr>
        <dsp:cNvPr id="0" name=""/>
        <dsp:cNvSpPr/>
      </dsp:nvSpPr>
      <dsp:spPr>
        <a:xfrm>
          <a:off x="2594253" y="1447976"/>
          <a:ext cx="516721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A944D-97A6-4F5A-A614-B5BC3588E4F3}">
      <dsp:nvSpPr>
        <dsp:cNvPr id="0" name=""/>
        <dsp:cNvSpPr/>
      </dsp:nvSpPr>
      <dsp:spPr>
        <a:xfrm>
          <a:off x="0" y="1518301"/>
          <a:ext cx="77629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7A93E-EA47-49CA-B163-3C588A7B3C63}">
      <dsp:nvSpPr>
        <dsp:cNvPr id="0" name=""/>
        <dsp:cNvSpPr/>
      </dsp:nvSpPr>
      <dsp:spPr>
        <a:xfrm>
          <a:off x="0" y="1518301"/>
          <a:ext cx="2798979" cy="1516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Intranet armada</a:t>
          </a:r>
          <a:endParaRPr lang="es-CL" sz="2400" kern="1200" dirty="0"/>
        </a:p>
      </dsp:txBody>
      <dsp:txXfrm>
        <a:off x="0" y="1518301"/>
        <a:ext cx="2798979" cy="1516079"/>
      </dsp:txXfrm>
    </dsp:sp>
    <dsp:sp modelId="{52ACB274-CF78-4DE9-83B0-98A3C5A4DECC}">
      <dsp:nvSpPr>
        <dsp:cNvPr id="0" name=""/>
        <dsp:cNvSpPr/>
      </dsp:nvSpPr>
      <dsp:spPr>
        <a:xfrm>
          <a:off x="2769130" y="1570362"/>
          <a:ext cx="4867995" cy="1376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https://secretgen.armada.cl/index.php/nosotros/</a:t>
          </a:r>
          <a:endParaRPr lang="es-CL" sz="2000" kern="1200" dirty="0"/>
        </a:p>
      </dsp:txBody>
      <dsp:txXfrm>
        <a:off x="2769130" y="1570362"/>
        <a:ext cx="4867995" cy="1376907"/>
      </dsp:txXfrm>
    </dsp:sp>
    <dsp:sp modelId="{125C9C3B-2AB3-427C-8CDE-20A0D112685E}">
      <dsp:nvSpPr>
        <dsp:cNvPr id="0" name=""/>
        <dsp:cNvSpPr/>
      </dsp:nvSpPr>
      <dsp:spPr>
        <a:xfrm>
          <a:off x="2798979" y="2964055"/>
          <a:ext cx="496101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E5F9F5-833D-44C0-849B-002D7B02BA91}">
      <dsp:nvSpPr>
        <dsp:cNvPr id="0" name=""/>
        <dsp:cNvSpPr/>
      </dsp:nvSpPr>
      <dsp:spPr>
        <a:xfrm>
          <a:off x="0" y="3034381"/>
          <a:ext cx="77629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50BB3-1F05-41E9-9E4D-D8A69F691C5E}">
      <dsp:nvSpPr>
        <dsp:cNvPr id="0" name=""/>
        <dsp:cNvSpPr/>
      </dsp:nvSpPr>
      <dsp:spPr>
        <a:xfrm>
          <a:off x="0" y="3034381"/>
          <a:ext cx="4107861" cy="15160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Página web S.G.A</a:t>
          </a:r>
          <a:r>
            <a:rPr lang="es-CL" sz="3500" kern="1200" dirty="0" smtClean="0"/>
            <a:t>. </a:t>
          </a:r>
          <a:endParaRPr lang="es-CL" sz="3500" kern="1200" dirty="0"/>
        </a:p>
      </dsp:txBody>
      <dsp:txXfrm>
        <a:off x="0" y="3034381"/>
        <a:ext cx="4107861" cy="15160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7C6BD-F991-4B42-8C95-9509B6B5F7CE}">
      <dsp:nvSpPr>
        <dsp:cNvPr id="0" name=""/>
        <dsp:cNvSpPr/>
      </dsp:nvSpPr>
      <dsp:spPr>
        <a:xfrm>
          <a:off x="0" y="0"/>
          <a:ext cx="6505575" cy="5931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dirty="0" smtClean="0"/>
            <a:t>BOLETÍN OFICIAL </a:t>
          </a:r>
          <a:endParaRPr lang="es-CL" sz="2600" kern="1200" dirty="0"/>
        </a:p>
      </dsp:txBody>
      <dsp:txXfrm>
        <a:off x="28957" y="28957"/>
        <a:ext cx="6447661" cy="535276"/>
      </dsp:txXfrm>
    </dsp:sp>
    <dsp:sp modelId="{0BD0F528-91CE-41D5-8D9D-D3CA4B17F7F3}">
      <dsp:nvSpPr>
        <dsp:cNvPr id="0" name=""/>
        <dsp:cNvSpPr/>
      </dsp:nvSpPr>
      <dsp:spPr>
        <a:xfrm>
          <a:off x="0" y="629564"/>
          <a:ext cx="6505575" cy="13724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552" tIns="33020" rIns="184912" bIns="33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2000" kern="1200" dirty="0" smtClean="0"/>
            <a:t>Da a conocer al personal; leyes, decretos, resoluciones, órdenes, circulares, dictámenes e informaciones emitidas por el Supremo Gobierno y los Organismos Superiores de la Administración Pública y de la Armada</a:t>
          </a:r>
          <a:endParaRPr lang="es-CL" sz="2000" kern="1200" dirty="0"/>
        </a:p>
      </dsp:txBody>
      <dsp:txXfrm>
        <a:off x="0" y="629564"/>
        <a:ext cx="6505575" cy="1372410"/>
      </dsp:txXfrm>
    </dsp:sp>
    <dsp:sp modelId="{5FE29D0E-6279-4EA5-B5C9-16D3AE6482C5}">
      <dsp:nvSpPr>
        <dsp:cNvPr id="0" name=""/>
        <dsp:cNvSpPr/>
      </dsp:nvSpPr>
      <dsp:spPr>
        <a:xfrm>
          <a:off x="0" y="2001975"/>
          <a:ext cx="6505575" cy="5931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600" b="1" kern="1200" dirty="0" smtClean="0"/>
            <a:t>BOLETÍN OFICIAL DE LA ARMADA (B.O.A.)</a:t>
          </a:r>
          <a:endParaRPr lang="es-CL" sz="2600" kern="1200" dirty="0"/>
        </a:p>
      </dsp:txBody>
      <dsp:txXfrm>
        <a:off x="28957" y="2030932"/>
        <a:ext cx="6447661" cy="535276"/>
      </dsp:txXfrm>
    </dsp:sp>
    <dsp:sp modelId="{7251E305-2038-4E78-A9BA-65F963C27187}">
      <dsp:nvSpPr>
        <dsp:cNvPr id="0" name=""/>
        <dsp:cNvSpPr/>
      </dsp:nvSpPr>
      <dsp:spPr>
        <a:xfrm>
          <a:off x="0" y="2595165"/>
          <a:ext cx="6505575" cy="3121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552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2000" kern="1200" dirty="0" smtClean="0"/>
            <a:t>Donde se publicarán materias para el conocimiento de todo el personal de la Institución, tales como, ascensos, condecoraciones, disposiciones reglamentarias, etc. 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kern="1200" dirty="0" smtClean="0"/>
            <a:t>Categoría ordinario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2000" kern="1200" dirty="0" smtClean="0"/>
            <a:t>Tendrá una enumeración correlativa dentro del año calendario.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2000" kern="1200" dirty="0" smtClean="0"/>
            <a:t>Se publicará los días viernes de cada semana en la intranet Armada, desde donde las unidades y reparticiones podrán bajarlo e imprimirlo, de acuerdo a sus propias necesidades</a:t>
          </a:r>
          <a:endParaRPr lang="es-ES" sz="2000" kern="1200" dirty="0"/>
        </a:p>
      </dsp:txBody>
      <dsp:txXfrm>
        <a:off x="0" y="2595165"/>
        <a:ext cx="6505575" cy="3121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C7D9CA-C1AA-4A5F-A047-3FD3098F441C}">
      <dsp:nvSpPr>
        <dsp:cNvPr id="0" name=""/>
        <dsp:cNvSpPr/>
      </dsp:nvSpPr>
      <dsp:spPr>
        <a:xfrm>
          <a:off x="0" y="102906"/>
          <a:ext cx="10084680" cy="5019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200" kern="1200" dirty="0" smtClean="0"/>
            <a:t>BOLETÍN OFICIAL RESERVADO  DE LA ARMADA (B.O.R.A.)</a:t>
          </a:r>
          <a:endParaRPr lang="es-CL" sz="2200" kern="1200" dirty="0"/>
        </a:p>
      </dsp:txBody>
      <dsp:txXfrm>
        <a:off x="24502" y="127408"/>
        <a:ext cx="10035676" cy="452926"/>
      </dsp:txXfrm>
    </dsp:sp>
    <dsp:sp modelId="{07735118-D5F6-4B56-8437-E000BF931096}">
      <dsp:nvSpPr>
        <dsp:cNvPr id="0" name=""/>
        <dsp:cNvSpPr/>
      </dsp:nvSpPr>
      <dsp:spPr>
        <a:xfrm>
          <a:off x="0" y="604836"/>
          <a:ext cx="10084680" cy="1206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0189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CL" sz="1700" kern="1200" dirty="0" smtClean="0"/>
            <a:t>Categoría de reservado. </a:t>
          </a:r>
          <a:endParaRPr lang="es-CL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1700" kern="1200" dirty="0" smtClean="0"/>
            <a:t>Habla sobre la disciplina del </a:t>
          </a:r>
          <a:r>
            <a:rPr lang="es-MX" sz="1700" kern="1200" dirty="0" smtClean="0"/>
            <a:t>personal, directivas a la oficialidad, antecedentes que afecten al prestigio profesional o personal de los Oficiales, incorporación, baja, asignación, subordinación y estado operativo de las unidades, aprobaciones, modificaciones y derogaciones de publicaciones oficiales de categoría reservado, </a:t>
          </a:r>
          <a:r>
            <a:rPr lang="es-MX" sz="1700" kern="1200" dirty="0" err="1" smtClean="0"/>
            <a:t>etc</a:t>
          </a:r>
          <a:endParaRPr lang="es-CL" sz="1700" kern="1200" dirty="0"/>
        </a:p>
      </dsp:txBody>
      <dsp:txXfrm>
        <a:off x="0" y="604836"/>
        <a:ext cx="10084680" cy="1206810"/>
      </dsp:txXfrm>
    </dsp:sp>
    <dsp:sp modelId="{478CD1E7-1D4B-4790-AD30-2FCA4BC914E2}">
      <dsp:nvSpPr>
        <dsp:cNvPr id="0" name=""/>
        <dsp:cNvSpPr/>
      </dsp:nvSpPr>
      <dsp:spPr>
        <a:xfrm>
          <a:off x="0" y="1811646"/>
          <a:ext cx="10084680" cy="5019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200" kern="1200" dirty="0" smtClean="0"/>
            <a:t>BOLETÍN DE EXPERIENCIAS SOBRE MANIOBRAS DE BUQUES</a:t>
          </a:r>
          <a:endParaRPr lang="es-ES" sz="2200" kern="1200" dirty="0"/>
        </a:p>
      </dsp:txBody>
      <dsp:txXfrm>
        <a:off x="24502" y="1836148"/>
        <a:ext cx="10035676" cy="452926"/>
      </dsp:txXfrm>
    </dsp:sp>
    <dsp:sp modelId="{03D38111-5560-4383-82CB-EA4707ACC60E}">
      <dsp:nvSpPr>
        <dsp:cNvPr id="0" name=""/>
        <dsp:cNvSpPr/>
      </dsp:nvSpPr>
      <dsp:spPr>
        <a:xfrm>
          <a:off x="0" y="2313576"/>
          <a:ext cx="10084680" cy="1958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018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1700" kern="1200" dirty="0" smtClean="0"/>
            <a:t>Categoría Reservado. 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1700" kern="1200" dirty="0" smtClean="0"/>
            <a:t>Es la recopilación de los resúmenes que remiten los mandos operativos a la C.J.A. (E.M.G.A.), de acuerdo con los informes que se desprenden al término de las Investigaciones Sumarias que provengan de accidentes o cuasi accidentes, y de experiencias de los Comandantes de Unidades; y que se produzcan como consecuencia de fondeos, atracadas, temporales, varadas, incendios, colisiones, maniobras y ejercicios aéreos, submarinos, de tiro, etc.</a:t>
          </a:r>
          <a:endParaRPr lang="es-E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MX" sz="1700" kern="1200" dirty="0" smtClean="0"/>
            <a:t>Deberá ser impersonal y destinado exclusivamente a obtener conclusiones y señalar errores que no deben repetirse.</a:t>
          </a:r>
          <a:endParaRPr lang="es-ES" sz="1700" kern="1200" dirty="0"/>
        </a:p>
      </dsp:txBody>
      <dsp:txXfrm>
        <a:off x="0" y="2313576"/>
        <a:ext cx="10084680" cy="19582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62427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593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98295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443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18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97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850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19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259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2145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078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18-03-2026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951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6600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Christopher Hernández Pedreros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2529A329-133F-74C4-AE9C-1876ABD63B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3117344"/>
              </p:ext>
            </p:extLst>
          </p:nvPr>
        </p:nvGraphicFramePr>
        <p:xfrm>
          <a:off x="768626" y="1689652"/>
          <a:ext cx="11264348" cy="4989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D66509AF-913E-1A21-CE92-17E9E0D9FAB0}"/>
              </a:ext>
            </a:extLst>
          </p:cNvPr>
          <p:cNvGrpSpPr/>
          <p:nvPr/>
        </p:nvGrpSpPr>
        <p:grpSpPr>
          <a:xfrm>
            <a:off x="1060174" y="301023"/>
            <a:ext cx="7699513" cy="984438"/>
            <a:chOff x="0" y="0"/>
            <a:chExt cx="7436564" cy="98490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0268325A-FEA7-743A-F017-1E8E1096441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A2E81BD3-CEA5-BE95-34E8-B588DC6C7B9D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UNIDADES TEMÁTICAS</a:t>
              </a:r>
            </a:p>
          </p:txBody>
        </p:sp>
      </p:grpSp>
      <p:pic>
        <p:nvPicPr>
          <p:cNvPr id="8" name="Imagen 7">
            <a:extLst>
              <a:ext uri="{FF2B5EF4-FFF2-40B4-BE49-F238E27FC236}">
                <a16:creationId xmlns:a16="http://schemas.microsoft.com/office/drawing/2014/main" id="{71B09F3E-A229-7B89-9C27-7D0BE539E7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3967" y="3306417"/>
            <a:ext cx="1293665" cy="14144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80B47D0-06FD-1668-6122-9756023C95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3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</a:rPr>
                <a:t>UT </a:t>
              </a:r>
              <a:r>
                <a:rPr kumimoji="0" lang="es-CL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</a:rPr>
                <a:t>N°3 </a:t>
              </a:r>
              <a:r>
                <a:rPr lang="es-MX" sz="3600" b="1" dirty="0">
                  <a:solidFill>
                    <a:sysClr val="window" lastClr="FFFFFF"/>
                  </a:solidFill>
                  <a:latin typeface="Calibri"/>
                </a:rPr>
                <a:t>Manejo de la Publicaciones y Boletines Oficiales.</a:t>
              </a:r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B1D7D2DA-E4F3-5576-AD0E-B819789DD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8299414"/>
              </p:ext>
            </p:extLst>
          </p:nvPr>
        </p:nvGraphicFramePr>
        <p:xfrm>
          <a:off x="1506879" y="2183676"/>
          <a:ext cx="7762956" cy="455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uadroTexto 11"/>
          <p:cNvSpPr txBox="1"/>
          <p:nvPr/>
        </p:nvSpPr>
        <p:spPr>
          <a:xfrm>
            <a:off x="9422297" y="4678087"/>
            <a:ext cx="25880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/>
              <a:t>CO René Valenzuela Azocar</a:t>
            </a:r>
            <a:endParaRPr lang="es-CL" sz="1600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29675" y="5334007"/>
            <a:ext cx="3180643" cy="148783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484" y="1799435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4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1352224605"/>
              </p:ext>
            </p:extLst>
          </p:nvPr>
        </p:nvGraphicFramePr>
        <p:xfrm>
          <a:off x="981075" y="752475"/>
          <a:ext cx="6505575" cy="5753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850" y="1285875"/>
            <a:ext cx="4502367" cy="427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8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3464182208"/>
              </p:ext>
            </p:extLst>
          </p:nvPr>
        </p:nvGraphicFramePr>
        <p:xfrm>
          <a:off x="1402471" y="435422"/>
          <a:ext cx="10084680" cy="4374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4249" y="4645814"/>
            <a:ext cx="3934935" cy="209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0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1638300"/>
            <a:ext cx="9601200" cy="3581400"/>
          </a:xfrm>
        </p:spPr>
        <p:txBody>
          <a:bodyPr/>
          <a:lstStyle/>
          <a:p>
            <a:pPr marL="0" indent="0">
              <a:buNone/>
            </a:pPr>
            <a:endParaRPr lang="es-CL" dirty="0"/>
          </a:p>
          <a:p>
            <a:r>
              <a:rPr lang="es-CL" dirty="0"/>
              <a:t>Reglamento 7-20/1 de Publicaciones y tramitaciones de la Armada. </a:t>
            </a:r>
          </a:p>
          <a:p>
            <a:r>
              <a:rPr lang="es-CL" dirty="0" smtClean="0"/>
              <a:t>Página intranet S.G.A.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FUENTE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5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Christopher Hernández Pedreros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5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te">
  <a:themeElements>
    <a:clrScheme name="Recort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ecort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15810</TotalTime>
  <Words>397</Words>
  <Application>Microsoft Office PowerPoint</Application>
  <PresentationFormat>Panorámica</PresentationFormat>
  <Paragraphs>34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Calibri</vt:lpstr>
      <vt:lpstr>Franklin Gothic Book</vt:lpstr>
      <vt:lpstr>Recorte</vt:lpstr>
      <vt:lpstr>PROCEDIMIENTOS ADMINISTRATIVOS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PROCEDIMIENTOS ADMINISTRATIVOS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ADMINISTRATIVOS</dc:title>
  <dc:creator>NELSON VALENZUELA</dc:creator>
  <cp:lastModifiedBy>C09 Oficial 6ª División T1 René Gallegos Jaccard</cp:lastModifiedBy>
  <cp:revision>31</cp:revision>
  <dcterms:created xsi:type="dcterms:W3CDTF">2023-03-05T23:39:44Z</dcterms:created>
  <dcterms:modified xsi:type="dcterms:W3CDTF">2026-03-18T10:59:50Z</dcterms:modified>
</cp:coreProperties>
</file>