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31A1F68-7F0C-491F-BF2B-626DDB86717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7F05F5B-E590-4D00-BA8D-CF74482BF54A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1"/>
            <a:ext cx="7772400" cy="1285860"/>
          </a:xfrm>
        </p:spPr>
        <p:txBody>
          <a:bodyPr>
            <a:normAutofit/>
          </a:bodyPr>
          <a:lstStyle/>
          <a:p>
            <a:r>
              <a:rPr lang="es-MX" dirty="0" smtClean="0">
                <a:latin typeface="Arial" pitchFamily="34" charset="0"/>
                <a:cs typeface="Arial" pitchFamily="34" charset="0"/>
              </a:rPr>
              <a:t>Yo en la escuela Naval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28596" y="4214818"/>
            <a:ext cx="7772400" cy="1199704"/>
          </a:xfrm>
        </p:spPr>
        <p:txBody>
          <a:bodyPr>
            <a:normAutofit/>
          </a:bodyPr>
          <a:lstStyle/>
          <a:p>
            <a:pPr algn="l"/>
            <a:r>
              <a:rPr lang="es-MX" sz="1800" dirty="0" smtClean="0">
                <a:latin typeface="Arial" pitchFamily="34" charset="0"/>
                <a:cs typeface="Arial" pitchFamily="34" charset="0"/>
              </a:rPr>
              <a:t>Benjamín Faúndez Soto</a:t>
            </a:r>
          </a:p>
          <a:p>
            <a:pPr algn="l"/>
            <a:r>
              <a:rPr lang="es-MX" sz="1800" dirty="0" smtClean="0">
                <a:latin typeface="Arial" pitchFamily="34" charset="0"/>
                <a:cs typeface="Arial" pitchFamily="34" charset="0"/>
              </a:rPr>
              <a:t>1°hotel</a:t>
            </a:r>
          </a:p>
          <a:p>
            <a:endParaRPr lang="es-CL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2" name="Picture 2" descr="https://escuelanaval.cl/wp-content/uploads/2024/02/NVL_5053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1857364"/>
            <a:ext cx="5072098" cy="307183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Ingreso a la escuela</a:t>
            </a:r>
            <a:endParaRPr lang="es-CL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Marcador de contenido" descr="53499874736_4e5bab1fe7_c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1714488"/>
            <a:ext cx="2928957" cy="2000264"/>
          </a:xfrm>
        </p:spPr>
      </p:pic>
      <p:pic>
        <p:nvPicPr>
          <p:cNvPr id="5" name="4 Imagen" descr="53500223198_a221d7a6e5_6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929066"/>
            <a:ext cx="2928958" cy="242889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 flipH="1">
            <a:off x="4714873" y="2000240"/>
            <a:ext cx="38119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 smtClean="0"/>
              <a:t>El 30 de Enero de 2024, junto a 141 seleccionados, ingresaría a la Escuela naval Arturo Prat. Junto a esto, se nos recibió con un acto de camaradería en el comedor</a:t>
            </a:r>
            <a:endParaRPr lang="es-CL" dirty="0"/>
          </a:p>
        </p:txBody>
      </p:sp>
      <p:pic>
        <p:nvPicPr>
          <p:cNvPr id="9" name="8 Imagen" descr="53498956367_1c8afbe20d_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786190"/>
            <a:ext cx="3929058" cy="262256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>
                <a:solidFill>
                  <a:schemeClr val="tx1"/>
                </a:solidFill>
              </a:rPr>
              <a:t>Isla </a:t>
            </a:r>
            <a:r>
              <a:rPr lang="es-MX" dirty="0" err="1" smtClean="0">
                <a:solidFill>
                  <a:schemeClr val="tx1"/>
                </a:solidFill>
              </a:rPr>
              <a:t>Quiriquinas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6" name="5 Marcador de contenido" descr="53515454719_ff67cc3c0a_z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7" y="1814513"/>
            <a:ext cx="3357585" cy="2185991"/>
          </a:xfrm>
        </p:spPr>
      </p:pic>
      <p:pic>
        <p:nvPicPr>
          <p:cNvPr id="26626" name="Picture 2" descr="https://escuelanaval.cl/wp-content/uploads/2024/02/NVL_5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429132"/>
            <a:ext cx="3571900" cy="1928826"/>
          </a:xfrm>
          <a:prstGeom prst="rect">
            <a:avLst/>
          </a:prstGeom>
          <a:noFill/>
        </p:spPr>
      </p:pic>
      <p:pic>
        <p:nvPicPr>
          <p:cNvPr id="26628" name="Picture 4" descr="https://escuelanaval.cl/wp-content/uploads/2024/02/NVL_5053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929066"/>
            <a:ext cx="3571900" cy="2587355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5000628" y="2071678"/>
            <a:ext cx="3143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Una vez dentro nos dirigimos a la Isla Quiriquina, en Talcahuano. Ac se realizo instrucción militar a la par de actividades de camaradería.</a:t>
            </a:r>
            <a:endParaRPr lang="es-C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>
                <a:solidFill>
                  <a:schemeClr val="tx1"/>
                </a:solidFill>
              </a:rPr>
              <a:t>Revista de reclutas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8" name="7 Marcador de contenido" descr="M1C_143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6" y="4214818"/>
            <a:ext cx="3584889" cy="2286016"/>
          </a:xfrm>
        </p:spPr>
      </p:pic>
      <p:pic>
        <p:nvPicPr>
          <p:cNvPr id="9" name="8 Imagen" descr="M1C_15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857364"/>
            <a:ext cx="3500462" cy="214314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5429256" y="2928934"/>
            <a:ext cx="29289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 smtClean="0"/>
              <a:t>Finalmente el 28 de marzo de 2024, llegaría el día que tendríamos nuestra revista de reclutas, etapa que da el fin a un ciclo y volveríamos a ver a nuestras familias después de 2 meses</a:t>
            </a:r>
            <a:endParaRPr lang="es-CL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50</TotalTime>
  <Words>116</Words>
  <Application>Microsoft Office PowerPoint</Application>
  <PresentationFormat>Presentación en pantalla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Intermedio</vt:lpstr>
      <vt:lpstr>Yo en la escuela Naval</vt:lpstr>
      <vt:lpstr>Ingreso a la escuela</vt:lpstr>
      <vt:lpstr>Isla Quiriquinas</vt:lpstr>
      <vt:lpstr>Revista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5</cp:revision>
  <dcterms:created xsi:type="dcterms:W3CDTF">2024-06-05T14:59:40Z</dcterms:created>
  <dcterms:modified xsi:type="dcterms:W3CDTF">2024-06-05T15:50:04Z</dcterms:modified>
</cp:coreProperties>
</file>