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  <p:sp>
        <p:nvSpPr>
          <p:cNvPr id="32" name="31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38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39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40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41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56" name="55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64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65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66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Forma libre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18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19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20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21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22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23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24 Forma libre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25 Forma libre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26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6 Rectángulo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8 Rectángulo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9 Rectángulo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24 Rectángulo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  <p:sp>
        <p:nvSpPr>
          <p:cNvPr id="16" name="15 Rectángulo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16 Rectángulo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17 Rectángulo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18 Rectángulo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19 Rectángulo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28 Rectángulo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29 Rectángulo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8 Conector recto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9 Grupo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14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15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grpSp>
        <p:nvGrpSpPr>
          <p:cNvPr id="14" name="13 Grupo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10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11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17 Grupo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18 Conector recto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Conector recto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20 Conector recto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16 Rectángulo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8EB013E-A985-4E1A-A4F2-E4BF94BB8A97}" type="datetimeFigureOut">
              <a:rPr lang="es-CL" smtClean="0"/>
              <a:t>31-05-2023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95EFE36E-D916-4BC3-97F2-85A07B09276B}" type="slidenum">
              <a:rPr lang="es-CL" smtClean="0"/>
              <a:t>‹Nº›</a:t>
            </a:fld>
            <a:endParaRPr lang="es-C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Yo en la escuela naval</a:t>
            </a:r>
            <a:endParaRPr lang="es-C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928662" y="5143512"/>
            <a:ext cx="7772400" cy="1508760"/>
          </a:xfrm>
        </p:spPr>
        <p:txBody>
          <a:bodyPr/>
          <a:lstStyle/>
          <a:p>
            <a:r>
              <a:rPr lang="es-CL" dirty="0" smtClean="0">
                <a:latin typeface="BatangChe" pitchFamily="49" charset="-127"/>
                <a:ea typeface="BatangChe" pitchFamily="49" charset="-127"/>
              </a:rPr>
              <a:t>Cadete Juan diego </a:t>
            </a:r>
            <a:r>
              <a:rPr lang="es-CL" dirty="0" err="1" smtClean="0">
                <a:latin typeface="BatangChe" pitchFamily="49" charset="-127"/>
                <a:ea typeface="BatangChe" pitchFamily="49" charset="-127"/>
              </a:rPr>
              <a:t>Bulnes</a:t>
            </a:r>
            <a:r>
              <a:rPr lang="es-CL" dirty="0" smtClean="0">
                <a:latin typeface="BatangChe" pitchFamily="49" charset="-127"/>
                <a:ea typeface="BatangChe" pitchFamily="49" charset="-127"/>
              </a:rPr>
              <a:t> Ibáñez </a:t>
            </a:r>
          </a:p>
          <a:p>
            <a:r>
              <a:rPr lang="es-CL" dirty="0" smtClean="0">
                <a:latin typeface="BatangChe" pitchFamily="49" charset="-127"/>
                <a:ea typeface="BatangChe" pitchFamily="49" charset="-127"/>
              </a:rPr>
              <a:t>1 C</a:t>
            </a:r>
          </a:p>
          <a:p>
            <a:r>
              <a:rPr lang="es-CL" dirty="0" smtClean="0">
                <a:latin typeface="BatangChe" pitchFamily="49" charset="-127"/>
                <a:ea typeface="BatangChe" pitchFamily="49" charset="-127"/>
              </a:rPr>
              <a:t>253</a:t>
            </a:r>
            <a:endParaRPr lang="es-CL" dirty="0">
              <a:latin typeface="BatangChe" pitchFamily="49" charset="-127"/>
              <a:ea typeface="BatangChe" pitchFamily="49" charset="-127"/>
            </a:endParaRPr>
          </a:p>
        </p:txBody>
      </p:sp>
      <p:pic>
        <p:nvPicPr>
          <p:cNvPr id="5" name="4 Imagen" descr="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05" y="0"/>
            <a:ext cx="8759395" cy="2928957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z="5400" b="1" i="1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50800" algn="tl" rotWithShape="0">
                    <a:srgbClr val="000000"/>
                  </a:outerShdw>
                </a:effectLst>
              </a:rPr>
              <a:t>Deporte</a:t>
            </a:r>
            <a:r>
              <a:rPr lang="es-CL" sz="5400" b="1" i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endParaRPr lang="es-CL" sz="5400" b="1" i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4" name="3 Marcador de contenido" descr="COS_0718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57224" y="1357298"/>
            <a:ext cx="8085789" cy="539726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</p:cSld>
  <p:clrMapOvr>
    <a:masterClrMapping/>
  </p:clrMapOvr>
  <p:transition>
    <p:strips dir="rd"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prstTxWarp prst="textChevronInverted">
              <a:avLst/>
            </a:prstTxWarp>
          </a:bodyPr>
          <a:lstStyle/>
          <a:p>
            <a:r>
              <a:rPr lang="es-CL" b="1" i="1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Periodo de Recluta</a:t>
            </a:r>
            <a:endParaRPr lang="es-CL" b="1" i="1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3 Marcador de contenido" descr="COS_935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14414" y="1571612"/>
            <a:ext cx="7120337" cy="4752825"/>
          </a:xfr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</p:cSld>
  <p:clrMapOvr>
    <a:masterClrMapping/>
  </p:clrMapOvr>
  <p:transition spd="slow">
    <p:strips dir="rd"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  <a:sp3d extrusionH="57150">
              <a:bevelT w="38100" h="38100" prst="slope"/>
            </a:sp3d>
          </a:bodyPr>
          <a:lstStyle/>
          <a:p>
            <a:r>
              <a:rPr lang="es-CL" sz="5400" b="1" i="1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Clases</a:t>
            </a:r>
            <a:endParaRPr lang="es-CL" sz="5400" b="1" i="1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4" name="3 Marcador de contenido" descr="IMG_1457.jpe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285852" y="1428736"/>
            <a:ext cx="6762755" cy="5072066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</p:spTree>
  </p:cSld>
  <p:clrMapOvr>
    <a:masterClrMapping/>
  </p:clrMapOvr>
  <p:transition spd="slow">
    <p:strips dir="rd"/>
    <p:sndAc>
      <p:stSnd>
        <p:snd r:embed="rId2" name="drumroll.wav" builtIn="1"/>
      </p:stSnd>
    </p:sndAc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50</TotalTime>
  <Words>18</Words>
  <Application>Microsoft Office PowerPoint</Application>
  <PresentationFormat>Presentación en pantalla (4:3)</PresentationFormat>
  <Paragraphs>7</Paragraphs>
  <Slides>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5" baseType="lpstr">
      <vt:lpstr>Metro</vt:lpstr>
      <vt:lpstr>Yo en la escuela naval</vt:lpstr>
      <vt:lpstr>Deporte </vt:lpstr>
      <vt:lpstr>Periodo de Recluta</vt:lpstr>
      <vt:lpstr>Clases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2023-05-31T15:35:40Z</dcterms:created>
  <dcterms:modified xsi:type="dcterms:W3CDTF">2023-05-31T16:26:18Z</dcterms:modified>
</cp:coreProperties>
</file>