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theme/themeOverride1.xml" ContentType="application/vnd.openxmlformats-officedocument.themeOverr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82" r:id="rId9"/>
    <p:sldId id="264" r:id="rId10"/>
    <p:sldId id="265" r:id="rId11"/>
    <p:sldId id="267" r:id="rId12"/>
    <p:sldId id="278" r:id="rId13"/>
    <p:sldId id="279" r:id="rId14"/>
    <p:sldId id="268" r:id="rId15"/>
    <p:sldId id="277" r:id="rId16"/>
    <p:sldId id="271" r:id="rId17"/>
    <p:sldId id="274" r:id="rId18"/>
    <p:sldId id="270" r:id="rId19"/>
    <p:sldId id="275" r:id="rId20"/>
    <p:sldId id="272" r:id="rId21"/>
    <p:sldId id="276" r:id="rId22"/>
    <p:sldId id="269" r:id="rId23"/>
    <p:sldId id="266" r:id="rId24"/>
    <p:sldId id="281" r:id="rId25"/>
    <p:sldId id="280" r:id="rId2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12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EBF3E1-FC88-47B0-BC35-573F99D4FF20}" type="doc">
      <dgm:prSet loTypeId="urn:microsoft.com/office/officeart/2008/layout/LinedList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386E1055-9794-480C-B09C-2621EFE0E7A8}">
      <dgm:prSet custT="1"/>
      <dgm:spPr/>
      <dgm:t>
        <a:bodyPr/>
        <a:lstStyle/>
        <a:p>
          <a:pPr algn="just"/>
          <a:r>
            <a:rPr lang="es-ES" sz="2400" dirty="0"/>
            <a:t>Son para nominar candidatos a las elecciones populares. </a:t>
          </a:r>
          <a:endParaRPr lang="en-US" sz="2400" dirty="0"/>
        </a:p>
      </dgm:t>
    </dgm:pt>
    <dgm:pt modelId="{B23046DB-148E-4F0F-A60B-D1CA02E9CF8F}" type="parTrans" cxnId="{C9926505-6B02-4270-BB19-243B9BB94750}">
      <dgm:prSet/>
      <dgm:spPr/>
      <dgm:t>
        <a:bodyPr/>
        <a:lstStyle/>
        <a:p>
          <a:pPr algn="just"/>
          <a:endParaRPr lang="en-US" sz="2400"/>
        </a:p>
      </dgm:t>
    </dgm:pt>
    <dgm:pt modelId="{E769FF1C-2CF8-4027-8A1A-843FD7C3AACF}" type="sibTrans" cxnId="{C9926505-6B02-4270-BB19-243B9BB94750}">
      <dgm:prSet/>
      <dgm:spPr/>
      <dgm:t>
        <a:bodyPr/>
        <a:lstStyle/>
        <a:p>
          <a:pPr algn="just"/>
          <a:endParaRPr lang="en-US" sz="2400"/>
        </a:p>
      </dgm:t>
    </dgm:pt>
    <dgm:pt modelId="{3A70C507-2103-474C-8EFB-D0810F57429C}">
      <dgm:prSet custT="1"/>
      <dgm:spPr/>
      <dgm:t>
        <a:bodyPr/>
        <a:lstStyle/>
        <a:p>
          <a:pPr algn="just"/>
          <a:r>
            <a:rPr lang="es-ES" sz="2400" dirty="0"/>
            <a:t>La ley regula la nominación de aspirantes a los cargos públicos.</a:t>
          </a:r>
          <a:endParaRPr lang="en-US" sz="2400" dirty="0"/>
        </a:p>
      </dgm:t>
    </dgm:pt>
    <dgm:pt modelId="{F0CCD8D7-F047-49E9-99B1-DAAE278334C0}" type="parTrans" cxnId="{85C68C8A-A687-42BD-A629-854E49CA7AB1}">
      <dgm:prSet/>
      <dgm:spPr/>
      <dgm:t>
        <a:bodyPr/>
        <a:lstStyle/>
        <a:p>
          <a:pPr algn="just"/>
          <a:endParaRPr lang="en-US" sz="2400"/>
        </a:p>
      </dgm:t>
    </dgm:pt>
    <dgm:pt modelId="{0B2AEDE9-207E-4B85-A8AA-E6CE69770335}" type="sibTrans" cxnId="{85C68C8A-A687-42BD-A629-854E49CA7AB1}">
      <dgm:prSet/>
      <dgm:spPr/>
      <dgm:t>
        <a:bodyPr/>
        <a:lstStyle/>
        <a:p>
          <a:pPr algn="just"/>
          <a:endParaRPr lang="en-US" sz="2400"/>
        </a:p>
      </dgm:t>
    </dgm:pt>
    <dgm:pt modelId="{C6B9C73D-AD05-44E9-9122-9B92078582A2}">
      <dgm:prSet custT="1"/>
      <dgm:spPr/>
      <dgm:t>
        <a:bodyPr/>
        <a:lstStyle/>
        <a:p>
          <a:pPr algn="just"/>
          <a:endParaRPr lang="es-ES" sz="2400" b="1" dirty="0"/>
        </a:p>
        <a:p>
          <a:pPr algn="just"/>
          <a:r>
            <a:rPr lang="es-ES" sz="2400" b="1" dirty="0"/>
            <a:t>¿Para qué cargos se pueden hacer primarias?</a:t>
          </a:r>
          <a:endParaRPr lang="en-US" sz="2400" dirty="0"/>
        </a:p>
      </dgm:t>
    </dgm:pt>
    <dgm:pt modelId="{737EF81E-E7F9-404B-B467-E866C662B0F4}" type="parTrans" cxnId="{5E5A132F-CD10-4BB1-9AAF-F2041038E3DD}">
      <dgm:prSet/>
      <dgm:spPr/>
      <dgm:t>
        <a:bodyPr/>
        <a:lstStyle/>
        <a:p>
          <a:pPr algn="just"/>
          <a:endParaRPr lang="en-US" sz="2400"/>
        </a:p>
      </dgm:t>
    </dgm:pt>
    <dgm:pt modelId="{34335280-AFB2-4620-977F-59BBFD339E55}" type="sibTrans" cxnId="{5E5A132F-CD10-4BB1-9AAF-F2041038E3DD}">
      <dgm:prSet/>
      <dgm:spPr/>
      <dgm:t>
        <a:bodyPr/>
        <a:lstStyle/>
        <a:p>
          <a:pPr algn="just"/>
          <a:endParaRPr lang="en-US" sz="2400"/>
        </a:p>
      </dgm:t>
    </dgm:pt>
    <dgm:pt modelId="{F13B5043-3B52-4CAC-A3EF-1422C1784942}">
      <dgm:prSet custT="1"/>
      <dgm:spPr/>
      <dgm:t>
        <a:bodyPr/>
        <a:lstStyle/>
        <a:p>
          <a:pPr algn="just"/>
          <a:r>
            <a:rPr lang="es-ES" sz="2400" dirty="0"/>
            <a:t>1. Presidente de la República.</a:t>
          </a:r>
        </a:p>
        <a:p>
          <a:pPr algn="just"/>
          <a:r>
            <a:rPr lang="es-ES" sz="2400" dirty="0"/>
            <a:t>2. Senador.</a:t>
          </a:r>
        </a:p>
        <a:p>
          <a:pPr algn="just"/>
          <a:r>
            <a:rPr lang="es-ES" sz="2400" dirty="0"/>
            <a:t>3. Diputado.</a:t>
          </a:r>
        </a:p>
        <a:p>
          <a:pPr algn="just"/>
          <a:r>
            <a:rPr lang="es-ES" sz="2400" dirty="0"/>
            <a:t>4. Alcalde.</a:t>
          </a:r>
          <a:endParaRPr lang="en-US" sz="2400" dirty="0"/>
        </a:p>
      </dgm:t>
    </dgm:pt>
    <dgm:pt modelId="{FAA88EC4-AB76-4B36-B6B5-611E7E44E650}" type="parTrans" cxnId="{250E3BC0-41D1-43BD-8509-1B5F5F78641C}">
      <dgm:prSet/>
      <dgm:spPr/>
      <dgm:t>
        <a:bodyPr/>
        <a:lstStyle/>
        <a:p>
          <a:pPr algn="just"/>
          <a:endParaRPr lang="en-US" sz="2400"/>
        </a:p>
      </dgm:t>
    </dgm:pt>
    <dgm:pt modelId="{8D5B7C15-949C-4C0E-8F67-CD8DC8114115}" type="sibTrans" cxnId="{250E3BC0-41D1-43BD-8509-1B5F5F78641C}">
      <dgm:prSet/>
      <dgm:spPr/>
      <dgm:t>
        <a:bodyPr/>
        <a:lstStyle/>
        <a:p>
          <a:pPr algn="just"/>
          <a:endParaRPr lang="en-US" sz="2400"/>
        </a:p>
      </dgm:t>
    </dgm:pt>
    <dgm:pt modelId="{1FE93B9F-E8C8-442B-85A4-D051B7EABE14}" type="pres">
      <dgm:prSet presAssocID="{35EBF3E1-FC88-47B0-BC35-573F99D4FF20}" presName="vert0" presStyleCnt="0">
        <dgm:presLayoutVars>
          <dgm:dir/>
          <dgm:animOne val="branch"/>
          <dgm:animLvl val="lvl"/>
        </dgm:presLayoutVars>
      </dgm:prSet>
      <dgm:spPr/>
    </dgm:pt>
    <dgm:pt modelId="{F7811123-1373-44B0-B81C-A55B3F09EBA7}" type="pres">
      <dgm:prSet presAssocID="{386E1055-9794-480C-B09C-2621EFE0E7A8}" presName="thickLine" presStyleLbl="alignNode1" presStyleIdx="0" presStyleCnt="4"/>
      <dgm:spPr/>
    </dgm:pt>
    <dgm:pt modelId="{2626E307-286E-44D3-A55B-254ABA380BC4}" type="pres">
      <dgm:prSet presAssocID="{386E1055-9794-480C-B09C-2621EFE0E7A8}" presName="horz1" presStyleCnt="0"/>
      <dgm:spPr/>
    </dgm:pt>
    <dgm:pt modelId="{A3E59107-7923-4A20-A783-3DFC513BDCAD}" type="pres">
      <dgm:prSet presAssocID="{386E1055-9794-480C-B09C-2621EFE0E7A8}" presName="tx1" presStyleLbl="revTx" presStyleIdx="0" presStyleCnt="4"/>
      <dgm:spPr/>
    </dgm:pt>
    <dgm:pt modelId="{8B68CB0C-B716-4A45-B60E-F879BFE4E8EA}" type="pres">
      <dgm:prSet presAssocID="{386E1055-9794-480C-B09C-2621EFE0E7A8}" presName="vert1" presStyleCnt="0"/>
      <dgm:spPr/>
    </dgm:pt>
    <dgm:pt modelId="{DA6D7D0E-55FC-40A9-9B2A-F61B654C82FF}" type="pres">
      <dgm:prSet presAssocID="{3A70C507-2103-474C-8EFB-D0810F57429C}" presName="thickLine" presStyleLbl="alignNode1" presStyleIdx="1" presStyleCnt="4"/>
      <dgm:spPr/>
    </dgm:pt>
    <dgm:pt modelId="{BD05BF43-4F18-40E1-9A18-ECD5096FCA81}" type="pres">
      <dgm:prSet presAssocID="{3A70C507-2103-474C-8EFB-D0810F57429C}" presName="horz1" presStyleCnt="0"/>
      <dgm:spPr/>
    </dgm:pt>
    <dgm:pt modelId="{5E77FFAE-EA53-457B-BFD0-ABA1B58BB486}" type="pres">
      <dgm:prSet presAssocID="{3A70C507-2103-474C-8EFB-D0810F57429C}" presName="tx1" presStyleLbl="revTx" presStyleIdx="1" presStyleCnt="4"/>
      <dgm:spPr/>
    </dgm:pt>
    <dgm:pt modelId="{11D0BC5D-C01E-4E2C-85BC-9BEB4DD728C2}" type="pres">
      <dgm:prSet presAssocID="{3A70C507-2103-474C-8EFB-D0810F57429C}" presName="vert1" presStyleCnt="0"/>
      <dgm:spPr/>
    </dgm:pt>
    <dgm:pt modelId="{550A29D3-AC95-4600-AE5B-C04F2CF03144}" type="pres">
      <dgm:prSet presAssocID="{C6B9C73D-AD05-44E9-9122-9B92078582A2}" presName="thickLine" presStyleLbl="alignNode1" presStyleIdx="2" presStyleCnt="4"/>
      <dgm:spPr/>
    </dgm:pt>
    <dgm:pt modelId="{C82684C6-D722-4D08-A5E7-F5E213E74D8D}" type="pres">
      <dgm:prSet presAssocID="{C6B9C73D-AD05-44E9-9122-9B92078582A2}" presName="horz1" presStyleCnt="0"/>
      <dgm:spPr/>
    </dgm:pt>
    <dgm:pt modelId="{16A820E0-30A5-41E1-9052-E236344E695E}" type="pres">
      <dgm:prSet presAssocID="{C6B9C73D-AD05-44E9-9122-9B92078582A2}" presName="tx1" presStyleLbl="revTx" presStyleIdx="2" presStyleCnt="4"/>
      <dgm:spPr/>
    </dgm:pt>
    <dgm:pt modelId="{39169736-FB8B-43E2-AEF1-8080605A2184}" type="pres">
      <dgm:prSet presAssocID="{C6B9C73D-AD05-44E9-9122-9B92078582A2}" presName="vert1" presStyleCnt="0"/>
      <dgm:spPr/>
    </dgm:pt>
    <dgm:pt modelId="{3EEA6FCE-9F9C-4A67-95F1-044E3C720517}" type="pres">
      <dgm:prSet presAssocID="{F13B5043-3B52-4CAC-A3EF-1422C1784942}" presName="thickLine" presStyleLbl="alignNode1" presStyleIdx="3" presStyleCnt="4"/>
      <dgm:spPr/>
    </dgm:pt>
    <dgm:pt modelId="{2E5C9582-F1D2-4125-AC3F-64ED6C64736E}" type="pres">
      <dgm:prSet presAssocID="{F13B5043-3B52-4CAC-A3EF-1422C1784942}" presName="horz1" presStyleCnt="0"/>
      <dgm:spPr/>
    </dgm:pt>
    <dgm:pt modelId="{8568A561-BEC5-4BBD-AEAB-DE37980C5306}" type="pres">
      <dgm:prSet presAssocID="{F13B5043-3B52-4CAC-A3EF-1422C1784942}" presName="tx1" presStyleLbl="revTx" presStyleIdx="3" presStyleCnt="4"/>
      <dgm:spPr/>
    </dgm:pt>
    <dgm:pt modelId="{98E97DB7-C665-4C0D-97E6-AD754A86901D}" type="pres">
      <dgm:prSet presAssocID="{F13B5043-3B52-4CAC-A3EF-1422C1784942}" presName="vert1" presStyleCnt="0"/>
      <dgm:spPr/>
    </dgm:pt>
  </dgm:ptLst>
  <dgm:cxnLst>
    <dgm:cxn modelId="{C9926505-6B02-4270-BB19-243B9BB94750}" srcId="{35EBF3E1-FC88-47B0-BC35-573F99D4FF20}" destId="{386E1055-9794-480C-B09C-2621EFE0E7A8}" srcOrd="0" destOrd="0" parTransId="{B23046DB-148E-4F0F-A60B-D1CA02E9CF8F}" sibTransId="{E769FF1C-2CF8-4027-8A1A-843FD7C3AACF}"/>
    <dgm:cxn modelId="{D8AFBF05-B8F7-48B2-9143-39F06BD00FC8}" type="presOf" srcId="{C6B9C73D-AD05-44E9-9122-9B92078582A2}" destId="{16A820E0-30A5-41E1-9052-E236344E695E}" srcOrd="0" destOrd="0" presId="urn:microsoft.com/office/officeart/2008/layout/LinedList"/>
    <dgm:cxn modelId="{5E5A132F-CD10-4BB1-9AAF-F2041038E3DD}" srcId="{35EBF3E1-FC88-47B0-BC35-573F99D4FF20}" destId="{C6B9C73D-AD05-44E9-9122-9B92078582A2}" srcOrd="2" destOrd="0" parTransId="{737EF81E-E7F9-404B-B467-E866C662B0F4}" sibTransId="{34335280-AFB2-4620-977F-59BBFD339E55}"/>
    <dgm:cxn modelId="{4B7E1A75-7D7B-4CDB-99EC-64C8A5015586}" type="presOf" srcId="{3A70C507-2103-474C-8EFB-D0810F57429C}" destId="{5E77FFAE-EA53-457B-BFD0-ABA1B58BB486}" srcOrd="0" destOrd="0" presId="urn:microsoft.com/office/officeart/2008/layout/LinedList"/>
    <dgm:cxn modelId="{85C68C8A-A687-42BD-A629-854E49CA7AB1}" srcId="{35EBF3E1-FC88-47B0-BC35-573F99D4FF20}" destId="{3A70C507-2103-474C-8EFB-D0810F57429C}" srcOrd="1" destOrd="0" parTransId="{F0CCD8D7-F047-49E9-99B1-DAAE278334C0}" sibTransId="{0B2AEDE9-207E-4B85-A8AA-E6CE69770335}"/>
    <dgm:cxn modelId="{868334A9-C0E3-4B27-943A-A3705215AA45}" type="presOf" srcId="{35EBF3E1-FC88-47B0-BC35-573F99D4FF20}" destId="{1FE93B9F-E8C8-442B-85A4-D051B7EABE14}" srcOrd="0" destOrd="0" presId="urn:microsoft.com/office/officeart/2008/layout/LinedList"/>
    <dgm:cxn modelId="{9E1EBEB4-44BD-4C2A-A88A-D358A7F84A10}" type="presOf" srcId="{F13B5043-3B52-4CAC-A3EF-1422C1784942}" destId="{8568A561-BEC5-4BBD-AEAB-DE37980C5306}" srcOrd="0" destOrd="0" presId="urn:microsoft.com/office/officeart/2008/layout/LinedList"/>
    <dgm:cxn modelId="{250E3BC0-41D1-43BD-8509-1B5F5F78641C}" srcId="{35EBF3E1-FC88-47B0-BC35-573F99D4FF20}" destId="{F13B5043-3B52-4CAC-A3EF-1422C1784942}" srcOrd="3" destOrd="0" parTransId="{FAA88EC4-AB76-4B36-B6B5-611E7E44E650}" sibTransId="{8D5B7C15-949C-4C0E-8F67-CD8DC8114115}"/>
    <dgm:cxn modelId="{6A92DBDD-3C25-4CF3-B9F5-2AE6EB6DF953}" type="presOf" srcId="{386E1055-9794-480C-B09C-2621EFE0E7A8}" destId="{A3E59107-7923-4A20-A783-3DFC513BDCAD}" srcOrd="0" destOrd="0" presId="urn:microsoft.com/office/officeart/2008/layout/LinedList"/>
    <dgm:cxn modelId="{F7BB645B-D02A-48FF-A572-DCD88EC295F1}" type="presParOf" srcId="{1FE93B9F-E8C8-442B-85A4-D051B7EABE14}" destId="{F7811123-1373-44B0-B81C-A55B3F09EBA7}" srcOrd="0" destOrd="0" presId="urn:microsoft.com/office/officeart/2008/layout/LinedList"/>
    <dgm:cxn modelId="{CD55F9FA-87D6-4F75-A31D-4DA6D6A3ED7E}" type="presParOf" srcId="{1FE93B9F-E8C8-442B-85A4-D051B7EABE14}" destId="{2626E307-286E-44D3-A55B-254ABA380BC4}" srcOrd="1" destOrd="0" presId="urn:microsoft.com/office/officeart/2008/layout/LinedList"/>
    <dgm:cxn modelId="{E7CB3600-748B-4179-897B-A333D36742C5}" type="presParOf" srcId="{2626E307-286E-44D3-A55B-254ABA380BC4}" destId="{A3E59107-7923-4A20-A783-3DFC513BDCAD}" srcOrd="0" destOrd="0" presId="urn:microsoft.com/office/officeart/2008/layout/LinedList"/>
    <dgm:cxn modelId="{591D09B1-DD81-4982-A2B9-A137FFC158ED}" type="presParOf" srcId="{2626E307-286E-44D3-A55B-254ABA380BC4}" destId="{8B68CB0C-B716-4A45-B60E-F879BFE4E8EA}" srcOrd="1" destOrd="0" presId="urn:microsoft.com/office/officeart/2008/layout/LinedList"/>
    <dgm:cxn modelId="{B0E17FD3-F3BA-4919-828D-F86A433CF409}" type="presParOf" srcId="{1FE93B9F-E8C8-442B-85A4-D051B7EABE14}" destId="{DA6D7D0E-55FC-40A9-9B2A-F61B654C82FF}" srcOrd="2" destOrd="0" presId="urn:microsoft.com/office/officeart/2008/layout/LinedList"/>
    <dgm:cxn modelId="{4D044B0E-8F58-4201-9688-C53180DE91EF}" type="presParOf" srcId="{1FE93B9F-E8C8-442B-85A4-D051B7EABE14}" destId="{BD05BF43-4F18-40E1-9A18-ECD5096FCA81}" srcOrd="3" destOrd="0" presId="urn:microsoft.com/office/officeart/2008/layout/LinedList"/>
    <dgm:cxn modelId="{2C5D7076-596D-406B-AC49-F666A616855B}" type="presParOf" srcId="{BD05BF43-4F18-40E1-9A18-ECD5096FCA81}" destId="{5E77FFAE-EA53-457B-BFD0-ABA1B58BB486}" srcOrd="0" destOrd="0" presId="urn:microsoft.com/office/officeart/2008/layout/LinedList"/>
    <dgm:cxn modelId="{D9785134-D660-4C01-B006-907CDDD2A476}" type="presParOf" srcId="{BD05BF43-4F18-40E1-9A18-ECD5096FCA81}" destId="{11D0BC5D-C01E-4E2C-85BC-9BEB4DD728C2}" srcOrd="1" destOrd="0" presId="urn:microsoft.com/office/officeart/2008/layout/LinedList"/>
    <dgm:cxn modelId="{CF34122E-192B-4C12-9C2F-ED8CF688F160}" type="presParOf" srcId="{1FE93B9F-E8C8-442B-85A4-D051B7EABE14}" destId="{550A29D3-AC95-4600-AE5B-C04F2CF03144}" srcOrd="4" destOrd="0" presId="urn:microsoft.com/office/officeart/2008/layout/LinedList"/>
    <dgm:cxn modelId="{F3EF0A66-27D7-4884-A7A4-0F80A36BBF0C}" type="presParOf" srcId="{1FE93B9F-E8C8-442B-85A4-D051B7EABE14}" destId="{C82684C6-D722-4D08-A5E7-F5E213E74D8D}" srcOrd="5" destOrd="0" presId="urn:microsoft.com/office/officeart/2008/layout/LinedList"/>
    <dgm:cxn modelId="{002B90DD-77B4-49E3-A44D-719D3B6EF018}" type="presParOf" srcId="{C82684C6-D722-4D08-A5E7-F5E213E74D8D}" destId="{16A820E0-30A5-41E1-9052-E236344E695E}" srcOrd="0" destOrd="0" presId="urn:microsoft.com/office/officeart/2008/layout/LinedList"/>
    <dgm:cxn modelId="{1DF2A91C-E181-4D61-A1BA-55FEA82FBCCD}" type="presParOf" srcId="{C82684C6-D722-4D08-A5E7-F5E213E74D8D}" destId="{39169736-FB8B-43E2-AEF1-8080605A2184}" srcOrd="1" destOrd="0" presId="urn:microsoft.com/office/officeart/2008/layout/LinedList"/>
    <dgm:cxn modelId="{B4B5FD4C-DC83-468C-BE0F-3FC91BDA52EE}" type="presParOf" srcId="{1FE93B9F-E8C8-442B-85A4-D051B7EABE14}" destId="{3EEA6FCE-9F9C-4A67-95F1-044E3C720517}" srcOrd="6" destOrd="0" presId="urn:microsoft.com/office/officeart/2008/layout/LinedList"/>
    <dgm:cxn modelId="{4F1D6A9F-3E7C-449E-B0FE-B7CD06008AB0}" type="presParOf" srcId="{1FE93B9F-E8C8-442B-85A4-D051B7EABE14}" destId="{2E5C9582-F1D2-4125-AC3F-64ED6C64736E}" srcOrd="7" destOrd="0" presId="urn:microsoft.com/office/officeart/2008/layout/LinedList"/>
    <dgm:cxn modelId="{4C626B5F-6A98-4D20-A9E6-7AF12FC597F4}" type="presParOf" srcId="{2E5C9582-F1D2-4125-AC3F-64ED6C64736E}" destId="{8568A561-BEC5-4BBD-AEAB-DE37980C5306}" srcOrd="0" destOrd="0" presId="urn:microsoft.com/office/officeart/2008/layout/LinedList"/>
    <dgm:cxn modelId="{D3AEAAAB-2866-4BEA-B632-C61403C9D41C}" type="presParOf" srcId="{2E5C9582-F1D2-4125-AC3F-64ED6C64736E}" destId="{98E97DB7-C665-4C0D-97E6-AD754A86901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431A64-1188-4828-AF39-2A7DABD293C3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F7BED036-E7F8-4817-BAE4-662AF83C027D}">
      <dgm:prSet custT="1"/>
      <dgm:spPr/>
      <dgm:t>
        <a:bodyPr/>
        <a:lstStyle/>
        <a:p>
          <a:pPr algn="just"/>
          <a:r>
            <a:rPr lang="es-ES" sz="2600" dirty="0"/>
            <a:t>Las primarias serán de carácter nacional.</a:t>
          </a:r>
          <a:endParaRPr lang="en-US" sz="2600" dirty="0"/>
        </a:p>
      </dgm:t>
    </dgm:pt>
    <dgm:pt modelId="{6E88E8A0-AF44-43C5-8BE5-EE2C61E1B63A}" type="parTrans" cxnId="{B3B2485E-FE2D-4A5E-8BCF-A37F184B4020}">
      <dgm:prSet/>
      <dgm:spPr/>
      <dgm:t>
        <a:bodyPr/>
        <a:lstStyle/>
        <a:p>
          <a:pPr algn="just"/>
          <a:endParaRPr lang="en-US" sz="2600"/>
        </a:p>
      </dgm:t>
    </dgm:pt>
    <dgm:pt modelId="{A0BD3E99-A25D-45DA-956B-78A075FF0DD2}" type="sibTrans" cxnId="{B3B2485E-FE2D-4A5E-8BCF-A37F184B4020}">
      <dgm:prSet/>
      <dgm:spPr/>
      <dgm:t>
        <a:bodyPr/>
        <a:lstStyle/>
        <a:p>
          <a:pPr algn="just"/>
          <a:endParaRPr lang="en-US" sz="2600"/>
        </a:p>
      </dgm:t>
    </dgm:pt>
    <dgm:pt modelId="{A986CE9A-701A-4FDE-975B-76C58AD81D21}">
      <dgm:prSet custT="1"/>
      <dgm:spPr/>
      <dgm:t>
        <a:bodyPr/>
        <a:lstStyle/>
        <a:p>
          <a:pPr algn="just"/>
          <a:r>
            <a:rPr lang="es-ES" sz="2600" dirty="0"/>
            <a:t>Se realizará el vigésimo domingo anterior a la fecha de la elección presidencial.</a:t>
          </a:r>
          <a:endParaRPr lang="en-US" sz="2600" dirty="0"/>
        </a:p>
      </dgm:t>
    </dgm:pt>
    <dgm:pt modelId="{F089A384-7ACE-4B00-98F4-D4DB8D3350CF}" type="parTrans" cxnId="{EE2868E1-6D8D-4AC9-A1B9-FB546208BF99}">
      <dgm:prSet/>
      <dgm:spPr/>
      <dgm:t>
        <a:bodyPr/>
        <a:lstStyle/>
        <a:p>
          <a:pPr algn="just"/>
          <a:endParaRPr lang="en-US" sz="2600"/>
        </a:p>
      </dgm:t>
    </dgm:pt>
    <dgm:pt modelId="{E501E2E8-9691-436C-84DF-BC1CC3404626}" type="sibTrans" cxnId="{EE2868E1-6D8D-4AC9-A1B9-FB546208BF99}">
      <dgm:prSet/>
      <dgm:spPr/>
      <dgm:t>
        <a:bodyPr/>
        <a:lstStyle/>
        <a:p>
          <a:pPr algn="just"/>
          <a:endParaRPr lang="en-US" sz="2600"/>
        </a:p>
      </dgm:t>
    </dgm:pt>
    <dgm:pt modelId="{A54A9A53-78F4-4E83-8AA3-0557E2B0D0FF}">
      <dgm:prSet custT="1"/>
      <dgm:spPr/>
      <dgm:t>
        <a:bodyPr/>
        <a:lstStyle/>
        <a:p>
          <a:pPr algn="just"/>
          <a:endParaRPr lang="es-ES" sz="2600" dirty="0"/>
        </a:p>
        <a:p>
          <a:pPr algn="just"/>
          <a:r>
            <a:rPr lang="es-ES" sz="2600" dirty="0"/>
            <a:t>¿</a:t>
          </a:r>
          <a:r>
            <a:rPr lang="es-ES" sz="2600" b="1" dirty="0"/>
            <a:t>Los independientes pueden participar en primarias?</a:t>
          </a:r>
          <a:endParaRPr lang="en-US" sz="2600" dirty="0"/>
        </a:p>
      </dgm:t>
    </dgm:pt>
    <dgm:pt modelId="{476DAA92-8657-4E99-A766-2DBFE89010D6}" type="parTrans" cxnId="{D742B503-5574-4BB2-8456-DB0C0639280E}">
      <dgm:prSet/>
      <dgm:spPr/>
      <dgm:t>
        <a:bodyPr/>
        <a:lstStyle/>
        <a:p>
          <a:pPr algn="just"/>
          <a:endParaRPr lang="en-US" sz="2600"/>
        </a:p>
      </dgm:t>
    </dgm:pt>
    <dgm:pt modelId="{0249A7A6-4218-4B93-8AD8-CF610BA2AC19}" type="sibTrans" cxnId="{D742B503-5574-4BB2-8456-DB0C0639280E}">
      <dgm:prSet/>
      <dgm:spPr/>
      <dgm:t>
        <a:bodyPr/>
        <a:lstStyle/>
        <a:p>
          <a:pPr algn="just"/>
          <a:endParaRPr lang="en-US" sz="2600"/>
        </a:p>
      </dgm:t>
    </dgm:pt>
    <dgm:pt modelId="{92D568CD-38D9-4248-976D-15D4B8EBF14E}">
      <dgm:prSet custT="1"/>
      <dgm:spPr/>
      <dgm:t>
        <a:bodyPr/>
        <a:lstStyle/>
        <a:p>
          <a:pPr algn="just"/>
          <a:r>
            <a:rPr lang="es-ES" sz="2600"/>
            <a:t>Sí, pero sólo si son nominados por  partidos políticos o integran pactos electorales.</a:t>
          </a:r>
          <a:endParaRPr lang="en-US" sz="2600"/>
        </a:p>
      </dgm:t>
    </dgm:pt>
    <dgm:pt modelId="{14F1064F-6C04-4A0D-84D5-F1224501CB05}" type="parTrans" cxnId="{5427A09B-5D9D-4688-B94B-506BC0A1E37F}">
      <dgm:prSet/>
      <dgm:spPr/>
      <dgm:t>
        <a:bodyPr/>
        <a:lstStyle/>
        <a:p>
          <a:pPr algn="just"/>
          <a:endParaRPr lang="en-US" sz="2600"/>
        </a:p>
      </dgm:t>
    </dgm:pt>
    <dgm:pt modelId="{773CC5F1-B124-471B-99DC-AA457F236E82}" type="sibTrans" cxnId="{5427A09B-5D9D-4688-B94B-506BC0A1E37F}">
      <dgm:prSet/>
      <dgm:spPr/>
      <dgm:t>
        <a:bodyPr/>
        <a:lstStyle/>
        <a:p>
          <a:pPr algn="just"/>
          <a:endParaRPr lang="en-US" sz="2600"/>
        </a:p>
      </dgm:t>
    </dgm:pt>
    <dgm:pt modelId="{CE9A732C-5EB1-4A80-8476-45DFBD9E901D}" type="pres">
      <dgm:prSet presAssocID="{07431A64-1188-4828-AF39-2A7DABD293C3}" presName="vert0" presStyleCnt="0">
        <dgm:presLayoutVars>
          <dgm:dir/>
          <dgm:animOne val="branch"/>
          <dgm:animLvl val="lvl"/>
        </dgm:presLayoutVars>
      </dgm:prSet>
      <dgm:spPr/>
    </dgm:pt>
    <dgm:pt modelId="{D0481A01-68A3-4797-8B80-94107373EB18}" type="pres">
      <dgm:prSet presAssocID="{F7BED036-E7F8-4817-BAE4-662AF83C027D}" presName="thickLine" presStyleLbl="alignNode1" presStyleIdx="0" presStyleCnt="4"/>
      <dgm:spPr/>
    </dgm:pt>
    <dgm:pt modelId="{D27E1942-12FA-426E-9197-FD024633EC26}" type="pres">
      <dgm:prSet presAssocID="{F7BED036-E7F8-4817-BAE4-662AF83C027D}" presName="horz1" presStyleCnt="0"/>
      <dgm:spPr/>
    </dgm:pt>
    <dgm:pt modelId="{631F6DCA-0286-4D87-B9D0-3CFD9DA17C45}" type="pres">
      <dgm:prSet presAssocID="{F7BED036-E7F8-4817-BAE4-662AF83C027D}" presName="tx1" presStyleLbl="revTx" presStyleIdx="0" presStyleCnt="4"/>
      <dgm:spPr/>
    </dgm:pt>
    <dgm:pt modelId="{B7302EEA-A825-4C9F-98B4-5F95FCA31D2B}" type="pres">
      <dgm:prSet presAssocID="{F7BED036-E7F8-4817-BAE4-662AF83C027D}" presName="vert1" presStyleCnt="0"/>
      <dgm:spPr/>
    </dgm:pt>
    <dgm:pt modelId="{9D5026C1-F012-4D8F-A457-080D10CFB3C7}" type="pres">
      <dgm:prSet presAssocID="{A986CE9A-701A-4FDE-975B-76C58AD81D21}" presName="thickLine" presStyleLbl="alignNode1" presStyleIdx="1" presStyleCnt="4"/>
      <dgm:spPr/>
    </dgm:pt>
    <dgm:pt modelId="{3A54A9D5-2987-46E8-B816-C87C6A5A1835}" type="pres">
      <dgm:prSet presAssocID="{A986CE9A-701A-4FDE-975B-76C58AD81D21}" presName="horz1" presStyleCnt="0"/>
      <dgm:spPr/>
    </dgm:pt>
    <dgm:pt modelId="{43935D07-9B45-43F7-A68E-7255F7AB68B6}" type="pres">
      <dgm:prSet presAssocID="{A986CE9A-701A-4FDE-975B-76C58AD81D21}" presName="tx1" presStyleLbl="revTx" presStyleIdx="1" presStyleCnt="4"/>
      <dgm:spPr/>
    </dgm:pt>
    <dgm:pt modelId="{D7BB34E8-F420-4D5C-AE92-6FDBAB883CCF}" type="pres">
      <dgm:prSet presAssocID="{A986CE9A-701A-4FDE-975B-76C58AD81D21}" presName="vert1" presStyleCnt="0"/>
      <dgm:spPr/>
    </dgm:pt>
    <dgm:pt modelId="{170A5395-38A6-492F-A3D5-8E5D11567350}" type="pres">
      <dgm:prSet presAssocID="{A54A9A53-78F4-4E83-8AA3-0557E2B0D0FF}" presName="thickLine" presStyleLbl="alignNode1" presStyleIdx="2" presStyleCnt="4"/>
      <dgm:spPr/>
    </dgm:pt>
    <dgm:pt modelId="{92ACF072-8A44-4080-875E-8D42DFA50205}" type="pres">
      <dgm:prSet presAssocID="{A54A9A53-78F4-4E83-8AA3-0557E2B0D0FF}" presName="horz1" presStyleCnt="0"/>
      <dgm:spPr/>
    </dgm:pt>
    <dgm:pt modelId="{75A4949E-7968-417C-857F-C13DE752A6D0}" type="pres">
      <dgm:prSet presAssocID="{A54A9A53-78F4-4E83-8AA3-0557E2B0D0FF}" presName="tx1" presStyleLbl="revTx" presStyleIdx="2" presStyleCnt="4"/>
      <dgm:spPr/>
    </dgm:pt>
    <dgm:pt modelId="{A0EED8D1-3AB3-40A4-94CD-2A4143A38135}" type="pres">
      <dgm:prSet presAssocID="{A54A9A53-78F4-4E83-8AA3-0557E2B0D0FF}" presName="vert1" presStyleCnt="0"/>
      <dgm:spPr/>
    </dgm:pt>
    <dgm:pt modelId="{985686B7-1CB9-40AB-9705-3130C8F10FC5}" type="pres">
      <dgm:prSet presAssocID="{92D568CD-38D9-4248-976D-15D4B8EBF14E}" presName="thickLine" presStyleLbl="alignNode1" presStyleIdx="3" presStyleCnt="4"/>
      <dgm:spPr/>
    </dgm:pt>
    <dgm:pt modelId="{DD8454B8-D26C-41CC-B023-62B8C9542BA6}" type="pres">
      <dgm:prSet presAssocID="{92D568CD-38D9-4248-976D-15D4B8EBF14E}" presName="horz1" presStyleCnt="0"/>
      <dgm:spPr/>
    </dgm:pt>
    <dgm:pt modelId="{0285EEDC-C0A1-47CB-A255-17A7C4365A41}" type="pres">
      <dgm:prSet presAssocID="{92D568CD-38D9-4248-976D-15D4B8EBF14E}" presName="tx1" presStyleLbl="revTx" presStyleIdx="3" presStyleCnt="4"/>
      <dgm:spPr/>
    </dgm:pt>
    <dgm:pt modelId="{E91F61FD-C0B5-45FA-8787-64027E71E993}" type="pres">
      <dgm:prSet presAssocID="{92D568CD-38D9-4248-976D-15D4B8EBF14E}" presName="vert1" presStyleCnt="0"/>
      <dgm:spPr/>
    </dgm:pt>
  </dgm:ptLst>
  <dgm:cxnLst>
    <dgm:cxn modelId="{8A1F4203-690D-4B29-AF22-696130DAF95C}" type="presOf" srcId="{A54A9A53-78F4-4E83-8AA3-0557E2B0D0FF}" destId="{75A4949E-7968-417C-857F-C13DE752A6D0}" srcOrd="0" destOrd="0" presId="urn:microsoft.com/office/officeart/2008/layout/LinedList"/>
    <dgm:cxn modelId="{D742B503-5574-4BB2-8456-DB0C0639280E}" srcId="{07431A64-1188-4828-AF39-2A7DABD293C3}" destId="{A54A9A53-78F4-4E83-8AA3-0557E2B0D0FF}" srcOrd="2" destOrd="0" parTransId="{476DAA92-8657-4E99-A766-2DBFE89010D6}" sibTransId="{0249A7A6-4218-4B93-8AD8-CF610BA2AC19}"/>
    <dgm:cxn modelId="{31037324-8DA6-4375-A5EF-0768C7F855E4}" type="presOf" srcId="{07431A64-1188-4828-AF39-2A7DABD293C3}" destId="{CE9A732C-5EB1-4A80-8476-45DFBD9E901D}" srcOrd="0" destOrd="0" presId="urn:microsoft.com/office/officeart/2008/layout/LinedList"/>
    <dgm:cxn modelId="{B3B2485E-FE2D-4A5E-8BCF-A37F184B4020}" srcId="{07431A64-1188-4828-AF39-2A7DABD293C3}" destId="{F7BED036-E7F8-4817-BAE4-662AF83C027D}" srcOrd="0" destOrd="0" parTransId="{6E88E8A0-AF44-43C5-8BE5-EE2C61E1B63A}" sibTransId="{A0BD3E99-A25D-45DA-956B-78A075FF0DD2}"/>
    <dgm:cxn modelId="{10E8354F-9649-41EA-B6C1-879BCC228D43}" type="presOf" srcId="{92D568CD-38D9-4248-976D-15D4B8EBF14E}" destId="{0285EEDC-C0A1-47CB-A255-17A7C4365A41}" srcOrd="0" destOrd="0" presId="urn:microsoft.com/office/officeart/2008/layout/LinedList"/>
    <dgm:cxn modelId="{387AD078-9C75-49AC-85F1-478A706645AD}" type="presOf" srcId="{F7BED036-E7F8-4817-BAE4-662AF83C027D}" destId="{631F6DCA-0286-4D87-B9D0-3CFD9DA17C45}" srcOrd="0" destOrd="0" presId="urn:microsoft.com/office/officeart/2008/layout/LinedList"/>
    <dgm:cxn modelId="{5427A09B-5D9D-4688-B94B-506BC0A1E37F}" srcId="{07431A64-1188-4828-AF39-2A7DABD293C3}" destId="{92D568CD-38D9-4248-976D-15D4B8EBF14E}" srcOrd="3" destOrd="0" parTransId="{14F1064F-6C04-4A0D-84D5-F1224501CB05}" sibTransId="{773CC5F1-B124-471B-99DC-AA457F236E82}"/>
    <dgm:cxn modelId="{3489EDE0-66AF-4CB3-AD28-88F0D5755681}" type="presOf" srcId="{A986CE9A-701A-4FDE-975B-76C58AD81D21}" destId="{43935D07-9B45-43F7-A68E-7255F7AB68B6}" srcOrd="0" destOrd="0" presId="urn:microsoft.com/office/officeart/2008/layout/LinedList"/>
    <dgm:cxn modelId="{EE2868E1-6D8D-4AC9-A1B9-FB546208BF99}" srcId="{07431A64-1188-4828-AF39-2A7DABD293C3}" destId="{A986CE9A-701A-4FDE-975B-76C58AD81D21}" srcOrd="1" destOrd="0" parTransId="{F089A384-7ACE-4B00-98F4-D4DB8D3350CF}" sibTransId="{E501E2E8-9691-436C-84DF-BC1CC3404626}"/>
    <dgm:cxn modelId="{D317219B-436D-4CF1-9734-D221B4377290}" type="presParOf" srcId="{CE9A732C-5EB1-4A80-8476-45DFBD9E901D}" destId="{D0481A01-68A3-4797-8B80-94107373EB18}" srcOrd="0" destOrd="0" presId="urn:microsoft.com/office/officeart/2008/layout/LinedList"/>
    <dgm:cxn modelId="{F6B807B7-B88B-48F6-8BBB-13873AD6A494}" type="presParOf" srcId="{CE9A732C-5EB1-4A80-8476-45DFBD9E901D}" destId="{D27E1942-12FA-426E-9197-FD024633EC26}" srcOrd="1" destOrd="0" presId="urn:microsoft.com/office/officeart/2008/layout/LinedList"/>
    <dgm:cxn modelId="{DE22A5CF-7917-4D11-8468-DE6BB51E8219}" type="presParOf" srcId="{D27E1942-12FA-426E-9197-FD024633EC26}" destId="{631F6DCA-0286-4D87-B9D0-3CFD9DA17C45}" srcOrd="0" destOrd="0" presId="urn:microsoft.com/office/officeart/2008/layout/LinedList"/>
    <dgm:cxn modelId="{E98A435D-8582-4EC4-A723-B87C0F7E953E}" type="presParOf" srcId="{D27E1942-12FA-426E-9197-FD024633EC26}" destId="{B7302EEA-A825-4C9F-98B4-5F95FCA31D2B}" srcOrd="1" destOrd="0" presId="urn:microsoft.com/office/officeart/2008/layout/LinedList"/>
    <dgm:cxn modelId="{0D5C2041-0D36-4287-8C4B-4FC37CAF52CF}" type="presParOf" srcId="{CE9A732C-5EB1-4A80-8476-45DFBD9E901D}" destId="{9D5026C1-F012-4D8F-A457-080D10CFB3C7}" srcOrd="2" destOrd="0" presId="urn:microsoft.com/office/officeart/2008/layout/LinedList"/>
    <dgm:cxn modelId="{3B243A58-305A-4D86-8876-1E3ECCD0177E}" type="presParOf" srcId="{CE9A732C-5EB1-4A80-8476-45DFBD9E901D}" destId="{3A54A9D5-2987-46E8-B816-C87C6A5A1835}" srcOrd="3" destOrd="0" presId="urn:microsoft.com/office/officeart/2008/layout/LinedList"/>
    <dgm:cxn modelId="{A6ED6E2F-FF24-42E6-9520-74810C29E8FD}" type="presParOf" srcId="{3A54A9D5-2987-46E8-B816-C87C6A5A1835}" destId="{43935D07-9B45-43F7-A68E-7255F7AB68B6}" srcOrd="0" destOrd="0" presId="urn:microsoft.com/office/officeart/2008/layout/LinedList"/>
    <dgm:cxn modelId="{57EE5D6B-8C1C-4D23-A520-3A5994444097}" type="presParOf" srcId="{3A54A9D5-2987-46E8-B816-C87C6A5A1835}" destId="{D7BB34E8-F420-4D5C-AE92-6FDBAB883CCF}" srcOrd="1" destOrd="0" presId="urn:microsoft.com/office/officeart/2008/layout/LinedList"/>
    <dgm:cxn modelId="{53CC3E7A-8159-4725-9D6D-65A857862F03}" type="presParOf" srcId="{CE9A732C-5EB1-4A80-8476-45DFBD9E901D}" destId="{170A5395-38A6-492F-A3D5-8E5D11567350}" srcOrd="4" destOrd="0" presId="urn:microsoft.com/office/officeart/2008/layout/LinedList"/>
    <dgm:cxn modelId="{6A756454-9BFA-4CE7-9167-A1DED47CC345}" type="presParOf" srcId="{CE9A732C-5EB1-4A80-8476-45DFBD9E901D}" destId="{92ACF072-8A44-4080-875E-8D42DFA50205}" srcOrd="5" destOrd="0" presId="urn:microsoft.com/office/officeart/2008/layout/LinedList"/>
    <dgm:cxn modelId="{8CDA9581-2DF7-4B27-A8D7-7B9C3E51C227}" type="presParOf" srcId="{92ACF072-8A44-4080-875E-8D42DFA50205}" destId="{75A4949E-7968-417C-857F-C13DE752A6D0}" srcOrd="0" destOrd="0" presId="urn:microsoft.com/office/officeart/2008/layout/LinedList"/>
    <dgm:cxn modelId="{DBD0E71E-DB18-4A3E-AFB4-73AE4886BF0A}" type="presParOf" srcId="{92ACF072-8A44-4080-875E-8D42DFA50205}" destId="{A0EED8D1-3AB3-40A4-94CD-2A4143A38135}" srcOrd="1" destOrd="0" presId="urn:microsoft.com/office/officeart/2008/layout/LinedList"/>
    <dgm:cxn modelId="{A5A4F4AF-B673-4409-BCBA-F0A9CE56877B}" type="presParOf" srcId="{CE9A732C-5EB1-4A80-8476-45DFBD9E901D}" destId="{985686B7-1CB9-40AB-9705-3130C8F10FC5}" srcOrd="6" destOrd="0" presId="urn:microsoft.com/office/officeart/2008/layout/LinedList"/>
    <dgm:cxn modelId="{C7D33A45-D53F-4C01-9FA9-406D15EA8508}" type="presParOf" srcId="{CE9A732C-5EB1-4A80-8476-45DFBD9E901D}" destId="{DD8454B8-D26C-41CC-B023-62B8C9542BA6}" srcOrd="7" destOrd="0" presId="urn:microsoft.com/office/officeart/2008/layout/LinedList"/>
    <dgm:cxn modelId="{E01E31B9-A471-4B7D-91A4-0FC50AC335ED}" type="presParOf" srcId="{DD8454B8-D26C-41CC-B023-62B8C9542BA6}" destId="{0285EEDC-C0A1-47CB-A255-17A7C4365A41}" srcOrd="0" destOrd="0" presId="urn:microsoft.com/office/officeart/2008/layout/LinedList"/>
    <dgm:cxn modelId="{59D1CD60-D8F1-463A-800C-AB20B6CFCFF6}" type="presParOf" srcId="{DD8454B8-D26C-41CC-B023-62B8C9542BA6}" destId="{E91F61FD-C0B5-45FA-8787-64027E71E99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2042F8-165D-4536-954F-9A9E57495CBF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F66A986-B88C-4D38-8F3B-71B62F9256F8}">
      <dgm:prSet/>
      <dgm:spPr/>
      <dgm:t>
        <a:bodyPr/>
        <a:lstStyle/>
        <a:p>
          <a:pPr algn="just"/>
          <a:r>
            <a:rPr lang="es-ES"/>
            <a:t>Personas afiliadas a los partidos políticos que hayan pactado para participar en esta elección.</a:t>
          </a:r>
          <a:endParaRPr lang="en-US"/>
        </a:p>
      </dgm:t>
    </dgm:pt>
    <dgm:pt modelId="{1FCABEE1-0AAC-472D-85DF-C4F70CE539AD}" type="parTrans" cxnId="{769B8DCC-14D0-465E-9875-ED146F1ABF71}">
      <dgm:prSet/>
      <dgm:spPr/>
      <dgm:t>
        <a:bodyPr/>
        <a:lstStyle/>
        <a:p>
          <a:pPr algn="just"/>
          <a:endParaRPr lang="en-US"/>
        </a:p>
      </dgm:t>
    </dgm:pt>
    <dgm:pt modelId="{E7118A9D-DC37-452C-A5F0-0F0DA1C1482E}" type="sibTrans" cxnId="{769B8DCC-14D0-465E-9875-ED146F1ABF71}">
      <dgm:prSet/>
      <dgm:spPr/>
      <dgm:t>
        <a:bodyPr/>
        <a:lstStyle/>
        <a:p>
          <a:pPr algn="just"/>
          <a:endParaRPr lang="en-US"/>
        </a:p>
      </dgm:t>
    </dgm:pt>
    <dgm:pt modelId="{106EAB4D-DAD1-4F40-8F5C-39DC45E78DF8}">
      <dgm:prSet/>
      <dgm:spPr/>
      <dgm:t>
        <a:bodyPr/>
        <a:lstStyle/>
        <a:p>
          <a:pPr algn="just"/>
          <a:r>
            <a:rPr lang="es-ES" dirty="0"/>
            <a:t>Personas independientes, es decir, que no están afiliadas a ningún partido político.</a:t>
          </a:r>
          <a:endParaRPr lang="en-US" dirty="0"/>
        </a:p>
      </dgm:t>
    </dgm:pt>
    <dgm:pt modelId="{F430F8D4-1A6F-49B8-AB20-D60AF77FE57A}" type="parTrans" cxnId="{B4C981AB-F652-4623-8C35-5A0CA316C581}">
      <dgm:prSet/>
      <dgm:spPr/>
      <dgm:t>
        <a:bodyPr/>
        <a:lstStyle/>
        <a:p>
          <a:pPr algn="just"/>
          <a:endParaRPr lang="en-US"/>
        </a:p>
      </dgm:t>
    </dgm:pt>
    <dgm:pt modelId="{BDD7F31C-56C7-4862-A367-8441FD2F36FA}" type="sibTrans" cxnId="{B4C981AB-F652-4623-8C35-5A0CA316C581}">
      <dgm:prSet/>
      <dgm:spPr/>
      <dgm:t>
        <a:bodyPr/>
        <a:lstStyle/>
        <a:p>
          <a:pPr algn="just"/>
          <a:endParaRPr lang="en-US"/>
        </a:p>
      </dgm:t>
    </dgm:pt>
    <dgm:pt modelId="{DB0834BD-50EF-44B7-A185-1E2A06162116}">
      <dgm:prSet/>
      <dgm:spPr/>
      <dgm:t>
        <a:bodyPr/>
        <a:lstStyle/>
        <a:p>
          <a:pPr algn="just"/>
          <a:r>
            <a:rPr lang="es-ES"/>
            <a:t>NO podrán sufragar quienes estén afiliados a partidos políticos que no participan en las primarias.</a:t>
          </a:r>
          <a:endParaRPr lang="en-US"/>
        </a:p>
      </dgm:t>
    </dgm:pt>
    <dgm:pt modelId="{72016965-3E9C-43F9-9760-7E97B38F8504}" type="parTrans" cxnId="{AFB5B7FD-00EC-4FA8-9256-DAAB93E66138}">
      <dgm:prSet/>
      <dgm:spPr/>
      <dgm:t>
        <a:bodyPr/>
        <a:lstStyle/>
        <a:p>
          <a:pPr algn="just"/>
          <a:endParaRPr lang="en-US"/>
        </a:p>
      </dgm:t>
    </dgm:pt>
    <dgm:pt modelId="{607C4CC1-0EDE-4313-9A86-14A3B24E6019}" type="sibTrans" cxnId="{AFB5B7FD-00EC-4FA8-9256-DAAB93E66138}">
      <dgm:prSet/>
      <dgm:spPr/>
      <dgm:t>
        <a:bodyPr/>
        <a:lstStyle/>
        <a:p>
          <a:pPr algn="just"/>
          <a:endParaRPr lang="en-US"/>
        </a:p>
      </dgm:t>
    </dgm:pt>
    <dgm:pt modelId="{CC58ADCA-1D81-471C-95D1-F58A608E000F}">
      <dgm:prSet/>
      <dgm:spPr/>
      <dgm:t>
        <a:bodyPr/>
        <a:lstStyle/>
        <a:p>
          <a:pPr algn="just"/>
          <a:r>
            <a:rPr lang="es-ES"/>
            <a:t>El padrón electoral considera a cerca de 15,5 millones de electores. </a:t>
          </a:r>
          <a:endParaRPr lang="en-US"/>
        </a:p>
      </dgm:t>
    </dgm:pt>
    <dgm:pt modelId="{6C576EC0-4C66-49DB-A264-CC2AC30A9C3F}" type="parTrans" cxnId="{BDFDC16D-A1B3-4EE4-82E8-CA0CEBB5C6BF}">
      <dgm:prSet/>
      <dgm:spPr/>
      <dgm:t>
        <a:bodyPr/>
        <a:lstStyle/>
        <a:p>
          <a:pPr algn="just"/>
          <a:endParaRPr lang="en-US"/>
        </a:p>
      </dgm:t>
    </dgm:pt>
    <dgm:pt modelId="{DC0A2D2A-2F73-4503-AED2-DE9DF1F3602A}" type="sibTrans" cxnId="{BDFDC16D-A1B3-4EE4-82E8-CA0CEBB5C6BF}">
      <dgm:prSet/>
      <dgm:spPr/>
      <dgm:t>
        <a:bodyPr/>
        <a:lstStyle/>
        <a:p>
          <a:pPr algn="just"/>
          <a:endParaRPr lang="en-US"/>
        </a:p>
      </dgm:t>
    </dgm:pt>
    <dgm:pt modelId="{DE1C5078-FEDB-4427-A866-08DC545AB54F}" type="pres">
      <dgm:prSet presAssocID="{C82042F8-165D-4536-954F-9A9E57495CBF}" presName="linear" presStyleCnt="0">
        <dgm:presLayoutVars>
          <dgm:animLvl val="lvl"/>
          <dgm:resizeHandles val="exact"/>
        </dgm:presLayoutVars>
      </dgm:prSet>
      <dgm:spPr/>
    </dgm:pt>
    <dgm:pt modelId="{53E7CB0E-3C9D-4517-90EB-B549279A8ECD}" type="pres">
      <dgm:prSet presAssocID="{AF66A986-B88C-4D38-8F3B-71B62F9256F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3FC5055-E622-4502-A2CC-7728272E4417}" type="pres">
      <dgm:prSet presAssocID="{E7118A9D-DC37-452C-A5F0-0F0DA1C1482E}" presName="spacer" presStyleCnt="0"/>
      <dgm:spPr/>
    </dgm:pt>
    <dgm:pt modelId="{9376C170-CC55-4CF8-8ABD-467DD9948535}" type="pres">
      <dgm:prSet presAssocID="{106EAB4D-DAD1-4F40-8F5C-39DC45E78DF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F4BB847-A279-4367-BF61-DFC7C6A43AD0}" type="pres">
      <dgm:prSet presAssocID="{BDD7F31C-56C7-4862-A367-8441FD2F36FA}" presName="spacer" presStyleCnt="0"/>
      <dgm:spPr/>
    </dgm:pt>
    <dgm:pt modelId="{A0799FF5-4E37-411B-B728-F4B8D2262E09}" type="pres">
      <dgm:prSet presAssocID="{DB0834BD-50EF-44B7-A185-1E2A0616211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6B972B7-941E-44E0-84BA-D6F8F840C6F5}" type="pres">
      <dgm:prSet presAssocID="{607C4CC1-0EDE-4313-9A86-14A3B24E6019}" presName="spacer" presStyleCnt="0"/>
      <dgm:spPr/>
    </dgm:pt>
    <dgm:pt modelId="{BBA3F154-57FD-42A6-B9BA-9312B4000995}" type="pres">
      <dgm:prSet presAssocID="{CC58ADCA-1D81-471C-95D1-F58A608E000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A30271E-D992-4932-B3AA-E8E4162F1D7F}" type="presOf" srcId="{106EAB4D-DAD1-4F40-8F5C-39DC45E78DF8}" destId="{9376C170-CC55-4CF8-8ABD-467DD9948535}" srcOrd="0" destOrd="0" presId="urn:microsoft.com/office/officeart/2005/8/layout/vList2"/>
    <dgm:cxn modelId="{BDFDC16D-A1B3-4EE4-82E8-CA0CEBB5C6BF}" srcId="{C82042F8-165D-4536-954F-9A9E57495CBF}" destId="{CC58ADCA-1D81-471C-95D1-F58A608E000F}" srcOrd="3" destOrd="0" parTransId="{6C576EC0-4C66-49DB-A264-CC2AC30A9C3F}" sibTransId="{DC0A2D2A-2F73-4503-AED2-DE9DF1F3602A}"/>
    <dgm:cxn modelId="{ECA43E55-B187-4BE7-9A6D-9DB348F899E6}" type="presOf" srcId="{CC58ADCA-1D81-471C-95D1-F58A608E000F}" destId="{BBA3F154-57FD-42A6-B9BA-9312B4000995}" srcOrd="0" destOrd="0" presId="urn:microsoft.com/office/officeart/2005/8/layout/vList2"/>
    <dgm:cxn modelId="{F63C738A-634C-425A-96BA-4F252E055B93}" type="presOf" srcId="{C82042F8-165D-4536-954F-9A9E57495CBF}" destId="{DE1C5078-FEDB-4427-A866-08DC545AB54F}" srcOrd="0" destOrd="0" presId="urn:microsoft.com/office/officeart/2005/8/layout/vList2"/>
    <dgm:cxn modelId="{B4C981AB-F652-4623-8C35-5A0CA316C581}" srcId="{C82042F8-165D-4536-954F-9A9E57495CBF}" destId="{106EAB4D-DAD1-4F40-8F5C-39DC45E78DF8}" srcOrd="1" destOrd="0" parTransId="{F430F8D4-1A6F-49B8-AB20-D60AF77FE57A}" sibTransId="{BDD7F31C-56C7-4862-A367-8441FD2F36FA}"/>
    <dgm:cxn modelId="{769B8DCC-14D0-465E-9875-ED146F1ABF71}" srcId="{C82042F8-165D-4536-954F-9A9E57495CBF}" destId="{AF66A986-B88C-4D38-8F3B-71B62F9256F8}" srcOrd="0" destOrd="0" parTransId="{1FCABEE1-0AAC-472D-85DF-C4F70CE539AD}" sibTransId="{E7118A9D-DC37-452C-A5F0-0F0DA1C1482E}"/>
    <dgm:cxn modelId="{60964BFB-CF79-47A2-A135-E09B2510164B}" type="presOf" srcId="{AF66A986-B88C-4D38-8F3B-71B62F9256F8}" destId="{53E7CB0E-3C9D-4517-90EB-B549279A8ECD}" srcOrd="0" destOrd="0" presId="urn:microsoft.com/office/officeart/2005/8/layout/vList2"/>
    <dgm:cxn modelId="{8B0945FC-4946-4B95-892F-1169DD50ADA7}" type="presOf" srcId="{DB0834BD-50EF-44B7-A185-1E2A06162116}" destId="{A0799FF5-4E37-411B-B728-F4B8D2262E09}" srcOrd="0" destOrd="0" presId="urn:microsoft.com/office/officeart/2005/8/layout/vList2"/>
    <dgm:cxn modelId="{AFB5B7FD-00EC-4FA8-9256-DAAB93E66138}" srcId="{C82042F8-165D-4536-954F-9A9E57495CBF}" destId="{DB0834BD-50EF-44B7-A185-1E2A06162116}" srcOrd="2" destOrd="0" parTransId="{72016965-3E9C-43F9-9760-7E97B38F8504}" sibTransId="{607C4CC1-0EDE-4313-9A86-14A3B24E6019}"/>
    <dgm:cxn modelId="{C7DE10D9-A909-43C4-9EC2-C15847D23929}" type="presParOf" srcId="{DE1C5078-FEDB-4427-A866-08DC545AB54F}" destId="{53E7CB0E-3C9D-4517-90EB-B549279A8ECD}" srcOrd="0" destOrd="0" presId="urn:microsoft.com/office/officeart/2005/8/layout/vList2"/>
    <dgm:cxn modelId="{9C1A6300-B7C4-497B-847B-04D7F2CA2153}" type="presParOf" srcId="{DE1C5078-FEDB-4427-A866-08DC545AB54F}" destId="{03FC5055-E622-4502-A2CC-7728272E4417}" srcOrd="1" destOrd="0" presId="urn:microsoft.com/office/officeart/2005/8/layout/vList2"/>
    <dgm:cxn modelId="{24CD4E70-9150-4000-9B48-E440A683E8E6}" type="presParOf" srcId="{DE1C5078-FEDB-4427-A866-08DC545AB54F}" destId="{9376C170-CC55-4CF8-8ABD-467DD9948535}" srcOrd="2" destOrd="0" presId="urn:microsoft.com/office/officeart/2005/8/layout/vList2"/>
    <dgm:cxn modelId="{FE17A3FE-7015-499E-9D72-4A37D1FA4440}" type="presParOf" srcId="{DE1C5078-FEDB-4427-A866-08DC545AB54F}" destId="{1F4BB847-A279-4367-BF61-DFC7C6A43AD0}" srcOrd="3" destOrd="0" presId="urn:microsoft.com/office/officeart/2005/8/layout/vList2"/>
    <dgm:cxn modelId="{F87F0CE1-F3E7-4171-8251-DD4829CCB3B9}" type="presParOf" srcId="{DE1C5078-FEDB-4427-A866-08DC545AB54F}" destId="{A0799FF5-4E37-411B-B728-F4B8D2262E09}" srcOrd="4" destOrd="0" presId="urn:microsoft.com/office/officeart/2005/8/layout/vList2"/>
    <dgm:cxn modelId="{098C8E79-95D9-4CE9-A4D4-4111FBFAFE5A}" type="presParOf" srcId="{DE1C5078-FEDB-4427-A866-08DC545AB54F}" destId="{16B972B7-941E-44E0-84BA-D6F8F840C6F5}" srcOrd="5" destOrd="0" presId="urn:microsoft.com/office/officeart/2005/8/layout/vList2"/>
    <dgm:cxn modelId="{0FE3B7F7-CD6F-4E2B-96AC-5083BAECC5C0}" type="presParOf" srcId="{DE1C5078-FEDB-4427-A866-08DC545AB54F}" destId="{BBA3F154-57FD-42A6-B9BA-9312B400099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95B25B6-EF99-4CFB-8CF7-21FEAE67EBCD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92E012C7-BBF9-4E0C-A44D-3EAED855F2D7}">
      <dgm:prSet custT="1"/>
      <dgm:spPr/>
      <dgm:t>
        <a:bodyPr/>
        <a:lstStyle/>
        <a:p>
          <a:pPr algn="just"/>
          <a:r>
            <a:rPr lang="es-ES" sz="2400" dirty="0"/>
            <a:t>Proceso que busca definir una candidatura para la elección </a:t>
          </a:r>
          <a:r>
            <a:rPr lang="es-ES" sz="2400"/>
            <a:t>de 16 </a:t>
          </a:r>
          <a:r>
            <a:rPr lang="es-ES" sz="2400" dirty="0"/>
            <a:t>noviembre.</a:t>
          </a:r>
          <a:endParaRPr lang="en-US" sz="2400" dirty="0"/>
        </a:p>
      </dgm:t>
    </dgm:pt>
    <dgm:pt modelId="{2410B045-D091-42E1-9CAD-193CEE8B9508}" type="parTrans" cxnId="{77322D65-4E0C-49F6-BA8A-52EE7AB43D7E}">
      <dgm:prSet/>
      <dgm:spPr/>
      <dgm:t>
        <a:bodyPr/>
        <a:lstStyle/>
        <a:p>
          <a:endParaRPr lang="en-US" sz="2400"/>
        </a:p>
      </dgm:t>
    </dgm:pt>
    <dgm:pt modelId="{87BFC747-5C3D-48F1-A936-755BD752A64C}" type="sibTrans" cxnId="{77322D65-4E0C-49F6-BA8A-52EE7AB43D7E}">
      <dgm:prSet/>
      <dgm:spPr/>
      <dgm:t>
        <a:bodyPr/>
        <a:lstStyle/>
        <a:p>
          <a:endParaRPr lang="en-US" sz="2400"/>
        </a:p>
      </dgm:t>
    </dgm:pt>
    <dgm:pt modelId="{BE4F680B-2B74-41ED-BACA-E6A40A42AE6B}">
      <dgm:prSet custT="1"/>
      <dgm:spPr/>
      <dgm:t>
        <a:bodyPr/>
        <a:lstStyle/>
        <a:p>
          <a:r>
            <a:rPr lang="es-ES" sz="2400" dirty="0"/>
            <a:t>Pactaron, con el nombre de “Unidad por Chile”: </a:t>
          </a:r>
          <a:endParaRPr lang="en-US" sz="2400" dirty="0"/>
        </a:p>
      </dgm:t>
    </dgm:pt>
    <dgm:pt modelId="{6C0A2BA1-45B2-44B1-82AA-1DAA27A29251}" type="parTrans" cxnId="{56B9EC94-7B8F-4372-9047-6A892C155744}">
      <dgm:prSet/>
      <dgm:spPr/>
      <dgm:t>
        <a:bodyPr/>
        <a:lstStyle/>
        <a:p>
          <a:endParaRPr lang="en-US" sz="2400"/>
        </a:p>
      </dgm:t>
    </dgm:pt>
    <dgm:pt modelId="{1EE92B42-D398-4074-9560-05D83D8EF441}" type="sibTrans" cxnId="{56B9EC94-7B8F-4372-9047-6A892C155744}">
      <dgm:prSet/>
      <dgm:spPr/>
      <dgm:t>
        <a:bodyPr/>
        <a:lstStyle/>
        <a:p>
          <a:endParaRPr lang="en-US" sz="2400"/>
        </a:p>
      </dgm:t>
    </dgm:pt>
    <dgm:pt modelId="{02C287BE-8546-4798-9D5C-F5C4BD0B0F8D}">
      <dgm:prSet custT="1"/>
      <dgm:spPr/>
      <dgm:t>
        <a:bodyPr/>
        <a:lstStyle/>
        <a:p>
          <a:r>
            <a:rPr lang="es-ES" sz="2400" dirty="0"/>
            <a:t>Partido Socialista</a:t>
          </a:r>
          <a:endParaRPr lang="en-US" sz="2400" dirty="0"/>
        </a:p>
      </dgm:t>
    </dgm:pt>
    <dgm:pt modelId="{5B9811FF-610F-4F7A-9FF0-8C9D06F8CCB7}" type="parTrans" cxnId="{AE32F966-6686-4F46-8074-4A7D51B243AB}">
      <dgm:prSet/>
      <dgm:spPr/>
      <dgm:t>
        <a:bodyPr/>
        <a:lstStyle/>
        <a:p>
          <a:endParaRPr lang="en-US" sz="2400"/>
        </a:p>
      </dgm:t>
    </dgm:pt>
    <dgm:pt modelId="{5F0118AB-C7D1-486E-89BB-E7655FBCC669}" type="sibTrans" cxnId="{AE32F966-6686-4F46-8074-4A7D51B243AB}">
      <dgm:prSet/>
      <dgm:spPr/>
      <dgm:t>
        <a:bodyPr/>
        <a:lstStyle/>
        <a:p>
          <a:endParaRPr lang="en-US" sz="2400"/>
        </a:p>
      </dgm:t>
    </dgm:pt>
    <dgm:pt modelId="{40DFC5AF-DB36-490A-A802-4EBA1B5F264B}">
      <dgm:prSet custT="1"/>
      <dgm:spPr/>
      <dgm:t>
        <a:bodyPr/>
        <a:lstStyle/>
        <a:p>
          <a:r>
            <a:rPr lang="es-ES" sz="2400" dirty="0"/>
            <a:t>Frente Amplio (Gonzalo Winter)</a:t>
          </a:r>
          <a:endParaRPr lang="en-US" sz="2400" dirty="0"/>
        </a:p>
      </dgm:t>
    </dgm:pt>
    <dgm:pt modelId="{E61ADB3C-41B2-4576-B0CF-362880438155}" type="parTrans" cxnId="{74BD1423-323F-4818-9D1F-ACF1568B0642}">
      <dgm:prSet/>
      <dgm:spPr/>
      <dgm:t>
        <a:bodyPr/>
        <a:lstStyle/>
        <a:p>
          <a:endParaRPr lang="en-US" sz="2400"/>
        </a:p>
      </dgm:t>
    </dgm:pt>
    <dgm:pt modelId="{C2888C5B-5E5A-4089-8D73-8B8F1FB47A94}" type="sibTrans" cxnId="{74BD1423-323F-4818-9D1F-ACF1568B0642}">
      <dgm:prSet/>
      <dgm:spPr/>
      <dgm:t>
        <a:bodyPr/>
        <a:lstStyle/>
        <a:p>
          <a:endParaRPr lang="en-US" sz="2400"/>
        </a:p>
      </dgm:t>
    </dgm:pt>
    <dgm:pt modelId="{FBF89EE5-9A13-49D2-BADB-844DF5349089}">
      <dgm:prSet custT="1"/>
      <dgm:spPr/>
      <dgm:t>
        <a:bodyPr/>
        <a:lstStyle/>
        <a:p>
          <a:r>
            <a:rPr lang="es-ES" sz="2400" dirty="0"/>
            <a:t>Partido Liberal</a:t>
          </a:r>
          <a:endParaRPr lang="en-US" sz="2400" dirty="0"/>
        </a:p>
      </dgm:t>
    </dgm:pt>
    <dgm:pt modelId="{D316FBB2-B122-4195-80D6-561859DC8615}" type="parTrans" cxnId="{5D319447-E99C-458E-8B9C-7CB57B2D75AC}">
      <dgm:prSet/>
      <dgm:spPr/>
      <dgm:t>
        <a:bodyPr/>
        <a:lstStyle/>
        <a:p>
          <a:endParaRPr lang="en-US" sz="2400"/>
        </a:p>
      </dgm:t>
    </dgm:pt>
    <dgm:pt modelId="{90AD3E52-AEC9-466A-8410-ED47EF0DAD78}" type="sibTrans" cxnId="{5D319447-E99C-458E-8B9C-7CB57B2D75AC}">
      <dgm:prSet/>
      <dgm:spPr/>
      <dgm:t>
        <a:bodyPr/>
        <a:lstStyle/>
        <a:p>
          <a:endParaRPr lang="en-US" sz="2400"/>
        </a:p>
      </dgm:t>
    </dgm:pt>
    <dgm:pt modelId="{E3F19A4E-B3F2-4421-A4E2-248A3E74BC1F}">
      <dgm:prSet custT="1"/>
      <dgm:spPr/>
      <dgm:t>
        <a:bodyPr/>
        <a:lstStyle/>
        <a:p>
          <a:r>
            <a:rPr lang="es-ES" sz="2400" dirty="0"/>
            <a:t>Federación Regionalista Verde Social (Jaime Mulet)</a:t>
          </a:r>
          <a:endParaRPr lang="en-US" sz="2400" dirty="0"/>
        </a:p>
      </dgm:t>
    </dgm:pt>
    <dgm:pt modelId="{3FDCDB04-C10A-46F5-A12E-72958CA64A43}" type="parTrans" cxnId="{C77A3152-1C90-4D13-8080-036D5485DBE4}">
      <dgm:prSet/>
      <dgm:spPr/>
      <dgm:t>
        <a:bodyPr/>
        <a:lstStyle/>
        <a:p>
          <a:endParaRPr lang="en-US" sz="2400"/>
        </a:p>
      </dgm:t>
    </dgm:pt>
    <dgm:pt modelId="{5800986E-9365-45E5-A127-9D34431066D2}" type="sibTrans" cxnId="{C77A3152-1C90-4D13-8080-036D5485DBE4}">
      <dgm:prSet/>
      <dgm:spPr/>
      <dgm:t>
        <a:bodyPr/>
        <a:lstStyle/>
        <a:p>
          <a:endParaRPr lang="en-US" sz="2400"/>
        </a:p>
      </dgm:t>
    </dgm:pt>
    <dgm:pt modelId="{86D59087-7A70-44C6-89D6-CE062F33CF54}">
      <dgm:prSet custT="1"/>
      <dgm:spPr/>
      <dgm:t>
        <a:bodyPr/>
        <a:lstStyle/>
        <a:p>
          <a:r>
            <a:rPr lang="es-ES" sz="2400" dirty="0"/>
            <a:t>Partido por la Democracia (Carolina Tohá) </a:t>
          </a:r>
          <a:endParaRPr lang="en-US" sz="2400" dirty="0"/>
        </a:p>
      </dgm:t>
    </dgm:pt>
    <dgm:pt modelId="{2708B7C9-3EEF-4D2F-ACD6-9896F4A7E04D}" type="parTrans" cxnId="{EC451A4C-53E0-4350-B81D-7917C9803894}">
      <dgm:prSet/>
      <dgm:spPr/>
      <dgm:t>
        <a:bodyPr/>
        <a:lstStyle/>
        <a:p>
          <a:endParaRPr lang="en-US" sz="2400"/>
        </a:p>
      </dgm:t>
    </dgm:pt>
    <dgm:pt modelId="{EE502F6A-35B4-46AC-8FEF-3DA98D588739}" type="sibTrans" cxnId="{EC451A4C-53E0-4350-B81D-7917C9803894}">
      <dgm:prSet/>
      <dgm:spPr/>
      <dgm:t>
        <a:bodyPr/>
        <a:lstStyle/>
        <a:p>
          <a:endParaRPr lang="en-US" sz="2400"/>
        </a:p>
      </dgm:t>
    </dgm:pt>
    <dgm:pt modelId="{23AE4E75-6A13-4F3F-BE8B-81854C306D1A}">
      <dgm:prSet custT="1"/>
      <dgm:spPr/>
      <dgm:t>
        <a:bodyPr/>
        <a:lstStyle/>
        <a:p>
          <a:r>
            <a:rPr lang="es-ES" sz="2400" dirty="0"/>
            <a:t>Partido Radical</a:t>
          </a:r>
          <a:endParaRPr lang="en-US" sz="2400" dirty="0"/>
        </a:p>
      </dgm:t>
    </dgm:pt>
    <dgm:pt modelId="{E552FA10-FE03-4B17-9DCF-D71126E3E027}" type="parTrans" cxnId="{0AD4FF12-7383-4BBD-9166-74CB5E504C92}">
      <dgm:prSet/>
      <dgm:spPr/>
      <dgm:t>
        <a:bodyPr/>
        <a:lstStyle/>
        <a:p>
          <a:endParaRPr lang="en-US" sz="2400"/>
        </a:p>
      </dgm:t>
    </dgm:pt>
    <dgm:pt modelId="{E15A357C-F271-412D-8D73-BD9CFC5FB7FE}" type="sibTrans" cxnId="{0AD4FF12-7383-4BBD-9166-74CB5E504C92}">
      <dgm:prSet/>
      <dgm:spPr/>
      <dgm:t>
        <a:bodyPr/>
        <a:lstStyle/>
        <a:p>
          <a:endParaRPr lang="en-US" sz="2400"/>
        </a:p>
      </dgm:t>
    </dgm:pt>
    <dgm:pt modelId="{00D92333-DCE9-40E7-AFC8-61B101170850}">
      <dgm:prSet custT="1"/>
      <dgm:spPr/>
      <dgm:t>
        <a:bodyPr/>
        <a:lstStyle/>
        <a:p>
          <a:r>
            <a:rPr lang="es-ES" sz="2400" dirty="0"/>
            <a:t>Partido Comunista (Jeannette Jara)</a:t>
          </a:r>
          <a:endParaRPr lang="en-US" sz="2400" dirty="0"/>
        </a:p>
      </dgm:t>
    </dgm:pt>
    <dgm:pt modelId="{2A71A8CE-0F95-4D80-A043-FD6D494FE777}" type="parTrans" cxnId="{E70A8C64-E621-49D3-9632-DC97DB9BEEB0}">
      <dgm:prSet/>
      <dgm:spPr/>
      <dgm:t>
        <a:bodyPr/>
        <a:lstStyle/>
        <a:p>
          <a:endParaRPr lang="en-US" sz="2400"/>
        </a:p>
      </dgm:t>
    </dgm:pt>
    <dgm:pt modelId="{276AB749-3EBA-4749-A357-6E2544517A68}" type="sibTrans" cxnId="{E70A8C64-E621-49D3-9632-DC97DB9BEEB0}">
      <dgm:prSet/>
      <dgm:spPr/>
      <dgm:t>
        <a:bodyPr/>
        <a:lstStyle/>
        <a:p>
          <a:endParaRPr lang="en-US" sz="2400"/>
        </a:p>
      </dgm:t>
    </dgm:pt>
    <dgm:pt modelId="{0033C7C4-D5C8-4805-88E4-00C97F089698}">
      <dgm:prSet custT="1"/>
      <dgm:spPr/>
      <dgm:t>
        <a:bodyPr/>
        <a:lstStyle/>
        <a:p>
          <a:r>
            <a:rPr lang="es-ES" sz="2400" kern="1200" dirty="0"/>
            <a:t>Partido </a:t>
          </a:r>
          <a:r>
            <a:rPr lang="es-ES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ptos" panose="02110004020202020204"/>
              <a:ea typeface="+mn-ea"/>
              <a:cs typeface="+mn-cs"/>
            </a:rPr>
            <a:t>Acción Humanista</a:t>
          </a:r>
          <a:endParaRPr lang="en-US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ptos" panose="02110004020202020204"/>
            <a:ea typeface="+mn-ea"/>
            <a:cs typeface="+mn-cs"/>
          </a:endParaRPr>
        </a:p>
      </dgm:t>
    </dgm:pt>
    <dgm:pt modelId="{C5408AAC-0A83-4399-86E1-91C69E5D129E}" type="parTrans" cxnId="{D8A366ED-1747-44DE-BFBF-904E1099C21D}">
      <dgm:prSet/>
      <dgm:spPr/>
      <dgm:t>
        <a:bodyPr/>
        <a:lstStyle/>
        <a:p>
          <a:endParaRPr lang="en-US" sz="2400"/>
        </a:p>
      </dgm:t>
    </dgm:pt>
    <dgm:pt modelId="{EA3D6AEA-A21E-4653-9EAE-69F1A60F0977}" type="sibTrans" cxnId="{D8A366ED-1747-44DE-BFBF-904E1099C21D}">
      <dgm:prSet/>
      <dgm:spPr/>
      <dgm:t>
        <a:bodyPr/>
        <a:lstStyle/>
        <a:p>
          <a:endParaRPr lang="en-US" sz="2400"/>
        </a:p>
      </dgm:t>
    </dgm:pt>
    <dgm:pt modelId="{A45DD116-65A3-482B-B802-D86270651650}" type="pres">
      <dgm:prSet presAssocID="{595B25B6-EF99-4CFB-8CF7-21FEAE67EBCD}" presName="vert0" presStyleCnt="0">
        <dgm:presLayoutVars>
          <dgm:dir/>
          <dgm:animOne val="branch"/>
          <dgm:animLvl val="lvl"/>
        </dgm:presLayoutVars>
      </dgm:prSet>
      <dgm:spPr/>
    </dgm:pt>
    <dgm:pt modelId="{C3EA89FA-C8FA-4210-9690-F0DF092AA738}" type="pres">
      <dgm:prSet presAssocID="{92E012C7-BBF9-4E0C-A44D-3EAED855F2D7}" presName="thickLine" presStyleLbl="alignNode1" presStyleIdx="0" presStyleCnt="2"/>
      <dgm:spPr/>
    </dgm:pt>
    <dgm:pt modelId="{46683E52-4A83-4405-A736-7655B99F78F0}" type="pres">
      <dgm:prSet presAssocID="{92E012C7-BBF9-4E0C-A44D-3EAED855F2D7}" presName="horz1" presStyleCnt="0"/>
      <dgm:spPr/>
    </dgm:pt>
    <dgm:pt modelId="{7AA76B24-220A-4C7C-BEB1-7978A2A59E2A}" type="pres">
      <dgm:prSet presAssocID="{92E012C7-BBF9-4E0C-A44D-3EAED855F2D7}" presName="tx1" presStyleLbl="revTx" presStyleIdx="0" presStyleCnt="10" custScaleX="500000" custScaleY="16628"/>
      <dgm:spPr/>
    </dgm:pt>
    <dgm:pt modelId="{7BD4FA25-190C-4653-B83F-D3D80D7D9CD1}" type="pres">
      <dgm:prSet presAssocID="{92E012C7-BBF9-4E0C-A44D-3EAED855F2D7}" presName="vert1" presStyleCnt="0"/>
      <dgm:spPr/>
    </dgm:pt>
    <dgm:pt modelId="{95D04985-646F-405C-8AE2-7450EEF258BB}" type="pres">
      <dgm:prSet presAssocID="{BE4F680B-2B74-41ED-BACA-E6A40A42AE6B}" presName="thickLine" presStyleLbl="alignNode1" presStyleIdx="1" presStyleCnt="2"/>
      <dgm:spPr/>
    </dgm:pt>
    <dgm:pt modelId="{14340563-84C4-456A-96B0-4AC7933CA9EC}" type="pres">
      <dgm:prSet presAssocID="{BE4F680B-2B74-41ED-BACA-E6A40A42AE6B}" presName="horz1" presStyleCnt="0"/>
      <dgm:spPr/>
    </dgm:pt>
    <dgm:pt modelId="{F6506DC3-676B-47CE-8E49-109F3A123110}" type="pres">
      <dgm:prSet presAssocID="{BE4F680B-2B74-41ED-BACA-E6A40A42AE6B}" presName="tx1" presStyleLbl="revTx" presStyleIdx="1" presStyleCnt="10" custScaleX="113599"/>
      <dgm:spPr/>
    </dgm:pt>
    <dgm:pt modelId="{ECBCACAE-CCAF-431E-B1E8-D7025C993E96}" type="pres">
      <dgm:prSet presAssocID="{BE4F680B-2B74-41ED-BACA-E6A40A42AE6B}" presName="vert1" presStyleCnt="0"/>
      <dgm:spPr/>
    </dgm:pt>
    <dgm:pt modelId="{69E37EF4-2478-41AE-8857-820F7C1B4065}" type="pres">
      <dgm:prSet presAssocID="{02C287BE-8546-4798-9D5C-F5C4BD0B0F8D}" presName="vertSpace2a" presStyleCnt="0"/>
      <dgm:spPr/>
    </dgm:pt>
    <dgm:pt modelId="{1BDDF79D-D7F8-4417-BC48-B0790D2A837F}" type="pres">
      <dgm:prSet presAssocID="{02C287BE-8546-4798-9D5C-F5C4BD0B0F8D}" presName="horz2" presStyleCnt="0"/>
      <dgm:spPr/>
    </dgm:pt>
    <dgm:pt modelId="{31434BA3-DA08-4DD0-8894-DA90BE1FF869}" type="pres">
      <dgm:prSet presAssocID="{02C287BE-8546-4798-9D5C-F5C4BD0B0F8D}" presName="horzSpace2" presStyleCnt="0"/>
      <dgm:spPr/>
    </dgm:pt>
    <dgm:pt modelId="{158C461A-38AC-4EFE-B0AC-A8BDBEB7D3ED}" type="pres">
      <dgm:prSet presAssocID="{02C287BE-8546-4798-9D5C-F5C4BD0B0F8D}" presName="tx2" presStyleLbl="revTx" presStyleIdx="2" presStyleCnt="10"/>
      <dgm:spPr/>
    </dgm:pt>
    <dgm:pt modelId="{455756D1-F30E-418B-B3DD-2582FE488A7B}" type="pres">
      <dgm:prSet presAssocID="{02C287BE-8546-4798-9D5C-F5C4BD0B0F8D}" presName="vert2" presStyleCnt="0"/>
      <dgm:spPr/>
    </dgm:pt>
    <dgm:pt modelId="{75C4CF65-433B-4A9C-B447-EEFE0F9157A7}" type="pres">
      <dgm:prSet presAssocID="{02C287BE-8546-4798-9D5C-F5C4BD0B0F8D}" presName="thinLine2b" presStyleLbl="callout" presStyleIdx="0" presStyleCnt="8"/>
      <dgm:spPr/>
    </dgm:pt>
    <dgm:pt modelId="{0DC1F4B1-7BB5-4FA4-889A-58E2DC2A8510}" type="pres">
      <dgm:prSet presAssocID="{02C287BE-8546-4798-9D5C-F5C4BD0B0F8D}" presName="vertSpace2b" presStyleCnt="0"/>
      <dgm:spPr/>
    </dgm:pt>
    <dgm:pt modelId="{20FB0AC8-025A-4A09-924D-72895168AA53}" type="pres">
      <dgm:prSet presAssocID="{40DFC5AF-DB36-490A-A802-4EBA1B5F264B}" presName="horz2" presStyleCnt="0"/>
      <dgm:spPr/>
    </dgm:pt>
    <dgm:pt modelId="{11EC5F3E-E3D5-4D62-A0A0-F9CDDEE79622}" type="pres">
      <dgm:prSet presAssocID="{40DFC5AF-DB36-490A-A802-4EBA1B5F264B}" presName="horzSpace2" presStyleCnt="0"/>
      <dgm:spPr/>
    </dgm:pt>
    <dgm:pt modelId="{0166D4EF-C43A-4DE8-843E-E6C0D28740D3}" type="pres">
      <dgm:prSet presAssocID="{40DFC5AF-DB36-490A-A802-4EBA1B5F264B}" presName="tx2" presStyleLbl="revTx" presStyleIdx="3" presStyleCnt="10"/>
      <dgm:spPr/>
    </dgm:pt>
    <dgm:pt modelId="{CDCE273F-21F0-4FCC-B52C-C3ABA88FF081}" type="pres">
      <dgm:prSet presAssocID="{40DFC5AF-DB36-490A-A802-4EBA1B5F264B}" presName="vert2" presStyleCnt="0"/>
      <dgm:spPr/>
    </dgm:pt>
    <dgm:pt modelId="{4F00EE22-B1B1-4105-83D8-FBFFD38E717C}" type="pres">
      <dgm:prSet presAssocID="{40DFC5AF-DB36-490A-A802-4EBA1B5F264B}" presName="thinLine2b" presStyleLbl="callout" presStyleIdx="1" presStyleCnt="8"/>
      <dgm:spPr/>
    </dgm:pt>
    <dgm:pt modelId="{79CBC0AA-D7E8-4894-BC6D-1F6D82FCECC8}" type="pres">
      <dgm:prSet presAssocID="{40DFC5AF-DB36-490A-A802-4EBA1B5F264B}" presName="vertSpace2b" presStyleCnt="0"/>
      <dgm:spPr/>
    </dgm:pt>
    <dgm:pt modelId="{F50AD6F3-FA55-4943-9330-837FF8FAD409}" type="pres">
      <dgm:prSet presAssocID="{FBF89EE5-9A13-49D2-BADB-844DF5349089}" presName="horz2" presStyleCnt="0"/>
      <dgm:spPr/>
    </dgm:pt>
    <dgm:pt modelId="{AECEB6B8-8DB4-4EB9-A3E1-77E40EE37C99}" type="pres">
      <dgm:prSet presAssocID="{FBF89EE5-9A13-49D2-BADB-844DF5349089}" presName="horzSpace2" presStyleCnt="0"/>
      <dgm:spPr/>
    </dgm:pt>
    <dgm:pt modelId="{63B1A573-5DF4-4D11-861F-32BFCF1DCCE3}" type="pres">
      <dgm:prSet presAssocID="{FBF89EE5-9A13-49D2-BADB-844DF5349089}" presName="tx2" presStyleLbl="revTx" presStyleIdx="4" presStyleCnt="10"/>
      <dgm:spPr/>
    </dgm:pt>
    <dgm:pt modelId="{2015D0EA-24E3-4A3F-BF9F-75332A21F3F3}" type="pres">
      <dgm:prSet presAssocID="{FBF89EE5-9A13-49D2-BADB-844DF5349089}" presName="vert2" presStyleCnt="0"/>
      <dgm:spPr/>
    </dgm:pt>
    <dgm:pt modelId="{326883D9-B978-4D5F-A9C3-3C7A499036BC}" type="pres">
      <dgm:prSet presAssocID="{FBF89EE5-9A13-49D2-BADB-844DF5349089}" presName="thinLine2b" presStyleLbl="callout" presStyleIdx="2" presStyleCnt="8"/>
      <dgm:spPr/>
    </dgm:pt>
    <dgm:pt modelId="{B53B0042-2F36-4D20-B274-C78911C57D02}" type="pres">
      <dgm:prSet presAssocID="{FBF89EE5-9A13-49D2-BADB-844DF5349089}" presName="vertSpace2b" presStyleCnt="0"/>
      <dgm:spPr/>
    </dgm:pt>
    <dgm:pt modelId="{24A75A90-1A31-4BB0-A953-788C10488836}" type="pres">
      <dgm:prSet presAssocID="{E3F19A4E-B3F2-4421-A4E2-248A3E74BC1F}" presName="horz2" presStyleCnt="0"/>
      <dgm:spPr/>
    </dgm:pt>
    <dgm:pt modelId="{42BC97CD-AF28-412D-8109-F750595E9D89}" type="pres">
      <dgm:prSet presAssocID="{E3F19A4E-B3F2-4421-A4E2-248A3E74BC1F}" presName="horzSpace2" presStyleCnt="0"/>
      <dgm:spPr/>
    </dgm:pt>
    <dgm:pt modelId="{2F976246-9C42-423E-B45B-A47E3F06569A}" type="pres">
      <dgm:prSet presAssocID="{E3F19A4E-B3F2-4421-A4E2-248A3E74BC1F}" presName="tx2" presStyleLbl="revTx" presStyleIdx="5" presStyleCnt="10" custScaleX="114895" custLinFactNeighborY="-21935"/>
      <dgm:spPr/>
    </dgm:pt>
    <dgm:pt modelId="{6B073867-BEC5-4004-885C-B8D77E42B5A9}" type="pres">
      <dgm:prSet presAssocID="{E3F19A4E-B3F2-4421-A4E2-248A3E74BC1F}" presName="vert2" presStyleCnt="0"/>
      <dgm:spPr/>
    </dgm:pt>
    <dgm:pt modelId="{CBB1C615-9A19-49B8-A8C3-4D4D6250D691}" type="pres">
      <dgm:prSet presAssocID="{E3F19A4E-B3F2-4421-A4E2-248A3E74BC1F}" presName="thinLine2b" presStyleLbl="callout" presStyleIdx="3" presStyleCnt="8"/>
      <dgm:spPr/>
    </dgm:pt>
    <dgm:pt modelId="{5A0F4FB3-66D7-41D1-AEEF-A0D5C8136B67}" type="pres">
      <dgm:prSet presAssocID="{E3F19A4E-B3F2-4421-A4E2-248A3E74BC1F}" presName="vertSpace2b" presStyleCnt="0"/>
      <dgm:spPr/>
    </dgm:pt>
    <dgm:pt modelId="{309CEDEA-208B-4CDB-90EE-861B27BF92E1}" type="pres">
      <dgm:prSet presAssocID="{86D59087-7A70-44C6-89D6-CE062F33CF54}" presName="horz2" presStyleCnt="0"/>
      <dgm:spPr/>
    </dgm:pt>
    <dgm:pt modelId="{DB1DDA22-0379-493B-BCB9-FD73AEDE23FC}" type="pres">
      <dgm:prSet presAssocID="{86D59087-7A70-44C6-89D6-CE062F33CF54}" presName="horzSpace2" presStyleCnt="0"/>
      <dgm:spPr/>
    </dgm:pt>
    <dgm:pt modelId="{F20A68D8-5098-47EF-B329-D4D54F31577D}" type="pres">
      <dgm:prSet presAssocID="{86D59087-7A70-44C6-89D6-CE062F33CF54}" presName="tx2" presStyleLbl="revTx" presStyleIdx="6" presStyleCnt="10" custScaleX="112884" custLinFactNeighborX="-1033" custLinFactNeighborY="11799"/>
      <dgm:spPr/>
    </dgm:pt>
    <dgm:pt modelId="{1C895E54-8636-4F47-9DBB-43C1B1C743A7}" type="pres">
      <dgm:prSet presAssocID="{86D59087-7A70-44C6-89D6-CE062F33CF54}" presName="vert2" presStyleCnt="0"/>
      <dgm:spPr/>
    </dgm:pt>
    <dgm:pt modelId="{9BA99B83-594F-452F-B25C-EB32F56B9015}" type="pres">
      <dgm:prSet presAssocID="{86D59087-7A70-44C6-89D6-CE062F33CF54}" presName="thinLine2b" presStyleLbl="callout" presStyleIdx="4" presStyleCnt="8"/>
      <dgm:spPr/>
    </dgm:pt>
    <dgm:pt modelId="{8B9E73D2-E235-4772-BD6D-E1743FC914C0}" type="pres">
      <dgm:prSet presAssocID="{86D59087-7A70-44C6-89D6-CE062F33CF54}" presName="vertSpace2b" presStyleCnt="0"/>
      <dgm:spPr/>
    </dgm:pt>
    <dgm:pt modelId="{F292C0A0-4199-4DC0-8B6C-5082496E5D3A}" type="pres">
      <dgm:prSet presAssocID="{23AE4E75-6A13-4F3F-BE8B-81854C306D1A}" presName="horz2" presStyleCnt="0"/>
      <dgm:spPr/>
    </dgm:pt>
    <dgm:pt modelId="{524FBB04-7CAA-42C1-B16D-27CCB84244FF}" type="pres">
      <dgm:prSet presAssocID="{23AE4E75-6A13-4F3F-BE8B-81854C306D1A}" presName="horzSpace2" presStyleCnt="0"/>
      <dgm:spPr/>
    </dgm:pt>
    <dgm:pt modelId="{391286A8-C9FE-435E-9870-454C64726816}" type="pres">
      <dgm:prSet presAssocID="{23AE4E75-6A13-4F3F-BE8B-81854C306D1A}" presName="tx2" presStyleLbl="revTx" presStyleIdx="7" presStyleCnt="10"/>
      <dgm:spPr/>
    </dgm:pt>
    <dgm:pt modelId="{EA54F1AD-5805-45CA-8910-D7FB865F6F97}" type="pres">
      <dgm:prSet presAssocID="{23AE4E75-6A13-4F3F-BE8B-81854C306D1A}" presName="vert2" presStyleCnt="0"/>
      <dgm:spPr/>
    </dgm:pt>
    <dgm:pt modelId="{A4F858B8-5AB8-4713-BD6C-E9D03D35845C}" type="pres">
      <dgm:prSet presAssocID="{23AE4E75-6A13-4F3F-BE8B-81854C306D1A}" presName="thinLine2b" presStyleLbl="callout" presStyleIdx="5" presStyleCnt="8"/>
      <dgm:spPr/>
    </dgm:pt>
    <dgm:pt modelId="{4EF79234-C28E-4958-B007-27B4B11FA845}" type="pres">
      <dgm:prSet presAssocID="{23AE4E75-6A13-4F3F-BE8B-81854C306D1A}" presName="vertSpace2b" presStyleCnt="0"/>
      <dgm:spPr/>
    </dgm:pt>
    <dgm:pt modelId="{EE6BF056-454E-433B-93DE-1E72AE85E69F}" type="pres">
      <dgm:prSet presAssocID="{00D92333-DCE9-40E7-AFC8-61B101170850}" presName="horz2" presStyleCnt="0"/>
      <dgm:spPr/>
    </dgm:pt>
    <dgm:pt modelId="{FECBE588-389E-4BCF-8494-BD466ACD8189}" type="pres">
      <dgm:prSet presAssocID="{00D92333-DCE9-40E7-AFC8-61B101170850}" presName="horzSpace2" presStyleCnt="0"/>
      <dgm:spPr/>
    </dgm:pt>
    <dgm:pt modelId="{7B7013F2-EAF6-443B-A130-1DEA232EF982}" type="pres">
      <dgm:prSet presAssocID="{00D92333-DCE9-40E7-AFC8-61B101170850}" presName="tx2" presStyleLbl="revTx" presStyleIdx="8" presStyleCnt="10"/>
      <dgm:spPr/>
    </dgm:pt>
    <dgm:pt modelId="{C52A9887-2051-49E0-8615-037F5E2B80B5}" type="pres">
      <dgm:prSet presAssocID="{00D92333-DCE9-40E7-AFC8-61B101170850}" presName="vert2" presStyleCnt="0"/>
      <dgm:spPr/>
    </dgm:pt>
    <dgm:pt modelId="{95DCBCC6-9CF7-4CEA-B1F9-F80A34AD69C7}" type="pres">
      <dgm:prSet presAssocID="{00D92333-DCE9-40E7-AFC8-61B101170850}" presName="thinLine2b" presStyleLbl="callout" presStyleIdx="6" presStyleCnt="8"/>
      <dgm:spPr/>
    </dgm:pt>
    <dgm:pt modelId="{283D8C3D-7D1A-4535-BBBE-6D95071126FF}" type="pres">
      <dgm:prSet presAssocID="{00D92333-DCE9-40E7-AFC8-61B101170850}" presName="vertSpace2b" presStyleCnt="0"/>
      <dgm:spPr/>
    </dgm:pt>
    <dgm:pt modelId="{C1C1E7B3-36FF-49EC-967E-AAAA5B720588}" type="pres">
      <dgm:prSet presAssocID="{0033C7C4-D5C8-4805-88E4-00C97F089698}" presName="horz2" presStyleCnt="0"/>
      <dgm:spPr/>
    </dgm:pt>
    <dgm:pt modelId="{FE50B6B9-4806-4704-9133-0C6C4F715D48}" type="pres">
      <dgm:prSet presAssocID="{0033C7C4-D5C8-4805-88E4-00C97F089698}" presName="horzSpace2" presStyleCnt="0"/>
      <dgm:spPr/>
    </dgm:pt>
    <dgm:pt modelId="{C2119F9C-DBB5-41C3-979F-9982593E01CF}" type="pres">
      <dgm:prSet presAssocID="{0033C7C4-D5C8-4805-88E4-00C97F089698}" presName="tx2" presStyleLbl="revTx" presStyleIdx="9" presStyleCnt="10"/>
      <dgm:spPr/>
    </dgm:pt>
    <dgm:pt modelId="{5D361813-B5D0-4349-96CD-9BEEE233D5D8}" type="pres">
      <dgm:prSet presAssocID="{0033C7C4-D5C8-4805-88E4-00C97F089698}" presName="vert2" presStyleCnt="0"/>
      <dgm:spPr/>
    </dgm:pt>
    <dgm:pt modelId="{1308993B-760D-4A58-9CCC-2519310DDFD0}" type="pres">
      <dgm:prSet presAssocID="{0033C7C4-D5C8-4805-88E4-00C97F089698}" presName="thinLine2b" presStyleLbl="callout" presStyleIdx="7" presStyleCnt="8"/>
      <dgm:spPr/>
    </dgm:pt>
    <dgm:pt modelId="{4878010A-0B14-411A-BC93-286E5885B2D4}" type="pres">
      <dgm:prSet presAssocID="{0033C7C4-D5C8-4805-88E4-00C97F089698}" presName="vertSpace2b" presStyleCnt="0"/>
      <dgm:spPr/>
    </dgm:pt>
  </dgm:ptLst>
  <dgm:cxnLst>
    <dgm:cxn modelId="{0AD4FF12-7383-4BBD-9166-74CB5E504C92}" srcId="{BE4F680B-2B74-41ED-BACA-E6A40A42AE6B}" destId="{23AE4E75-6A13-4F3F-BE8B-81854C306D1A}" srcOrd="5" destOrd="0" parTransId="{E552FA10-FE03-4B17-9DCF-D71126E3E027}" sibTransId="{E15A357C-F271-412D-8D73-BD9CFC5FB7FE}"/>
    <dgm:cxn modelId="{8B783A22-634D-44F5-9138-D8EFD0AB5D5C}" type="presOf" srcId="{BE4F680B-2B74-41ED-BACA-E6A40A42AE6B}" destId="{F6506DC3-676B-47CE-8E49-109F3A123110}" srcOrd="0" destOrd="0" presId="urn:microsoft.com/office/officeart/2008/layout/LinedList"/>
    <dgm:cxn modelId="{74BD1423-323F-4818-9D1F-ACF1568B0642}" srcId="{BE4F680B-2B74-41ED-BACA-E6A40A42AE6B}" destId="{40DFC5AF-DB36-490A-A802-4EBA1B5F264B}" srcOrd="1" destOrd="0" parTransId="{E61ADB3C-41B2-4576-B0CF-362880438155}" sibTransId="{C2888C5B-5E5A-4089-8D73-8B8F1FB47A94}"/>
    <dgm:cxn modelId="{E70A8C64-E621-49D3-9632-DC97DB9BEEB0}" srcId="{BE4F680B-2B74-41ED-BACA-E6A40A42AE6B}" destId="{00D92333-DCE9-40E7-AFC8-61B101170850}" srcOrd="6" destOrd="0" parTransId="{2A71A8CE-0F95-4D80-A043-FD6D494FE777}" sibTransId="{276AB749-3EBA-4749-A357-6E2544517A68}"/>
    <dgm:cxn modelId="{77322D65-4E0C-49F6-BA8A-52EE7AB43D7E}" srcId="{595B25B6-EF99-4CFB-8CF7-21FEAE67EBCD}" destId="{92E012C7-BBF9-4E0C-A44D-3EAED855F2D7}" srcOrd="0" destOrd="0" parTransId="{2410B045-D091-42E1-9CAD-193CEE8B9508}" sibTransId="{87BFC747-5C3D-48F1-A936-755BD752A64C}"/>
    <dgm:cxn modelId="{AE32F966-6686-4F46-8074-4A7D51B243AB}" srcId="{BE4F680B-2B74-41ED-BACA-E6A40A42AE6B}" destId="{02C287BE-8546-4798-9D5C-F5C4BD0B0F8D}" srcOrd="0" destOrd="0" parTransId="{5B9811FF-610F-4F7A-9FF0-8C9D06F8CCB7}" sibTransId="{5F0118AB-C7D1-486E-89BB-E7655FBCC669}"/>
    <dgm:cxn modelId="{5D319447-E99C-458E-8B9C-7CB57B2D75AC}" srcId="{BE4F680B-2B74-41ED-BACA-E6A40A42AE6B}" destId="{FBF89EE5-9A13-49D2-BADB-844DF5349089}" srcOrd="2" destOrd="0" parTransId="{D316FBB2-B122-4195-80D6-561859DC8615}" sibTransId="{90AD3E52-AEC9-466A-8410-ED47EF0DAD78}"/>
    <dgm:cxn modelId="{EC451A4C-53E0-4350-B81D-7917C9803894}" srcId="{BE4F680B-2B74-41ED-BACA-E6A40A42AE6B}" destId="{86D59087-7A70-44C6-89D6-CE062F33CF54}" srcOrd="4" destOrd="0" parTransId="{2708B7C9-3EEF-4D2F-ACD6-9896F4A7E04D}" sibTransId="{EE502F6A-35B4-46AC-8FEF-3DA98D588739}"/>
    <dgm:cxn modelId="{74F3744D-EC8D-451C-8D89-467A94AA4C0D}" type="presOf" srcId="{40DFC5AF-DB36-490A-A802-4EBA1B5F264B}" destId="{0166D4EF-C43A-4DE8-843E-E6C0D28740D3}" srcOrd="0" destOrd="0" presId="urn:microsoft.com/office/officeart/2008/layout/LinedList"/>
    <dgm:cxn modelId="{7F47196F-028E-4807-BD58-BAF6404C0A21}" type="presOf" srcId="{595B25B6-EF99-4CFB-8CF7-21FEAE67EBCD}" destId="{A45DD116-65A3-482B-B802-D86270651650}" srcOrd="0" destOrd="0" presId="urn:microsoft.com/office/officeart/2008/layout/LinedList"/>
    <dgm:cxn modelId="{8041D870-FA7C-4902-859C-0DE497E22701}" type="presOf" srcId="{00D92333-DCE9-40E7-AFC8-61B101170850}" destId="{7B7013F2-EAF6-443B-A130-1DEA232EF982}" srcOrd="0" destOrd="0" presId="urn:microsoft.com/office/officeart/2008/layout/LinedList"/>
    <dgm:cxn modelId="{A866B251-06E2-4093-8C01-3421ECD7CF42}" type="presOf" srcId="{86D59087-7A70-44C6-89D6-CE062F33CF54}" destId="{F20A68D8-5098-47EF-B329-D4D54F31577D}" srcOrd="0" destOrd="0" presId="urn:microsoft.com/office/officeart/2008/layout/LinedList"/>
    <dgm:cxn modelId="{C77A3152-1C90-4D13-8080-036D5485DBE4}" srcId="{BE4F680B-2B74-41ED-BACA-E6A40A42AE6B}" destId="{E3F19A4E-B3F2-4421-A4E2-248A3E74BC1F}" srcOrd="3" destOrd="0" parTransId="{3FDCDB04-C10A-46F5-A12E-72958CA64A43}" sibTransId="{5800986E-9365-45E5-A127-9D34431066D2}"/>
    <dgm:cxn modelId="{2F9D6E75-9353-4016-8105-0BAEAAC6DC33}" type="presOf" srcId="{02C287BE-8546-4798-9D5C-F5C4BD0B0F8D}" destId="{158C461A-38AC-4EFE-B0AC-A8BDBEB7D3ED}" srcOrd="0" destOrd="0" presId="urn:microsoft.com/office/officeart/2008/layout/LinedList"/>
    <dgm:cxn modelId="{04F45456-CE91-4DEA-8AAE-B9807BBC5BEB}" type="presOf" srcId="{23AE4E75-6A13-4F3F-BE8B-81854C306D1A}" destId="{391286A8-C9FE-435E-9870-454C64726816}" srcOrd="0" destOrd="0" presId="urn:microsoft.com/office/officeart/2008/layout/LinedList"/>
    <dgm:cxn modelId="{4D908A77-C6DF-4104-ADB5-A30A70860895}" type="presOf" srcId="{92E012C7-BBF9-4E0C-A44D-3EAED855F2D7}" destId="{7AA76B24-220A-4C7C-BEB1-7978A2A59E2A}" srcOrd="0" destOrd="0" presId="urn:microsoft.com/office/officeart/2008/layout/LinedList"/>
    <dgm:cxn modelId="{6D49A683-EDB0-43BF-B685-CD88A4B38626}" type="presOf" srcId="{FBF89EE5-9A13-49D2-BADB-844DF5349089}" destId="{63B1A573-5DF4-4D11-861F-32BFCF1DCCE3}" srcOrd="0" destOrd="0" presId="urn:microsoft.com/office/officeart/2008/layout/LinedList"/>
    <dgm:cxn modelId="{56B9EC94-7B8F-4372-9047-6A892C155744}" srcId="{595B25B6-EF99-4CFB-8CF7-21FEAE67EBCD}" destId="{BE4F680B-2B74-41ED-BACA-E6A40A42AE6B}" srcOrd="1" destOrd="0" parTransId="{6C0A2BA1-45B2-44B1-82AA-1DAA27A29251}" sibTransId="{1EE92B42-D398-4074-9560-05D83D8EF441}"/>
    <dgm:cxn modelId="{78A1F8A4-64B4-4CD8-800F-0722628B3B77}" type="presOf" srcId="{0033C7C4-D5C8-4805-88E4-00C97F089698}" destId="{C2119F9C-DBB5-41C3-979F-9982593E01CF}" srcOrd="0" destOrd="0" presId="urn:microsoft.com/office/officeart/2008/layout/LinedList"/>
    <dgm:cxn modelId="{283607B2-C8E1-4D6A-A3D4-D4E316DD38E2}" type="presOf" srcId="{E3F19A4E-B3F2-4421-A4E2-248A3E74BC1F}" destId="{2F976246-9C42-423E-B45B-A47E3F06569A}" srcOrd="0" destOrd="0" presId="urn:microsoft.com/office/officeart/2008/layout/LinedList"/>
    <dgm:cxn modelId="{D8A366ED-1747-44DE-BFBF-904E1099C21D}" srcId="{BE4F680B-2B74-41ED-BACA-E6A40A42AE6B}" destId="{0033C7C4-D5C8-4805-88E4-00C97F089698}" srcOrd="7" destOrd="0" parTransId="{C5408AAC-0A83-4399-86E1-91C69E5D129E}" sibTransId="{EA3D6AEA-A21E-4653-9EAE-69F1A60F0977}"/>
    <dgm:cxn modelId="{F01221ED-6077-4723-8ED7-AE6E5F0F4857}" type="presParOf" srcId="{A45DD116-65A3-482B-B802-D86270651650}" destId="{C3EA89FA-C8FA-4210-9690-F0DF092AA738}" srcOrd="0" destOrd="0" presId="urn:microsoft.com/office/officeart/2008/layout/LinedList"/>
    <dgm:cxn modelId="{03A93B88-F5B6-463E-8811-7BFF0CA1ECB6}" type="presParOf" srcId="{A45DD116-65A3-482B-B802-D86270651650}" destId="{46683E52-4A83-4405-A736-7655B99F78F0}" srcOrd="1" destOrd="0" presId="urn:microsoft.com/office/officeart/2008/layout/LinedList"/>
    <dgm:cxn modelId="{D9505467-3777-4024-AC4B-4A37CC44BF9C}" type="presParOf" srcId="{46683E52-4A83-4405-A736-7655B99F78F0}" destId="{7AA76B24-220A-4C7C-BEB1-7978A2A59E2A}" srcOrd="0" destOrd="0" presId="urn:microsoft.com/office/officeart/2008/layout/LinedList"/>
    <dgm:cxn modelId="{06EE27F3-263C-4D86-AB96-9A2110DE9FF7}" type="presParOf" srcId="{46683E52-4A83-4405-A736-7655B99F78F0}" destId="{7BD4FA25-190C-4653-B83F-D3D80D7D9CD1}" srcOrd="1" destOrd="0" presId="urn:microsoft.com/office/officeart/2008/layout/LinedList"/>
    <dgm:cxn modelId="{12A10B62-A442-491A-B8F9-E4AAB33F83B7}" type="presParOf" srcId="{A45DD116-65A3-482B-B802-D86270651650}" destId="{95D04985-646F-405C-8AE2-7450EEF258BB}" srcOrd="2" destOrd="0" presId="urn:microsoft.com/office/officeart/2008/layout/LinedList"/>
    <dgm:cxn modelId="{940C138E-753F-40F5-B5CF-894A7B1C7930}" type="presParOf" srcId="{A45DD116-65A3-482B-B802-D86270651650}" destId="{14340563-84C4-456A-96B0-4AC7933CA9EC}" srcOrd="3" destOrd="0" presId="urn:microsoft.com/office/officeart/2008/layout/LinedList"/>
    <dgm:cxn modelId="{E4CA3DE6-54B2-4B0D-80E5-3C1E976FF294}" type="presParOf" srcId="{14340563-84C4-456A-96B0-4AC7933CA9EC}" destId="{F6506DC3-676B-47CE-8E49-109F3A123110}" srcOrd="0" destOrd="0" presId="urn:microsoft.com/office/officeart/2008/layout/LinedList"/>
    <dgm:cxn modelId="{8587A04D-B06E-4376-B72A-D4240240E814}" type="presParOf" srcId="{14340563-84C4-456A-96B0-4AC7933CA9EC}" destId="{ECBCACAE-CCAF-431E-B1E8-D7025C993E96}" srcOrd="1" destOrd="0" presId="urn:microsoft.com/office/officeart/2008/layout/LinedList"/>
    <dgm:cxn modelId="{E44F7CA2-70CB-4E83-BE99-ACCA31E2DD52}" type="presParOf" srcId="{ECBCACAE-CCAF-431E-B1E8-D7025C993E96}" destId="{69E37EF4-2478-41AE-8857-820F7C1B4065}" srcOrd="0" destOrd="0" presId="urn:microsoft.com/office/officeart/2008/layout/LinedList"/>
    <dgm:cxn modelId="{5BF9E846-6DC4-4B31-B276-745B8A16E197}" type="presParOf" srcId="{ECBCACAE-CCAF-431E-B1E8-D7025C993E96}" destId="{1BDDF79D-D7F8-4417-BC48-B0790D2A837F}" srcOrd="1" destOrd="0" presId="urn:microsoft.com/office/officeart/2008/layout/LinedList"/>
    <dgm:cxn modelId="{32402DF4-AAF2-42EE-9430-6752871073E8}" type="presParOf" srcId="{1BDDF79D-D7F8-4417-BC48-B0790D2A837F}" destId="{31434BA3-DA08-4DD0-8894-DA90BE1FF869}" srcOrd="0" destOrd="0" presId="urn:microsoft.com/office/officeart/2008/layout/LinedList"/>
    <dgm:cxn modelId="{9368F88E-6D87-4EEE-A9E4-7C428B4BF162}" type="presParOf" srcId="{1BDDF79D-D7F8-4417-BC48-B0790D2A837F}" destId="{158C461A-38AC-4EFE-B0AC-A8BDBEB7D3ED}" srcOrd="1" destOrd="0" presId="urn:microsoft.com/office/officeart/2008/layout/LinedList"/>
    <dgm:cxn modelId="{03233555-BEF1-4DEF-891E-D41B27AEFDF9}" type="presParOf" srcId="{1BDDF79D-D7F8-4417-BC48-B0790D2A837F}" destId="{455756D1-F30E-418B-B3DD-2582FE488A7B}" srcOrd="2" destOrd="0" presId="urn:microsoft.com/office/officeart/2008/layout/LinedList"/>
    <dgm:cxn modelId="{1EFFDDD8-5969-4938-A92E-6EB3B06CD341}" type="presParOf" srcId="{ECBCACAE-CCAF-431E-B1E8-D7025C993E96}" destId="{75C4CF65-433B-4A9C-B447-EEFE0F9157A7}" srcOrd="2" destOrd="0" presId="urn:microsoft.com/office/officeart/2008/layout/LinedList"/>
    <dgm:cxn modelId="{70D04093-EB95-4008-A672-17F7EB7E52D6}" type="presParOf" srcId="{ECBCACAE-CCAF-431E-B1E8-D7025C993E96}" destId="{0DC1F4B1-7BB5-4FA4-889A-58E2DC2A8510}" srcOrd="3" destOrd="0" presId="urn:microsoft.com/office/officeart/2008/layout/LinedList"/>
    <dgm:cxn modelId="{C45CDB6B-AB93-4F3A-ADD0-C7A8B8AD46A5}" type="presParOf" srcId="{ECBCACAE-CCAF-431E-B1E8-D7025C993E96}" destId="{20FB0AC8-025A-4A09-924D-72895168AA53}" srcOrd="4" destOrd="0" presId="urn:microsoft.com/office/officeart/2008/layout/LinedList"/>
    <dgm:cxn modelId="{E8E97ACC-FC52-470F-A173-DE0BAB2817F7}" type="presParOf" srcId="{20FB0AC8-025A-4A09-924D-72895168AA53}" destId="{11EC5F3E-E3D5-4D62-A0A0-F9CDDEE79622}" srcOrd="0" destOrd="0" presId="urn:microsoft.com/office/officeart/2008/layout/LinedList"/>
    <dgm:cxn modelId="{97C54F81-4AD0-4F43-9844-0FC27194CBC4}" type="presParOf" srcId="{20FB0AC8-025A-4A09-924D-72895168AA53}" destId="{0166D4EF-C43A-4DE8-843E-E6C0D28740D3}" srcOrd="1" destOrd="0" presId="urn:microsoft.com/office/officeart/2008/layout/LinedList"/>
    <dgm:cxn modelId="{1782FD06-F383-4FD2-9047-1B06A6524299}" type="presParOf" srcId="{20FB0AC8-025A-4A09-924D-72895168AA53}" destId="{CDCE273F-21F0-4FCC-B52C-C3ABA88FF081}" srcOrd="2" destOrd="0" presId="urn:microsoft.com/office/officeart/2008/layout/LinedList"/>
    <dgm:cxn modelId="{783D74D2-1ADC-4244-B1C8-41CD08106B65}" type="presParOf" srcId="{ECBCACAE-CCAF-431E-B1E8-D7025C993E96}" destId="{4F00EE22-B1B1-4105-83D8-FBFFD38E717C}" srcOrd="5" destOrd="0" presId="urn:microsoft.com/office/officeart/2008/layout/LinedList"/>
    <dgm:cxn modelId="{E19918F7-5CA8-4E03-AD49-D18B59DB9B95}" type="presParOf" srcId="{ECBCACAE-CCAF-431E-B1E8-D7025C993E96}" destId="{79CBC0AA-D7E8-4894-BC6D-1F6D82FCECC8}" srcOrd="6" destOrd="0" presId="urn:microsoft.com/office/officeart/2008/layout/LinedList"/>
    <dgm:cxn modelId="{48013E6E-CC27-4DF9-9E6D-EF17FB7027CD}" type="presParOf" srcId="{ECBCACAE-CCAF-431E-B1E8-D7025C993E96}" destId="{F50AD6F3-FA55-4943-9330-837FF8FAD409}" srcOrd="7" destOrd="0" presId="urn:microsoft.com/office/officeart/2008/layout/LinedList"/>
    <dgm:cxn modelId="{9C7EF131-9DFD-417D-A4D4-474F93864916}" type="presParOf" srcId="{F50AD6F3-FA55-4943-9330-837FF8FAD409}" destId="{AECEB6B8-8DB4-4EB9-A3E1-77E40EE37C99}" srcOrd="0" destOrd="0" presId="urn:microsoft.com/office/officeart/2008/layout/LinedList"/>
    <dgm:cxn modelId="{3BD6E3D3-2E54-49FB-8188-F673CD2CAAEB}" type="presParOf" srcId="{F50AD6F3-FA55-4943-9330-837FF8FAD409}" destId="{63B1A573-5DF4-4D11-861F-32BFCF1DCCE3}" srcOrd="1" destOrd="0" presId="urn:microsoft.com/office/officeart/2008/layout/LinedList"/>
    <dgm:cxn modelId="{0DBF2476-75A6-4B9C-8587-795A7940861E}" type="presParOf" srcId="{F50AD6F3-FA55-4943-9330-837FF8FAD409}" destId="{2015D0EA-24E3-4A3F-BF9F-75332A21F3F3}" srcOrd="2" destOrd="0" presId="urn:microsoft.com/office/officeart/2008/layout/LinedList"/>
    <dgm:cxn modelId="{59514D11-FC05-493C-9412-2A5CCE5ABBCA}" type="presParOf" srcId="{ECBCACAE-CCAF-431E-B1E8-D7025C993E96}" destId="{326883D9-B978-4D5F-A9C3-3C7A499036BC}" srcOrd="8" destOrd="0" presId="urn:microsoft.com/office/officeart/2008/layout/LinedList"/>
    <dgm:cxn modelId="{FC880F08-C1E3-466C-98C9-43A2B2532274}" type="presParOf" srcId="{ECBCACAE-CCAF-431E-B1E8-D7025C993E96}" destId="{B53B0042-2F36-4D20-B274-C78911C57D02}" srcOrd="9" destOrd="0" presId="urn:microsoft.com/office/officeart/2008/layout/LinedList"/>
    <dgm:cxn modelId="{7E0D5014-71E4-4D73-8EFD-A9FBA2B43B2B}" type="presParOf" srcId="{ECBCACAE-CCAF-431E-B1E8-D7025C993E96}" destId="{24A75A90-1A31-4BB0-A953-788C10488836}" srcOrd="10" destOrd="0" presId="urn:microsoft.com/office/officeart/2008/layout/LinedList"/>
    <dgm:cxn modelId="{BF21056C-6DD1-4295-A48F-EEAE1E1F8748}" type="presParOf" srcId="{24A75A90-1A31-4BB0-A953-788C10488836}" destId="{42BC97CD-AF28-412D-8109-F750595E9D89}" srcOrd="0" destOrd="0" presId="urn:microsoft.com/office/officeart/2008/layout/LinedList"/>
    <dgm:cxn modelId="{08994449-F1E3-41CE-9DD8-07E6C538BD8F}" type="presParOf" srcId="{24A75A90-1A31-4BB0-A953-788C10488836}" destId="{2F976246-9C42-423E-B45B-A47E3F06569A}" srcOrd="1" destOrd="0" presId="urn:microsoft.com/office/officeart/2008/layout/LinedList"/>
    <dgm:cxn modelId="{98F2B27F-4B6C-499A-9245-D26A17AC9831}" type="presParOf" srcId="{24A75A90-1A31-4BB0-A953-788C10488836}" destId="{6B073867-BEC5-4004-885C-B8D77E42B5A9}" srcOrd="2" destOrd="0" presId="urn:microsoft.com/office/officeart/2008/layout/LinedList"/>
    <dgm:cxn modelId="{CFE58BE8-7485-4787-83EB-480F12E75B49}" type="presParOf" srcId="{ECBCACAE-CCAF-431E-B1E8-D7025C993E96}" destId="{CBB1C615-9A19-49B8-A8C3-4D4D6250D691}" srcOrd="11" destOrd="0" presId="urn:microsoft.com/office/officeart/2008/layout/LinedList"/>
    <dgm:cxn modelId="{43D9335A-579F-46CF-B735-77DCEB6E444F}" type="presParOf" srcId="{ECBCACAE-CCAF-431E-B1E8-D7025C993E96}" destId="{5A0F4FB3-66D7-41D1-AEEF-A0D5C8136B67}" srcOrd="12" destOrd="0" presId="urn:microsoft.com/office/officeart/2008/layout/LinedList"/>
    <dgm:cxn modelId="{F0071E48-E65D-484A-875A-1E41ECABAF94}" type="presParOf" srcId="{ECBCACAE-CCAF-431E-B1E8-D7025C993E96}" destId="{309CEDEA-208B-4CDB-90EE-861B27BF92E1}" srcOrd="13" destOrd="0" presId="urn:microsoft.com/office/officeart/2008/layout/LinedList"/>
    <dgm:cxn modelId="{C45DE4DF-DE2A-4620-A7A8-2049F6BEC056}" type="presParOf" srcId="{309CEDEA-208B-4CDB-90EE-861B27BF92E1}" destId="{DB1DDA22-0379-493B-BCB9-FD73AEDE23FC}" srcOrd="0" destOrd="0" presId="urn:microsoft.com/office/officeart/2008/layout/LinedList"/>
    <dgm:cxn modelId="{8557CC6E-B3A3-4D8F-943E-1F9BEEB561D8}" type="presParOf" srcId="{309CEDEA-208B-4CDB-90EE-861B27BF92E1}" destId="{F20A68D8-5098-47EF-B329-D4D54F31577D}" srcOrd="1" destOrd="0" presId="urn:microsoft.com/office/officeart/2008/layout/LinedList"/>
    <dgm:cxn modelId="{B6387BF8-5A27-41F8-9007-E92FB72389E6}" type="presParOf" srcId="{309CEDEA-208B-4CDB-90EE-861B27BF92E1}" destId="{1C895E54-8636-4F47-9DBB-43C1B1C743A7}" srcOrd="2" destOrd="0" presId="urn:microsoft.com/office/officeart/2008/layout/LinedList"/>
    <dgm:cxn modelId="{C7DFF83D-6534-4903-8C61-71203C0A7A2F}" type="presParOf" srcId="{ECBCACAE-CCAF-431E-B1E8-D7025C993E96}" destId="{9BA99B83-594F-452F-B25C-EB32F56B9015}" srcOrd="14" destOrd="0" presId="urn:microsoft.com/office/officeart/2008/layout/LinedList"/>
    <dgm:cxn modelId="{6C31A973-94E3-435D-B6CB-46CC706574A0}" type="presParOf" srcId="{ECBCACAE-CCAF-431E-B1E8-D7025C993E96}" destId="{8B9E73D2-E235-4772-BD6D-E1743FC914C0}" srcOrd="15" destOrd="0" presId="urn:microsoft.com/office/officeart/2008/layout/LinedList"/>
    <dgm:cxn modelId="{3AABAAF8-1353-4015-BF96-423A349EE344}" type="presParOf" srcId="{ECBCACAE-CCAF-431E-B1E8-D7025C993E96}" destId="{F292C0A0-4199-4DC0-8B6C-5082496E5D3A}" srcOrd="16" destOrd="0" presId="urn:microsoft.com/office/officeart/2008/layout/LinedList"/>
    <dgm:cxn modelId="{0C542E87-E79F-4DE2-B010-8F6D7A42D32C}" type="presParOf" srcId="{F292C0A0-4199-4DC0-8B6C-5082496E5D3A}" destId="{524FBB04-7CAA-42C1-B16D-27CCB84244FF}" srcOrd="0" destOrd="0" presId="urn:microsoft.com/office/officeart/2008/layout/LinedList"/>
    <dgm:cxn modelId="{B93D567C-F0EA-4A84-8F61-56322DB17F7F}" type="presParOf" srcId="{F292C0A0-4199-4DC0-8B6C-5082496E5D3A}" destId="{391286A8-C9FE-435E-9870-454C64726816}" srcOrd="1" destOrd="0" presId="urn:microsoft.com/office/officeart/2008/layout/LinedList"/>
    <dgm:cxn modelId="{10191975-A445-47F6-99EE-52EB15A64F11}" type="presParOf" srcId="{F292C0A0-4199-4DC0-8B6C-5082496E5D3A}" destId="{EA54F1AD-5805-45CA-8910-D7FB865F6F97}" srcOrd="2" destOrd="0" presId="urn:microsoft.com/office/officeart/2008/layout/LinedList"/>
    <dgm:cxn modelId="{6D5E4635-8143-4516-B1BC-4A6F0591C19B}" type="presParOf" srcId="{ECBCACAE-CCAF-431E-B1E8-D7025C993E96}" destId="{A4F858B8-5AB8-4713-BD6C-E9D03D35845C}" srcOrd="17" destOrd="0" presId="urn:microsoft.com/office/officeart/2008/layout/LinedList"/>
    <dgm:cxn modelId="{95DBEF4A-7A8A-497B-9675-397BD6F7A13B}" type="presParOf" srcId="{ECBCACAE-CCAF-431E-B1E8-D7025C993E96}" destId="{4EF79234-C28E-4958-B007-27B4B11FA845}" srcOrd="18" destOrd="0" presId="urn:microsoft.com/office/officeart/2008/layout/LinedList"/>
    <dgm:cxn modelId="{22C8AFE3-57F4-4585-A1AD-2B8CC4752A61}" type="presParOf" srcId="{ECBCACAE-CCAF-431E-B1E8-D7025C993E96}" destId="{EE6BF056-454E-433B-93DE-1E72AE85E69F}" srcOrd="19" destOrd="0" presId="urn:microsoft.com/office/officeart/2008/layout/LinedList"/>
    <dgm:cxn modelId="{8A18C334-89BF-44C2-B8B3-2F8E2FED1BB1}" type="presParOf" srcId="{EE6BF056-454E-433B-93DE-1E72AE85E69F}" destId="{FECBE588-389E-4BCF-8494-BD466ACD8189}" srcOrd="0" destOrd="0" presId="urn:microsoft.com/office/officeart/2008/layout/LinedList"/>
    <dgm:cxn modelId="{89436179-FB4A-4DFE-A0CD-55C05C73D3E6}" type="presParOf" srcId="{EE6BF056-454E-433B-93DE-1E72AE85E69F}" destId="{7B7013F2-EAF6-443B-A130-1DEA232EF982}" srcOrd="1" destOrd="0" presId="urn:microsoft.com/office/officeart/2008/layout/LinedList"/>
    <dgm:cxn modelId="{7FDCE67D-A8FA-455F-AC9B-51D7234B5DB5}" type="presParOf" srcId="{EE6BF056-454E-433B-93DE-1E72AE85E69F}" destId="{C52A9887-2051-49E0-8615-037F5E2B80B5}" srcOrd="2" destOrd="0" presId="urn:microsoft.com/office/officeart/2008/layout/LinedList"/>
    <dgm:cxn modelId="{55596E40-F384-4CFA-A279-693B129AC180}" type="presParOf" srcId="{ECBCACAE-CCAF-431E-B1E8-D7025C993E96}" destId="{95DCBCC6-9CF7-4CEA-B1F9-F80A34AD69C7}" srcOrd="20" destOrd="0" presId="urn:microsoft.com/office/officeart/2008/layout/LinedList"/>
    <dgm:cxn modelId="{1022F7AD-1DCD-4BF7-8F57-300C1FC324BC}" type="presParOf" srcId="{ECBCACAE-CCAF-431E-B1E8-D7025C993E96}" destId="{283D8C3D-7D1A-4535-BBBE-6D95071126FF}" srcOrd="21" destOrd="0" presId="urn:microsoft.com/office/officeart/2008/layout/LinedList"/>
    <dgm:cxn modelId="{B11C94C1-C447-4D37-ABC2-CA852049A022}" type="presParOf" srcId="{ECBCACAE-CCAF-431E-B1E8-D7025C993E96}" destId="{C1C1E7B3-36FF-49EC-967E-AAAA5B720588}" srcOrd="22" destOrd="0" presId="urn:microsoft.com/office/officeart/2008/layout/LinedList"/>
    <dgm:cxn modelId="{99D77FC4-4B8E-4B80-8ACB-71A343B6DC16}" type="presParOf" srcId="{C1C1E7B3-36FF-49EC-967E-AAAA5B720588}" destId="{FE50B6B9-4806-4704-9133-0C6C4F715D48}" srcOrd="0" destOrd="0" presId="urn:microsoft.com/office/officeart/2008/layout/LinedList"/>
    <dgm:cxn modelId="{024A97F6-5340-4F73-9614-AC55126795F7}" type="presParOf" srcId="{C1C1E7B3-36FF-49EC-967E-AAAA5B720588}" destId="{C2119F9C-DBB5-41C3-979F-9982593E01CF}" srcOrd="1" destOrd="0" presId="urn:microsoft.com/office/officeart/2008/layout/LinedList"/>
    <dgm:cxn modelId="{70ACC914-A52F-4DAD-B510-C742743D057D}" type="presParOf" srcId="{C1C1E7B3-36FF-49EC-967E-AAAA5B720588}" destId="{5D361813-B5D0-4349-96CD-9BEEE233D5D8}" srcOrd="2" destOrd="0" presId="urn:microsoft.com/office/officeart/2008/layout/LinedList"/>
    <dgm:cxn modelId="{2749D22D-17AC-40F7-9930-F00E834D74C0}" type="presParOf" srcId="{ECBCACAE-CCAF-431E-B1E8-D7025C993E96}" destId="{1308993B-760D-4A58-9CCC-2519310DDFD0}" srcOrd="23" destOrd="0" presId="urn:microsoft.com/office/officeart/2008/layout/LinedList"/>
    <dgm:cxn modelId="{6D4A55D2-7D11-4C0E-872F-46ADDC6E44EE}" type="presParOf" srcId="{ECBCACAE-CCAF-431E-B1E8-D7025C993E96}" destId="{4878010A-0B14-411A-BC93-286E5885B2D4}" srcOrd="24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9A1559-89DE-4256-AB5E-C74E1986AFEC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CBCC5F5-DA58-4AA0-A5CA-20FA6C8AF832}">
      <dgm:prSet/>
      <dgm:spPr/>
      <dgm:t>
        <a:bodyPr/>
        <a:lstStyle/>
        <a:p>
          <a:pPr algn="just"/>
          <a:r>
            <a:rPr lang="es-ES" dirty="0"/>
            <a:t>Existen unos 110 mil vocales de mesa,  designados por las Juntas Electorales. </a:t>
          </a:r>
          <a:endParaRPr lang="en-US" dirty="0"/>
        </a:p>
      </dgm:t>
    </dgm:pt>
    <dgm:pt modelId="{CADE266D-0EEC-464F-9537-00688C8C8F38}" type="parTrans" cxnId="{5097A075-88B7-4A26-8B39-98A024D23AE6}">
      <dgm:prSet/>
      <dgm:spPr/>
      <dgm:t>
        <a:bodyPr/>
        <a:lstStyle/>
        <a:p>
          <a:pPr algn="just"/>
          <a:endParaRPr lang="en-US"/>
        </a:p>
      </dgm:t>
    </dgm:pt>
    <dgm:pt modelId="{A38F52BB-82AD-4489-9838-E9925B90797A}" type="sibTrans" cxnId="{5097A075-88B7-4A26-8B39-98A024D23AE6}">
      <dgm:prSet/>
      <dgm:spPr/>
      <dgm:t>
        <a:bodyPr/>
        <a:lstStyle/>
        <a:p>
          <a:endParaRPr lang="en-US"/>
        </a:p>
      </dgm:t>
    </dgm:pt>
    <dgm:pt modelId="{BD991BD5-5A41-49FE-A0FC-1916028C1AC0}">
      <dgm:prSet/>
      <dgm:spPr/>
      <dgm:t>
        <a:bodyPr/>
        <a:lstStyle/>
        <a:p>
          <a:pPr algn="just"/>
          <a:r>
            <a:rPr lang="es-ES" dirty="0"/>
            <a:t>Los vocales se conocerán a partir del 7 de junio, mismo día en que se informarán las mesas y locales de votación. </a:t>
          </a:r>
          <a:endParaRPr lang="en-US" dirty="0"/>
        </a:p>
      </dgm:t>
    </dgm:pt>
    <dgm:pt modelId="{69301733-697B-428C-A5F0-B1FE0996F5BC}" type="parTrans" cxnId="{2410A9E3-159F-43B9-8891-7D991160D0BD}">
      <dgm:prSet/>
      <dgm:spPr/>
      <dgm:t>
        <a:bodyPr/>
        <a:lstStyle/>
        <a:p>
          <a:pPr algn="just"/>
          <a:endParaRPr lang="en-US"/>
        </a:p>
      </dgm:t>
    </dgm:pt>
    <dgm:pt modelId="{57FF65FB-6ECD-4084-856B-B8643213A1B9}" type="sibTrans" cxnId="{2410A9E3-159F-43B9-8891-7D991160D0BD}">
      <dgm:prSet/>
      <dgm:spPr/>
      <dgm:t>
        <a:bodyPr/>
        <a:lstStyle/>
        <a:p>
          <a:endParaRPr lang="en-US"/>
        </a:p>
      </dgm:t>
    </dgm:pt>
    <dgm:pt modelId="{B4E8E7FF-F560-466B-9E63-4ABB9B36825E}">
      <dgm:prSet/>
      <dgm:spPr/>
      <dgm:t>
        <a:bodyPr/>
        <a:lstStyle/>
        <a:p>
          <a:pPr algn="just"/>
          <a:r>
            <a:rPr lang="es-ES" dirty="0"/>
            <a:t>Quienes no cumplan pueden ser sancionados con multas entre 2 y 8 UTM, es decir, entre $137.296 y más de $549.184.</a:t>
          </a:r>
        </a:p>
        <a:p>
          <a:pPr algn="just"/>
          <a:r>
            <a:rPr lang="es-ES" dirty="0"/>
            <a:t>Valor UTM al 25 mayo 2025: $68.648.</a:t>
          </a:r>
          <a:endParaRPr lang="en-US" dirty="0"/>
        </a:p>
      </dgm:t>
    </dgm:pt>
    <dgm:pt modelId="{840ADF68-5232-4BA6-9081-83969AFEABD9}" type="parTrans" cxnId="{37CC8C43-8D3C-4A66-AF43-60C5A47B0D0D}">
      <dgm:prSet/>
      <dgm:spPr/>
      <dgm:t>
        <a:bodyPr/>
        <a:lstStyle/>
        <a:p>
          <a:pPr algn="just"/>
          <a:endParaRPr lang="en-US"/>
        </a:p>
      </dgm:t>
    </dgm:pt>
    <dgm:pt modelId="{6A36F603-326B-46D0-8A9D-693609364B2F}" type="sibTrans" cxnId="{37CC8C43-8D3C-4A66-AF43-60C5A47B0D0D}">
      <dgm:prSet/>
      <dgm:spPr/>
      <dgm:t>
        <a:bodyPr/>
        <a:lstStyle/>
        <a:p>
          <a:endParaRPr lang="en-US"/>
        </a:p>
      </dgm:t>
    </dgm:pt>
    <dgm:pt modelId="{D97646CE-81EC-4007-9A18-851202B1A5F3}" type="pres">
      <dgm:prSet presAssocID="{CD9A1559-89DE-4256-AB5E-C74E1986AFEC}" presName="linear" presStyleCnt="0">
        <dgm:presLayoutVars>
          <dgm:animLvl val="lvl"/>
          <dgm:resizeHandles val="exact"/>
        </dgm:presLayoutVars>
      </dgm:prSet>
      <dgm:spPr/>
    </dgm:pt>
    <dgm:pt modelId="{3ECE6458-E15F-41DB-A14A-C944668A7ABF}" type="pres">
      <dgm:prSet presAssocID="{3CBCC5F5-DA58-4AA0-A5CA-20FA6C8AF83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15318E8-F6F8-48BA-84AD-9142A35A4E4A}" type="pres">
      <dgm:prSet presAssocID="{A38F52BB-82AD-4489-9838-E9925B90797A}" presName="spacer" presStyleCnt="0"/>
      <dgm:spPr/>
    </dgm:pt>
    <dgm:pt modelId="{8E1435E9-8B59-435B-A00F-0090A61BE962}" type="pres">
      <dgm:prSet presAssocID="{BD991BD5-5A41-49FE-A0FC-1916028C1AC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4EF6358-EF51-42AD-B4F7-22AF1B73D5CB}" type="pres">
      <dgm:prSet presAssocID="{57FF65FB-6ECD-4084-856B-B8643213A1B9}" presName="spacer" presStyleCnt="0"/>
      <dgm:spPr/>
    </dgm:pt>
    <dgm:pt modelId="{E32FFB6F-F0EB-46AF-A666-EA1EC4A2D7FE}" type="pres">
      <dgm:prSet presAssocID="{B4E8E7FF-F560-466B-9E63-4ABB9B36825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000A40C-A99A-4404-92C5-B6CF478C99BA}" type="presOf" srcId="{3CBCC5F5-DA58-4AA0-A5CA-20FA6C8AF832}" destId="{3ECE6458-E15F-41DB-A14A-C944668A7ABF}" srcOrd="0" destOrd="0" presId="urn:microsoft.com/office/officeart/2005/8/layout/vList2"/>
    <dgm:cxn modelId="{37CC8C43-8D3C-4A66-AF43-60C5A47B0D0D}" srcId="{CD9A1559-89DE-4256-AB5E-C74E1986AFEC}" destId="{B4E8E7FF-F560-466B-9E63-4ABB9B36825E}" srcOrd="2" destOrd="0" parTransId="{840ADF68-5232-4BA6-9081-83969AFEABD9}" sibTransId="{6A36F603-326B-46D0-8A9D-693609364B2F}"/>
    <dgm:cxn modelId="{1AEB2C54-AC84-46D5-9ECE-7840167489DE}" type="presOf" srcId="{BD991BD5-5A41-49FE-A0FC-1916028C1AC0}" destId="{8E1435E9-8B59-435B-A00F-0090A61BE962}" srcOrd="0" destOrd="0" presId="urn:microsoft.com/office/officeart/2005/8/layout/vList2"/>
    <dgm:cxn modelId="{5097A075-88B7-4A26-8B39-98A024D23AE6}" srcId="{CD9A1559-89DE-4256-AB5E-C74E1986AFEC}" destId="{3CBCC5F5-DA58-4AA0-A5CA-20FA6C8AF832}" srcOrd="0" destOrd="0" parTransId="{CADE266D-0EEC-464F-9537-00688C8C8F38}" sibTransId="{A38F52BB-82AD-4489-9838-E9925B90797A}"/>
    <dgm:cxn modelId="{2410A9E3-159F-43B9-8891-7D991160D0BD}" srcId="{CD9A1559-89DE-4256-AB5E-C74E1986AFEC}" destId="{BD991BD5-5A41-49FE-A0FC-1916028C1AC0}" srcOrd="1" destOrd="0" parTransId="{69301733-697B-428C-A5F0-B1FE0996F5BC}" sibTransId="{57FF65FB-6ECD-4084-856B-B8643213A1B9}"/>
    <dgm:cxn modelId="{322A87EA-D88C-4E28-9703-258DE1B5E3F0}" type="presOf" srcId="{B4E8E7FF-F560-466B-9E63-4ABB9B36825E}" destId="{E32FFB6F-F0EB-46AF-A666-EA1EC4A2D7FE}" srcOrd="0" destOrd="0" presId="urn:microsoft.com/office/officeart/2005/8/layout/vList2"/>
    <dgm:cxn modelId="{9B82EDF3-93DF-4836-B3E0-5E41A3B34E30}" type="presOf" srcId="{CD9A1559-89DE-4256-AB5E-C74E1986AFEC}" destId="{D97646CE-81EC-4007-9A18-851202B1A5F3}" srcOrd="0" destOrd="0" presId="urn:microsoft.com/office/officeart/2005/8/layout/vList2"/>
    <dgm:cxn modelId="{3EAC9259-08D6-4478-BC6B-054EDB649402}" type="presParOf" srcId="{D97646CE-81EC-4007-9A18-851202B1A5F3}" destId="{3ECE6458-E15F-41DB-A14A-C944668A7ABF}" srcOrd="0" destOrd="0" presId="urn:microsoft.com/office/officeart/2005/8/layout/vList2"/>
    <dgm:cxn modelId="{6AE93331-0492-4891-BF15-00532B5750ED}" type="presParOf" srcId="{D97646CE-81EC-4007-9A18-851202B1A5F3}" destId="{715318E8-F6F8-48BA-84AD-9142A35A4E4A}" srcOrd="1" destOrd="0" presId="urn:microsoft.com/office/officeart/2005/8/layout/vList2"/>
    <dgm:cxn modelId="{87A8D51E-37F0-4466-A119-A8F17D17F2FB}" type="presParOf" srcId="{D97646CE-81EC-4007-9A18-851202B1A5F3}" destId="{8E1435E9-8B59-435B-A00F-0090A61BE962}" srcOrd="2" destOrd="0" presId="urn:microsoft.com/office/officeart/2005/8/layout/vList2"/>
    <dgm:cxn modelId="{CED307E6-3105-4E1D-AD3C-FC86C0D8E45C}" type="presParOf" srcId="{D97646CE-81EC-4007-9A18-851202B1A5F3}" destId="{94EF6358-EF51-42AD-B4F7-22AF1B73D5CB}" srcOrd="3" destOrd="0" presId="urn:microsoft.com/office/officeart/2005/8/layout/vList2"/>
    <dgm:cxn modelId="{248B49CC-DD18-4DF8-BE7F-712E8088A0DA}" type="presParOf" srcId="{D97646CE-81EC-4007-9A18-851202B1A5F3}" destId="{E32FFB6F-F0EB-46AF-A666-EA1EC4A2D7F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08ED522-174A-4822-A9C6-637D6B6432BB}" type="doc">
      <dgm:prSet loTypeId="urn:microsoft.com/office/officeart/2017/3/layout/DropPinTimeline" loCatId="process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F8D314C-3DE7-4B3B-B579-9686D3398D2D}">
      <dgm:prSet custT="1"/>
      <dgm:spPr/>
      <dgm:t>
        <a:bodyPr/>
        <a:lstStyle/>
        <a:p>
          <a:pPr>
            <a:defRPr b="1"/>
          </a:pPr>
          <a:r>
            <a:rPr lang="en-US" sz="2400" dirty="0"/>
            <a:t>Domingo 16 </a:t>
          </a:r>
        </a:p>
        <a:p>
          <a:pPr>
            <a:defRPr b="1"/>
          </a:pPr>
          <a:r>
            <a:rPr lang="en-US" sz="2400" dirty="0"/>
            <a:t>Nov.  2025</a:t>
          </a:r>
        </a:p>
      </dgm:t>
    </dgm:pt>
    <dgm:pt modelId="{55BF6A4D-428D-4E8B-8214-DBFFB8A12D3D}" type="parTrans" cxnId="{5FE2FD18-BF37-44BF-A6F2-2AE542A1E2DA}">
      <dgm:prSet/>
      <dgm:spPr/>
      <dgm:t>
        <a:bodyPr/>
        <a:lstStyle/>
        <a:p>
          <a:endParaRPr lang="en-US"/>
        </a:p>
      </dgm:t>
    </dgm:pt>
    <dgm:pt modelId="{9B3A00A2-AE0B-48FD-B2A6-0AA765B4488B}" type="sibTrans" cxnId="{5FE2FD18-BF37-44BF-A6F2-2AE542A1E2DA}">
      <dgm:prSet/>
      <dgm:spPr/>
      <dgm:t>
        <a:bodyPr/>
        <a:lstStyle/>
        <a:p>
          <a:endParaRPr lang="en-US"/>
        </a:p>
      </dgm:t>
    </dgm:pt>
    <dgm:pt modelId="{7B8C86EF-C791-435D-BE0B-C3D2A586D0F4}">
      <dgm:prSet custT="1"/>
      <dgm:spPr/>
      <dgm:t>
        <a:bodyPr/>
        <a:lstStyle/>
        <a:p>
          <a:pPr algn="just"/>
          <a:r>
            <a:rPr lang="en-US" sz="2000" dirty="0" err="1"/>
            <a:t>Será</a:t>
          </a:r>
          <a:r>
            <a:rPr lang="en-US" sz="2000" dirty="0"/>
            <a:t> </a:t>
          </a:r>
          <a:r>
            <a:rPr lang="en-US" sz="2000" dirty="0" err="1"/>
            <a:t>en</a:t>
          </a:r>
          <a:r>
            <a:rPr lang="en-US" sz="2000" dirty="0"/>
            <a:t> conjunto </a:t>
          </a:r>
        </a:p>
        <a:p>
          <a:pPr algn="just"/>
          <a:r>
            <a:rPr lang="en-US" sz="2000" dirty="0"/>
            <a:t>con las </a:t>
          </a:r>
          <a:r>
            <a:rPr lang="en-US" sz="2000" dirty="0" err="1"/>
            <a:t>elecciones</a:t>
          </a:r>
          <a:r>
            <a:rPr lang="en-US" sz="2000" dirty="0"/>
            <a:t> </a:t>
          </a:r>
          <a:r>
            <a:rPr lang="en-US" sz="2000" dirty="0" err="1"/>
            <a:t>parlamentarias</a:t>
          </a:r>
          <a:r>
            <a:rPr lang="en-US" sz="2000" dirty="0"/>
            <a:t>.</a:t>
          </a:r>
        </a:p>
      </dgm:t>
    </dgm:pt>
    <dgm:pt modelId="{89151812-A085-41F3-9A3D-4C67A4DF9652}" type="parTrans" cxnId="{7820465D-DAB1-4D87-95B2-7A0C8B121FFA}">
      <dgm:prSet/>
      <dgm:spPr/>
      <dgm:t>
        <a:bodyPr/>
        <a:lstStyle/>
        <a:p>
          <a:endParaRPr lang="en-US"/>
        </a:p>
      </dgm:t>
    </dgm:pt>
    <dgm:pt modelId="{757B142B-012E-46B7-93DB-0971516A35A6}" type="sibTrans" cxnId="{7820465D-DAB1-4D87-95B2-7A0C8B121FFA}">
      <dgm:prSet/>
      <dgm:spPr/>
      <dgm:t>
        <a:bodyPr/>
        <a:lstStyle/>
        <a:p>
          <a:endParaRPr lang="en-US"/>
        </a:p>
      </dgm:t>
    </dgm:pt>
    <dgm:pt modelId="{CFF286A1-C9CB-422A-8F16-506D2D751FC0}">
      <dgm:prSet custT="1"/>
      <dgm:spPr/>
      <dgm:t>
        <a:bodyPr/>
        <a:lstStyle/>
        <a:p>
          <a:pPr>
            <a:defRPr b="1"/>
          </a:pPr>
          <a:r>
            <a:rPr lang="en-US" sz="2400" dirty="0"/>
            <a:t>Domingo 14 </a:t>
          </a:r>
          <a:r>
            <a:rPr lang="en-US" sz="2400" dirty="0" err="1"/>
            <a:t>Dic</a:t>
          </a:r>
          <a:r>
            <a:rPr lang="en-US" sz="2400" dirty="0"/>
            <a:t>. 2025</a:t>
          </a:r>
        </a:p>
      </dgm:t>
    </dgm:pt>
    <dgm:pt modelId="{B9728C23-776C-416F-9696-4763D5BDC652}" type="sibTrans" cxnId="{BB051A17-CFC0-426B-B614-BECC2441D31A}">
      <dgm:prSet/>
      <dgm:spPr/>
      <dgm:t>
        <a:bodyPr/>
        <a:lstStyle/>
        <a:p>
          <a:endParaRPr lang="en-US"/>
        </a:p>
      </dgm:t>
    </dgm:pt>
    <dgm:pt modelId="{D130E02C-2AB9-4007-AD33-98DEB4007EC6}" type="parTrans" cxnId="{BB051A17-CFC0-426B-B614-BECC2441D31A}">
      <dgm:prSet/>
      <dgm:spPr/>
      <dgm:t>
        <a:bodyPr/>
        <a:lstStyle/>
        <a:p>
          <a:endParaRPr lang="en-US"/>
        </a:p>
      </dgm:t>
    </dgm:pt>
    <dgm:pt modelId="{2E3D586F-6B9B-4BA8-9FF8-48357517CA18}">
      <dgm:prSet custT="1"/>
      <dgm:spPr/>
      <dgm:t>
        <a:bodyPr/>
        <a:lstStyle/>
        <a:p>
          <a:pPr algn="just"/>
          <a:r>
            <a:rPr lang="en-US" sz="2000" dirty="0"/>
            <a:t>2da </a:t>
          </a:r>
          <a:r>
            <a:rPr lang="en-US" sz="2000" dirty="0" err="1"/>
            <a:t>vuelta</a:t>
          </a:r>
          <a:r>
            <a:rPr lang="en-US" sz="2000" dirty="0"/>
            <a:t> electoral:</a:t>
          </a:r>
        </a:p>
      </dgm:t>
    </dgm:pt>
    <dgm:pt modelId="{DDC027A3-B0C0-4A54-B9B0-461411B272CC}" type="sibTrans" cxnId="{45930FD7-711C-41AB-BAE4-C805A67C9725}">
      <dgm:prSet/>
      <dgm:spPr/>
      <dgm:t>
        <a:bodyPr/>
        <a:lstStyle/>
        <a:p>
          <a:endParaRPr lang="en-US"/>
        </a:p>
      </dgm:t>
    </dgm:pt>
    <dgm:pt modelId="{32DB654A-53C2-47C8-B604-F6663F798E43}" type="parTrans" cxnId="{45930FD7-711C-41AB-BAE4-C805A67C9725}">
      <dgm:prSet/>
      <dgm:spPr/>
      <dgm:t>
        <a:bodyPr/>
        <a:lstStyle/>
        <a:p>
          <a:endParaRPr lang="en-US"/>
        </a:p>
      </dgm:t>
    </dgm:pt>
    <dgm:pt modelId="{CCCC4D41-DAC1-40EF-A4F3-290B9625C239}" type="pres">
      <dgm:prSet presAssocID="{E08ED522-174A-4822-A9C6-637D6B6432BB}" presName="root" presStyleCnt="0">
        <dgm:presLayoutVars>
          <dgm:chMax/>
          <dgm:chPref/>
          <dgm:animLvl val="lvl"/>
        </dgm:presLayoutVars>
      </dgm:prSet>
      <dgm:spPr/>
    </dgm:pt>
    <dgm:pt modelId="{DF88EBC1-E3A8-4971-898D-395E0395F4FE}" type="pres">
      <dgm:prSet presAssocID="{E08ED522-174A-4822-A9C6-637D6B6432BB}" presName="divider" presStyleLbl="fgAcc1" presStyleIdx="0" presStyleCnt="3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055E0E65-B04E-4868-8FFB-CC01DEDCD1CB}" type="pres">
      <dgm:prSet presAssocID="{E08ED522-174A-4822-A9C6-637D6B6432BB}" presName="nodes" presStyleCnt="0">
        <dgm:presLayoutVars>
          <dgm:chMax/>
          <dgm:chPref/>
          <dgm:animLvl val="lvl"/>
        </dgm:presLayoutVars>
      </dgm:prSet>
      <dgm:spPr/>
    </dgm:pt>
    <dgm:pt modelId="{FDCDF669-7D9F-4D85-8210-D381C01FAD48}" type="pres">
      <dgm:prSet presAssocID="{BF8D314C-3DE7-4B3B-B579-9686D3398D2D}" presName="composite1" presStyleCnt="0"/>
      <dgm:spPr/>
    </dgm:pt>
    <dgm:pt modelId="{455BA7B3-3CE3-4AFE-BF73-788A61987689}" type="pres">
      <dgm:prSet presAssocID="{BF8D314C-3DE7-4B3B-B579-9686D3398D2D}" presName="ConnectorPoint1" presStyleLbl="lnNode1" presStyleIdx="0" presStyleCnt="2"/>
      <dgm:spPr/>
    </dgm:pt>
    <dgm:pt modelId="{6A6D48FA-A12E-4A9B-BB6F-D177CF3BEEF7}" type="pres">
      <dgm:prSet presAssocID="{BF8D314C-3DE7-4B3B-B579-9686D3398D2D}" presName="DropPinPlaceHolder1" presStyleCnt="0"/>
      <dgm:spPr/>
    </dgm:pt>
    <dgm:pt modelId="{8E68585D-F632-421A-8E8D-51E641708CB3}" type="pres">
      <dgm:prSet presAssocID="{BF8D314C-3DE7-4B3B-B579-9686D3398D2D}" presName="DropPin1" presStyleLbl="alignNode1" presStyleIdx="0" presStyleCnt="2"/>
      <dgm:spPr/>
    </dgm:pt>
    <dgm:pt modelId="{3B612D35-2F7C-4520-B823-3409D5F400E6}" type="pres">
      <dgm:prSet presAssocID="{BF8D314C-3DE7-4B3B-B579-9686D3398D2D}" presName="Ellipse1" presStyleLbl="fgAcc1" presStyleIdx="1" presStyleCnt="3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6CDC3B73-83B1-470F-9C37-676E7431C74C}" type="pres">
      <dgm:prSet presAssocID="{BF8D314C-3DE7-4B3B-B579-9686D3398D2D}" presName="L2TextContainer1" presStyleLbl="revTx" presStyleIdx="0" presStyleCnt="4" custScaleX="141886" custLinFactNeighborX="27591" custLinFactNeighborY="-628">
        <dgm:presLayoutVars>
          <dgm:bulletEnabled val="1"/>
        </dgm:presLayoutVars>
      </dgm:prSet>
      <dgm:spPr/>
    </dgm:pt>
    <dgm:pt modelId="{B577043F-AAF4-4520-8809-6671472EF477}" type="pres">
      <dgm:prSet presAssocID="{BF8D314C-3DE7-4B3B-B579-9686D3398D2D}" presName="L1TextContainer1" presStyleLbl="revTx" presStyleIdx="1" presStyleCnt="4" custScaleX="235051" custLinFactNeighborX="71735" custLinFactNeighborY="-24862">
        <dgm:presLayoutVars>
          <dgm:chMax val="1"/>
          <dgm:chPref val="1"/>
          <dgm:bulletEnabled val="1"/>
        </dgm:presLayoutVars>
      </dgm:prSet>
      <dgm:spPr/>
    </dgm:pt>
    <dgm:pt modelId="{0409349C-79B9-42BB-AA2B-222EF93E8F9D}" type="pres">
      <dgm:prSet presAssocID="{BF8D314C-3DE7-4B3B-B579-9686D3398D2D}" presName="ConnectLine1" presStyleLbl="sibTrans1D1" presStyleIdx="0" presStyleCnt="2"/>
      <dgm:spPr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60585CFB-92E3-4F37-9A9F-D1207077C2A4}" type="pres">
      <dgm:prSet presAssocID="{BF8D314C-3DE7-4B3B-B579-9686D3398D2D}" presName="EmptyPlaceHolder1" presStyleCnt="0"/>
      <dgm:spPr/>
    </dgm:pt>
    <dgm:pt modelId="{97D27F77-5A03-4706-82B7-21FE9A7FA1FD}" type="pres">
      <dgm:prSet presAssocID="{9B3A00A2-AE0B-48FD-B2A6-0AA765B4488B}" presName="spaceBetweenRectangles1" presStyleCnt="0"/>
      <dgm:spPr/>
    </dgm:pt>
    <dgm:pt modelId="{DAE7E25F-E5D0-48DC-BD6D-9379A118280D}" type="pres">
      <dgm:prSet presAssocID="{CFF286A1-C9CB-422A-8F16-506D2D751FC0}" presName="composite1" presStyleCnt="0"/>
      <dgm:spPr/>
    </dgm:pt>
    <dgm:pt modelId="{0D9C4F0F-9684-485D-AE10-812518BCC635}" type="pres">
      <dgm:prSet presAssocID="{CFF286A1-C9CB-422A-8F16-506D2D751FC0}" presName="ConnectorPoint1" presStyleLbl="lnNode1" presStyleIdx="1" presStyleCnt="2"/>
      <dgm:spPr/>
    </dgm:pt>
    <dgm:pt modelId="{6F45588D-040E-4785-8117-49C522D7A69A}" type="pres">
      <dgm:prSet presAssocID="{CFF286A1-C9CB-422A-8F16-506D2D751FC0}" presName="DropPinPlaceHolder1" presStyleCnt="0"/>
      <dgm:spPr/>
    </dgm:pt>
    <dgm:pt modelId="{07926350-81A1-4585-BDE2-0CDE5340E97D}" type="pres">
      <dgm:prSet presAssocID="{CFF286A1-C9CB-422A-8F16-506D2D751FC0}" presName="DropPin1" presStyleLbl="alignNode1" presStyleIdx="1" presStyleCnt="2"/>
      <dgm:spPr/>
    </dgm:pt>
    <dgm:pt modelId="{D02F4A57-DA0B-49F0-8ABD-D116B3CDE9E6}" type="pres">
      <dgm:prSet presAssocID="{CFF286A1-C9CB-422A-8F16-506D2D751FC0}" presName="Ellipse1" presStyleLbl="fgAcc1" presStyleIdx="2" presStyleCnt="3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EDE3DF69-246A-408B-BCCE-C461965D1C9E}" type="pres">
      <dgm:prSet presAssocID="{CFF286A1-C9CB-422A-8F16-506D2D751FC0}" presName="L2TextContainer1" presStyleLbl="revTx" presStyleIdx="2" presStyleCnt="4" custLinFactNeighborX="-6910" custLinFactNeighborY="24248">
        <dgm:presLayoutVars>
          <dgm:bulletEnabled val="1"/>
        </dgm:presLayoutVars>
      </dgm:prSet>
      <dgm:spPr/>
    </dgm:pt>
    <dgm:pt modelId="{1D8ED3DD-099B-4F60-913C-98932EEB66DD}" type="pres">
      <dgm:prSet presAssocID="{CFF286A1-C9CB-422A-8F16-506D2D751FC0}" presName="L1TextContainer1" presStyleLbl="revTx" presStyleIdx="3" presStyleCnt="4" custScaleX="121099" custLinFactY="11969" custLinFactNeighborX="4148" custLinFactNeighborY="100000">
        <dgm:presLayoutVars>
          <dgm:chMax val="1"/>
          <dgm:chPref val="1"/>
          <dgm:bulletEnabled val="1"/>
        </dgm:presLayoutVars>
      </dgm:prSet>
      <dgm:spPr/>
    </dgm:pt>
    <dgm:pt modelId="{C2615503-E4E5-4110-8A69-5436AEABAA42}" type="pres">
      <dgm:prSet presAssocID="{CFF286A1-C9CB-422A-8F16-506D2D751FC0}" presName="ConnectLine1" presStyleLbl="sibTrans1D1" presStyleIdx="1" presStyleCnt="2"/>
      <dgm:spPr>
        <a:noFill/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dash"/>
          <a:miter lim="800000"/>
        </a:ln>
        <a:effectLst/>
      </dgm:spPr>
    </dgm:pt>
    <dgm:pt modelId="{1BFF897B-521A-4BAE-A8AC-A1690ADDA469}" type="pres">
      <dgm:prSet presAssocID="{CFF286A1-C9CB-422A-8F16-506D2D751FC0}" presName="EmptyPlaceHolder1" presStyleCnt="0"/>
      <dgm:spPr/>
    </dgm:pt>
  </dgm:ptLst>
  <dgm:cxnLst>
    <dgm:cxn modelId="{E86C7F15-6E2D-48E6-9CD7-22BE6A5B2BBA}" type="presOf" srcId="{BF8D314C-3DE7-4B3B-B579-9686D3398D2D}" destId="{B577043F-AAF4-4520-8809-6671472EF477}" srcOrd="0" destOrd="0" presId="urn:microsoft.com/office/officeart/2017/3/layout/DropPinTimeline"/>
    <dgm:cxn modelId="{BB051A17-CFC0-426B-B614-BECC2441D31A}" srcId="{E08ED522-174A-4822-A9C6-637D6B6432BB}" destId="{CFF286A1-C9CB-422A-8F16-506D2D751FC0}" srcOrd="1" destOrd="0" parTransId="{D130E02C-2AB9-4007-AD33-98DEB4007EC6}" sibTransId="{B9728C23-776C-416F-9696-4763D5BDC652}"/>
    <dgm:cxn modelId="{5FE2FD18-BF37-44BF-A6F2-2AE542A1E2DA}" srcId="{E08ED522-174A-4822-A9C6-637D6B6432BB}" destId="{BF8D314C-3DE7-4B3B-B579-9686D3398D2D}" srcOrd="0" destOrd="0" parTransId="{55BF6A4D-428D-4E8B-8214-DBFFB8A12D3D}" sibTransId="{9B3A00A2-AE0B-48FD-B2A6-0AA765B4488B}"/>
    <dgm:cxn modelId="{09659019-8AF0-4A98-8786-15A77FA8E478}" type="presOf" srcId="{2E3D586F-6B9B-4BA8-9FF8-48357517CA18}" destId="{EDE3DF69-246A-408B-BCCE-C461965D1C9E}" srcOrd="0" destOrd="0" presId="urn:microsoft.com/office/officeart/2017/3/layout/DropPinTimeline"/>
    <dgm:cxn modelId="{7820465D-DAB1-4D87-95B2-7A0C8B121FFA}" srcId="{BF8D314C-3DE7-4B3B-B579-9686D3398D2D}" destId="{7B8C86EF-C791-435D-BE0B-C3D2A586D0F4}" srcOrd="0" destOrd="0" parTransId="{89151812-A085-41F3-9A3D-4C67A4DF9652}" sibTransId="{757B142B-012E-46B7-93DB-0971516A35A6}"/>
    <dgm:cxn modelId="{A905A673-5139-4B09-8E96-CA2637C2BEA9}" type="presOf" srcId="{7B8C86EF-C791-435D-BE0B-C3D2A586D0F4}" destId="{6CDC3B73-83B1-470F-9C37-676E7431C74C}" srcOrd="0" destOrd="0" presId="urn:microsoft.com/office/officeart/2017/3/layout/DropPinTimeline"/>
    <dgm:cxn modelId="{28008E88-9E5C-4E2F-851C-44221596EC4C}" type="presOf" srcId="{E08ED522-174A-4822-A9C6-637D6B6432BB}" destId="{CCCC4D41-DAC1-40EF-A4F3-290B9625C239}" srcOrd="0" destOrd="0" presId="urn:microsoft.com/office/officeart/2017/3/layout/DropPinTimeline"/>
    <dgm:cxn modelId="{62A8BEAD-CC7D-47B4-853C-863C2369C920}" type="presOf" srcId="{CFF286A1-C9CB-422A-8F16-506D2D751FC0}" destId="{1D8ED3DD-099B-4F60-913C-98932EEB66DD}" srcOrd="0" destOrd="0" presId="urn:microsoft.com/office/officeart/2017/3/layout/DropPinTimeline"/>
    <dgm:cxn modelId="{45930FD7-711C-41AB-BAE4-C805A67C9725}" srcId="{CFF286A1-C9CB-422A-8F16-506D2D751FC0}" destId="{2E3D586F-6B9B-4BA8-9FF8-48357517CA18}" srcOrd="0" destOrd="0" parTransId="{32DB654A-53C2-47C8-B604-F6663F798E43}" sibTransId="{DDC027A3-B0C0-4A54-B9B0-461411B272CC}"/>
    <dgm:cxn modelId="{EDF2A858-500E-4B38-96B8-755A7624D4FD}" type="presParOf" srcId="{CCCC4D41-DAC1-40EF-A4F3-290B9625C239}" destId="{DF88EBC1-E3A8-4971-898D-395E0395F4FE}" srcOrd="0" destOrd="0" presId="urn:microsoft.com/office/officeart/2017/3/layout/DropPinTimeline"/>
    <dgm:cxn modelId="{2B5E4815-987A-4C39-AF99-ABB7E43E3BE9}" type="presParOf" srcId="{CCCC4D41-DAC1-40EF-A4F3-290B9625C239}" destId="{055E0E65-B04E-4868-8FFB-CC01DEDCD1CB}" srcOrd="1" destOrd="0" presId="urn:microsoft.com/office/officeart/2017/3/layout/DropPinTimeline"/>
    <dgm:cxn modelId="{DFCB36EA-BE49-4360-8E43-BD7AECA47FE5}" type="presParOf" srcId="{055E0E65-B04E-4868-8FFB-CC01DEDCD1CB}" destId="{FDCDF669-7D9F-4D85-8210-D381C01FAD48}" srcOrd="0" destOrd="0" presId="urn:microsoft.com/office/officeart/2017/3/layout/DropPinTimeline"/>
    <dgm:cxn modelId="{D401C85A-A742-4B27-A018-CAF8789F2DB1}" type="presParOf" srcId="{FDCDF669-7D9F-4D85-8210-D381C01FAD48}" destId="{455BA7B3-3CE3-4AFE-BF73-788A61987689}" srcOrd="0" destOrd="0" presId="urn:microsoft.com/office/officeart/2017/3/layout/DropPinTimeline"/>
    <dgm:cxn modelId="{4032863E-E908-4A16-B5C6-11D28978120F}" type="presParOf" srcId="{FDCDF669-7D9F-4D85-8210-D381C01FAD48}" destId="{6A6D48FA-A12E-4A9B-BB6F-D177CF3BEEF7}" srcOrd="1" destOrd="0" presId="urn:microsoft.com/office/officeart/2017/3/layout/DropPinTimeline"/>
    <dgm:cxn modelId="{1823FCB3-B3F6-492F-940A-8AEA9A6E5418}" type="presParOf" srcId="{6A6D48FA-A12E-4A9B-BB6F-D177CF3BEEF7}" destId="{8E68585D-F632-421A-8E8D-51E641708CB3}" srcOrd="0" destOrd="0" presId="urn:microsoft.com/office/officeart/2017/3/layout/DropPinTimeline"/>
    <dgm:cxn modelId="{D6CADD60-59F7-43C9-88E0-79A1103BFBCB}" type="presParOf" srcId="{6A6D48FA-A12E-4A9B-BB6F-D177CF3BEEF7}" destId="{3B612D35-2F7C-4520-B823-3409D5F400E6}" srcOrd="1" destOrd="0" presId="urn:microsoft.com/office/officeart/2017/3/layout/DropPinTimeline"/>
    <dgm:cxn modelId="{E5D13F44-EF60-4A55-A8E2-9C90033C2D91}" type="presParOf" srcId="{FDCDF669-7D9F-4D85-8210-D381C01FAD48}" destId="{6CDC3B73-83B1-470F-9C37-676E7431C74C}" srcOrd="2" destOrd="0" presId="urn:microsoft.com/office/officeart/2017/3/layout/DropPinTimeline"/>
    <dgm:cxn modelId="{3614DE76-8D6C-4BCF-8DC1-A7B590E9799C}" type="presParOf" srcId="{FDCDF669-7D9F-4D85-8210-D381C01FAD48}" destId="{B577043F-AAF4-4520-8809-6671472EF477}" srcOrd="3" destOrd="0" presId="urn:microsoft.com/office/officeart/2017/3/layout/DropPinTimeline"/>
    <dgm:cxn modelId="{FC4DEDD3-571B-47FD-9A60-397C1A20B636}" type="presParOf" srcId="{FDCDF669-7D9F-4D85-8210-D381C01FAD48}" destId="{0409349C-79B9-42BB-AA2B-222EF93E8F9D}" srcOrd="4" destOrd="0" presId="urn:microsoft.com/office/officeart/2017/3/layout/DropPinTimeline"/>
    <dgm:cxn modelId="{B3672773-02F7-47D7-9FD2-561F85797F67}" type="presParOf" srcId="{FDCDF669-7D9F-4D85-8210-D381C01FAD48}" destId="{60585CFB-92E3-4F37-9A9F-D1207077C2A4}" srcOrd="5" destOrd="0" presId="urn:microsoft.com/office/officeart/2017/3/layout/DropPinTimeline"/>
    <dgm:cxn modelId="{40739DC3-05A7-421F-8E5C-3C7F9717122F}" type="presParOf" srcId="{055E0E65-B04E-4868-8FFB-CC01DEDCD1CB}" destId="{97D27F77-5A03-4706-82B7-21FE9A7FA1FD}" srcOrd="1" destOrd="0" presId="urn:microsoft.com/office/officeart/2017/3/layout/DropPinTimeline"/>
    <dgm:cxn modelId="{194BFCD5-72AC-46F9-B774-D65E02ADCF99}" type="presParOf" srcId="{055E0E65-B04E-4868-8FFB-CC01DEDCD1CB}" destId="{DAE7E25F-E5D0-48DC-BD6D-9379A118280D}" srcOrd="2" destOrd="0" presId="urn:microsoft.com/office/officeart/2017/3/layout/DropPinTimeline"/>
    <dgm:cxn modelId="{0BD3C6A9-0004-482C-A88A-AAEF764D0D16}" type="presParOf" srcId="{DAE7E25F-E5D0-48DC-BD6D-9379A118280D}" destId="{0D9C4F0F-9684-485D-AE10-812518BCC635}" srcOrd="0" destOrd="0" presId="urn:microsoft.com/office/officeart/2017/3/layout/DropPinTimeline"/>
    <dgm:cxn modelId="{B8E90CCF-7DA9-4856-94FF-D1CE13FE1009}" type="presParOf" srcId="{DAE7E25F-E5D0-48DC-BD6D-9379A118280D}" destId="{6F45588D-040E-4785-8117-49C522D7A69A}" srcOrd="1" destOrd="0" presId="urn:microsoft.com/office/officeart/2017/3/layout/DropPinTimeline"/>
    <dgm:cxn modelId="{1371EE3B-8224-4415-BB0C-2355201CA06B}" type="presParOf" srcId="{6F45588D-040E-4785-8117-49C522D7A69A}" destId="{07926350-81A1-4585-BDE2-0CDE5340E97D}" srcOrd="0" destOrd="0" presId="urn:microsoft.com/office/officeart/2017/3/layout/DropPinTimeline"/>
    <dgm:cxn modelId="{9962C860-AAFC-4382-9CF5-787296472D52}" type="presParOf" srcId="{6F45588D-040E-4785-8117-49C522D7A69A}" destId="{D02F4A57-DA0B-49F0-8ABD-D116B3CDE9E6}" srcOrd="1" destOrd="0" presId="urn:microsoft.com/office/officeart/2017/3/layout/DropPinTimeline"/>
    <dgm:cxn modelId="{602A34CA-BB8C-4E15-A365-ED561DD5AF7D}" type="presParOf" srcId="{DAE7E25F-E5D0-48DC-BD6D-9379A118280D}" destId="{EDE3DF69-246A-408B-BCCE-C461965D1C9E}" srcOrd="2" destOrd="0" presId="urn:microsoft.com/office/officeart/2017/3/layout/DropPinTimeline"/>
    <dgm:cxn modelId="{558C06E7-291B-4DA6-A406-792670CEDBD8}" type="presParOf" srcId="{DAE7E25F-E5D0-48DC-BD6D-9379A118280D}" destId="{1D8ED3DD-099B-4F60-913C-98932EEB66DD}" srcOrd="3" destOrd="0" presId="urn:microsoft.com/office/officeart/2017/3/layout/DropPinTimeline"/>
    <dgm:cxn modelId="{E88A4E6C-6C9D-460E-A33B-B075823CEEE2}" type="presParOf" srcId="{DAE7E25F-E5D0-48DC-BD6D-9379A118280D}" destId="{C2615503-E4E5-4110-8A69-5436AEABAA42}" srcOrd="4" destOrd="0" presId="urn:microsoft.com/office/officeart/2017/3/layout/DropPinTimeline"/>
    <dgm:cxn modelId="{B72C24FD-235D-4D47-9585-288EC24C21EA}" type="presParOf" srcId="{DAE7E25F-E5D0-48DC-BD6D-9379A118280D}" destId="{1BFF897B-521A-4BAE-A8AC-A1690ADDA469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E38C65-D10D-48CD-A32F-0623F021BD82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9484497-B869-46AF-B6EB-D42C8B8A5267}">
      <dgm:prSet/>
      <dgm:spPr/>
      <dgm:t>
        <a:bodyPr/>
        <a:lstStyle/>
        <a:p>
          <a:pPr algn="just"/>
          <a:r>
            <a:rPr lang="es-ES" dirty="0"/>
            <a:t>Se renovará por completo la Cámara de Diputadas y Diputados.</a:t>
          </a:r>
          <a:endParaRPr lang="en-US" dirty="0"/>
        </a:p>
      </dgm:t>
    </dgm:pt>
    <dgm:pt modelId="{B374C7AE-9DF5-4B6C-A214-B977F8A7BD64}" type="parTrans" cxnId="{F3330CD4-BD24-43DB-B17D-27E2F3260B6A}">
      <dgm:prSet/>
      <dgm:spPr/>
      <dgm:t>
        <a:bodyPr/>
        <a:lstStyle/>
        <a:p>
          <a:pPr algn="just"/>
          <a:endParaRPr lang="en-US"/>
        </a:p>
      </dgm:t>
    </dgm:pt>
    <dgm:pt modelId="{354B0B2A-8FA3-4AE1-BE7A-223CD0382A7C}" type="sibTrans" cxnId="{F3330CD4-BD24-43DB-B17D-27E2F3260B6A}">
      <dgm:prSet/>
      <dgm:spPr/>
      <dgm:t>
        <a:bodyPr/>
        <a:lstStyle/>
        <a:p>
          <a:pPr algn="just"/>
          <a:endParaRPr lang="en-US"/>
        </a:p>
      </dgm:t>
    </dgm:pt>
    <dgm:pt modelId="{CCE2C760-D94F-4097-B780-1592C03DB2B2}">
      <dgm:prSet/>
      <dgm:spPr/>
      <dgm:t>
        <a:bodyPr/>
        <a:lstStyle/>
        <a:p>
          <a:pPr algn="just"/>
          <a:r>
            <a:rPr lang="es-ES" dirty="0"/>
            <a:t>Se elegirán 23 senadores de las circunscripciones de:</a:t>
          </a:r>
          <a:endParaRPr lang="en-US" dirty="0"/>
        </a:p>
      </dgm:t>
    </dgm:pt>
    <dgm:pt modelId="{56B70669-DD3A-4059-B99C-2AD42BC53C6B}" type="parTrans" cxnId="{DF563902-4342-4D72-AF7E-C13E28D53E11}">
      <dgm:prSet/>
      <dgm:spPr/>
      <dgm:t>
        <a:bodyPr/>
        <a:lstStyle/>
        <a:p>
          <a:pPr algn="just"/>
          <a:endParaRPr lang="en-US"/>
        </a:p>
      </dgm:t>
    </dgm:pt>
    <dgm:pt modelId="{9768F5C9-9B4C-4717-B489-2AE2429D99BE}" type="sibTrans" cxnId="{DF563902-4342-4D72-AF7E-C13E28D53E11}">
      <dgm:prSet/>
      <dgm:spPr/>
      <dgm:t>
        <a:bodyPr/>
        <a:lstStyle/>
        <a:p>
          <a:pPr algn="just"/>
          <a:endParaRPr lang="en-US"/>
        </a:p>
      </dgm:t>
    </dgm:pt>
    <dgm:pt modelId="{21BC5583-49E3-4201-BEDE-6CDAE67B92FD}">
      <dgm:prSet/>
      <dgm:spPr/>
      <dgm:t>
        <a:bodyPr/>
        <a:lstStyle/>
        <a:p>
          <a:pPr algn="just"/>
          <a:r>
            <a:rPr lang="es-ES" dirty="0"/>
            <a:t>I de Arica y Parinacota</a:t>
          </a:r>
          <a:endParaRPr lang="en-US" dirty="0"/>
        </a:p>
      </dgm:t>
    </dgm:pt>
    <dgm:pt modelId="{260529FC-98A6-451B-90C4-0AE53B5B807E}" type="parTrans" cxnId="{AEDAD086-7F19-4B09-B258-05EBE2C3875E}">
      <dgm:prSet/>
      <dgm:spPr/>
      <dgm:t>
        <a:bodyPr/>
        <a:lstStyle/>
        <a:p>
          <a:pPr algn="just"/>
          <a:endParaRPr lang="en-US"/>
        </a:p>
      </dgm:t>
    </dgm:pt>
    <dgm:pt modelId="{F6728745-5F61-4D2E-99D5-FB180C5FBF59}" type="sibTrans" cxnId="{AEDAD086-7F19-4B09-B258-05EBE2C3875E}">
      <dgm:prSet/>
      <dgm:spPr/>
      <dgm:t>
        <a:bodyPr/>
        <a:lstStyle/>
        <a:p>
          <a:pPr algn="just"/>
          <a:endParaRPr lang="en-US"/>
        </a:p>
      </dgm:t>
    </dgm:pt>
    <dgm:pt modelId="{AF8FA53A-076B-4400-AD3B-F6282B30027A}">
      <dgm:prSet/>
      <dgm:spPr/>
      <dgm:t>
        <a:bodyPr/>
        <a:lstStyle/>
        <a:p>
          <a:pPr algn="just"/>
          <a:r>
            <a:rPr lang="es-ES"/>
            <a:t>II de Tarapacá</a:t>
          </a:r>
          <a:endParaRPr lang="en-US"/>
        </a:p>
      </dgm:t>
    </dgm:pt>
    <dgm:pt modelId="{7CFFD63D-257D-4D25-BA18-91CEAF363CE3}" type="parTrans" cxnId="{A55CDB4E-8E26-4C16-AD94-1D057C2FC96C}">
      <dgm:prSet/>
      <dgm:spPr/>
      <dgm:t>
        <a:bodyPr/>
        <a:lstStyle/>
        <a:p>
          <a:pPr algn="just"/>
          <a:endParaRPr lang="en-US"/>
        </a:p>
      </dgm:t>
    </dgm:pt>
    <dgm:pt modelId="{D287BB3B-FB72-4D37-A0F0-798A68403FDC}" type="sibTrans" cxnId="{A55CDB4E-8E26-4C16-AD94-1D057C2FC96C}">
      <dgm:prSet/>
      <dgm:spPr/>
      <dgm:t>
        <a:bodyPr/>
        <a:lstStyle/>
        <a:p>
          <a:pPr algn="just"/>
          <a:endParaRPr lang="en-US"/>
        </a:p>
      </dgm:t>
    </dgm:pt>
    <dgm:pt modelId="{4CFE945C-E4DB-416B-BD67-B075FEC2AB36}">
      <dgm:prSet/>
      <dgm:spPr/>
      <dgm:t>
        <a:bodyPr/>
        <a:lstStyle/>
        <a:p>
          <a:pPr algn="just"/>
          <a:r>
            <a:rPr lang="es-ES"/>
            <a:t>IV de Atacama</a:t>
          </a:r>
          <a:endParaRPr lang="en-US"/>
        </a:p>
      </dgm:t>
    </dgm:pt>
    <dgm:pt modelId="{F2C305BC-2BD1-4C75-B685-FB2BC50F6B69}" type="parTrans" cxnId="{A34ABBD9-F258-4497-B3CF-4F2D4E285C7B}">
      <dgm:prSet/>
      <dgm:spPr/>
      <dgm:t>
        <a:bodyPr/>
        <a:lstStyle/>
        <a:p>
          <a:pPr algn="just"/>
          <a:endParaRPr lang="en-US"/>
        </a:p>
      </dgm:t>
    </dgm:pt>
    <dgm:pt modelId="{F6B583C6-B914-4E30-8E55-921B52FB2D32}" type="sibTrans" cxnId="{A34ABBD9-F258-4497-B3CF-4F2D4E285C7B}">
      <dgm:prSet/>
      <dgm:spPr/>
      <dgm:t>
        <a:bodyPr/>
        <a:lstStyle/>
        <a:p>
          <a:pPr algn="just"/>
          <a:endParaRPr lang="en-US"/>
        </a:p>
      </dgm:t>
    </dgm:pt>
    <dgm:pt modelId="{6762E18F-8873-402F-AEA6-969B6B844886}">
      <dgm:prSet/>
      <dgm:spPr/>
      <dgm:t>
        <a:bodyPr/>
        <a:lstStyle/>
        <a:p>
          <a:pPr algn="just"/>
          <a:r>
            <a:rPr lang="es-ES"/>
            <a:t>VI de Valparaíso</a:t>
          </a:r>
          <a:endParaRPr lang="en-US"/>
        </a:p>
      </dgm:t>
    </dgm:pt>
    <dgm:pt modelId="{6F0FC96E-64E3-48DD-BBE0-688E83D1C94E}" type="parTrans" cxnId="{C2A734C8-4A86-48E5-A153-B025D9AE53AB}">
      <dgm:prSet/>
      <dgm:spPr/>
      <dgm:t>
        <a:bodyPr/>
        <a:lstStyle/>
        <a:p>
          <a:pPr algn="just"/>
          <a:endParaRPr lang="en-US"/>
        </a:p>
      </dgm:t>
    </dgm:pt>
    <dgm:pt modelId="{4BB3AF57-BFFC-4DBF-BBC1-B7B189A26A8E}" type="sibTrans" cxnId="{C2A734C8-4A86-48E5-A153-B025D9AE53AB}">
      <dgm:prSet/>
      <dgm:spPr/>
      <dgm:t>
        <a:bodyPr/>
        <a:lstStyle/>
        <a:p>
          <a:pPr algn="just"/>
          <a:endParaRPr lang="en-US"/>
        </a:p>
      </dgm:t>
    </dgm:pt>
    <dgm:pt modelId="{436D7AF3-CC03-44B0-970D-7C7A5DF1E073}">
      <dgm:prSet/>
      <dgm:spPr/>
      <dgm:t>
        <a:bodyPr/>
        <a:lstStyle/>
        <a:p>
          <a:pPr algn="just"/>
          <a:r>
            <a:rPr lang="es-ES"/>
            <a:t>IX del Maule</a:t>
          </a:r>
          <a:endParaRPr lang="en-US"/>
        </a:p>
      </dgm:t>
    </dgm:pt>
    <dgm:pt modelId="{B5E710CC-1252-4B69-BFA2-1068828326F9}" type="parTrans" cxnId="{29E3BDE4-77D3-42BF-86C1-642DCAC32B67}">
      <dgm:prSet/>
      <dgm:spPr/>
      <dgm:t>
        <a:bodyPr/>
        <a:lstStyle/>
        <a:p>
          <a:pPr algn="just"/>
          <a:endParaRPr lang="en-US"/>
        </a:p>
      </dgm:t>
    </dgm:pt>
    <dgm:pt modelId="{19B87170-4B37-45BE-A08C-EA3291BE22CD}" type="sibTrans" cxnId="{29E3BDE4-77D3-42BF-86C1-642DCAC32B67}">
      <dgm:prSet/>
      <dgm:spPr/>
      <dgm:t>
        <a:bodyPr/>
        <a:lstStyle/>
        <a:p>
          <a:pPr algn="just"/>
          <a:endParaRPr lang="en-US"/>
        </a:p>
      </dgm:t>
    </dgm:pt>
    <dgm:pt modelId="{A2EAE057-7B72-40B8-9033-E806CB13783D}">
      <dgm:prSet/>
      <dgm:spPr/>
      <dgm:t>
        <a:bodyPr/>
        <a:lstStyle/>
        <a:p>
          <a:pPr algn="just"/>
          <a:r>
            <a:rPr lang="es-ES"/>
            <a:t>XI de la Araucanía</a:t>
          </a:r>
          <a:endParaRPr lang="en-US"/>
        </a:p>
      </dgm:t>
    </dgm:pt>
    <dgm:pt modelId="{6F3FF927-9C8F-4CD4-A92D-EAB1BC820CA2}" type="parTrans" cxnId="{C454B12A-CC2C-491E-AED4-DB97F46E3D06}">
      <dgm:prSet/>
      <dgm:spPr/>
      <dgm:t>
        <a:bodyPr/>
        <a:lstStyle/>
        <a:p>
          <a:pPr algn="just"/>
          <a:endParaRPr lang="en-US"/>
        </a:p>
      </dgm:t>
    </dgm:pt>
    <dgm:pt modelId="{6B774160-FC03-4458-B305-339A55294774}" type="sibTrans" cxnId="{C454B12A-CC2C-491E-AED4-DB97F46E3D06}">
      <dgm:prSet/>
      <dgm:spPr/>
      <dgm:t>
        <a:bodyPr/>
        <a:lstStyle/>
        <a:p>
          <a:pPr algn="just"/>
          <a:endParaRPr lang="en-US"/>
        </a:p>
      </dgm:t>
    </dgm:pt>
    <dgm:pt modelId="{90FF263D-2F59-4936-A6D6-B7C7F118677E}">
      <dgm:prSet/>
      <dgm:spPr/>
      <dgm:t>
        <a:bodyPr/>
        <a:lstStyle/>
        <a:p>
          <a:pPr algn="just"/>
          <a:r>
            <a:rPr lang="es-ES"/>
            <a:t>XIV de Aysén del General C. Ibáñez del Campo</a:t>
          </a:r>
          <a:endParaRPr lang="en-US"/>
        </a:p>
      </dgm:t>
    </dgm:pt>
    <dgm:pt modelId="{24C12C5E-67F8-48C2-9CFF-C334108075E5}" type="parTrans" cxnId="{5F38176A-E84B-4455-B7C3-F9D4514B4D10}">
      <dgm:prSet/>
      <dgm:spPr/>
      <dgm:t>
        <a:bodyPr/>
        <a:lstStyle/>
        <a:p>
          <a:pPr algn="just"/>
          <a:endParaRPr lang="en-US"/>
        </a:p>
      </dgm:t>
    </dgm:pt>
    <dgm:pt modelId="{9CF1FC56-A97D-4C1C-AF91-03B89F948934}" type="sibTrans" cxnId="{5F38176A-E84B-4455-B7C3-F9D4514B4D10}">
      <dgm:prSet/>
      <dgm:spPr/>
      <dgm:t>
        <a:bodyPr/>
        <a:lstStyle/>
        <a:p>
          <a:pPr algn="just"/>
          <a:endParaRPr lang="en-US"/>
        </a:p>
      </dgm:t>
    </dgm:pt>
    <dgm:pt modelId="{7C83B42D-69CC-437C-B547-4063E307D16D}">
      <dgm:prSet/>
      <dgm:spPr/>
      <dgm:t>
        <a:bodyPr/>
        <a:lstStyle/>
        <a:p>
          <a:pPr algn="just"/>
          <a:endParaRPr lang="en-US" dirty="0"/>
        </a:p>
      </dgm:t>
    </dgm:pt>
    <dgm:pt modelId="{9CFB7967-C743-46BF-A8D0-FC7EACEEA064}" type="parTrans" cxnId="{539F5EF7-8E9C-42BC-8327-F50F31590038}">
      <dgm:prSet/>
      <dgm:spPr/>
      <dgm:t>
        <a:bodyPr/>
        <a:lstStyle/>
        <a:p>
          <a:endParaRPr lang="es-CL"/>
        </a:p>
      </dgm:t>
    </dgm:pt>
    <dgm:pt modelId="{5B41CD07-F556-426D-A796-C5F05B8FFE16}" type="sibTrans" cxnId="{539F5EF7-8E9C-42BC-8327-F50F31590038}">
      <dgm:prSet/>
      <dgm:spPr/>
      <dgm:t>
        <a:bodyPr/>
        <a:lstStyle/>
        <a:p>
          <a:endParaRPr lang="es-CL"/>
        </a:p>
      </dgm:t>
    </dgm:pt>
    <dgm:pt modelId="{0D08EF1E-B9FF-4A04-A515-331115DF2190}" type="pres">
      <dgm:prSet presAssocID="{BCE38C65-D10D-48CD-A32F-0623F021BD82}" presName="linear" presStyleCnt="0">
        <dgm:presLayoutVars>
          <dgm:animLvl val="lvl"/>
          <dgm:resizeHandles val="exact"/>
        </dgm:presLayoutVars>
      </dgm:prSet>
      <dgm:spPr/>
    </dgm:pt>
    <dgm:pt modelId="{8DA99664-EB83-4BA3-BABD-1E662FC0EB46}" type="pres">
      <dgm:prSet presAssocID="{69484497-B869-46AF-B6EB-D42C8B8A526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77CAB47-20A0-4658-A128-716DC9AC76C1}" type="pres">
      <dgm:prSet presAssocID="{354B0B2A-8FA3-4AE1-BE7A-223CD0382A7C}" presName="spacer" presStyleCnt="0"/>
      <dgm:spPr/>
    </dgm:pt>
    <dgm:pt modelId="{39CE1BEB-04E1-4D1F-B8EF-7E24F59BCBF6}" type="pres">
      <dgm:prSet presAssocID="{CCE2C760-D94F-4097-B780-1592C03DB2B2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FC41A5C4-EA26-4993-AE41-4EB241F98ED4}" type="pres">
      <dgm:prSet presAssocID="{CCE2C760-D94F-4097-B780-1592C03DB2B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DF563902-4342-4D72-AF7E-C13E28D53E11}" srcId="{BCE38C65-D10D-48CD-A32F-0623F021BD82}" destId="{CCE2C760-D94F-4097-B780-1592C03DB2B2}" srcOrd="1" destOrd="0" parTransId="{56B70669-DD3A-4059-B99C-2AD42BC53C6B}" sibTransId="{9768F5C9-9B4C-4717-B489-2AE2429D99BE}"/>
    <dgm:cxn modelId="{6E1DBB05-A840-4074-BB22-975EEF81B462}" type="presOf" srcId="{21BC5583-49E3-4201-BEDE-6CDAE67B92FD}" destId="{FC41A5C4-EA26-4993-AE41-4EB241F98ED4}" srcOrd="0" destOrd="1" presId="urn:microsoft.com/office/officeart/2005/8/layout/vList2"/>
    <dgm:cxn modelId="{3009FF07-1AF2-4F77-9DE5-883CE4BA2F69}" type="presOf" srcId="{7C83B42D-69CC-437C-B547-4063E307D16D}" destId="{FC41A5C4-EA26-4993-AE41-4EB241F98ED4}" srcOrd="0" destOrd="0" presId="urn:microsoft.com/office/officeart/2005/8/layout/vList2"/>
    <dgm:cxn modelId="{F79EF925-7075-4FB6-8058-61A17747CD85}" type="presOf" srcId="{BCE38C65-D10D-48CD-A32F-0623F021BD82}" destId="{0D08EF1E-B9FF-4A04-A515-331115DF2190}" srcOrd="0" destOrd="0" presId="urn:microsoft.com/office/officeart/2005/8/layout/vList2"/>
    <dgm:cxn modelId="{E25E8428-692A-4AFE-9F01-871109CB9777}" type="presOf" srcId="{A2EAE057-7B72-40B8-9033-E806CB13783D}" destId="{FC41A5C4-EA26-4993-AE41-4EB241F98ED4}" srcOrd="0" destOrd="6" presId="urn:microsoft.com/office/officeart/2005/8/layout/vList2"/>
    <dgm:cxn modelId="{C454B12A-CC2C-491E-AED4-DB97F46E3D06}" srcId="{CCE2C760-D94F-4097-B780-1592C03DB2B2}" destId="{A2EAE057-7B72-40B8-9033-E806CB13783D}" srcOrd="6" destOrd="0" parTransId="{6F3FF927-9C8F-4CD4-A92D-EAB1BC820CA2}" sibTransId="{6B774160-FC03-4458-B305-339A55294774}"/>
    <dgm:cxn modelId="{FEE9EA33-07D7-4A61-A4BF-B5B8C2CB2945}" type="presOf" srcId="{90FF263D-2F59-4936-A6D6-B7C7F118677E}" destId="{FC41A5C4-EA26-4993-AE41-4EB241F98ED4}" srcOrd="0" destOrd="7" presId="urn:microsoft.com/office/officeart/2005/8/layout/vList2"/>
    <dgm:cxn modelId="{315C5336-A0F4-4B83-A0B9-8AFBD3CE4D63}" type="presOf" srcId="{6762E18F-8873-402F-AEA6-969B6B844886}" destId="{FC41A5C4-EA26-4993-AE41-4EB241F98ED4}" srcOrd="0" destOrd="4" presId="urn:microsoft.com/office/officeart/2005/8/layout/vList2"/>
    <dgm:cxn modelId="{5F38176A-E84B-4455-B7C3-F9D4514B4D10}" srcId="{CCE2C760-D94F-4097-B780-1592C03DB2B2}" destId="{90FF263D-2F59-4936-A6D6-B7C7F118677E}" srcOrd="7" destOrd="0" parTransId="{24C12C5E-67F8-48C2-9CFF-C334108075E5}" sibTransId="{9CF1FC56-A97D-4C1C-AF91-03B89F948934}"/>
    <dgm:cxn modelId="{A55CDB4E-8E26-4C16-AD94-1D057C2FC96C}" srcId="{CCE2C760-D94F-4097-B780-1592C03DB2B2}" destId="{AF8FA53A-076B-4400-AD3B-F6282B30027A}" srcOrd="2" destOrd="0" parTransId="{7CFFD63D-257D-4D25-BA18-91CEAF363CE3}" sibTransId="{D287BB3B-FB72-4D37-A0F0-798A68403FDC}"/>
    <dgm:cxn modelId="{1F6ED674-09EB-4DB4-8CA9-5A09F0E4617F}" type="presOf" srcId="{69484497-B869-46AF-B6EB-D42C8B8A5267}" destId="{8DA99664-EB83-4BA3-BABD-1E662FC0EB46}" srcOrd="0" destOrd="0" presId="urn:microsoft.com/office/officeart/2005/8/layout/vList2"/>
    <dgm:cxn modelId="{B6AFD976-7F89-4202-A1F3-6B06E23841B1}" type="presOf" srcId="{436D7AF3-CC03-44B0-970D-7C7A5DF1E073}" destId="{FC41A5C4-EA26-4993-AE41-4EB241F98ED4}" srcOrd="0" destOrd="5" presId="urn:microsoft.com/office/officeart/2005/8/layout/vList2"/>
    <dgm:cxn modelId="{AEDAD086-7F19-4B09-B258-05EBE2C3875E}" srcId="{CCE2C760-D94F-4097-B780-1592C03DB2B2}" destId="{21BC5583-49E3-4201-BEDE-6CDAE67B92FD}" srcOrd="1" destOrd="0" parTransId="{260529FC-98A6-451B-90C4-0AE53B5B807E}" sibTransId="{F6728745-5F61-4D2E-99D5-FB180C5FBF59}"/>
    <dgm:cxn modelId="{848B8DA4-BAEF-4622-8281-07F229B726E2}" type="presOf" srcId="{AF8FA53A-076B-4400-AD3B-F6282B30027A}" destId="{FC41A5C4-EA26-4993-AE41-4EB241F98ED4}" srcOrd="0" destOrd="2" presId="urn:microsoft.com/office/officeart/2005/8/layout/vList2"/>
    <dgm:cxn modelId="{C2A734C8-4A86-48E5-A153-B025D9AE53AB}" srcId="{CCE2C760-D94F-4097-B780-1592C03DB2B2}" destId="{6762E18F-8873-402F-AEA6-969B6B844886}" srcOrd="4" destOrd="0" parTransId="{6F0FC96E-64E3-48DD-BBE0-688E83D1C94E}" sibTransId="{4BB3AF57-BFFC-4DBF-BBC1-B7B189A26A8E}"/>
    <dgm:cxn modelId="{F3330CD4-BD24-43DB-B17D-27E2F3260B6A}" srcId="{BCE38C65-D10D-48CD-A32F-0623F021BD82}" destId="{69484497-B869-46AF-B6EB-D42C8B8A5267}" srcOrd="0" destOrd="0" parTransId="{B374C7AE-9DF5-4B6C-A214-B977F8A7BD64}" sibTransId="{354B0B2A-8FA3-4AE1-BE7A-223CD0382A7C}"/>
    <dgm:cxn modelId="{A34ABBD9-F258-4497-B3CF-4F2D4E285C7B}" srcId="{CCE2C760-D94F-4097-B780-1592C03DB2B2}" destId="{4CFE945C-E4DB-416B-BD67-B075FEC2AB36}" srcOrd="3" destOrd="0" parTransId="{F2C305BC-2BD1-4C75-B685-FB2BC50F6B69}" sibTransId="{F6B583C6-B914-4E30-8E55-921B52FB2D32}"/>
    <dgm:cxn modelId="{29E3BDE4-77D3-42BF-86C1-642DCAC32B67}" srcId="{CCE2C760-D94F-4097-B780-1592C03DB2B2}" destId="{436D7AF3-CC03-44B0-970D-7C7A5DF1E073}" srcOrd="5" destOrd="0" parTransId="{B5E710CC-1252-4B69-BFA2-1068828326F9}" sibTransId="{19B87170-4B37-45BE-A08C-EA3291BE22CD}"/>
    <dgm:cxn modelId="{3DC0B6EC-8A00-41B4-A740-518DDF5BF1AA}" type="presOf" srcId="{4CFE945C-E4DB-416B-BD67-B075FEC2AB36}" destId="{FC41A5C4-EA26-4993-AE41-4EB241F98ED4}" srcOrd="0" destOrd="3" presId="urn:microsoft.com/office/officeart/2005/8/layout/vList2"/>
    <dgm:cxn modelId="{50019BEE-7211-4B9E-A0AF-49725C9C6860}" type="presOf" srcId="{CCE2C760-D94F-4097-B780-1592C03DB2B2}" destId="{39CE1BEB-04E1-4D1F-B8EF-7E24F59BCBF6}" srcOrd="0" destOrd="0" presId="urn:microsoft.com/office/officeart/2005/8/layout/vList2"/>
    <dgm:cxn modelId="{539F5EF7-8E9C-42BC-8327-F50F31590038}" srcId="{CCE2C760-D94F-4097-B780-1592C03DB2B2}" destId="{7C83B42D-69CC-437C-B547-4063E307D16D}" srcOrd="0" destOrd="0" parTransId="{9CFB7967-C743-46BF-A8D0-FC7EACEEA064}" sibTransId="{5B41CD07-F556-426D-A796-C5F05B8FFE16}"/>
    <dgm:cxn modelId="{92305954-9989-46E5-9854-A4B48650947D}" type="presParOf" srcId="{0D08EF1E-B9FF-4A04-A515-331115DF2190}" destId="{8DA99664-EB83-4BA3-BABD-1E662FC0EB46}" srcOrd="0" destOrd="0" presId="urn:microsoft.com/office/officeart/2005/8/layout/vList2"/>
    <dgm:cxn modelId="{2FCF20C9-E0C2-4726-AF57-A5B6CAF2D806}" type="presParOf" srcId="{0D08EF1E-B9FF-4A04-A515-331115DF2190}" destId="{377CAB47-20A0-4658-A128-716DC9AC76C1}" srcOrd="1" destOrd="0" presId="urn:microsoft.com/office/officeart/2005/8/layout/vList2"/>
    <dgm:cxn modelId="{9CA92D6F-482C-4F2B-8E5E-4030DB7474AD}" type="presParOf" srcId="{0D08EF1E-B9FF-4A04-A515-331115DF2190}" destId="{39CE1BEB-04E1-4D1F-B8EF-7E24F59BCBF6}" srcOrd="2" destOrd="0" presId="urn:microsoft.com/office/officeart/2005/8/layout/vList2"/>
    <dgm:cxn modelId="{7B857F61-C397-48E2-BCC0-6CE7F7F0DC6D}" type="presParOf" srcId="{0D08EF1E-B9FF-4A04-A515-331115DF2190}" destId="{FC41A5C4-EA26-4993-AE41-4EB241F98ED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D29462B-36A8-4F7F-BA24-CE4B7BF8FF0B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76E3F6B-7205-477E-B710-228CFC59304C}">
      <dgm:prSet/>
      <dgm:spPr/>
      <dgm:t>
        <a:bodyPr/>
        <a:lstStyle/>
        <a:p>
          <a:r>
            <a:rPr lang="es-ES"/>
            <a:t>Ser chileno.</a:t>
          </a:r>
          <a:endParaRPr lang="en-US"/>
        </a:p>
      </dgm:t>
    </dgm:pt>
    <dgm:pt modelId="{F9300314-8F16-4F60-9BA8-C4C01FFAE71C}" type="parTrans" cxnId="{F522506A-675D-463B-9064-42AB2A97D783}">
      <dgm:prSet/>
      <dgm:spPr/>
      <dgm:t>
        <a:bodyPr/>
        <a:lstStyle/>
        <a:p>
          <a:endParaRPr lang="en-US"/>
        </a:p>
      </dgm:t>
    </dgm:pt>
    <dgm:pt modelId="{B74605CC-F7ED-40BF-AE35-207253392398}" type="sibTrans" cxnId="{F522506A-675D-463B-9064-42AB2A97D783}">
      <dgm:prSet/>
      <dgm:spPr/>
      <dgm:t>
        <a:bodyPr/>
        <a:lstStyle/>
        <a:p>
          <a:endParaRPr lang="en-US"/>
        </a:p>
      </dgm:t>
    </dgm:pt>
    <dgm:pt modelId="{AB5B081C-1E9B-4ACA-A490-FD402E29FA96}">
      <dgm:prSet/>
      <dgm:spPr/>
      <dgm:t>
        <a:bodyPr/>
        <a:lstStyle/>
        <a:p>
          <a:r>
            <a:rPr lang="es-ES"/>
            <a:t>Tener cumplidos 35 años de edad.</a:t>
          </a:r>
          <a:endParaRPr lang="en-US"/>
        </a:p>
      </dgm:t>
    </dgm:pt>
    <dgm:pt modelId="{9797DBDA-9CFF-40AA-B7C7-A26F714C4E96}" type="parTrans" cxnId="{381F48A0-83AC-4293-B89C-E87FC521E86C}">
      <dgm:prSet/>
      <dgm:spPr/>
      <dgm:t>
        <a:bodyPr/>
        <a:lstStyle/>
        <a:p>
          <a:endParaRPr lang="en-US"/>
        </a:p>
      </dgm:t>
    </dgm:pt>
    <dgm:pt modelId="{EF7E4F94-A774-4624-96C0-2AB641827397}" type="sibTrans" cxnId="{381F48A0-83AC-4293-B89C-E87FC521E86C}">
      <dgm:prSet/>
      <dgm:spPr/>
      <dgm:t>
        <a:bodyPr/>
        <a:lstStyle/>
        <a:p>
          <a:endParaRPr lang="en-US"/>
        </a:p>
      </dgm:t>
    </dgm:pt>
    <dgm:pt modelId="{FA8F4DEE-48A2-43A4-91C4-1FE09114D26F}">
      <dgm:prSet/>
      <dgm:spPr/>
      <dgm:t>
        <a:bodyPr/>
        <a:lstStyle/>
        <a:p>
          <a:r>
            <a:rPr lang="es-ES"/>
            <a:t>Ser ciudadano con derecho a sufragio.</a:t>
          </a:r>
          <a:endParaRPr lang="en-US"/>
        </a:p>
      </dgm:t>
    </dgm:pt>
    <dgm:pt modelId="{AA91A06A-CB4A-4EEB-940E-6CF66707DEE8}" type="parTrans" cxnId="{8C7EC52F-7F5E-4483-A196-F72FBE017D27}">
      <dgm:prSet/>
      <dgm:spPr/>
      <dgm:t>
        <a:bodyPr/>
        <a:lstStyle/>
        <a:p>
          <a:endParaRPr lang="en-US"/>
        </a:p>
      </dgm:t>
    </dgm:pt>
    <dgm:pt modelId="{E895D410-7A02-4BD8-92AB-BCF6A68224F4}" type="sibTrans" cxnId="{8C7EC52F-7F5E-4483-A196-F72FBE017D27}">
      <dgm:prSet/>
      <dgm:spPr/>
      <dgm:t>
        <a:bodyPr/>
        <a:lstStyle/>
        <a:p>
          <a:endParaRPr lang="en-US"/>
        </a:p>
      </dgm:t>
    </dgm:pt>
    <dgm:pt modelId="{E2F8506A-C768-4B3C-ABB6-7F669A08094B}">
      <dgm:prSet/>
      <dgm:spPr/>
      <dgm:t>
        <a:bodyPr/>
        <a:lstStyle/>
        <a:p>
          <a:r>
            <a:rPr lang="es-ES"/>
            <a:t>Desde la reforma constitucional de 2005, el período del mandato presidencial es de cuatro años. </a:t>
          </a:r>
          <a:endParaRPr lang="en-US"/>
        </a:p>
      </dgm:t>
    </dgm:pt>
    <dgm:pt modelId="{F4B83F93-0CFF-4509-AADA-4E96DDA8A8AC}" type="parTrans" cxnId="{5B63B21D-B2F1-4BE0-B0D7-210617F51F29}">
      <dgm:prSet/>
      <dgm:spPr/>
      <dgm:t>
        <a:bodyPr/>
        <a:lstStyle/>
        <a:p>
          <a:endParaRPr lang="en-US"/>
        </a:p>
      </dgm:t>
    </dgm:pt>
    <dgm:pt modelId="{AF23257C-B184-4A59-A766-C4CB975999C5}" type="sibTrans" cxnId="{5B63B21D-B2F1-4BE0-B0D7-210617F51F29}">
      <dgm:prSet/>
      <dgm:spPr/>
      <dgm:t>
        <a:bodyPr/>
        <a:lstStyle/>
        <a:p>
          <a:endParaRPr lang="en-US"/>
        </a:p>
      </dgm:t>
    </dgm:pt>
    <dgm:pt modelId="{708F41D5-9D21-4F6D-B8B5-2BCCA519301E}">
      <dgm:prSet/>
      <dgm:spPr/>
      <dgm:t>
        <a:bodyPr/>
        <a:lstStyle/>
        <a:p>
          <a:r>
            <a:rPr lang="es-ES"/>
            <a:t>Quien ocupa el cargo no puede ser reelegido para el período inmediatamente siguiente.</a:t>
          </a:r>
          <a:endParaRPr lang="en-US"/>
        </a:p>
      </dgm:t>
    </dgm:pt>
    <dgm:pt modelId="{8EFAAFC8-14BA-4C76-80BD-0B26E16083DC}" type="parTrans" cxnId="{F74A79F0-5247-4CB9-B003-55498ACE6B7A}">
      <dgm:prSet/>
      <dgm:spPr/>
      <dgm:t>
        <a:bodyPr/>
        <a:lstStyle/>
        <a:p>
          <a:endParaRPr lang="en-US"/>
        </a:p>
      </dgm:t>
    </dgm:pt>
    <dgm:pt modelId="{2BD765C9-5152-4088-A640-CA690D5EC2D4}" type="sibTrans" cxnId="{F74A79F0-5247-4CB9-B003-55498ACE6B7A}">
      <dgm:prSet/>
      <dgm:spPr/>
      <dgm:t>
        <a:bodyPr/>
        <a:lstStyle/>
        <a:p>
          <a:endParaRPr lang="en-US"/>
        </a:p>
      </dgm:t>
    </dgm:pt>
    <dgm:pt modelId="{A778AF49-3B63-4DD5-8A32-6F238BC6CF4E}" type="pres">
      <dgm:prSet presAssocID="{ED29462B-36A8-4F7F-BA24-CE4B7BF8FF0B}" presName="linear" presStyleCnt="0">
        <dgm:presLayoutVars>
          <dgm:animLvl val="lvl"/>
          <dgm:resizeHandles val="exact"/>
        </dgm:presLayoutVars>
      </dgm:prSet>
      <dgm:spPr/>
    </dgm:pt>
    <dgm:pt modelId="{3F78882B-248D-4D8C-AAA9-494FFAE0115F}" type="pres">
      <dgm:prSet presAssocID="{176E3F6B-7205-477E-B710-228CFC59304C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F176938-4808-4220-851E-CCC0D0C7F2B9}" type="pres">
      <dgm:prSet presAssocID="{B74605CC-F7ED-40BF-AE35-207253392398}" presName="spacer" presStyleCnt="0"/>
      <dgm:spPr/>
    </dgm:pt>
    <dgm:pt modelId="{72E7391D-0434-4DEE-AEF1-7115C0476199}" type="pres">
      <dgm:prSet presAssocID="{AB5B081C-1E9B-4ACA-A490-FD402E29FA9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1CD549F-2746-4636-8D7D-9C00FC642949}" type="pres">
      <dgm:prSet presAssocID="{EF7E4F94-A774-4624-96C0-2AB641827397}" presName="spacer" presStyleCnt="0"/>
      <dgm:spPr/>
    </dgm:pt>
    <dgm:pt modelId="{1BF5A00C-743A-486E-8247-DDFB8387C776}" type="pres">
      <dgm:prSet presAssocID="{FA8F4DEE-48A2-43A4-91C4-1FE09114D26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7634B29-99C8-4A65-B167-85C83CF7B836}" type="pres">
      <dgm:prSet presAssocID="{E895D410-7A02-4BD8-92AB-BCF6A68224F4}" presName="spacer" presStyleCnt="0"/>
      <dgm:spPr/>
    </dgm:pt>
    <dgm:pt modelId="{66F61B51-5F2B-4EF5-A310-09139987A458}" type="pres">
      <dgm:prSet presAssocID="{E2F8506A-C768-4B3C-ABB6-7F669A08094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4FD2027-F2AA-4EAE-AA3A-B90DBAC351D1}" type="pres">
      <dgm:prSet presAssocID="{AF23257C-B184-4A59-A766-C4CB975999C5}" presName="spacer" presStyleCnt="0"/>
      <dgm:spPr/>
    </dgm:pt>
    <dgm:pt modelId="{94BAD46B-291D-4948-AF78-386E972A9D46}" type="pres">
      <dgm:prSet presAssocID="{708F41D5-9D21-4F6D-B8B5-2BCCA519301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C3ECE09-0B86-4326-BA63-C2986AA2F757}" type="presOf" srcId="{708F41D5-9D21-4F6D-B8B5-2BCCA519301E}" destId="{94BAD46B-291D-4948-AF78-386E972A9D46}" srcOrd="0" destOrd="0" presId="urn:microsoft.com/office/officeart/2005/8/layout/vList2"/>
    <dgm:cxn modelId="{5B63B21D-B2F1-4BE0-B0D7-210617F51F29}" srcId="{ED29462B-36A8-4F7F-BA24-CE4B7BF8FF0B}" destId="{E2F8506A-C768-4B3C-ABB6-7F669A08094B}" srcOrd="3" destOrd="0" parTransId="{F4B83F93-0CFF-4509-AADA-4E96DDA8A8AC}" sibTransId="{AF23257C-B184-4A59-A766-C4CB975999C5}"/>
    <dgm:cxn modelId="{8C7EC52F-7F5E-4483-A196-F72FBE017D27}" srcId="{ED29462B-36A8-4F7F-BA24-CE4B7BF8FF0B}" destId="{FA8F4DEE-48A2-43A4-91C4-1FE09114D26F}" srcOrd="2" destOrd="0" parTransId="{AA91A06A-CB4A-4EEB-940E-6CF66707DEE8}" sibTransId="{E895D410-7A02-4BD8-92AB-BCF6A68224F4}"/>
    <dgm:cxn modelId="{5F58CE5C-CC69-4162-AF15-A31D1D40B2B3}" type="presOf" srcId="{FA8F4DEE-48A2-43A4-91C4-1FE09114D26F}" destId="{1BF5A00C-743A-486E-8247-DDFB8387C776}" srcOrd="0" destOrd="0" presId="urn:microsoft.com/office/officeart/2005/8/layout/vList2"/>
    <dgm:cxn modelId="{F522506A-675D-463B-9064-42AB2A97D783}" srcId="{ED29462B-36A8-4F7F-BA24-CE4B7BF8FF0B}" destId="{176E3F6B-7205-477E-B710-228CFC59304C}" srcOrd="0" destOrd="0" parTransId="{F9300314-8F16-4F60-9BA8-C4C01FFAE71C}" sibTransId="{B74605CC-F7ED-40BF-AE35-207253392398}"/>
    <dgm:cxn modelId="{72F7D850-C0A1-4699-8352-22D014F7FDFA}" type="presOf" srcId="{176E3F6B-7205-477E-B710-228CFC59304C}" destId="{3F78882B-248D-4D8C-AAA9-494FFAE0115F}" srcOrd="0" destOrd="0" presId="urn:microsoft.com/office/officeart/2005/8/layout/vList2"/>
    <dgm:cxn modelId="{C09BE787-3677-4665-B09C-2F604A1D3B9C}" type="presOf" srcId="{AB5B081C-1E9B-4ACA-A490-FD402E29FA96}" destId="{72E7391D-0434-4DEE-AEF1-7115C0476199}" srcOrd="0" destOrd="0" presId="urn:microsoft.com/office/officeart/2005/8/layout/vList2"/>
    <dgm:cxn modelId="{381F48A0-83AC-4293-B89C-E87FC521E86C}" srcId="{ED29462B-36A8-4F7F-BA24-CE4B7BF8FF0B}" destId="{AB5B081C-1E9B-4ACA-A490-FD402E29FA96}" srcOrd="1" destOrd="0" parTransId="{9797DBDA-9CFF-40AA-B7C7-A26F714C4E96}" sibTransId="{EF7E4F94-A774-4624-96C0-2AB641827397}"/>
    <dgm:cxn modelId="{A1993EB9-F3F6-4129-A565-1ED39B2D897A}" type="presOf" srcId="{E2F8506A-C768-4B3C-ABB6-7F669A08094B}" destId="{66F61B51-5F2B-4EF5-A310-09139987A458}" srcOrd="0" destOrd="0" presId="urn:microsoft.com/office/officeart/2005/8/layout/vList2"/>
    <dgm:cxn modelId="{F74A79F0-5247-4CB9-B003-55498ACE6B7A}" srcId="{ED29462B-36A8-4F7F-BA24-CE4B7BF8FF0B}" destId="{708F41D5-9D21-4F6D-B8B5-2BCCA519301E}" srcOrd="4" destOrd="0" parTransId="{8EFAAFC8-14BA-4C76-80BD-0B26E16083DC}" sibTransId="{2BD765C9-5152-4088-A640-CA690D5EC2D4}"/>
    <dgm:cxn modelId="{C1C170F7-D79E-4743-B558-3801528AE665}" type="presOf" srcId="{ED29462B-36A8-4F7F-BA24-CE4B7BF8FF0B}" destId="{A778AF49-3B63-4DD5-8A32-6F238BC6CF4E}" srcOrd="0" destOrd="0" presId="urn:microsoft.com/office/officeart/2005/8/layout/vList2"/>
    <dgm:cxn modelId="{CBC2D4AA-AED6-4762-A2D4-0CE38D7711B5}" type="presParOf" srcId="{A778AF49-3B63-4DD5-8A32-6F238BC6CF4E}" destId="{3F78882B-248D-4D8C-AAA9-494FFAE0115F}" srcOrd="0" destOrd="0" presId="urn:microsoft.com/office/officeart/2005/8/layout/vList2"/>
    <dgm:cxn modelId="{3C499B04-E865-4FC8-A368-C1C95A5B53C8}" type="presParOf" srcId="{A778AF49-3B63-4DD5-8A32-6F238BC6CF4E}" destId="{5F176938-4808-4220-851E-CCC0D0C7F2B9}" srcOrd="1" destOrd="0" presId="urn:microsoft.com/office/officeart/2005/8/layout/vList2"/>
    <dgm:cxn modelId="{2FA4E72F-93A9-4837-A180-D0E70BF3E007}" type="presParOf" srcId="{A778AF49-3B63-4DD5-8A32-6F238BC6CF4E}" destId="{72E7391D-0434-4DEE-AEF1-7115C0476199}" srcOrd="2" destOrd="0" presId="urn:microsoft.com/office/officeart/2005/8/layout/vList2"/>
    <dgm:cxn modelId="{F8A1B5E0-895B-4A02-A737-92D2E398E179}" type="presParOf" srcId="{A778AF49-3B63-4DD5-8A32-6F238BC6CF4E}" destId="{81CD549F-2746-4636-8D7D-9C00FC642949}" srcOrd="3" destOrd="0" presId="urn:microsoft.com/office/officeart/2005/8/layout/vList2"/>
    <dgm:cxn modelId="{9069E639-132A-447B-8CC8-B54C75AC93B4}" type="presParOf" srcId="{A778AF49-3B63-4DD5-8A32-6F238BC6CF4E}" destId="{1BF5A00C-743A-486E-8247-DDFB8387C776}" srcOrd="4" destOrd="0" presId="urn:microsoft.com/office/officeart/2005/8/layout/vList2"/>
    <dgm:cxn modelId="{C4BAF9B0-2B43-4551-9A0D-F40AA904114A}" type="presParOf" srcId="{A778AF49-3B63-4DD5-8A32-6F238BC6CF4E}" destId="{F7634B29-99C8-4A65-B167-85C83CF7B836}" srcOrd="5" destOrd="0" presId="urn:microsoft.com/office/officeart/2005/8/layout/vList2"/>
    <dgm:cxn modelId="{5E6D7A8F-0627-4E7D-8684-DB52C6564337}" type="presParOf" srcId="{A778AF49-3B63-4DD5-8A32-6F238BC6CF4E}" destId="{66F61B51-5F2B-4EF5-A310-09139987A458}" srcOrd="6" destOrd="0" presId="urn:microsoft.com/office/officeart/2005/8/layout/vList2"/>
    <dgm:cxn modelId="{CF8D6AE8-6596-4CED-8306-2898127BC61D}" type="presParOf" srcId="{A778AF49-3B63-4DD5-8A32-6F238BC6CF4E}" destId="{94FD2027-F2AA-4EAE-AA3A-B90DBAC351D1}" srcOrd="7" destOrd="0" presId="urn:microsoft.com/office/officeart/2005/8/layout/vList2"/>
    <dgm:cxn modelId="{7E2FFB91-2008-411E-8A95-472C0F50376A}" type="presParOf" srcId="{A778AF49-3B63-4DD5-8A32-6F238BC6CF4E}" destId="{94BAD46B-291D-4948-AF78-386E972A9D4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CEAD680-80EB-4D6D-AC6B-AC8B447811D0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7A868AC-1B90-4A7B-80D3-29E3EA234CB3}">
      <dgm:prSet custT="1"/>
      <dgm:spPr/>
      <dgm:t>
        <a:bodyPr/>
        <a:lstStyle/>
        <a:p>
          <a:pPr algn="just"/>
          <a:r>
            <a:rPr lang="es-ES" sz="2000" dirty="0"/>
            <a:t>Concurrir a la formación de las leyes. Proponer leyes a través de  Mensajes, sancionarlas y promulgarlas.</a:t>
          </a:r>
          <a:endParaRPr lang="en-US" sz="2000" dirty="0"/>
        </a:p>
      </dgm:t>
    </dgm:pt>
    <dgm:pt modelId="{296BCD43-39D7-41D7-AA47-CEDA7F699F00}" type="parTrans" cxnId="{BF084FAC-0D0F-44E5-BB91-763F6A67DA7F}">
      <dgm:prSet/>
      <dgm:spPr/>
      <dgm:t>
        <a:bodyPr/>
        <a:lstStyle/>
        <a:p>
          <a:pPr algn="just"/>
          <a:endParaRPr lang="en-US" sz="2000"/>
        </a:p>
      </dgm:t>
    </dgm:pt>
    <dgm:pt modelId="{051ADC5F-A997-46BC-B21A-A9ABDED6B7A7}" type="sibTrans" cxnId="{BF084FAC-0D0F-44E5-BB91-763F6A67DA7F}">
      <dgm:prSet/>
      <dgm:spPr/>
      <dgm:t>
        <a:bodyPr/>
        <a:lstStyle/>
        <a:p>
          <a:pPr algn="just"/>
          <a:endParaRPr lang="en-US" sz="2000"/>
        </a:p>
      </dgm:t>
    </dgm:pt>
    <dgm:pt modelId="{F8E290AA-AC4F-49EF-9E47-0780FEAF4752}">
      <dgm:prSet custT="1"/>
      <dgm:spPr/>
      <dgm:t>
        <a:bodyPr/>
        <a:lstStyle/>
        <a:p>
          <a:pPr algn="just"/>
          <a:r>
            <a:rPr lang="es-ES" sz="2000"/>
            <a:t>Facultad de dictar normas para implementar las leyes.</a:t>
          </a:r>
          <a:endParaRPr lang="en-US" sz="2000"/>
        </a:p>
      </dgm:t>
    </dgm:pt>
    <dgm:pt modelId="{14115169-F6AA-4C9A-A15B-01B2717C1CEF}" type="parTrans" cxnId="{D7657839-8A9C-4B35-BE3D-C60D6A571504}">
      <dgm:prSet/>
      <dgm:spPr/>
      <dgm:t>
        <a:bodyPr/>
        <a:lstStyle/>
        <a:p>
          <a:pPr algn="just"/>
          <a:endParaRPr lang="en-US" sz="2000"/>
        </a:p>
      </dgm:t>
    </dgm:pt>
    <dgm:pt modelId="{D755C5C1-8AB0-447F-93A6-ABF906DDE7BF}" type="sibTrans" cxnId="{D7657839-8A9C-4B35-BE3D-C60D6A571504}">
      <dgm:prSet/>
      <dgm:spPr/>
      <dgm:t>
        <a:bodyPr/>
        <a:lstStyle/>
        <a:p>
          <a:pPr algn="just"/>
          <a:endParaRPr lang="en-US" sz="2000"/>
        </a:p>
      </dgm:t>
    </dgm:pt>
    <dgm:pt modelId="{55CE5061-5033-40E2-B66D-5E92C799E3B0}">
      <dgm:prSet custT="1"/>
      <dgm:spPr/>
      <dgm:t>
        <a:bodyPr/>
        <a:lstStyle/>
        <a:p>
          <a:pPr algn="just"/>
          <a:r>
            <a:rPr lang="es-ES" sz="2000"/>
            <a:t>Convocar a plebiscitos.</a:t>
          </a:r>
          <a:endParaRPr lang="en-US" sz="2000"/>
        </a:p>
      </dgm:t>
    </dgm:pt>
    <dgm:pt modelId="{097E7FE0-FB83-4808-91F6-26D169864C8A}" type="parTrans" cxnId="{7E769A74-C479-435F-9843-EC31E245BA90}">
      <dgm:prSet/>
      <dgm:spPr/>
      <dgm:t>
        <a:bodyPr/>
        <a:lstStyle/>
        <a:p>
          <a:pPr algn="just"/>
          <a:endParaRPr lang="en-US" sz="2000"/>
        </a:p>
      </dgm:t>
    </dgm:pt>
    <dgm:pt modelId="{8AEAD17C-0E63-4485-9C28-4C170CF7DD46}" type="sibTrans" cxnId="{7E769A74-C479-435F-9843-EC31E245BA90}">
      <dgm:prSet/>
      <dgm:spPr/>
      <dgm:t>
        <a:bodyPr/>
        <a:lstStyle/>
        <a:p>
          <a:pPr algn="just"/>
          <a:endParaRPr lang="en-US" sz="2000"/>
        </a:p>
      </dgm:t>
    </dgm:pt>
    <dgm:pt modelId="{36EBFDA9-E102-4A5B-ABC8-006321646DBF}">
      <dgm:prSet custT="1"/>
      <dgm:spPr/>
      <dgm:t>
        <a:bodyPr/>
        <a:lstStyle/>
        <a:p>
          <a:pPr algn="just"/>
          <a:r>
            <a:rPr lang="es-ES" sz="2000" dirty="0"/>
            <a:t>Nombrar y remover a los Ministros de Estado.</a:t>
          </a:r>
          <a:endParaRPr lang="en-US" sz="2000" dirty="0"/>
        </a:p>
      </dgm:t>
    </dgm:pt>
    <dgm:pt modelId="{E81C2369-6B40-45E3-98B9-014E6EED1383}" type="parTrans" cxnId="{9AC7B46C-C038-47C1-A7DF-75EE61B78984}">
      <dgm:prSet/>
      <dgm:spPr/>
      <dgm:t>
        <a:bodyPr/>
        <a:lstStyle/>
        <a:p>
          <a:pPr algn="just"/>
          <a:endParaRPr lang="en-US" sz="2000"/>
        </a:p>
      </dgm:t>
    </dgm:pt>
    <dgm:pt modelId="{09032946-5E67-49A1-A634-5A1CF385BE20}" type="sibTrans" cxnId="{9AC7B46C-C038-47C1-A7DF-75EE61B78984}">
      <dgm:prSet/>
      <dgm:spPr/>
      <dgm:t>
        <a:bodyPr/>
        <a:lstStyle/>
        <a:p>
          <a:pPr algn="just"/>
          <a:endParaRPr lang="en-US" sz="2000"/>
        </a:p>
      </dgm:t>
    </dgm:pt>
    <dgm:pt modelId="{53710984-BDB8-46BB-95E4-883B3AA5FF26}">
      <dgm:prSet custT="1"/>
      <dgm:spPr/>
      <dgm:t>
        <a:bodyPr/>
        <a:lstStyle/>
        <a:p>
          <a:pPr algn="just"/>
          <a:r>
            <a:rPr lang="es-ES" sz="2000" dirty="0"/>
            <a:t>Otorgar indultos, de acuerdo con el Art. 93 Código Penal. </a:t>
          </a:r>
          <a:endParaRPr lang="en-US" sz="2000" dirty="0"/>
        </a:p>
      </dgm:t>
    </dgm:pt>
    <dgm:pt modelId="{0C0C9C12-B161-4A6F-83BE-4DF1220C41A3}" type="parTrans" cxnId="{9C65A5F7-33E6-48C9-A5C1-EB2F21678674}">
      <dgm:prSet/>
      <dgm:spPr/>
      <dgm:t>
        <a:bodyPr/>
        <a:lstStyle/>
        <a:p>
          <a:pPr algn="just"/>
          <a:endParaRPr lang="en-US" sz="2000"/>
        </a:p>
      </dgm:t>
    </dgm:pt>
    <dgm:pt modelId="{40E845F1-7ECD-48A5-8C96-FF76CAB2429B}" type="sibTrans" cxnId="{9C65A5F7-33E6-48C9-A5C1-EB2F21678674}">
      <dgm:prSet/>
      <dgm:spPr/>
      <dgm:t>
        <a:bodyPr/>
        <a:lstStyle/>
        <a:p>
          <a:pPr algn="just"/>
          <a:endParaRPr lang="en-US" sz="2000"/>
        </a:p>
      </dgm:t>
    </dgm:pt>
    <dgm:pt modelId="{1F805912-D112-4875-964B-A418347B35DE}">
      <dgm:prSet custT="1"/>
      <dgm:spPr/>
      <dgm:t>
        <a:bodyPr/>
        <a:lstStyle/>
        <a:p>
          <a:pPr algn="just"/>
          <a:r>
            <a:rPr lang="es-ES" sz="2000"/>
            <a:t>Cuidar de la recaudación de las rentas.</a:t>
          </a:r>
          <a:endParaRPr lang="en-US" sz="2000"/>
        </a:p>
      </dgm:t>
    </dgm:pt>
    <dgm:pt modelId="{AB6CF55B-BE1A-4698-B627-B9B0C0D9D023}" type="parTrans" cxnId="{C4830C19-EEC8-4CE2-8F3F-2BDC0975BE41}">
      <dgm:prSet/>
      <dgm:spPr/>
      <dgm:t>
        <a:bodyPr/>
        <a:lstStyle/>
        <a:p>
          <a:pPr algn="just"/>
          <a:endParaRPr lang="en-US" sz="2000"/>
        </a:p>
      </dgm:t>
    </dgm:pt>
    <dgm:pt modelId="{8CC1F7D3-DF7A-4775-9728-D17F47ADDBC3}" type="sibTrans" cxnId="{C4830C19-EEC8-4CE2-8F3F-2BDC0975BE41}">
      <dgm:prSet/>
      <dgm:spPr/>
      <dgm:t>
        <a:bodyPr/>
        <a:lstStyle/>
        <a:p>
          <a:pPr algn="just"/>
          <a:endParaRPr lang="en-US" sz="2000"/>
        </a:p>
      </dgm:t>
    </dgm:pt>
    <dgm:pt modelId="{51327329-6D7B-4DB1-A5EE-3AB952BE301A}">
      <dgm:prSet custT="1"/>
      <dgm:spPr/>
      <dgm:t>
        <a:bodyPr/>
        <a:lstStyle/>
        <a:p>
          <a:pPr algn="just"/>
          <a:r>
            <a:rPr lang="es-ES" sz="2000" dirty="0"/>
            <a:t>Llevar las relaciones internacionales. </a:t>
          </a:r>
          <a:endParaRPr lang="en-US" sz="2000" dirty="0"/>
        </a:p>
      </dgm:t>
    </dgm:pt>
    <dgm:pt modelId="{FAC6E17B-267A-4874-9016-7163032F3112}" type="parTrans" cxnId="{3D4DB698-F398-4F8A-8105-A07590256B28}">
      <dgm:prSet/>
      <dgm:spPr/>
      <dgm:t>
        <a:bodyPr/>
        <a:lstStyle/>
        <a:p>
          <a:pPr algn="just"/>
          <a:endParaRPr lang="en-US" sz="2000"/>
        </a:p>
      </dgm:t>
    </dgm:pt>
    <dgm:pt modelId="{2ACCC611-17D2-43B2-A29A-C467BAC4E403}" type="sibTrans" cxnId="{3D4DB698-F398-4F8A-8105-A07590256B28}">
      <dgm:prSet/>
      <dgm:spPr/>
      <dgm:t>
        <a:bodyPr/>
        <a:lstStyle/>
        <a:p>
          <a:pPr algn="just"/>
          <a:endParaRPr lang="en-US" sz="2000"/>
        </a:p>
      </dgm:t>
    </dgm:pt>
    <dgm:pt modelId="{FF5F1DAC-2833-4163-B8F3-D22CBCB406F3}">
      <dgm:prSet custT="1"/>
      <dgm:spPr/>
      <dgm:t>
        <a:bodyPr/>
        <a:lstStyle/>
        <a:p>
          <a:pPr algn="just"/>
          <a:r>
            <a:rPr lang="es-ES" sz="2000" dirty="0"/>
            <a:t>Nombrar a embajadores, ministros diplomáticos, etc. </a:t>
          </a:r>
          <a:endParaRPr lang="en-US" sz="2000" dirty="0"/>
        </a:p>
      </dgm:t>
    </dgm:pt>
    <dgm:pt modelId="{1C38E2EA-1AB7-4132-9B7E-A6111A4C5695}" type="parTrans" cxnId="{9A84D863-2ECE-4D5A-8724-15759230FD47}">
      <dgm:prSet/>
      <dgm:spPr/>
      <dgm:t>
        <a:bodyPr/>
        <a:lstStyle/>
        <a:p>
          <a:pPr algn="just"/>
          <a:endParaRPr lang="en-US" sz="2000"/>
        </a:p>
      </dgm:t>
    </dgm:pt>
    <dgm:pt modelId="{7942055B-B689-45FC-A49F-FEA110ACCAC2}" type="sibTrans" cxnId="{9A84D863-2ECE-4D5A-8724-15759230FD47}">
      <dgm:prSet/>
      <dgm:spPr/>
      <dgm:t>
        <a:bodyPr/>
        <a:lstStyle/>
        <a:p>
          <a:pPr algn="just"/>
          <a:endParaRPr lang="en-US" sz="2000"/>
        </a:p>
      </dgm:t>
    </dgm:pt>
    <dgm:pt modelId="{FC46BB3A-48BC-4C1C-AD34-D3813FAE559A}">
      <dgm:prSet custT="1"/>
      <dgm:spPr/>
      <dgm:t>
        <a:bodyPr/>
        <a:lstStyle/>
        <a:p>
          <a:pPr algn="just"/>
          <a:r>
            <a:rPr lang="es-ES" sz="2000" dirty="0"/>
            <a:t>Conceder jubilaciones, retiros, montepíos y pensiones de gracia, según las leyes, etc.</a:t>
          </a:r>
          <a:endParaRPr lang="en-US" sz="2000" dirty="0"/>
        </a:p>
      </dgm:t>
    </dgm:pt>
    <dgm:pt modelId="{1762B93E-ACA3-409A-B6C3-F5B173CC3C03}" type="parTrans" cxnId="{E9D30F6F-4413-4356-A056-DA813DD7542B}">
      <dgm:prSet/>
      <dgm:spPr/>
      <dgm:t>
        <a:bodyPr/>
        <a:lstStyle/>
        <a:p>
          <a:pPr algn="just"/>
          <a:endParaRPr lang="en-US" sz="2000"/>
        </a:p>
      </dgm:t>
    </dgm:pt>
    <dgm:pt modelId="{99C24DA9-E591-4FF4-985A-34690E01920C}" type="sibTrans" cxnId="{E9D30F6F-4413-4356-A056-DA813DD7542B}">
      <dgm:prSet/>
      <dgm:spPr/>
      <dgm:t>
        <a:bodyPr/>
        <a:lstStyle/>
        <a:p>
          <a:pPr algn="just"/>
          <a:endParaRPr lang="en-US" sz="2000"/>
        </a:p>
      </dgm:t>
    </dgm:pt>
    <dgm:pt modelId="{C41FF92F-99E9-40D3-9382-4FA415E41C06}" type="pres">
      <dgm:prSet presAssocID="{1CEAD680-80EB-4D6D-AC6B-AC8B447811D0}" presName="vert0" presStyleCnt="0">
        <dgm:presLayoutVars>
          <dgm:dir/>
          <dgm:animOne val="branch"/>
          <dgm:animLvl val="lvl"/>
        </dgm:presLayoutVars>
      </dgm:prSet>
      <dgm:spPr/>
    </dgm:pt>
    <dgm:pt modelId="{948FFBFF-7599-4AF1-B001-E82057099CBF}" type="pres">
      <dgm:prSet presAssocID="{67A868AC-1B90-4A7B-80D3-29E3EA234CB3}" presName="thickLine" presStyleLbl="alignNode1" presStyleIdx="0" presStyleCnt="9"/>
      <dgm:spPr/>
    </dgm:pt>
    <dgm:pt modelId="{3340268C-EDE4-4385-9A9F-E5C0E01DF985}" type="pres">
      <dgm:prSet presAssocID="{67A868AC-1B90-4A7B-80D3-29E3EA234CB3}" presName="horz1" presStyleCnt="0"/>
      <dgm:spPr/>
    </dgm:pt>
    <dgm:pt modelId="{854A3196-9055-4777-AE02-F6747C55CEE9}" type="pres">
      <dgm:prSet presAssocID="{67A868AC-1B90-4A7B-80D3-29E3EA234CB3}" presName="tx1" presStyleLbl="revTx" presStyleIdx="0" presStyleCnt="9"/>
      <dgm:spPr/>
    </dgm:pt>
    <dgm:pt modelId="{6CA777B6-5457-4657-926F-D324AB48A8CB}" type="pres">
      <dgm:prSet presAssocID="{67A868AC-1B90-4A7B-80D3-29E3EA234CB3}" presName="vert1" presStyleCnt="0"/>
      <dgm:spPr/>
    </dgm:pt>
    <dgm:pt modelId="{09B9A031-5456-4F2E-B311-391BBF51ACEB}" type="pres">
      <dgm:prSet presAssocID="{F8E290AA-AC4F-49EF-9E47-0780FEAF4752}" presName="thickLine" presStyleLbl="alignNode1" presStyleIdx="1" presStyleCnt="9"/>
      <dgm:spPr/>
    </dgm:pt>
    <dgm:pt modelId="{4A87505D-0DA3-4F56-B959-9CF657397FF5}" type="pres">
      <dgm:prSet presAssocID="{F8E290AA-AC4F-49EF-9E47-0780FEAF4752}" presName="horz1" presStyleCnt="0"/>
      <dgm:spPr/>
    </dgm:pt>
    <dgm:pt modelId="{2DD9534F-735A-40C7-B056-DE18D0166106}" type="pres">
      <dgm:prSet presAssocID="{F8E290AA-AC4F-49EF-9E47-0780FEAF4752}" presName="tx1" presStyleLbl="revTx" presStyleIdx="1" presStyleCnt="9"/>
      <dgm:spPr/>
    </dgm:pt>
    <dgm:pt modelId="{0F83C462-B767-4083-AEA0-AB9B82DC77CA}" type="pres">
      <dgm:prSet presAssocID="{F8E290AA-AC4F-49EF-9E47-0780FEAF4752}" presName="vert1" presStyleCnt="0"/>
      <dgm:spPr/>
    </dgm:pt>
    <dgm:pt modelId="{09F5F18C-4763-48C2-B4C4-D5DFE25FB737}" type="pres">
      <dgm:prSet presAssocID="{55CE5061-5033-40E2-B66D-5E92C799E3B0}" presName="thickLine" presStyleLbl="alignNode1" presStyleIdx="2" presStyleCnt="9"/>
      <dgm:spPr/>
    </dgm:pt>
    <dgm:pt modelId="{A5791470-57EB-43B1-8867-13169D99E9C5}" type="pres">
      <dgm:prSet presAssocID="{55CE5061-5033-40E2-B66D-5E92C799E3B0}" presName="horz1" presStyleCnt="0"/>
      <dgm:spPr/>
    </dgm:pt>
    <dgm:pt modelId="{90928E85-7B5A-4CF6-A201-A9F863FC5E83}" type="pres">
      <dgm:prSet presAssocID="{55CE5061-5033-40E2-B66D-5E92C799E3B0}" presName="tx1" presStyleLbl="revTx" presStyleIdx="2" presStyleCnt="9"/>
      <dgm:spPr/>
    </dgm:pt>
    <dgm:pt modelId="{07EAAAB8-2B84-42C4-875B-1AF53682994F}" type="pres">
      <dgm:prSet presAssocID="{55CE5061-5033-40E2-B66D-5E92C799E3B0}" presName="vert1" presStyleCnt="0"/>
      <dgm:spPr/>
    </dgm:pt>
    <dgm:pt modelId="{6904F279-6955-401E-81AD-145FFBDE61EC}" type="pres">
      <dgm:prSet presAssocID="{36EBFDA9-E102-4A5B-ABC8-006321646DBF}" presName="thickLine" presStyleLbl="alignNode1" presStyleIdx="3" presStyleCnt="9"/>
      <dgm:spPr/>
    </dgm:pt>
    <dgm:pt modelId="{F9391566-425E-4BB7-9BB9-D3F9458621E6}" type="pres">
      <dgm:prSet presAssocID="{36EBFDA9-E102-4A5B-ABC8-006321646DBF}" presName="horz1" presStyleCnt="0"/>
      <dgm:spPr/>
    </dgm:pt>
    <dgm:pt modelId="{DF751741-C12C-4BBD-8385-F229C488FC8F}" type="pres">
      <dgm:prSet presAssocID="{36EBFDA9-E102-4A5B-ABC8-006321646DBF}" presName="tx1" presStyleLbl="revTx" presStyleIdx="3" presStyleCnt="9"/>
      <dgm:spPr/>
    </dgm:pt>
    <dgm:pt modelId="{51CA4870-9A9F-47BA-80DB-DF3EB46D6A32}" type="pres">
      <dgm:prSet presAssocID="{36EBFDA9-E102-4A5B-ABC8-006321646DBF}" presName="vert1" presStyleCnt="0"/>
      <dgm:spPr/>
    </dgm:pt>
    <dgm:pt modelId="{F7E1E305-CD76-44B4-BCC3-1B05063B33D4}" type="pres">
      <dgm:prSet presAssocID="{53710984-BDB8-46BB-95E4-883B3AA5FF26}" presName="thickLine" presStyleLbl="alignNode1" presStyleIdx="4" presStyleCnt="9"/>
      <dgm:spPr/>
    </dgm:pt>
    <dgm:pt modelId="{3B5892AD-AEEF-4A1A-AD49-BA72FCEA7E5A}" type="pres">
      <dgm:prSet presAssocID="{53710984-BDB8-46BB-95E4-883B3AA5FF26}" presName="horz1" presStyleCnt="0"/>
      <dgm:spPr/>
    </dgm:pt>
    <dgm:pt modelId="{561CF376-8D34-466A-861E-91ECF171AB51}" type="pres">
      <dgm:prSet presAssocID="{53710984-BDB8-46BB-95E4-883B3AA5FF26}" presName="tx1" presStyleLbl="revTx" presStyleIdx="4" presStyleCnt="9"/>
      <dgm:spPr/>
    </dgm:pt>
    <dgm:pt modelId="{50F0E397-0D4A-45A5-B738-42824B2254EF}" type="pres">
      <dgm:prSet presAssocID="{53710984-BDB8-46BB-95E4-883B3AA5FF26}" presName="vert1" presStyleCnt="0"/>
      <dgm:spPr/>
    </dgm:pt>
    <dgm:pt modelId="{51D946D8-902B-40B2-9E77-C3160D081D71}" type="pres">
      <dgm:prSet presAssocID="{1F805912-D112-4875-964B-A418347B35DE}" presName="thickLine" presStyleLbl="alignNode1" presStyleIdx="5" presStyleCnt="9"/>
      <dgm:spPr/>
    </dgm:pt>
    <dgm:pt modelId="{E335AC32-D9B8-46AC-BAFF-B19F04FD535A}" type="pres">
      <dgm:prSet presAssocID="{1F805912-D112-4875-964B-A418347B35DE}" presName="horz1" presStyleCnt="0"/>
      <dgm:spPr/>
    </dgm:pt>
    <dgm:pt modelId="{520C24C3-3DBE-4A8D-A9CE-756E05D7198A}" type="pres">
      <dgm:prSet presAssocID="{1F805912-D112-4875-964B-A418347B35DE}" presName="tx1" presStyleLbl="revTx" presStyleIdx="5" presStyleCnt="9"/>
      <dgm:spPr/>
    </dgm:pt>
    <dgm:pt modelId="{16F21849-C8B9-4686-B9A5-7EA85D233E2A}" type="pres">
      <dgm:prSet presAssocID="{1F805912-D112-4875-964B-A418347B35DE}" presName="vert1" presStyleCnt="0"/>
      <dgm:spPr/>
    </dgm:pt>
    <dgm:pt modelId="{E246FA07-E1F0-4197-9F1A-8CBD60E84675}" type="pres">
      <dgm:prSet presAssocID="{51327329-6D7B-4DB1-A5EE-3AB952BE301A}" presName="thickLine" presStyleLbl="alignNode1" presStyleIdx="6" presStyleCnt="9"/>
      <dgm:spPr/>
    </dgm:pt>
    <dgm:pt modelId="{987F948F-A759-444D-9F6E-5C242654BB9A}" type="pres">
      <dgm:prSet presAssocID="{51327329-6D7B-4DB1-A5EE-3AB952BE301A}" presName="horz1" presStyleCnt="0"/>
      <dgm:spPr/>
    </dgm:pt>
    <dgm:pt modelId="{61A31C90-0B25-403A-8454-0E3A6F6AA5F9}" type="pres">
      <dgm:prSet presAssocID="{51327329-6D7B-4DB1-A5EE-3AB952BE301A}" presName="tx1" presStyleLbl="revTx" presStyleIdx="6" presStyleCnt="9"/>
      <dgm:spPr/>
    </dgm:pt>
    <dgm:pt modelId="{F3C54971-5B73-4C2F-B78A-42D3142962B5}" type="pres">
      <dgm:prSet presAssocID="{51327329-6D7B-4DB1-A5EE-3AB952BE301A}" presName="vert1" presStyleCnt="0"/>
      <dgm:spPr/>
    </dgm:pt>
    <dgm:pt modelId="{3C2D50D3-45DB-46B1-83D0-B02187C1685A}" type="pres">
      <dgm:prSet presAssocID="{FF5F1DAC-2833-4163-B8F3-D22CBCB406F3}" presName="thickLine" presStyleLbl="alignNode1" presStyleIdx="7" presStyleCnt="9"/>
      <dgm:spPr/>
    </dgm:pt>
    <dgm:pt modelId="{67B8CA74-4475-473E-BC1A-94131BE722F2}" type="pres">
      <dgm:prSet presAssocID="{FF5F1DAC-2833-4163-B8F3-D22CBCB406F3}" presName="horz1" presStyleCnt="0"/>
      <dgm:spPr/>
    </dgm:pt>
    <dgm:pt modelId="{C398B488-E3DB-4313-B56B-BA5725D4747F}" type="pres">
      <dgm:prSet presAssocID="{FF5F1DAC-2833-4163-B8F3-D22CBCB406F3}" presName="tx1" presStyleLbl="revTx" presStyleIdx="7" presStyleCnt="9"/>
      <dgm:spPr/>
    </dgm:pt>
    <dgm:pt modelId="{52782370-44CF-4B26-96D2-2BBAC9EB7F11}" type="pres">
      <dgm:prSet presAssocID="{FF5F1DAC-2833-4163-B8F3-D22CBCB406F3}" presName="vert1" presStyleCnt="0"/>
      <dgm:spPr/>
    </dgm:pt>
    <dgm:pt modelId="{702570D8-9A93-490F-BADE-6A30A53061F0}" type="pres">
      <dgm:prSet presAssocID="{FC46BB3A-48BC-4C1C-AD34-D3813FAE559A}" presName="thickLine" presStyleLbl="alignNode1" presStyleIdx="8" presStyleCnt="9"/>
      <dgm:spPr/>
    </dgm:pt>
    <dgm:pt modelId="{C857D436-B2B2-4071-9636-963469B06071}" type="pres">
      <dgm:prSet presAssocID="{FC46BB3A-48BC-4C1C-AD34-D3813FAE559A}" presName="horz1" presStyleCnt="0"/>
      <dgm:spPr/>
    </dgm:pt>
    <dgm:pt modelId="{F90052D3-CA05-4909-9E4F-2ABCF30EF5F0}" type="pres">
      <dgm:prSet presAssocID="{FC46BB3A-48BC-4C1C-AD34-D3813FAE559A}" presName="tx1" presStyleLbl="revTx" presStyleIdx="8" presStyleCnt="9"/>
      <dgm:spPr/>
    </dgm:pt>
    <dgm:pt modelId="{CE9F8417-3860-4C4F-AFCE-ED0C0BAB7A61}" type="pres">
      <dgm:prSet presAssocID="{FC46BB3A-48BC-4C1C-AD34-D3813FAE559A}" presName="vert1" presStyleCnt="0"/>
      <dgm:spPr/>
    </dgm:pt>
  </dgm:ptLst>
  <dgm:cxnLst>
    <dgm:cxn modelId="{423AD914-7505-4B95-95EE-6CEDD91558D4}" type="presOf" srcId="{67A868AC-1B90-4A7B-80D3-29E3EA234CB3}" destId="{854A3196-9055-4777-AE02-F6747C55CEE9}" srcOrd="0" destOrd="0" presId="urn:microsoft.com/office/officeart/2008/layout/LinedList"/>
    <dgm:cxn modelId="{C4830C19-EEC8-4CE2-8F3F-2BDC0975BE41}" srcId="{1CEAD680-80EB-4D6D-AC6B-AC8B447811D0}" destId="{1F805912-D112-4875-964B-A418347B35DE}" srcOrd="5" destOrd="0" parTransId="{AB6CF55B-BE1A-4698-B627-B9B0C0D9D023}" sibTransId="{8CC1F7D3-DF7A-4775-9728-D17F47ADDBC3}"/>
    <dgm:cxn modelId="{D7657839-8A9C-4B35-BE3D-C60D6A571504}" srcId="{1CEAD680-80EB-4D6D-AC6B-AC8B447811D0}" destId="{F8E290AA-AC4F-49EF-9E47-0780FEAF4752}" srcOrd="1" destOrd="0" parTransId="{14115169-F6AA-4C9A-A15B-01B2717C1CEF}" sibTransId="{D755C5C1-8AB0-447F-93A6-ABF906DDE7BF}"/>
    <dgm:cxn modelId="{D440C860-E9DA-4ECD-82B5-2245F86569DB}" type="presOf" srcId="{55CE5061-5033-40E2-B66D-5E92C799E3B0}" destId="{90928E85-7B5A-4CF6-A201-A9F863FC5E83}" srcOrd="0" destOrd="0" presId="urn:microsoft.com/office/officeart/2008/layout/LinedList"/>
    <dgm:cxn modelId="{9A84D863-2ECE-4D5A-8724-15759230FD47}" srcId="{1CEAD680-80EB-4D6D-AC6B-AC8B447811D0}" destId="{FF5F1DAC-2833-4163-B8F3-D22CBCB406F3}" srcOrd="7" destOrd="0" parTransId="{1C38E2EA-1AB7-4132-9B7E-A6111A4C5695}" sibTransId="{7942055B-B689-45FC-A49F-FEA110ACCAC2}"/>
    <dgm:cxn modelId="{5B132D68-D603-4679-94B6-183837ACE215}" type="presOf" srcId="{F8E290AA-AC4F-49EF-9E47-0780FEAF4752}" destId="{2DD9534F-735A-40C7-B056-DE18D0166106}" srcOrd="0" destOrd="0" presId="urn:microsoft.com/office/officeart/2008/layout/LinedList"/>
    <dgm:cxn modelId="{9AC7B46C-C038-47C1-A7DF-75EE61B78984}" srcId="{1CEAD680-80EB-4D6D-AC6B-AC8B447811D0}" destId="{36EBFDA9-E102-4A5B-ABC8-006321646DBF}" srcOrd="3" destOrd="0" parTransId="{E81C2369-6B40-45E3-98B9-014E6EED1383}" sibTransId="{09032946-5E67-49A1-A634-5A1CF385BE20}"/>
    <dgm:cxn modelId="{F65B976D-1039-44D7-9F60-F7E9C22C20C2}" type="presOf" srcId="{FF5F1DAC-2833-4163-B8F3-D22CBCB406F3}" destId="{C398B488-E3DB-4313-B56B-BA5725D4747F}" srcOrd="0" destOrd="0" presId="urn:microsoft.com/office/officeart/2008/layout/LinedList"/>
    <dgm:cxn modelId="{E9D30F6F-4413-4356-A056-DA813DD7542B}" srcId="{1CEAD680-80EB-4D6D-AC6B-AC8B447811D0}" destId="{FC46BB3A-48BC-4C1C-AD34-D3813FAE559A}" srcOrd="8" destOrd="0" parTransId="{1762B93E-ACA3-409A-B6C3-F5B173CC3C03}" sibTransId="{99C24DA9-E591-4FF4-985A-34690E01920C}"/>
    <dgm:cxn modelId="{7E769A74-C479-435F-9843-EC31E245BA90}" srcId="{1CEAD680-80EB-4D6D-AC6B-AC8B447811D0}" destId="{55CE5061-5033-40E2-B66D-5E92C799E3B0}" srcOrd="2" destOrd="0" parTransId="{097E7FE0-FB83-4808-91F6-26D169864C8A}" sibTransId="{8AEAD17C-0E63-4485-9C28-4C170CF7DD46}"/>
    <dgm:cxn modelId="{6CD1B255-AA19-4F93-898E-C73A98955806}" type="presOf" srcId="{53710984-BDB8-46BB-95E4-883B3AA5FF26}" destId="{561CF376-8D34-466A-861E-91ECF171AB51}" srcOrd="0" destOrd="0" presId="urn:microsoft.com/office/officeart/2008/layout/LinedList"/>
    <dgm:cxn modelId="{3D4DB698-F398-4F8A-8105-A07590256B28}" srcId="{1CEAD680-80EB-4D6D-AC6B-AC8B447811D0}" destId="{51327329-6D7B-4DB1-A5EE-3AB952BE301A}" srcOrd="6" destOrd="0" parTransId="{FAC6E17B-267A-4874-9016-7163032F3112}" sibTransId="{2ACCC611-17D2-43B2-A29A-C467BAC4E403}"/>
    <dgm:cxn modelId="{32E3089A-1138-4176-9368-33155B3EB9EA}" type="presOf" srcId="{1F805912-D112-4875-964B-A418347B35DE}" destId="{520C24C3-3DBE-4A8D-A9CE-756E05D7198A}" srcOrd="0" destOrd="0" presId="urn:microsoft.com/office/officeart/2008/layout/LinedList"/>
    <dgm:cxn modelId="{BAB0A0A6-A0E0-4668-B650-C9980B537F5B}" type="presOf" srcId="{1CEAD680-80EB-4D6D-AC6B-AC8B447811D0}" destId="{C41FF92F-99E9-40D3-9382-4FA415E41C06}" srcOrd="0" destOrd="0" presId="urn:microsoft.com/office/officeart/2008/layout/LinedList"/>
    <dgm:cxn modelId="{BF084FAC-0D0F-44E5-BB91-763F6A67DA7F}" srcId="{1CEAD680-80EB-4D6D-AC6B-AC8B447811D0}" destId="{67A868AC-1B90-4A7B-80D3-29E3EA234CB3}" srcOrd="0" destOrd="0" parTransId="{296BCD43-39D7-41D7-AA47-CEDA7F699F00}" sibTransId="{051ADC5F-A997-46BC-B21A-A9ABDED6B7A7}"/>
    <dgm:cxn modelId="{CFE6DCB6-81FE-41FC-A254-C86F1CC01DDA}" type="presOf" srcId="{36EBFDA9-E102-4A5B-ABC8-006321646DBF}" destId="{DF751741-C12C-4BBD-8385-F229C488FC8F}" srcOrd="0" destOrd="0" presId="urn:microsoft.com/office/officeart/2008/layout/LinedList"/>
    <dgm:cxn modelId="{D5C0C4D9-A668-461F-B26D-9F48DF837BED}" type="presOf" srcId="{51327329-6D7B-4DB1-A5EE-3AB952BE301A}" destId="{61A31C90-0B25-403A-8454-0E3A6F6AA5F9}" srcOrd="0" destOrd="0" presId="urn:microsoft.com/office/officeart/2008/layout/LinedList"/>
    <dgm:cxn modelId="{9C65A5F7-33E6-48C9-A5C1-EB2F21678674}" srcId="{1CEAD680-80EB-4D6D-AC6B-AC8B447811D0}" destId="{53710984-BDB8-46BB-95E4-883B3AA5FF26}" srcOrd="4" destOrd="0" parTransId="{0C0C9C12-B161-4A6F-83BE-4DF1220C41A3}" sibTransId="{40E845F1-7ECD-48A5-8C96-FF76CAB2429B}"/>
    <dgm:cxn modelId="{8343F5FE-AB35-4459-A171-786E12B6734F}" type="presOf" srcId="{FC46BB3A-48BC-4C1C-AD34-D3813FAE559A}" destId="{F90052D3-CA05-4909-9E4F-2ABCF30EF5F0}" srcOrd="0" destOrd="0" presId="urn:microsoft.com/office/officeart/2008/layout/LinedList"/>
    <dgm:cxn modelId="{C276EE6D-7133-4B7E-AAA5-85DD5298F69B}" type="presParOf" srcId="{C41FF92F-99E9-40D3-9382-4FA415E41C06}" destId="{948FFBFF-7599-4AF1-B001-E82057099CBF}" srcOrd="0" destOrd="0" presId="urn:microsoft.com/office/officeart/2008/layout/LinedList"/>
    <dgm:cxn modelId="{3CEEF7A5-1523-4B0A-9640-A0757C2F3A8D}" type="presParOf" srcId="{C41FF92F-99E9-40D3-9382-4FA415E41C06}" destId="{3340268C-EDE4-4385-9A9F-E5C0E01DF985}" srcOrd="1" destOrd="0" presId="urn:microsoft.com/office/officeart/2008/layout/LinedList"/>
    <dgm:cxn modelId="{AACFDFB8-469B-4C71-A0D6-13D73B2A834C}" type="presParOf" srcId="{3340268C-EDE4-4385-9A9F-E5C0E01DF985}" destId="{854A3196-9055-4777-AE02-F6747C55CEE9}" srcOrd="0" destOrd="0" presId="urn:microsoft.com/office/officeart/2008/layout/LinedList"/>
    <dgm:cxn modelId="{7E45E92C-2576-4F12-9AA1-0CB747E6D93D}" type="presParOf" srcId="{3340268C-EDE4-4385-9A9F-E5C0E01DF985}" destId="{6CA777B6-5457-4657-926F-D324AB48A8CB}" srcOrd="1" destOrd="0" presId="urn:microsoft.com/office/officeart/2008/layout/LinedList"/>
    <dgm:cxn modelId="{70DF7D78-848D-431E-98D2-9D7BADD4B976}" type="presParOf" srcId="{C41FF92F-99E9-40D3-9382-4FA415E41C06}" destId="{09B9A031-5456-4F2E-B311-391BBF51ACEB}" srcOrd="2" destOrd="0" presId="urn:microsoft.com/office/officeart/2008/layout/LinedList"/>
    <dgm:cxn modelId="{A87C47AC-FA1C-4BC8-B59C-3C8EBDA200D1}" type="presParOf" srcId="{C41FF92F-99E9-40D3-9382-4FA415E41C06}" destId="{4A87505D-0DA3-4F56-B959-9CF657397FF5}" srcOrd="3" destOrd="0" presId="urn:microsoft.com/office/officeart/2008/layout/LinedList"/>
    <dgm:cxn modelId="{902BAAD0-966A-469E-B736-CE31FBEF9AFB}" type="presParOf" srcId="{4A87505D-0DA3-4F56-B959-9CF657397FF5}" destId="{2DD9534F-735A-40C7-B056-DE18D0166106}" srcOrd="0" destOrd="0" presId="urn:microsoft.com/office/officeart/2008/layout/LinedList"/>
    <dgm:cxn modelId="{AB582CD8-451F-4EBF-85B4-0D4B4939CCCA}" type="presParOf" srcId="{4A87505D-0DA3-4F56-B959-9CF657397FF5}" destId="{0F83C462-B767-4083-AEA0-AB9B82DC77CA}" srcOrd="1" destOrd="0" presId="urn:microsoft.com/office/officeart/2008/layout/LinedList"/>
    <dgm:cxn modelId="{34AE4E9B-58F7-48BD-9CA9-3EC7086546B3}" type="presParOf" srcId="{C41FF92F-99E9-40D3-9382-4FA415E41C06}" destId="{09F5F18C-4763-48C2-B4C4-D5DFE25FB737}" srcOrd="4" destOrd="0" presId="urn:microsoft.com/office/officeart/2008/layout/LinedList"/>
    <dgm:cxn modelId="{F44EC65C-5FD6-4E22-BF24-F99EEE557C2C}" type="presParOf" srcId="{C41FF92F-99E9-40D3-9382-4FA415E41C06}" destId="{A5791470-57EB-43B1-8867-13169D99E9C5}" srcOrd="5" destOrd="0" presId="urn:microsoft.com/office/officeart/2008/layout/LinedList"/>
    <dgm:cxn modelId="{FE17FD92-EF04-435D-A772-59BD41DE4FEF}" type="presParOf" srcId="{A5791470-57EB-43B1-8867-13169D99E9C5}" destId="{90928E85-7B5A-4CF6-A201-A9F863FC5E83}" srcOrd="0" destOrd="0" presId="urn:microsoft.com/office/officeart/2008/layout/LinedList"/>
    <dgm:cxn modelId="{AE72019C-05DB-4591-BBF4-767CACF06CBD}" type="presParOf" srcId="{A5791470-57EB-43B1-8867-13169D99E9C5}" destId="{07EAAAB8-2B84-42C4-875B-1AF53682994F}" srcOrd="1" destOrd="0" presId="urn:microsoft.com/office/officeart/2008/layout/LinedList"/>
    <dgm:cxn modelId="{CC15C3B0-49C2-4F39-919D-BBA33034AAF2}" type="presParOf" srcId="{C41FF92F-99E9-40D3-9382-4FA415E41C06}" destId="{6904F279-6955-401E-81AD-145FFBDE61EC}" srcOrd="6" destOrd="0" presId="urn:microsoft.com/office/officeart/2008/layout/LinedList"/>
    <dgm:cxn modelId="{85498EC8-7620-4E1A-946B-8E48A74E146B}" type="presParOf" srcId="{C41FF92F-99E9-40D3-9382-4FA415E41C06}" destId="{F9391566-425E-4BB7-9BB9-D3F9458621E6}" srcOrd="7" destOrd="0" presId="urn:microsoft.com/office/officeart/2008/layout/LinedList"/>
    <dgm:cxn modelId="{42510E85-CA5D-4954-9209-0D3CD6B92033}" type="presParOf" srcId="{F9391566-425E-4BB7-9BB9-D3F9458621E6}" destId="{DF751741-C12C-4BBD-8385-F229C488FC8F}" srcOrd="0" destOrd="0" presId="urn:microsoft.com/office/officeart/2008/layout/LinedList"/>
    <dgm:cxn modelId="{8BCDB247-DC63-469A-AB67-6E12824390C0}" type="presParOf" srcId="{F9391566-425E-4BB7-9BB9-D3F9458621E6}" destId="{51CA4870-9A9F-47BA-80DB-DF3EB46D6A32}" srcOrd="1" destOrd="0" presId="urn:microsoft.com/office/officeart/2008/layout/LinedList"/>
    <dgm:cxn modelId="{FDC1F147-F710-4400-8886-80EFBB480489}" type="presParOf" srcId="{C41FF92F-99E9-40D3-9382-4FA415E41C06}" destId="{F7E1E305-CD76-44B4-BCC3-1B05063B33D4}" srcOrd="8" destOrd="0" presId="urn:microsoft.com/office/officeart/2008/layout/LinedList"/>
    <dgm:cxn modelId="{20290BDF-ED39-4995-A014-8B1AD8484919}" type="presParOf" srcId="{C41FF92F-99E9-40D3-9382-4FA415E41C06}" destId="{3B5892AD-AEEF-4A1A-AD49-BA72FCEA7E5A}" srcOrd="9" destOrd="0" presId="urn:microsoft.com/office/officeart/2008/layout/LinedList"/>
    <dgm:cxn modelId="{579BE61E-4784-4BC5-A901-8D39D1B3C76B}" type="presParOf" srcId="{3B5892AD-AEEF-4A1A-AD49-BA72FCEA7E5A}" destId="{561CF376-8D34-466A-861E-91ECF171AB51}" srcOrd="0" destOrd="0" presId="urn:microsoft.com/office/officeart/2008/layout/LinedList"/>
    <dgm:cxn modelId="{95856E74-B5A9-4295-BB79-B2DFA70F2EF3}" type="presParOf" srcId="{3B5892AD-AEEF-4A1A-AD49-BA72FCEA7E5A}" destId="{50F0E397-0D4A-45A5-B738-42824B2254EF}" srcOrd="1" destOrd="0" presId="urn:microsoft.com/office/officeart/2008/layout/LinedList"/>
    <dgm:cxn modelId="{74505536-BAF2-4E8C-A78B-68DE0365F394}" type="presParOf" srcId="{C41FF92F-99E9-40D3-9382-4FA415E41C06}" destId="{51D946D8-902B-40B2-9E77-C3160D081D71}" srcOrd="10" destOrd="0" presId="urn:microsoft.com/office/officeart/2008/layout/LinedList"/>
    <dgm:cxn modelId="{EDDB964F-4D43-40A6-8DF0-7EC6A06581F1}" type="presParOf" srcId="{C41FF92F-99E9-40D3-9382-4FA415E41C06}" destId="{E335AC32-D9B8-46AC-BAFF-B19F04FD535A}" srcOrd="11" destOrd="0" presId="urn:microsoft.com/office/officeart/2008/layout/LinedList"/>
    <dgm:cxn modelId="{182AD37C-7EAD-469C-A81F-3CEAF4B79776}" type="presParOf" srcId="{E335AC32-D9B8-46AC-BAFF-B19F04FD535A}" destId="{520C24C3-3DBE-4A8D-A9CE-756E05D7198A}" srcOrd="0" destOrd="0" presId="urn:microsoft.com/office/officeart/2008/layout/LinedList"/>
    <dgm:cxn modelId="{BF1E25F8-8C86-4AC5-9993-B5F58BF8FA9B}" type="presParOf" srcId="{E335AC32-D9B8-46AC-BAFF-B19F04FD535A}" destId="{16F21849-C8B9-4686-B9A5-7EA85D233E2A}" srcOrd="1" destOrd="0" presId="urn:microsoft.com/office/officeart/2008/layout/LinedList"/>
    <dgm:cxn modelId="{54AB9A77-2316-4C67-842F-EDBA1C15AFF0}" type="presParOf" srcId="{C41FF92F-99E9-40D3-9382-4FA415E41C06}" destId="{E246FA07-E1F0-4197-9F1A-8CBD60E84675}" srcOrd="12" destOrd="0" presId="urn:microsoft.com/office/officeart/2008/layout/LinedList"/>
    <dgm:cxn modelId="{DCFCCD72-B705-4844-B160-96818DD25A8F}" type="presParOf" srcId="{C41FF92F-99E9-40D3-9382-4FA415E41C06}" destId="{987F948F-A759-444D-9F6E-5C242654BB9A}" srcOrd="13" destOrd="0" presId="urn:microsoft.com/office/officeart/2008/layout/LinedList"/>
    <dgm:cxn modelId="{5D264C4F-3742-47A2-98B8-11D5C89C8E26}" type="presParOf" srcId="{987F948F-A759-444D-9F6E-5C242654BB9A}" destId="{61A31C90-0B25-403A-8454-0E3A6F6AA5F9}" srcOrd="0" destOrd="0" presId="urn:microsoft.com/office/officeart/2008/layout/LinedList"/>
    <dgm:cxn modelId="{AD62F75A-4947-473A-9657-FF6B987D5B1C}" type="presParOf" srcId="{987F948F-A759-444D-9F6E-5C242654BB9A}" destId="{F3C54971-5B73-4C2F-B78A-42D3142962B5}" srcOrd="1" destOrd="0" presId="urn:microsoft.com/office/officeart/2008/layout/LinedList"/>
    <dgm:cxn modelId="{5701EE16-BEEC-4803-B905-D9CDEFB08F14}" type="presParOf" srcId="{C41FF92F-99E9-40D3-9382-4FA415E41C06}" destId="{3C2D50D3-45DB-46B1-83D0-B02187C1685A}" srcOrd="14" destOrd="0" presId="urn:microsoft.com/office/officeart/2008/layout/LinedList"/>
    <dgm:cxn modelId="{06BC63C9-86A7-4845-919F-1F3F69199029}" type="presParOf" srcId="{C41FF92F-99E9-40D3-9382-4FA415E41C06}" destId="{67B8CA74-4475-473E-BC1A-94131BE722F2}" srcOrd="15" destOrd="0" presId="urn:microsoft.com/office/officeart/2008/layout/LinedList"/>
    <dgm:cxn modelId="{27B0861D-7003-4BDE-AFA8-86F318E8DA23}" type="presParOf" srcId="{67B8CA74-4475-473E-BC1A-94131BE722F2}" destId="{C398B488-E3DB-4313-B56B-BA5725D4747F}" srcOrd="0" destOrd="0" presId="urn:microsoft.com/office/officeart/2008/layout/LinedList"/>
    <dgm:cxn modelId="{D22BFDD3-6B2B-40E1-955A-CF8A7E5550D1}" type="presParOf" srcId="{67B8CA74-4475-473E-BC1A-94131BE722F2}" destId="{52782370-44CF-4B26-96D2-2BBAC9EB7F11}" srcOrd="1" destOrd="0" presId="urn:microsoft.com/office/officeart/2008/layout/LinedList"/>
    <dgm:cxn modelId="{66F778B2-101E-4661-9398-BAAA1F3B5C3F}" type="presParOf" srcId="{C41FF92F-99E9-40D3-9382-4FA415E41C06}" destId="{702570D8-9A93-490F-BADE-6A30A53061F0}" srcOrd="16" destOrd="0" presId="urn:microsoft.com/office/officeart/2008/layout/LinedList"/>
    <dgm:cxn modelId="{11B8CEA9-523C-4AE0-B00F-359EA252682B}" type="presParOf" srcId="{C41FF92F-99E9-40D3-9382-4FA415E41C06}" destId="{C857D436-B2B2-4071-9636-963469B06071}" srcOrd="17" destOrd="0" presId="urn:microsoft.com/office/officeart/2008/layout/LinedList"/>
    <dgm:cxn modelId="{95D5E269-73F1-4D16-B3F8-C9AF960ECDB4}" type="presParOf" srcId="{C857D436-B2B2-4071-9636-963469B06071}" destId="{F90052D3-CA05-4909-9E4F-2ABCF30EF5F0}" srcOrd="0" destOrd="0" presId="urn:microsoft.com/office/officeart/2008/layout/LinedList"/>
    <dgm:cxn modelId="{7FDEBAB2-572E-4CFC-BD1C-7E8B4EA65041}" type="presParOf" srcId="{C857D436-B2B2-4071-9636-963469B06071}" destId="{CE9F8417-3860-4C4F-AFCE-ED0C0BAB7A6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559B619-16AE-4889-8079-3FE8FF8C804A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EB7B35C1-114E-4324-A932-3B0C470360F9}">
      <dgm:prSet custT="1"/>
      <dgm:spPr/>
      <dgm:t>
        <a:bodyPr/>
        <a:lstStyle/>
        <a:p>
          <a:pPr algn="just"/>
          <a:r>
            <a:rPr lang="es-ES" sz="2800" dirty="0"/>
            <a:t>Ser ciudadano con derecho a sufragio.</a:t>
          </a:r>
          <a:endParaRPr lang="en-US" sz="2800" dirty="0"/>
        </a:p>
      </dgm:t>
    </dgm:pt>
    <dgm:pt modelId="{AC10B581-157E-4E6A-8F20-7D0AE35FC6B8}" type="parTrans" cxnId="{793C37A0-5549-4DD3-8B3C-F739477DB266}">
      <dgm:prSet/>
      <dgm:spPr/>
      <dgm:t>
        <a:bodyPr/>
        <a:lstStyle/>
        <a:p>
          <a:endParaRPr lang="en-US" sz="2800"/>
        </a:p>
      </dgm:t>
    </dgm:pt>
    <dgm:pt modelId="{E12671B5-960A-4D49-A05A-435020C9A263}" type="sibTrans" cxnId="{793C37A0-5549-4DD3-8B3C-F739477DB266}">
      <dgm:prSet/>
      <dgm:spPr/>
      <dgm:t>
        <a:bodyPr/>
        <a:lstStyle/>
        <a:p>
          <a:endParaRPr lang="en-US" sz="2800"/>
        </a:p>
      </dgm:t>
    </dgm:pt>
    <dgm:pt modelId="{C9B348C0-8DA8-4405-A3B7-38521080BBB6}">
      <dgm:prSet custT="1"/>
      <dgm:spPr/>
      <dgm:t>
        <a:bodyPr/>
        <a:lstStyle/>
        <a:p>
          <a:pPr algn="just"/>
          <a:r>
            <a:rPr lang="es-ES" sz="2800" dirty="0"/>
            <a:t>Tener 35 años de edad o más.</a:t>
          </a:r>
          <a:endParaRPr lang="en-US" sz="2800" dirty="0"/>
        </a:p>
      </dgm:t>
    </dgm:pt>
    <dgm:pt modelId="{3420569A-1907-472E-8864-6047F0C7F897}" type="parTrans" cxnId="{8FE8F6F8-505F-46DF-8AD0-CC3197707EAB}">
      <dgm:prSet/>
      <dgm:spPr/>
      <dgm:t>
        <a:bodyPr/>
        <a:lstStyle/>
        <a:p>
          <a:endParaRPr lang="en-US" sz="2800"/>
        </a:p>
      </dgm:t>
    </dgm:pt>
    <dgm:pt modelId="{CA5D76DE-C9CF-4E33-897A-5FE0F8142EA3}" type="sibTrans" cxnId="{8FE8F6F8-505F-46DF-8AD0-CC3197707EAB}">
      <dgm:prSet/>
      <dgm:spPr/>
      <dgm:t>
        <a:bodyPr/>
        <a:lstStyle/>
        <a:p>
          <a:endParaRPr lang="en-US" sz="2800"/>
        </a:p>
      </dgm:t>
    </dgm:pt>
    <dgm:pt modelId="{0471D860-4339-4313-992E-B6AAD0B01524}">
      <dgm:prSet custT="1"/>
      <dgm:spPr/>
      <dgm:t>
        <a:bodyPr/>
        <a:lstStyle/>
        <a:p>
          <a:r>
            <a:rPr lang="es-ES" sz="2800"/>
            <a:t>Haber cursado la educación media o equivalente.</a:t>
          </a:r>
          <a:endParaRPr lang="en-US" sz="2800"/>
        </a:p>
      </dgm:t>
    </dgm:pt>
    <dgm:pt modelId="{C4C34457-85F9-478B-AE28-E8030742CB80}" type="parTrans" cxnId="{0D287C3C-3C3C-43ED-B006-38E843DF2315}">
      <dgm:prSet/>
      <dgm:spPr/>
      <dgm:t>
        <a:bodyPr/>
        <a:lstStyle/>
        <a:p>
          <a:endParaRPr lang="en-US" sz="2800"/>
        </a:p>
      </dgm:t>
    </dgm:pt>
    <dgm:pt modelId="{17455388-BC81-4BDC-8F50-0F507488BC5B}" type="sibTrans" cxnId="{0D287C3C-3C3C-43ED-B006-38E843DF2315}">
      <dgm:prSet/>
      <dgm:spPr/>
      <dgm:t>
        <a:bodyPr/>
        <a:lstStyle/>
        <a:p>
          <a:endParaRPr lang="en-US" sz="2800"/>
        </a:p>
      </dgm:t>
    </dgm:pt>
    <dgm:pt modelId="{AAA57063-08A0-4714-BDFD-123F0288A9A1}" type="pres">
      <dgm:prSet presAssocID="{9559B619-16AE-4889-8079-3FE8FF8C804A}" presName="vert0" presStyleCnt="0">
        <dgm:presLayoutVars>
          <dgm:dir/>
          <dgm:animOne val="branch"/>
          <dgm:animLvl val="lvl"/>
        </dgm:presLayoutVars>
      </dgm:prSet>
      <dgm:spPr/>
    </dgm:pt>
    <dgm:pt modelId="{0DA82785-7C67-4FD5-9E8E-E15881AC538C}" type="pres">
      <dgm:prSet presAssocID="{EB7B35C1-114E-4324-A932-3B0C470360F9}" presName="thickLine" presStyleLbl="alignNode1" presStyleIdx="0" presStyleCnt="3"/>
      <dgm:spPr/>
    </dgm:pt>
    <dgm:pt modelId="{01E99503-F4E8-46E9-B6E5-AE6C36144178}" type="pres">
      <dgm:prSet presAssocID="{EB7B35C1-114E-4324-A932-3B0C470360F9}" presName="horz1" presStyleCnt="0"/>
      <dgm:spPr/>
    </dgm:pt>
    <dgm:pt modelId="{65EFE6E9-3EA5-41C4-BDAD-B334240EA060}" type="pres">
      <dgm:prSet presAssocID="{EB7B35C1-114E-4324-A932-3B0C470360F9}" presName="tx1" presStyleLbl="revTx" presStyleIdx="0" presStyleCnt="3"/>
      <dgm:spPr/>
    </dgm:pt>
    <dgm:pt modelId="{E8CEB7FA-AA1D-4827-A842-DA2EEFBE6217}" type="pres">
      <dgm:prSet presAssocID="{EB7B35C1-114E-4324-A932-3B0C470360F9}" presName="vert1" presStyleCnt="0"/>
      <dgm:spPr/>
    </dgm:pt>
    <dgm:pt modelId="{1F5B4CE7-BA0C-4599-9E93-6162B8CED0C7}" type="pres">
      <dgm:prSet presAssocID="{C9B348C0-8DA8-4405-A3B7-38521080BBB6}" presName="thickLine" presStyleLbl="alignNode1" presStyleIdx="1" presStyleCnt="3"/>
      <dgm:spPr/>
    </dgm:pt>
    <dgm:pt modelId="{A876C2E7-CD92-4AF5-BDD8-FAB59779F39B}" type="pres">
      <dgm:prSet presAssocID="{C9B348C0-8DA8-4405-A3B7-38521080BBB6}" presName="horz1" presStyleCnt="0"/>
      <dgm:spPr/>
    </dgm:pt>
    <dgm:pt modelId="{863DECF6-6263-44E9-82A9-8C0D84D10C66}" type="pres">
      <dgm:prSet presAssocID="{C9B348C0-8DA8-4405-A3B7-38521080BBB6}" presName="tx1" presStyleLbl="revTx" presStyleIdx="1" presStyleCnt="3"/>
      <dgm:spPr/>
    </dgm:pt>
    <dgm:pt modelId="{B053898C-AB07-475A-83C2-2788C07FBDB8}" type="pres">
      <dgm:prSet presAssocID="{C9B348C0-8DA8-4405-A3B7-38521080BBB6}" presName="vert1" presStyleCnt="0"/>
      <dgm:spPr/>
    </dgm:pt>
    <dgm:pt modelId="{43A5E2ED-EB92-4A89-85F2-03306759C11F}" type="pres">
      <dgm:prSet presAssocID="{0471D860-4339-4313-992E-B6AAD0B01524}" presName="thickLine" presStyleLbl="alignNode1" presStyleIdx="2" presStyleCnt="3"/>
      <dgm:spPr/>
    </dgm:pt>
    <dgm:pt modelId="{5CD4E976-2EFC-4DB5-9F2F-CBCE2D61F579}" type="pres">
      <dgm:prSet presAssocID="{0471D860-4339-4313-992E-B6AAD0B01524}" presName="horz1" presStyleCnt="0"/>
      <dgm:spPr/>
    </dgm:pt>
    <dgm:pt modelId="{98B02DEC-0E74-453D-8069-F8F790AC281A}" type="pres">
      <dgm:prSet presAssocID="{0471D860-4339-4313-992E-B6AAD0B01524}" presName="tx1" presStyleLbl="revTx" presStyleIdx="2" presStyleCnt="3"/>
      <dgm:spPr/>
    </dgm:pt>
    <dgm:pt modelId="{9E6D98B6-4D91-47DF-B238-E7C645AA7CEA}" type="pres">
      <dgm:prSet presAssocID="{0471D860-4339-4313-992E-B6AAD0B01524}" presName="vert1" presStyleCnt="0"/>
      <dgm:spPr/>
    </dgm:pt>
  </dgm:ptLst>
  <dgm:cxnLst>
    <dgm:cxn modelId="{528A2B1A-7DF2-4382-AF7F-0249B3F9DD2B}" type="presOf" srcId="{C9B348C0-8DA8-4405-A3B7-38521080BBB6}" destId="{863DECF6-6263-44E9-82A9-8C0D84D10C66}" srcOrd="0" destOrd="0" presId="urn:microsoft.com/office/officeart/2008/layout/LinedList"/>
    <dgm:cxn modelId="{589E7429-8948-4743-A33E-7DA9BAA78C66}" type="presOf" srcId="{EB7B35C1-114E-4324-A932-3B0C470360F9}" destId="{65EFE6E9-3EA5-41C4-BDAD-B334240EA060}" srcOrd="0" destOrd="0" presId="urn:microsoft.com/office/officeart/2008/layout/LinedList"/>
    <dgm:cxn modelId="{0D287C3C-3C3C-43ED-B006-38E843DF2315}" srcId="{9559B619-16AE-4889-8079-3FE8FF8C804A}" destId="{0471D860-4339-4313-992E-B6AAD0B01524}" srcOrd="2" destOrd="0" parTransId="{C4C34457-85F9-478B-AE28-E8030742CB80}" sibTransId="{17455388-BC81-4BDC-8F50-0F507488BC5B}"/>
    <dgm:cxn modelId="{1F222178-A8F3-47D4-B63D-6A4452671EF2}" type="presOf" srcId="{0471D860-4339-4313-992E-B6AAD0B01524}" destId="{98B02DEC-0E74-453D-8069-F8F790AC281A}" srcOrd="0" destOrd="0" presId="urn:microsoft.com/office/officeart/2008/layout/LinedList"/>
    <dgm:cxn modelId="{37166185-C20B-42BA-AEFA-06AE108FD90C}" type="presOf" srcId="{9559B619-16AE-4889-8079-3FE8FF8C804A}" destId="{AAA57063-08A0-4714-BDFD-123F0288A9A1}" srcOrd="0" destOrd="0" presId="urn:microsoft.com/office/officeart/2008/layout/LinedList"/>
    <dgm:cxn modelId="{793C37A0-5549-4DD3-8B3C-F739477DB266}" srcId="{9559B619-16AE-4889-8079-3FE8FF8C804A}" destId="{EB7B35C1-114E-4324-A932-3B0C470360F9}" srcOrd="0" destOrd="0" parTransId="{AC10B581-157E-4E6A-8F20-7D0AE35FC6B8}" sibTransId="{E12671B5-960A-4D49-A05A-435020C9A263}"/>
    <dgm:cxn modelId="{8FE8F6F8-505F-46DF-8AD0-CC3197707EAB}" srcId="{9559B619-16AE-4889-8079-3FE8FF8C804A}" destId="{C9B348C0-8DA8-4405-A3B7-38521080BBB6}" srcOrd="1" destOrd="0" parTransId="{3420569A-1907-472E-8864-6047F0C7F897}" sibTransId="{CA5D76DE-C9CF-4E33-897A-5FE0F8142EA3}"/>
    <dgm:cxn modelId="{347FABF0-8823-4472-A473-73291CC6A1D2}" type="presParOf" srcId="{AAA57063-08A0-4714-BDFD-123F0288A9A1}" destId="{0DA82785-7C67-4FD5-9E8E-E15881AC538C}" srcOrd="0" destOrd="0" presId="urn:microsoft.com/office/officeart/2008/layout/LinedList"/>
    <dgm:cxn modelId="{D05AFE23-63D1-4437-931D-1443E4E34E43}" type="presParOf" srcId="{AAA57063-08A0-4714-BDFD-123F0288A9A1}" destId="{01E99503-F4E8-46E9-B6E5-AE6C36144178}" srcOrd="1" destOrd="0" presId="urn:microsoft.com/office/officeart/2008/layout/LinedList"/>
    <dgm:cxn modelId="{4FA0E85F-D303-4761-B5B4-04218772B874}" type="presParOf" srcId="{01E99503-F4E8-46E9-B6E5-AE6C36144178}" destId="{65EFE6E9-3EA5-41C4-BDAD-B334240EA060}" srcOrd="0" destOrd="0" presId="urn:microsoft.com/office/officeart/2008/layout/LinedList"/>
    <dgm:cxn modelId="{0C36EFEF-A0B2-4EC8-9B02-99FF44630D2B}" type="presParOf" srcId="{01E99503-F4E8-46E9-B6E5-AE6C36144178}" destId="{E8CEB7FA-AA1D-4827-A842-DA2EEFBE6217}" srcOrd="1" destOrd="0" presId="urn:microsoft.com/office/officeart/2008/layout/LinedList"/>
    <dgm:cxn modelId="{8ECBC943-21FD-44E0-80AE-D6CBF3E50381}" type="presParOf" srcId="{AAA57063-08A0-4714-BDFD-123F0288A9A1}" destId="{1F5B4CE7-BA0C-4599-9E93-6162B8CED0C7}" srcOrd="2" destOrd="0" presId="urn:microsoft.com/office/officeart/2008/layout/LinedList"/>
    <dgm:cxn modelId="{E43CEA3D-662D-4121-94B3-9160F19F9130}" type="presParOf" srcId="{AAA57063-08A0-4714-BDFD-123F0288A9A1}" destId="{A876C2E7-CD92-4AF5-BDD8-FAB59779F39B}" srcOrd="3" destOrd="0" presId="urn:microsoft.com/office/officeart/2008/layout/LinedList"/>
    <dgm:cxn modelId="{1C3C131F-8B52-4E28-BE09-50691798E5DF}" type="presParOf" srcId="{A876C2E7-CD92-4AF5-BDD8-FAB59779F39B}" destId="{863DECF6-6263-44E9-82A9-8C0D84D10C66}" srcOrd="0" destOrd="0" presId="urn:microsoft.com/office/officeart/2008/layout/LinedList"/>
    <dgm:cxn modelId="{C8D688AA-9EEF-48B1-ADC4-A86CFB0C9544}" type="presParOf" srcId="{A876C2E7-CD92-4AF5-BDD8-FAB59779F39B}" destId="{B053898C-AB07-475A-83C2-2788C07FBDB8}" srcOrd="1" destOrd="0" presId="urn:microsoft.com/office/officeart/2008/layout/LinedList"/>
    <dgm:cxn modelId="{BFF17A1C-656B-4410-9F42-BE4189661B60}" type="presParOf" srcId="{AAA57063-08A0-4714-BDFD-123F0288A9A1}" destId="{43A5E2ED-EB92-4A89-85F2-03306759C11F}" srcOrd="4" destOrd="0" presId="urn:microsoft.com/office/officeart/2008/layout/LinedList"/>
    <dgm:cxn modelId="{571E8E3D-D9EB-43F4-ADEC-181B2CC9125C}" type="presParOf" srcId="{AAA57063-08A0-4714-BDFD-123F0288A9A1}" destId="{5CD4E976-2EFC-4DB5-9F2F-CBCE2D61F579}" srcOrd="5" destOrd="0" presId="urn:microsoft.com/office/officeart/2008/layout/LinedList"/>
    <dgm:cxn modelId="{F22F841A-5FCF-461D-8E8A-AB5C2C895DDD}" type="presParOf" srcId="{5CD4E976-2EFC-4DB5-9F2F-CBCE2D61F579}" destId="{98B02DEC-0E74-453D-8069-F8F790AC281A}" srcOrd="0" destOrd="0" presId="urn:microsoft.com/office/officeart/2008/layout/LinedList"/>
    <dgm:cxn modelId="{42100ED3-A64B-466E-8336-699AE2F3C7CB}" type="presParOf" srcId="{5CD4E976-2EFC-4DB5-9F2F-CBCE2D61F579}" destId="{9E6D98B6-4D91-47DF-B238-E7C645AA7CE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D17DABC-6102-437C-8FFB-F2D12F66FB4A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7D95A8D6-6736-424E-A4A9-2940A8DB7481}">
      <dgm:prSet custT="1"/>
      <dgm:spPr/>
      <dgm:t>
        <a:bodyPr/>
        <a:lstStyle/>
        <a:p>
          <a:pPr algn="just"/>
          <a:r>
            <a:rPr lang="es-ES" sz="2400" b="0" i="0" dirty="0"/>
            <a:t>Ocho años. </a:t>
          </a:r>
          <a:endParaRPr lang="en-US" sz="2400" dirty="0"/>
        </a:p>
      </dgm:t>
    </dgm:pt>
    <dgm:pt modelId="{858AF31C-355B-4A16-82AF-CD14C67DD365}" type="parTrans" cxnId="{77CF1BF7-DF3B-43AF-8A6E-644261919473}">
      <dgm:prSet/>
      <dgm:spPr/>
      <dgm:t>
        <a:bodyPr/>
        <a:lstStyle/>
        <a:p>
          <a:pPr algn="just"/>
          <a:endParaRPr lang="en-US" sz="2400"/>
        </a:p>
      </dgm:t>
    </dgm:pt>
    <dgm:pt modelId="{E9C7D26D-3AC7-4EE2-989C-81C564182CCA}" type="sibTrans" cxnId="{77CF1BF7-DF3B-43AF-8A6E-644261919473}">
      <dgm:prSet/>
      <dgm:spPr/>
      <dgm:t>
        <a:bodyPr/>
        <a:lstStyle/>
        <a:p>
          <a:pPr algn="just"/>
          <a:endParaRPr lang="en-US" sz="2400"/>
        </a:p>
      </dgm:t>
    </dgm:pt>
    <dgm:pt modelId="{1909CD04-5F13-41D4-BC86-54D428DE0D45}">
      <dgm:prSet custT="1"/>
      <dgm:spPr/>
      <dgm:t>
        <a:bodyPr/>
        <a:lstStyle/>
        <a:p>
          <a:pPr algn="just"/>
          <a:r>
            <a:rPr lang="es-ES" sz="2400"/>
            <a:t>El </a:t>
          </a:r>
          <a:r>
            <a:rPr lang="es-ES" sz="2400" b="0" i="0"/>
            <a:t>Senado se renueva en parcialidades cada cuatro años.</a:t>
          </a:r>
          <a:endParaRPr lang="en-US" sz="2400"/>
        </a:p>
      </dgm:t>
    </dgm:pt>
    <dgm:pt modelId="{4CC57BDF-6DCD-4DDD-9F4D-44066C165B8B}" type="parTrans" cxnId="{6052BA8B-E457-4BBC-8EEC-17888F224661}">
      <dgm:prSet/>
      <dgm:spPr/>
      <dgm:t>
        <a:bodyPr/>
        <a:lstStyle/>
        <a:p>
          <a:pPr algn="just"/>
          <a:endParaRPr lang="en-US" sz="2400"/>
        </a:p>
      </dgm:t>
    </dgm:pt>
    <dgm:pt modelId="{2260574A-3A18-46DD-A4B0-26CDA42C6B0B}" type="sibTrans" cxnId="{6052BA8B-E457-4BBC-8EEC-17888F224661}">
      <dgm:prSet/>
      <dgm:spPr/>
      <dgm:t>
        <a:bodyPr/>
        <a:lstStyle/>
        <a:p>
          <a:pPr algn="just"/>
          <a:endParaRPr lang="en-US" sz="2400"/>
        </a:p>
      </dgm:t>
    </dgm:pt>
    <dgm:pt modelId="{5423D569-C769-477F-A727-D3AFE0B3002D}">
      <dgm:prSet custT="1"/>
      <dgm:spPr/>
      <dgm:t>
        <a:bodyPr/>
        <a:lstStyle/>
        <a:p>
          <a:pPr algn="just"/>
          <a:r>
            <a:rPr lang="es-ES" sz="2400" b="0" i="0" dirty="0"/>
            <a:t>Senadores de las regiones impares.</a:t>
          </a:r>
        </a:p>
        <a:p>
          <a:pPr algn="just"/>
          <a:r>
            <a:rPr lang="es-ES" sz="2400" b="0" i="0" dirty="0"/>
            <a:t>Senadores de las regiones pares.</a:t>
          </a:r>
          <a:endParaRPr lang="en-US" sz="2400" dirty="0"/>
        </a:p>
      </dgm:t>
    </dgm:pt>
    <dgm:pt modelId="{F64C5F57-4926-4167-B20C-50231613328E}" type="parTrans" cxnId="{D95DA9FB-6F69-4359-8266-8DE0AF6B002E}">
      <dgm:prSet/>
      <dgm:spPr/>
      <dgm:t>
        <a:bodyPr/>
        <a:lstStyle/>
        <a:p>
          <a:pPr algn="just"/>
          <a:endParaRPr lang="en-US" sz="2400"/>
        </a:p>
      </dgm:t>
    </dgm:pt>
    <dgm:pt modelId="{F28861B9-16F6-41B6-A6F2-384254767903}" type="sibTrans" cxnId="{D95DA9FB-6F69-4359-8266-8DE0AF6B002E}">
      <dgm:prSet/>
      <dgm:spPr/>
      <dgm:t>
        <a:bodyPr/>
        <a:lstStyle/>
        <a:p>
          <a:pPr algn="just"/>
          <a:endParaRPr lang="en-US" sz="2400"/>
        </a:p>
      </dgm:t>
    </dgm:pt>
    <dgm:pt modelId="{7D61EDD6-8789-47B0-BFBF-9868EFA83E8B}">
      <dgm:prSet custT="1"/>
      <dgm:spPr/>
      <dgm:t>
        <a:bodyPr/>
        <a:lstStyle/>
        <a:p>
          <a:pPr algn="just"/>
          <a:r>
            <a:rPr lang="es-ES" sz="2400" b="0" i="0"/>
            <a:t>Podrán ser reelegidos sucesivamente en el cargo hasta por un período. </a:t>
          </a:r>
          <a:endParaRPr lang="en-US" sz="2400"/>
        </a:p>
      </dgm:t>
    </dgm:pt>
    <dgm:pt modelId="{16730E6A-4429-4E3B-B9EC-4A1775BECE1C}" type="parTrans" cxnId="{04A548BD-E96A-41D1-8454-C58FEF6E6313}">
      <dgm:prSet/>
      <dgm:spPr/>
      <dgm:t>
        <a:bodyPr/>
        <a:lstStyle/>
        <a:p>
          <a:pPr algn="just"/>
          <a:endParaRPr lang="en-US" sz="2400"/>
        </a:p>
      </dgm:t>
    </dgm:pt>
    <dgm:pt modelId="{38F5CDE0-8C61-4FE9-9637-126CF0283C43}" type="sibTrans" cxnId="{04A548BD-E96A-41D1-8454-C58FEF6E6313}">
      <dgm:prSet/>
      <dgm:spPr/>
      <dgm:t>
        <a:bodyPr/>
        <a:lstStyle/>
        <a:p>
          <a:pPr algn="just"/>
          <a:endParaRPr lang="en-US" sz="2400"/>
        </a:p>
      </dgm:t>
    </dgm:pt>
    <dgm:pt modelId="{5A8D9D13-3FFE-41BA-B884-7C2ADC15DCB5}">
      <dgm:prSet custT="1"/>
      <dgm:spPr/>
      <dgm:t>
        <a:bodyPr/>
        <a:lstStyle/>
        <a:p>
          <a:pPr algn="just"/>
          <a:r>
            <a:rPr lang="es-ES" sz="2400" b="0" i="0" dirty="0"/>
            <a:t>Un primer período es de ocho años. </a:t>
          </a:r>
        </a:p>
        <a:p>
          <a:pPr algn="just"/>
          <a:r>
            <a:rPr lang="es-ES" sz="2400" b="0" i="0" dirty="0"/>
            <a:t>Si son reelegidos una vez, completan 16 años en el cargo.</a:t>
          </a:r>
          <a:endParaRPr lang="en-US" sz="2400" dirty="0"/>
        </a:p>
      </dgm:t>
    </dgm:pt>
    <dgm:pt modelId="{6F4EDA0D-F15A-42A8-9551-F8B1A711C2FC}" type="parTrans" cxnId="{D0EADB97-D79B-48FA-A7EF-42FB1F7606AC}">
      <dgm:prSet/>
      <dgm:spPr/>
      <dgm:t>
        <a:bodyPr/>
        <a:lstStyle/>
        <a:p>
          <a:pPr algn="just"/>
          <a:endParaRPr lang="en-US" sz="2400"/>
        </a:p>
      </dgm:t>
    </dgm:pt>
    <dgm:pt modelId="{8102CCE8-6AEE-42EE-B9DB-E6AEF3289F4D}" type="sibTrans" cxnId="{D0EADB97-D79B-48FA-A7EF-42FB1F7606AC}">
      <dgm:prSet/>
      <dgm:spPr/>
      <dgm:t>
        <a:bodyPr/>
        <a:lstStyle/>
        <a:p>
          <a:pPr algn="just"/>
          <a:endParaRPr lang="en-US" sz="2400"/>
        </a:p>
      </dgm:t>
    </dgm:pt>
    <dgm:pt modelId="{5F5EBA59-B99B-47CA-B359-1AC5F87CB6D1}" type="pres">
      <dgm:prSet presAssocID="{2D17DABC-6102-437C-8FFB-F2D12F66FB4A}" presName="vert0" presStyleCnt="0">
        <dgm:presLayoutVars>
          <dgm:dir/>
          <dgm:animOne val="branch"/>
          <dgm:animLvl val="lvl"/>
        </dgm:presLayoutVars>
      </dgm:prSet>
      <dgm:spPr/>
    </dgm:pt>
    <dgm:pt modelId="{DD702312-C579-47C9-AF20-6AF4A4B4093E}" type="pres">
      <dgm:prSet presAssocID="{7D95A8D6-6736-424E-A4A9-2940A8DB7481}" presName="thickLine" presStyleLbl="alignNode1" presStyleIdx="0" presStyleCnt="5"/>
      <dgm:spPr/>
    </dgm:pt>
    <dgm:pt modelId="{56D67A90-148E-4827-AFB4-9D6140ED8B68}" type="pres">
      <dgm:prSet presAssocID="{7D95A8D6-6736-424E-A4A9-2940A8DB7481}" presName="horz1" presStyleCnt="0"/>
      <dgm:spPr/>
    </dgm:pt>
    <dgm:pt modelId="{D7A13AC0-F1E3-49F6-961F-E050CCEAC6F6}" type="pres">
      <dgm:prSet presAssocID="{7D95A8D6-6736-424E-A4A9-2940A8DB7481}" presName="tx1" presStyleLbl="revTx" presStyleIdx="0" presStyleCnt="5"/>
      <dgm:spPr/>
    </dgm:pt>
    <dgm:pt modelId="{A5A6EB86-3E5C-499C-972B-328F050BBE97}" type="pres">
      <dgm:prSet presAssocID="{7D95A8D6-6736-424E-A4A9-2940A8DB7481}" presName="vert1" presStyleCnt="0"/>
      <dgm:spPr/>
    </dgm:pt>
    <dgm:pt modelId="{AF19CC3A-95CC-48CA-AB13-803BA17A47AA}" type="pres">
      <dgm:prSet presAssocID="{1909CD04-5F13-41D4-BC86-54D428DE0D45}" presName="thickLine" presStyleLbl="alignNode1" presStyleIdx="1" presStyleCnt="5"/>
      <dgm:spPr/>
    </dgm:pt>
    <dgm:pt modelId="{1B307CB3-9AC9-491A-A639-96A72045B5F5}" type="pres">
      <dgm:prSet presAssocID="{1909CD04-5F13-41D4-BC86-54D428DE0D45}" presName="horz1" presStyleCnt="0"/>
      <dgm:spPr/>
    </dgm:pt>
    <dgm:pt modelId="{2A0F6323-106D-4EF4-B966-6F77BB5D1F2C}" type="pres">
      <dgm:prSet presAssocID="{1909CD04-5F13-41D4-BC86-54D428DE0D45}" presName="tx1" presStyleLbl="revTx" presStyleIdx="1" presStyleCnt="5"/>
      <dgm:spPr/>
    </dgm:pt>
    <dgm:pt modelId="{1747C33E-7276-4C4F-96BB-79B7FA278F29}" type="pres">
      <dgm:prSet presAssocID="{1909CD04-5F13-41D4-BC86-54D428DE0D45}" presName="vert1" presStyleCnt="0"/>
      <dgm:spPr/>
    </dgm:pt>
    <dgm:pt modelId="{46E3E683-BA0B-4A4F-AC21-865BB7B6C2CD}" type="pres">
      <dgm:prSet presAssocID="{5423D569-C769-477F-A727-D3AFE0B3002D}" presName="thickLine" presStyleLbl="alignNode1" presStyleIdx="2" presStyleCnt="5"/>
      <dgm:spPr/>
    </dgm:pt>
    <dgm:pt modelId="{E96CCEC2-098B-479A-A5EA-944BB8AAC070}" type="pres">
      <dgm:prSet presAssocID="{5423D569-C769-477F-A727-D3AFE0B3002D}" presName="horz1" presStyleCnt="0"/>
      <dgm:spPr/>
    </dgm:pt>
    <dgm:pt modelId="{C5E0E5F4-D72C-4A44-972B-981D604304C7}" type="pres">
      <dgm:prSet presAssocID="{5423D569-C769-477F-A727-D3AFE0B3002D}" presName="tx1" presStyleLbl="revTx" presStyleIdx="2" presStyleCnt="5"/>
      <dgm:spPr/>
    </dgm:pt>
    <dgm:pt modelId="{05671542-8648-48BF-B08C-1969AF04CCC3}" type="pres">
      <dgm:prSet presAssocID="{5423D569-C769-477F-A727-D3AFE0B3002D}" presName="vert1" presStyleCnt="0"/>
      <dgm:spPr/>
    </dgm:pt>
    <dgm:pt modelId="{C2ED98BF-CD7B-407E-9BA9-21942BBBC670}" type="pres">
      <dgm:prSet presAssocID="{7D61EDD6-8789-47B0-BFBF-9868EFA83E8B}" presName="thickLine" presStyleLbl="alignNode1" presStyleIdx="3" presStyleCnt="5"/>
      <dgm:spPr/>
    </dgm:pt>
    <dgm:pt modelId="{4F361876-86A8-4DBC-820A-D0BC47EA1D5F}" type="pres">
      <dgm:prSet presAssocID="{7D61EDD6-8789-47B0-BFBF-9868EFA83E8B}" presName="horz1" presStyleCnt="0"/>
      <dgm:spPr/>
    </dgm:pt>
    <dgm:pt modelId="{F50E64EB-BE00-4F33-AA26-D8E0F901C152}" type="pres">
      <dgm:prSet presAssocID="{7D61EDD6-8789-47B0-BFBF-9868EFA83E8B}" presName="tx1" presStyleLbl="revTx" presStyleIdx="3" presStyleCnt="5"/>
      <dgm:spPr/>
    </dgm:pt>
    <dgm:pt modelId="{ED3D62B4-13BF-461C-8A82-749D40F03A91}" type="pres">
      <dgm:prSet presAssocID="{7D61EDD6-8789-47B0-BFBF-9868EFA83E8B}" presName="vert1" presStyleCnt="0"/>
      <dgm:spPr/>
    </dgm:pt>
    <dgm:pt modelId="{F005946D-C0AF-4C59-B285-D5D0740C9344}" type="pres">
      <dgm:prSet presAssocID="{5A8D9D13-3FFE-41BA-B884-7C2ADC15DCB5}" presName="thickLine" presStyleLbl="alignNode1" presStyleIdx="4" presStyleCnt="5"/>
      <dgm:spPr/>
    </dgm:pt>
    <dgm:pt modelId="{C6DDECDB-DA7F-4061-867F-B46C063CD440}" type="pres">
      <dgm:prSet presAssocID="{5A8D9D13-3FFE-41BA-B884-7C2ADC15DCB5}" presName="horz1" presStyleCnt="0"/>
      <dgm:spPr/>
    </dgm:pt>
    <dgm:pt modelId="{5931235B-FE0D-470D-ACC7-9BAA4EAAC0AF}" type="pres">
      <dgm:prSet presAssocID="{5A8D9D13-3FFE-41BA-B884-7C2ADC15DCB5}" presName="tx1" presStyleLbl="revTx" presStyleIdx="4" presStyleCnt="5"/>
      <dgm:spPr/>
    </dgm:pt>
    <dgm:pt modelId="{4E7CB6EF-4020-4CB2-8AC6-319298664645}" type="pres">
      <dgm:prSet presAssocID="{5A8D9D13-3FFE-41BA-B884-7C2ADC15DCB5}" presName="vert1" presStyleCnt="0"/>
      <dgm:spPr/>
    </dgm:pt>
  </dgm:ptLst>
  <dgm:cxnLst>
    <dgm:cxn modelId="{7A33AD0E-FEBB-4CFF-9F6F-3EE35F605942}" type="presOf" srcId="{7D95A8D6-6736-424E-A4A9-2940A8DB7481}" destId="{D7A13AC0-F1E3-49F6-961F-E050CCEAC6F6}" srcOrd="0" destOrd="0" presId="urn:microsoft.com/office/officeart/2008/layout/LinedList"/>
    <dgm:cxn modelId="{FDC6C431-A23E-4961-BB14-7DC53B4E9802}" type="presOf" srcId="{1909CD04-5F13-41D4-BC86-54D428DE0D45}" destId="{2A0F6323-106D-4EF4-B966-6F77BB5D1F2C}" srcOrd="0" destOrd="0" presId="urn:microsoft.com/office/officeart/2008/layout/LinedList"/>
    <dgm:cxn modelId="{64150863-B98E-483F-9FD2-8F61133412DC}" type="presOf" srcId="{5423D569-C769-477F-A727-D3AFE0B3002D}" destId="{C5E0E5F4-D72C-4A44-972B-981D604304C7}" srcOrd="0" destOrd="0" presId="urn:microsoft.com/office/officeart/2008/layout/LinedList"/>
    <dgm:cxn modelId="{D7275644-0CBA-4487-9AE1-4906BB73FCA1}" type="presOf" srcId="{2D17DABC-6102-437C-8FFB-F2D12F66FB4A}" destId="{5F5EBA59-B99B-47CA-B359-1AC5F87CB6D1}" srcOrd="0" destOrd="0" presId="urn:microsoft.com/office/officeart/2008/layout/LinedList"/>
    <dgm:cxn modelId="{6052BA8B-E457-4BBC-8EEC-17888F224661}" srcId="{2D17DABC-6102-437C-8FFB-F2D12F66FB4A}" destId="{1909CD04-5F13-41D4-BC86-54D428DE0D45}" srcOrd="1" destOrd="0" parTransId="{4CC57BDF-6DCD-4DDD-9F4D-44066C165B8B}" sibTransId="{2260574A-3A18-46DD-A4B0-26CDA42C6B0B}"/>
    <dgm:cxn modelId="{A93CC98E-EBD9-4FA5-872F-4A5B90BD4B75}" type="presOf" srcId="{7D61EDD6-8789-47B0-BFBF-9868EFA83E8B}" destId="{F50E64EB-BE00-4F33-AA26-D8E0F901C152}" srcOrd="0" destOrd="0" presId="urn:microsoft.com/office/officeart/2008/layout/LinedList"/>
    <dgm:cxn modelId="{D0EADB97-D79B-48FA-A7EF-42FB1F7606AC}" srcId="{2D17DABC-6102-437C-8FFB-F2D12F66FB4A}" destId="{5A8D9D13-3FFE-41BA-B884-7C2ADC15DCB5}" srcOrd="4" destOrd="0" parTransId="{6F4EDA0D-F15A-42A8-9551-F8B1A711C2FC}" sibTransId="{8102CCE8-6AEE-42EE-B9DB-E6AEF3289F4D}"/>
    <dgm:cxn modelId="{5EB5F0B5-E689-471C-A266-D6FDF1A234BF}" type="presOf" srcId="{5A8D9D13-3FFE-41BA-B884-7C2ADC15DCB5}" destId="{5931235B-FE0D-470D-ACC7-9BAA4EAAC0AF}" srcOrd="0" destOrd="0" presId="urn:microsoft.com/office/officeart/2008/layout/LinedList"/>
    <dgm:cxn modelId="{04A548BD-E96A-41D1-8454-C58FEF6E6313}" srcId="{2D17DABC-6102-437C-8FFB-F2D12F66FB4A}" destId="{7D61EDD6-8789-47B0-BFBF-9868EFA83E8B}" srcOrd="3" destOrd="0" parTransId="{16730E6A-4429-4E3B-B9EC-4A1775BECE1C}" sibTransId="{38F5CDE0-8C61-4FE9-9637-126CF0283C43}"/>
    <dgm:cxn modelId="{77CF1BF7-DF3B-43AF-8A6E-644261919473}" srcId="{2D17DABC-6102-437C-8FFB-F2D12F66FB4A}" destId="{7D95A8D6-6736-424E-A4A9-2940A8DB7481}" srcOrd="0" destOrd="0" parTransId="{858AF31C-355B-4A16-82AF-CD14C67DD365}" sibTransId="{E9C7D26D-3AC7-4EE2-989C-81C564182CCA}"/>
    <dgm:cxn modelId="{D95DA9FB-6F69-4359-8266-8DE0AF6B002E}" srcId="{2D17DABC-6102-437C-8FFB-F2D12F66FB4A}" destId="{5423D569-C769-477F-A727-D3AFE0B3002D}" srcOrd="2" destOrd="0" parTransId="{F64C5F57-4926-4167-B20C-50231613328E}" sibTransId="{F28861B9-16F6-41B6-A6F2-384254767903}"/>
    <dgm:cxn modelId="{E8E46FEA-215E-47BF-801B-EC779DE146B9}" type="presParOf" srcId="{5F5EBA59-B99B-47CA-B359-1AC5F87CB6D1}" destId="{DD702312-C579-47C9-AF20-6AF4A4B4093E}" srcOrd="0" destOrd="0" presId="urn:microsoft.com/office/officeart/2008/layout/LinedList"/>
    <dgm:cxn modelId="{61540DC6-EFE7-4F78-B212-7569430181E2}" type="presParOf" srcId="{5F5EBA59-B99B-47CA-B359-1AC5F87CB6D1}" destId="{56D67A90-148E-4827-AFB4-9D6140ED8B68}" srcOrd="1" destOrd="0" presId="urn:microsoft.com/office/officeart/2008/layout/LinedList"/>
    <dgm:cxn modelId="{8D522232-609B-4CF5-8E0B-CD7F96C9B7E6}" type="presParOf" srcId="{56D67A90-148E-4827-AFB4-9D6140ED8B68}" destId="{D7A13AC0-F1E3-49F6-961F-E050CCEAC6F6}" srcOrd="0" destOrd="0" presId="urn:microsoft.com/office/officeart/2008/layout/LinedList"/>
    <dgm:cxn modelId="{7D7945BD-6129-483C-AED1-2F2CC5B4E70A}" type="presParOf" srcId="{56D67A90-148E-4827-AFB4-9D6140ED8B68}" destId="{A5A6EB86-3E5C-499C-972B-328F050BBE97}" srcOrd="1" destOrd="0" presId="urn:microsoft.com/office/officeart/2008/layout/LinedList"/>
    <dgm:cxn modelId="{E0F3D823-5A6B-44F2-AB4F-D8F2DA843230}" type="presParOf" srcId="{5F5EBA59-B99B-47CA-B359-1AC5F87CB6D1}" destId="{AF19CC3A-95CC-48CA-AB13-803BA17A47AA}" srcOrd="2" destOrd="0" presId="urn:microsoft.com/office/officeart/2008/layout/LinedList"/>
    <dgm:cxn modelId="{9A3BD803-34FE-4A0E-977C-40C6A36EAD08}" type="presParOf" srcId="{5F5EBA59-B99B-47CA-B359-1AC5F87CB6D1}" destId="{1B307CB3-9AC9-491A-A639-96A72045B5F5}" srcOrd="3" destOrd="0" presId="urn:microsoft.com/office/officeart/2008/layout/LinedList"/>
    <dgm:cxn modelId="{42B330C3-7758-47DB-9FB1-C155A629AB54}" type="presParOf" srcId="{1B307CB3-9AC9-491A-A639-96A72045B5F5}" destId="{2A0F6323-106D-4EF4-B966-6F77BB5D1F2C}" srcOrd="0" destOrd="0" presId="urn:microsoft.com/office/officeart/2008/layout/LinedList"/>
    <dgm:cxn modelId="{5A48650B-E9C3-4DEA-9252-B4CE1290E7AB}" type="presParOf" srcId="{1B307CB3-9AC9-491A-A639-96A72045B5F5}" destId="{1747C33E-7276-4C4F-96BB-79B7FA278F29}" srcOrd="1" destOrd="0" presId="urn:microsoft.com/office/officeart/2008/layout/LinedList"/>
    <dgm:cxn modelId="{71FF45F0-5766-4D20-B6E2-D7DD588065A3}" type="presParOf" srcId="{5F5EBA59-B99B-47CA-B359-1AC5F87CB6D1}" destId="{46E3E683-BA0B-4A4F-AC21-865BB7B6C2CD}" srcOrd="4" destOrd="0" presId="urn:microsoft.com/office/officeart/2008/layout/LinedList"/>
    <dgm:cxn modelId="{91A6D479-C12B-4D29-90A7-B372A8BB61E3}" type="presParOf" srcId="{5F5EBA59-B99B-47CA-B359-1AC5F87CB6D1}" destId="{E96CCEC2-098B-479A-A5EA-944BB8AAC070}" srcOrd="5" destOrd="0" presId="urn:microsoft.com/office/officeart/2008/layout/LinedList"/>
    <dgm:cxn modelId="{CDFB2BD6-DE43-4792-8856-08676EF392B0}" type="presParOf" srcId="{E96CCEC2-098B-479A-A5EA-944BB8AAC070}" destId="{C5E0E5F4-D72C-4A44-972B-981D604304C7}" srcOrd="0" destOrd="0" presId="urn:microsoft.com/office/officeart/2008/layout/LinedList"/>
    <dgm:cxn modelId="{6A9D2F68-ECC9-4E07-AFA4-793B8037BFFB}" type="presParOf" srcId="{E96CCEC2-098B-479A-A5EA-944BB8AAC070}" destId="{05671542-8648-48BF-B08C-1969AF04CCC3}" srcOrd="1" destOrd="0" presId="urn:microsoft.com/office/officeart/2008/layout/LinedList"/>
    <dgm:cxn modelId="{26226AF2-2843-47A9-8FA5-33F82CB421AE}" type="presParOf" srcId="{5F5EBA59-B99B-47CA-B359-1AC5F87CB6D1}" destId="{C2ED98BF-CD7B-407E-9BA9-21942BBBC670}" srcOrd="6" destOrd="0" presId="urn:microsoft.com/office/officeart/2008/layout/LinedList"/>
    <dgm:cxn modelId="{B93C40DF-9776-453D-BF12-986204204660}" type="presParOf" srcId="{5F5EBA59-B99B-47CA-B359-1AC5F87CB6D1}" destId="{4F361876-86A8-4DBC-820A-D0BC47EA1D5F}" srcOrd="7" destOrd="0" presId="urn:microsoft.com/office/officeart/2008/layout/LinedList"/>
    <dgm:cxn modelId="{3612F280-FECD-403F-8D0B-92B480EF69AE}" type="presParOf" srcId="{4F361876-86A8-4DBC-820A-D0BC47EA1D5F}" destId="{F50E64EB-BE00-4F33-AA26-D8E0F901C152}" srcOrd="0" destOrd="0" presId="urn:microsoft.com/office/officeart/2008/layout/LinedList"/>
    <dgm:cxn modelId="{FC8779EF-7021-4701-BE5C-16C503D6F0EF}" type="presParOf" srcId="{4F361876-86A8-4DBC-820A-D0BC47EA1D5F}" destId="{ED3D62B4-13BF-461C-8A82-749D40F03A91}" srcOrd="1" destOrd="0" presId="urn:microsoft.com/office/officeart/2008/layout/LinedList"/>
    <dgm:cxn modelId="{97581B59-FF08-454B-9D87-2C4E18E5DF38}" type="presParOf" srcId="{5F5EBA59-B99B-47CA-B359-1AC5F87CB6D1}" destId="{F005946D-C0AF-4C59-B285-D5D0740C9344}" srcOrd="8" destOrd="0" presId="urn:microsoft.com/office/officeart/2008/layout/LinedList"/>
    <dgm:cxn modelId="{3D0DF5AB-59A3-4576-A51B-465C79EAA2F8}" type="presParOf" srcId="{5F5EBA59-B99B-47CA-B359-1AC5F87CB6D1}" destId="{C6DDECDB-DA7F-4061-867F-B46C063CD440}" srcOrd="9" destOrd="0" presId="urn:microsoft.com/office/officeart/2008/layout/LinedList"/>
    <dgm:cxn modelId="{8B6D4069-E164-475E-830E-CD60E4173782}" type="presParOf" srcId="{C6DDECDB-DA7F-4061-867F-B46C063CD440}" destId="{5931235B-FE0D-470D-ACC7-9BAA4EAAC0AF}" srcOrd="0" destOrd="0" presId="urn:microsoft.com/office/officeart/2008/layout/LinedList"/>
    <dgm:cxn modelId="{AB322F83-9396-4D1A-B1A5-BE4E8D8C6526}" type="presParOf" srcId="{C6DDECDB-DA7F-4061-867F-B46C063CD440}" destId="{4E7CB6EF-4020-4CB2-8AC6-31929866464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E8CB566-11BE-4AE4-9D3A-3DC30B7AA340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F2DC5C4-CB0E-40C4-B479-5944EDCEF7E4}">
      <dgm:prSet custT="1"/>
      <dgm:spPr/>
      <dgm:t>
        <a:bodyPr/>
        <a:lstStyle/>
        <a:p>
          <a:pPr algn="just"/>
          <a:r>
            <a:rPr lang="es-ES" sz="1800"/>
            <a:t>Conocer las acusaciones constitucionales entabladas por la Cámara de Diputados.</a:t>
          </a:r>
          <a:endParaRPr lang="en-US" sz="1800"/>
        </a:p>
      </dgm:t>
    </dgm:pt>
    <dgm:pt modelId="{AD55F244-0BD4-4BC5-9B56-B4B24ABE5725}" type="parTrans" cxnId="{D8102036-FED0-4971-94B4-34E939A4457D}">
      <dgm:prSet/>
      <dgm:spPr/>
      <dgm:t>
        <a:bodyPr/>
        <a:lstStyle/>
        <a:p>
          <a:pPr algn="just"/>
          <a:endParaRPr lang="en-US" sz="1800"/>
        </a:p>
      </dgm:t>
    </dgm:pt>
    <dgm:pt modelId="{265809AC-1FCB-43D4-95AB-F9DD13EB185D}" type="sibTrans" cxnId="{D8102036-FED0-4971-94B4-34E939A4457D}">
      <dgm:prSet/>
      <dgm:spPr/>
      <dgm:t>
        <a:bodyPr/>
        <a:lstStyle/>
        <a:p>
          <a:pPr algn="just"/>
          <a:endParaRPr lang="en-US" sz="1800"/>
        </a:p>
      </dgm:t>
    </dgm:pt>
    <dgm:pt modelId="{7B8C19D2-6266-47D5-951A-CF2396F951C4}">
      <dgm:prSet custT="1"/>
      <dgm:spPr/>
      <dgm:t>
        <a:bodyPr/>
        <a:lstStyle/>
        <a:p>
          <a:pPr algn="just"/>
          <a:r>
            <a:rPr lang="es-ES" sz="1800" dirty="0"/>
            <a:t>Decidir si ha o no lugar la admisión de acciones judiciales que se pretenda iniciar en contra de algún Ministro de Estado. </a:t>
          </a:r>
          <a:endParaRPr lang="en-US" sz="1800" dirty="0"/>
        </a:p>
      </dgm:t>
    </dgm:pt>
    <dgm:pt modelId="{F8FA5794-6275-48F8-AF19-30CA78218B35}" type="parTrans" cxnId="{F69165C9-5D2A-42F6-9710-939042F95E05}">
      <dgm:prSet/>
      <dgm:spPr/>
      <dgm:t>
        <a:bodyPr/>
        <a:lstStyle/>
        <a:p>
          <a:pPr algn="just"/>
          <a:endParaRPr lang="en-US" sz="1800"/>
        </a:p>
      </dgm:t>
    </dgm:pt>
    <dgm:pt modelId="{2CE01554-5C2A-4F9C-828D-0B15E057FA5A}" type="sibTrans" cxnId="{F69165C9-5D2A-42F6-9710-939042F95E05}">
      <dgm:prSet/>
      <dgm:spPr/>
      <dgm:t>
        <a:bodyPr/>
        <a:lstStyle/>
        <a:p>
          <a:pPr algn="just"/>
          <a:endParaRPr lang="en-US" sz="1800"/>
        </a:p>
      </dgm:t>
    </dgm:pt>
    <dgm:pt modelId="{FBD713DA-F990-4635-B0AA-0E2CC38ACFAB}">
      <dgm:prSet custT="1"/>
      <dgm:spPr/>
      <dgm:t>
        <a:bodyPr/>
        <a:lstStyle/>
        <a:p>
          <a:pPr algn="just"/>
          <a:r>
            <a:rPr lang="es-ES" sz="1800"/>
            <a:t>Otorgar la rehabilitación de la ciudadanía. </a:t>
          </a:r>
          <a:endParaRPr lang="en-US" sz="1800"/>
        </a:p>
      </dgm:t>
    </dgm:pt>
    <dgm:pt modelId="{780A3DA6-53AB-48F3-B161-56FE9DABBF14}" type="parTrans" cxnId="{8D2FCF90-1D7D-4946-B4E7-0FDDE7F62036}">
      <dgm:prSet/>
      <dgm:spPr/>
      <dgm:t>
        <a:bodyPr/>
        <a:lstStyle/>
        <a:p>
          <a:pPr algn="just"/>
          <a:endParaRPr lang="en-US" sz="1800"/>
        </a:p>
      </dgm:t>
    </dgm:pt>
    <dgm:pt modelId="{2493916F-5AD6-4572-A80A-7BD26CD3B761}" type="sibTrans" cxnId="{8D2FCF90-1D7D-4946-B4E7-0FDDE7F62036}">
      <dgm:prSet/>
      <dgm:spPr/>
      <dgm:t>
        <a:bodyPr/>
        <a:lstStyle/>
        <a:p>
          <a:pPr algn="just"/>
          <a:endParaRPr lang="en-US" sz="1800"/>
        </a:p>
      </dgm:t>
    </dgm:pt>
    <dgm:pt modelId="{CBC06FE8-F876-4151-89B6-4A2F6028E79C}">
      <dgm:prSet custT="1"/>
      <dgm:spPr/>
      <dgm:t>
        <a:bodyPr/>
        <a:lstStyle/>
        <a:p>
          <a:pPr algn="just"/>
          <a:r>
            <a:rPr lang="es-ES" sz="1800"/>
            <a:t>Otorgar su acuerdo para que el Presidente de la República pueda ausentarse del país por más de 30 días. </a:t>
          </a:r>
          <a:endParaRPr lang="en-US" sz="1800"/>
        </a:p>
      </dgm:t>
    </dgm:pt>
    <dgm:pt modelId="{C42F69E2-34ED-45D0-95D6-9ACFF4C3E051}" type="parTrans" cxnId="{EEC9929C-67A1-4BF1-96C5-5724293E230D}">
      <dgm:prSet/>
      <dgm:spPr/>
      <dgm:t>
        <a:bodyPr/>
        <a:lstStyle/>
        <a:p>
          <a:pPr algn="just"/>
          <a:endParaRPr lang="en-US" sz="1800"/>
        </a:p>
      </dgm:t>
    </dgm:pt>
    <dgm:pt modelId="{A6272829-E373-4A87-8FE9-E7EF057423E8}" type="sibTrans" cxnId="{EEC9929C-67A1-4BF1-96C5-5724293E230D}">
      <dgm:prSet/>
      <dgm:spPr/>
      <dgm:t>
        <a:bodyPr/>
        <a:lstStyle/>
        <a:p>
          <a:pPr algn="just"/>
          <a:endParaRPr lang="en-US" sz="1800"/>
        </a:p>
      </dgm:t>
    </dgm:pt>
    <dgm:pt modelId="{9F347401-9944-47F8-9DB6-CE3AED4F0DCF}">
      <dgm:prSet custT="1"/>
      <dgm:spPr/>
      <dgm:t>
        <a:bodyPr/>
        <a:lstStyle/>
        <a:p>
          <a:pPr algn="just"/>
          <a:r>
            <a:rPr lang="es-ES" sz="1800" dirty="0"/>
            <a:t>Declarar la inhabilidad del Presidente de la República o del Presidente electo (impedimento físico o mental), oído el TC. </a:t>
          </a:r>
          <a:endParaRPr lang="en-US" sz="1800" dirty="0"/>
        </a:p>
      </dgm:t>
    </dgm:pt>
    <dgm:pt modelId="{49995DFE-82E5-4557-9D6B-C830C135D152}" type="parTrans" cxnId="{08C5C187-96C8-4382-8E3C-2B87EBCFDCE4}">
      <dgm:prSet/>
      <dgm:spPr/>
      <dgm:t>
        <a:bodyPr/>
        <a:lstStyle/>
        <a:p>
          <a:pPr algn="just"/>
          <a:endParaRPr lang="en-US" sz="1800"/>
        </a:p>
      </dgm:t>
    </dgm:pt>
    <dgm:pt modelId="{5AC4FC27-4557-432C-8BF2-E80F612A8867}" type="sibTrans" cxnId="{08C5C187-96C8-4382-8E3C-2B87EBCFDCE4}">
      <dgm:prSet/>
      <dgm:spPr/>
      <dgm:t>
        <a:bodyPr/>
        <a:lstStyle/>
        <a:p>
          <a:pPr algn="just"/>
          <a:endParaRPr lang="en-US" sz="1800"/>
        </a:p>
      </dgm:t>
    </dgm:pt>
    <dgm:pt modelId="{6ECC4A84-4C35-46F0-8829-D29D03D6E6E6}">
      <dgm:prSet custT="1"/>
      <dgm:spPr/>
      <dgm:t>
        <a:bodyPr/>
        <a:lstStyle/>
        <a:p>
          <a:pPr algn="just"/>
          <a:r>
            <a:rPr lang="es-ES" sz="1800" dirty="0"/>
            <a:t>Aprobar la declaración inconstitucionalidad del TC de organizaciones o partidos políticos, cuando afecta al Presidente de la República o al Presidente electo. </a:t>
          </a:r>
          <a:endParaRPr lang="en-US" sz="1800" dirty="0"/>
        </a:p>
      </dgm:t>
    </dgm:pt>
    <dgm:pt modelId="{A800DA04-1ECF-4788-B4EA-F90C0F876B6C}" type="parTrans" cxnId="{BA7810C0-7369-4CE8-A150-71D006A5D799}">
      <dgm:prSet/>
      <dgm:spPr/>
      <dgm:t>
        <a:bodyPr/>
        <a:lstStyle/>
        <a:p>
          <a:pPr algn="just"/>
          <a:endParaRPr lang="en-US" sz="1800"/>
        </a:p>
      </dgm:t>
    </dgm:pt>
    <dgm:pt modelId="{B77965E1-39A5-4EB1-BF8A-E608B157C2A7}" type="sibTrans" cxnId="{BA7810C0-7369-4CE8-A150-71D006A5D799}">
      <dgm:prSet/>
      <dgm:spPr/>
      <dgm:t>
        <a:bodyPr/>
        <a:lstStyle/>
        <a:p>
          <a:pPr algn="just"/>
          <a:endParaRPr lang="en-US" sz="1800"/>
        </a:p>
      </dgm:t>
    </dgm:pt>
    <dgm:pt modelId="{12108A2C-7895-4DAD-AB5E-EC7725BEBE7B}">
      <dgm:prSet custT="1"/>
      <dgm:spPr/>
      <dgm:t>
        <a:bodyPr/>
        <a:lstStyle/>
        <a:p>
          <a:pPr algn="just"/>
          <a:r>
            <a:rPr lang="es-ES" sz="1800"/>
            <a:t>Aprobar la designación de los ministros y fiscales judiciales de la Corte Suprema y del Fiscal Nacional del Ministerio Público.</a:t>
          </a:r>
          <a:endParaRPr lang="en-US" sz="1800"/>
        </a:p>
      </dgm:t>
    </dgm:pt>
    <dgm:pt modelId="{417129E7-F30E-4B37-B358-7B0E1EA6EDA5}" type="parTrans" cxnId="{1D675F90-5775-4583-BEA9-92004194083F}">
      <dgm:prSet/>
      <dgm:spPr/>
      <dgm:t>
        <a:bodyPr/>
        <a:lstStyle/>
        <a:p>
          <a:pPr algn="just"/>
          <a:endParaRPr lang="en-US" sz="1800"/>
        </a:p>
      </dgm:t>
    </dgm:pt>
    <dgm:pt modelId="{CE238B95-A3EF-48F3-A221-74449751AA16}" type="sibTrans" cxnId="{1D675F90-5775-4583-BEA9-92004194083F}">
      <dgm:prSet/>
      <dgm:spPr/>
      <dgm:t>
        <a:bodyPr/>
        <a:lstStyle/>
        <a:p>
          <a:pPr algn="just"/>
          <a:endParaRPr lang="en-US" sz="1800"/>
        </a:p>
      </dgm:t>
    </dgm:pt>
    <dgm:pt modelId="{CE2205EC-FFE4-4C99-B7FA-6F9F88F8FD72}" type="pres">
      <dgm:prSet presAssocID="{0E8CB566-11BE-4AE4-9D3A-3DC30B7AA340}" presName="vert0" presStyleCnt="0">
        <dgm:presLayoutVars>
          <dgm:dir/>
          <dgm:animOne val="branch"/>
          <dgm:animLvl val="lvl"/>
        </dgm:presLayoutVars>
      </dgm:prSet>
      <dgm:spPr/>
    </dgm:pt>
    <dgm:pt modelId="{CA0D3B0A-3942-4B8A-82A2-2CF28EC053E8}" type="pres">
      <dgm:prSet presAssocID="{0F2DC5C4-CB0E-40C4-B479-5944EDCEF7E4}" presName="thickLine" presStyleLbl="alignNode1" presStyleIdx="0" presStyleCnt="7"/>
      <dgm:spPr/>
    </dgm:pt>
    <dgm:pt modelId="{4B96809E-83A0-44E8-AA6B-ECCFB8F19B56}" type="pres">
      <dgm:prSet presAssocID="{0F2DC5C4-CB0E-40C4-B479-5944EDCEF7E4}" presName="horz1" presStyleCnt="0"/>
      <dgm:spPr/>
    </dgm:pt>
    <dgm:pt modelId="{584ECF18-5C09-446A-A243-2EADF115DDFD}" type="pres">
      <dgm:prSet presAssocID="{0F2DC5C4-CB0E-40C4-B479-5944EDCEF7E4}" presName="tx1" presStyleLbl="revTx" presStyleIdx="0" presStyleCnt="7"/>
      <dgm:spPr/>
    </dgm:pt>
    <dgm:pt modelId="{0FBEC683-7ADF-4C03-BC5E-E77CDC8F241C}" type="pres">
      <dgm:prSet presAssocID="{0F2DC5C4-CB0E-40C4-B479-5944EDCEF7E4}" presName="vert1" presStyleCnt="0"/>
      <dgm:spPr/>
    </dgm:pt>
    <dgm:pt modelId="{A3308BA3-7AE8-466F-B48E-4B6E91BB952B}" type="pres">
      <dgm:prSet presAssocID="{7B8C19D2-6266-47D5-951A-CF2396F951C4}" presName="thickLine" presStyleLbl="alignNode1" presStyleIdx="1" presStyleCnt="7"/>
      <dgm:spPr/>
    </dgm:pt>
    <dgm:pt modelId="{D55A8937-FD46-4B19-A63A-F23F6ED0B092}" type="pres">
      <dgm:prSet presAssocID="{7B8C19D2-6266-47D5-951A-CF2396F951C4}" presName="horz1" presStyleCnt="0"/>
      <dgm:spPr/>
    </dgm:pt>
    <dgm:pt modelId="{CFF2E231-DF7E-48F3-AA72-CCDD6196BB2A}" type="pres">
      <dgm:prSet presAssocID="{7B8C19D2-6266-47D5-951A-CF2396F951C4}" presName="tx1" presStyleLbl="revTx" presStyleIdx="1" presStyleCnt="7"/>
      <dgm:spPr/>
    </dgm:pt>
    <dgm:pt modelId="{9D8D36F6-D108-4C21-8C8D-E890BE1A3C4D}" type="pres">
      <dgm:prSet presAssocID="{7B8C19D2-6266-47D5-951A-CF2396F951C4}" presName="vert1" presStyleCnt="0"/>
      <dgm:spPr/>
    </dgm:pt>
    <dgm:pt modelId="{63F0B039-024D-4226-B72C-D96B0335B7A1}" type="pres">
      <dgm:prSet presAssocID="{FBD713DA-F990-4635-B0AA-0E2CC38ACFAB}" presName="thickLine" presStyleLbl="alignNode1" presStyleIdx="2" presStyleCnt="7"/>
      <dgm:spPr/>
    </dgm:pt>
    <dgm:pt modelId="{4BDF5096-17E3-4CD3-9A5E-D6B6543C067C}" type="pres">
      <dgm:prSet presAssocID="{FBD713DA-F990-4635-B0AA-0E2CC38ACFAB}" presName="horz1" presStyleCnt="0"/>
      <dgm:spPr/>
    </dgm:pt>
    <dgm:pt modelId="{04849C3B-E8B6-4DF9-8ED2-D2E468112592}" type="pres">
      <dgm:prSet presAssocID="{FBD713DA-F990-4635-B0AA-0E2CC38ACFAB}" presName="tx1" presStyleLbl="revTx" presStyleIdx="2" presStyleCnt="7"/>
      <dgm:spPr/>
    </dgm:pt>
    <dgm:pt modelId="{D3F09884-7D3A-4C7E-A4B5-10CF0307DCA1}" type="pres">
      <dgm:prSet presAssocID="{FBD713DA-F990-4635-B0AA-0E2CC38ACFAB}" presName="vert1" presStyleCnt="0"/>
      <dgm:spPr/>
    </dgm:pt>
    <dgm:pt modelId="{297BC599-1CD3-4E0E-A73C-EB64F07FF2F8}" type="pres">
      <dgm:prSet presAssocID="{CBC06FE8-F876-4151-89B6-4A2F6028E79C}" presName="thickLine" presStyleLbl="alignNode1" presStyleIdx="3" presStyleCnt="7"/>
      <dgm:spPr/>
    </dgm:pt>
    <dgm:pt modelId="{FD841D73-8013-463B-98F9-00C65E748FD6}" type="pres">
      <dgm:prSet presAssocID="{CBC06FE8-F876-4151-89B6-4A2F6028E79C}" presName="horz1" presStyleCnt="0"/>
      <dgm:spPr/>
    </dgm:pt>
    <dgm:pt modelId="{95104473-C0CB-4453-9F72-BC86D9D11E79}" type="pres">
      <dgm:prSet presAssocID="{CBC06FE8-F876-4151-89B6-4A2F6028E79C}" presName="tx1" presStyleLbl="revTx" presStyleIdx="3" presStyleCnt="7"/>
      <dgm:spPr/>
    </dgm:pt>
    <dgm:pt modelId="{454673E1-D314-4CF7-8EA3-B691D9C8F4BD}" type="pres">
      <dgm:prSet presAssocID="{CBC06FE8-F876-4151-89B6-4A2F6028E79C}" presName="vert1" presStyleCnt="0"/>
      <dgm:spPr/>
    </dgm:pt>
    <dgm:pt modelId="{59D29F6F-07AF-4BD3-A3F0-D29F8283B75A}" type="pres">
      <dgm:prSet presAssocID="{9F347401-9944-47F8-9DB6-CE3AED4F0DCF}" presName="thickLine" presStyleLbl="alignNode1" presStyleIdx="4" presStyleCnt="7"/>
      <dgm:spPr/>
    </dgm:pt>
    <dgm:pt modelId="{34035AED-FC0A-4D08-9248-185D293417E7}" type="pres">
      <dgm:prSet presAssocID="{9F347401-9944-47F8-9DB6-CE3AED4F0DCF}" presName="horz1" presStyleCnt="0"/>
      <dgm:spPr/>
    </dgm:pt>
    <dgm:pt modelId="{73CCF3E5-C42D-4AFD-B2FB-D309138CFDC0}" type="pres">
      <dgm:prSet presAssocID="{9F347401-9944-47F8-9DB6-CE3AED4F0DCF}" presName="tx1" presStyleLbl="revTx" presStyleIdx="4" presStyleCnt="7"/>
      <dgm:spPr/>
    </dgm:pt>
    <dgm:pt modelId="{280F5359-E8C9-403B-9BEC-D54FA5AC33B9}" type="pres">
      <dgm:prSet presAssocID="{9F347401-9944-47F8-9DB6-CE3AED4F0DCF}" presName="vert1" presStyleCnt="0"/>
      <dgm:spPr/>
    </dgm:pt>
    <dgm:pt modelId="{8237F963-C584-47D7-B327-9F387C6576D1}" type="pres">
      <dgm:prSet presAssocID="{6ECC4A84-4C35-46F0-8829-D29D03D6E6E6}" presName="thickLine" presStyleLbl="alignNode1" presStyleIdx="5" presStyleCnt="7"/>
      <dgm:spPr/>
    </dgm:pt>
    <dgm:pt modelId="{80C23263-6967-4F0F-9B1C-1FE7EFA8969C}" type="pres">
      <dgm:prSet presAssocID="{6ECC4A84-4C35-46F0-8829-D29D03D6E6E6}" presName="horz1" presStyleCnt="0"/>
      <dgm:spPr/>
    </dgm:pt>
    <dgm:pt modelId="{03CFAAAE-6374-476C-B56A-929E87F29B05}" type="pres">
      <dgm:prSet presAssocID="{6ECC4A84-4C35-46F0-8829-D29D03D6E6E6}" presName="tx1" presStyleLbl="revTx" presStyleIdx="5" presStyleCnt="7"/>
      <dgm:spPr/>
    </dgm:pt>
    <dgm:pt modelId="{17974BDA-0744-439A-96E4-08FA1224D9EC}" type="pres">
      <dgm:prSet presAssocID="{6ECC4A84-4C35-46F0-8829-D29D03D6E6E6}" presName="vert1" presStyleCnt="0"/>
      <dgm:spPr/>
    </dgm:pt>
    <dgm:pt modelId="{0356DC14-5043-443D-9FB0-947B7186784A}" type="pres">
      <dgm:prSet presAssocID="{12108A2C-7895-4DAD-AB5E-EC7725BEBE7B}" presName="thickLine" presStyleLbl="alignNode1" presStyleIdx="6" presStyleCnt="7"/>
      <dgm:spPr/>
    </dgm:pt>
    <dgm:pt modelId="{2A2215CD-1E49-4379-A8AA-497980914857}" type="pres">
      <dgm:prSet presAssocID="{12108A2C-7895-4DAD-AB5E-EC7725BEBE7B}" presName="horz1" presStyleCnt="0"/>
      <dgm:spPr/>
    </dgm:pt>
    <dgm:pt modelId="{184AAB03-6B89-4F97-A28F-B8B17F1B1807}" type="pres">
      <dgm:prSet presAssocID="{12108A2C-7895-4DAD-AB5E-EC7725BEBE7B}" presName="tx1" presStyleLbl="revTx" presStyleIdx="6" presStyleCnt="7"/>
      <dgm:spPr/>
    </dgm:pt>
    <dgm:pt modelId="{3A0765ED-D3CD-4C9D-B0FD-A110F9C9A5A7}" type="pres">
      <dgm:prSet presAssocID="{12108A2C-7895-4DAD-AB5E-EC7725BEBE7B}" presName="vert1" presStyleCnt="0"/>
      <dgm:spPr/>
    </dgm:pt>
  </dgm:ptLst>
  <dgm:cxnLst>
    <dgm:cxn modelId="{0EA6EC0C-1B85-4D77-B71F-1B29378C85B8}" type="presOf" srcId="{0E8CB566-11BE-4AE4-9D3A-3DC30B7AA340}" destId="{CE2205EC-FFE4-4C99-B7FA-6F9F88F8FD72}" srcOrd="0" destOrd="0" presId="urn:microsoft.com/office/officeart/2008/layout/LinedList"/>
    <dgm:cxn modelId="{F3371635-F405-41E6-9ECD-6D05B0558B6C}" type="presOf" srcId="{12108A2C-7895-4DAD-AB5E-EC7725BEBE7B}" destId="{184AAB03-6B89-4F97-A28F-B8B17F1B1807}" srcOrd="0" destOrd="0" presId="urn:microsoft.com/office/officeart/2008/layout/LinedList"/>
    <dgm:cxn modelId="{D8102036-FED0-4971-94B4-34E939A4457D}" srcId="{0E8CB566-11BE-4AE4-9D3A-3DC30B7AA340}" destId="{0F2DC5C4-CB0E-40C4-B479-5944EDCEF7E4}" srcOrd="0" destOrd="0" parTransId="{AD55F244-0BD4-4BC5-9B56-B4B24ABE5725}" sibTransId="{265809AC-1FCB-43D4-95AB-F9DD13EB185D}"/>
    <dgm:cxn modelId="{CE688B66-E626-4D84-8235-067F16EDEB2A}" type="presOf" srcId="{7B8C19D2-6266-47D5-951A-CF2396F951C4}" destId="{CFF2E231-DF7E-48F3-AA72-CCDD6196BB2A}" srcOrd="0" destOrd="0" presId="urn:microsoft.com/office/officeart/2008/layout/LinedList"/>
    <dgm:cxn modelId="{08C5C187-96C8-4382-8E3C-2B87EBCFDCE4}" srcId="{0E8CB566-11BE-4AE4-9D3A-3DC30B7AA340}" destId="{9F347401-9944-47F8-9DB6-CE3AED4F0DCF}" srcOrd="4" destOrd="0" parTransId="{49995DFE-82E5-4557-9D6B-C830C135D152}" sibTransId="{5AC4FC27-4557-432C-8BF2-E80F612A8867}"/>
    <dgm:cxn modelId="{1D675F90-5775-4583-BEA9-92004194083F}" srcId="{0E8CB566-11BE-4AE4-9D3A-3DC30B7AA340}" destId="{12108A2C-7895-4DAD-AB5E-EC7725BEBE7B}" srcOrd="6" destOrd="0" parTransId="{417129E7-F30E-4B37-B358-7B0E1EA6EDA5}" sibTransId="{CE238B95-A3EF-48F3-A221-74449751AA16}"/>
    <dgm:cxn modelId="{8D2FCF90-1D7D-4946-B4E7-0FDDE7F62036}" srcId="{0E8CB566-11BE-4AE4-9D3A-3DC30B7AA340}" destId="{FBD713DA-F990-4635-B0AA-0E2CC38ACFAB}" srcOrd="2" destOrd="0" parTransId="{780A3DA6-53AB-48F3-B161-56FE9DABBF14}" sibTransId="{2493916F-5AD6-4572-A80A-7BD26CD3B761}"/>
    <dgm:cxn modelId="{D720169B-CF17-46A8-815B-E25A3C0ED30C}" type="presOf" srcId="{6ECC4A84-4C35-46F0-8829-D29D03D6E6E6}" destId="{03CFAAAE-6374-476C-B56A-929E87F29B05}" srcOrd="0" destOrd="0" presId="urn:microsoft.com/office/officeart/2008/layout/LinedList"/>
    <dgm:cxn modelId="{EEC9929C-67A1-4BF1-96C5-5724293E230D}" srcId="{0E8CB566-11BE-4AE4-9D3A-3DC30B7AA340}" destId="{CBC06FE8-F876-4151-89B6-4A2F6028E79C}" srcOrd="3" destOrd="0" parTransId="{C42F69E2-34ED-45D0-95D6-9ACFF4C3E051}" sibTransId="{A6272829-E373-4A87-8FE9-E7EF057423E8}"/>
    <dgm:cxn modelId="{2A2F0DAB-983B-46A3-B1FD-09EBFD8A30AE}" type="presOf" srcId="{0F2DC5C4-CB0E-40C4-B479-5944EDCEF7E4}" destId="{584ECF18-5C09-446A-A243-2EADF115DDFD}" srcOrd="0" destOrd="0" presId="urn:microsoft.com/office/officeart/2008/layout/LinedList"/>
    <dgm:cxn modelId="{BA7810C0-7369-4CE8-A150-71D006A5D799}" srcId="{0E8CB566-11BE-4AE4-9D3A-3DC30B7AA340}" destId="{6ECC4A84-4C35-46F0-8829-D29D03D6E6E6}" srcOrd="5" destOrd="0" parTransId="{A800DA04-1ECF-4788-B4EA-F90C0F876B6C}" sibTransId="{B77965E1-39A5-4EB1-BF8A-E608B157C2A7}"/>
    <dgm:cxn modelId="{1573CCC5-A9A7-4D63-A5B3-F8F31440D4EA}" type="presOf" srcId="{FBD713DA-F990-4635-B0AA-0E2CC38ACFAB}" destId="{04849C3B-E8B6-4DF9-8ED2-D2E468112592}" srcOrd="0" destOrd="0" presId="urn:microsoft.com/office/officeart/2008/layout/LinedList"/>
    <dgm:cxn modelId="{F69165C9-5D2A-42F6-9710-939042F95E05}" srcId="{0E8CB566-11BE-4AE4-9D3A-3DC30B7AA340}" destId="{7B8C19D2-6266-47D5-951A-CF2396F951C4}" srcOrd="1" destOrd="0" parTransId="{F8FA5794-6275-48F8-AF19-30CA78218B35}" sibTransId="{2CE01554-5C2A-4F9C-828D-0B15E057FA5A}"/>
    <dgm:cxn modelId="{876CD6DF-3FB6-4606-ABFB-8E9BB4449E20}" type="presOf" srcId="{9F347401-9944-47F8-9DB6-CE3AED4F0DCF}" destId="{73CCF3E5-C42D-4AFD-B2FB-D309138CFDC0}" srcOrd="0" destOrd="0" presId="urn:microsoft.com/office/officeart/2008/layout/LinedList"/>
    <dgm:cxn modelId="{86FC24E3-292E-44C6-BF2D-CFD5E5401122}" type="presOf" srcId="{CBC06FE8-F876-4151-89B6-4A2F6028E79C}" destId="{95104473-C0CB-4453-9F72-BC86D9D11E79}" srcOrd="0" destOrd="0" presId="urn:microsoft.com/office/officeart/2008/layout/LinedList"/>
    <dgm:cxn modelId="{57DC9184-A434-45B7-B924-75E81C865E9C}" type="presParOf" srcId="{CE2205EC-FFE4-4C99-B7FA-6F9F88F8FD72}" destId="{CA0D3B0A-3942-4B8A-82A2-2CF28EC053E8}" srcOrd="0" destOrd="0" presId="urn:microsoft.com/office/officeart/2008/layout/LinedList"/>
    <dgm:cxn modelId="{E3987F1C-DA4C-4FE5-AB2E-DD43EFDC414A}" type="presParOf" srcId="{CE2205EC-FFE4-4C99-B7FA-6F9F88F8FD72}" destId="{4B96809E-83A0-44E8-AA6B-ECCFB8F19B56}" srcOrd="1" destOrd="0" presId="urn:microsoft.com/office/officeart/2008/layout/LinedList"/>
    <dgm:cxn modelId="{9DB71A3D-F166-422C-8CE6-FE120CD59A02}" type="presParOf" srcId="{4B96809E-83A0-44E8-AA6B-ECCFB8F19B56}" destId="{584ECF18-5C09-446A-A243-2EADF115DDFD}" srcOrd="0" destOrd="0" presId="urn:microsoft.com/office/officeart/2008/layout/LinedList"/>
    <dgm:cxn modelId="{EBC21B91-7E67-4449-AFDB-49CC0E17659C}" type="presParOf" srcId="{4B96809E-83A0-44E8-AA6B-ECCFB8F19B56}" destId="{0FBEC683-7ADF-4C03-BC5E-E77CDC8F241C}" srcOrd="1" destOrd="0" presId="urn:microsoft.com/office/officeart/2008/layout/LinedList"/>
    <dgm:cxn modelId="{F40909ED-6C11-4CED-AD38-C7123F1AF21D}" type="presParOf" srcId="{CE2205EC-FFE4-4C99-B7FA-6F9F88F8FD72}" destId="{A3308BA3-7AE8-466F-B48E-4B6E91BB952B}" srcOrd="2" destOrd="0" presId="urn:microsoft.com/office/officeart/2008/layout/LinedList"/>
    <dgm:cxn modelId="{35BC846A-08A5-4975-A795-75B796DB3647}" type="presParOf" srcId="{CE2205EC-FFE4-4C99-B7FA-6F9F88F8FD72}" destId="{D55A8937-FD46-4B19-A63A-F23F6ED0B092}" srcOrd="3" destOrd="0" presId="urn:microsoft.com/office/officeart/2008/layout/LinedList"/>
    <dgm:cxn modelId="{01917674-1485-4716-861C-BDAE3579BE22}" type="presParOf" srcId="{D55A8937-FD46-4B19-A63A-F23F6ED0B092}" destId="{CFF2E231-DF7E-48F3-AA72-CCDD6196BB2A}" srcOrd="0" destOrd="0" presId="urn:microsoft.com/office/officeart/2008/layout/LinedList"/>
    <dgm:cxn modelId="{B61F31A8-6448-4D35-9A90-3A1B2E4CC752}" type="presParOf" srcId="{D55A8937-FD46-4B19-A63A-F23F6ED0B092}" destId="{9D8D36F6-D108-4C21-8C8D-E890BE1A3C4D}" srcOrd="1" destOrd="0" presId="urn:microsoft.com/office/officeart/2008/layout/LinedList"/>
    <dgm:cxn modelId="{35C36FCC-5073-436A-A076-2B27A2710434}" type="presParOf" srcId="{CE2205EC-FFE4-4C99-B7FA-6F9F88F8FD72}" destId="{63F0B039-024D-4226-B72C-D96B0335B7A1}" srcOrd="4" destOrd="0" presId="urn:microsoft.com/office/officeart/2008/layout/LinedList"/>
    <dgm:cxn modelId="{E353475D-C811-4E06-9E74-DC25BD4E4692}" type="presParOf" srcId="{CE2205EC-FFE4-4C99-B7FA-6F9F88F8FD72}" destId="{4BDF5096-17E3-4CD3-9A5E-D6B6543C067C}" srcOrd="5" destOrd="0" presId="urn:microsoft.com/office/officeart/2008/layout/LinedList"/>
    <dgm:cxn modelId="{157EBBCA-E26E-4211-8173-0C42375490B4}" type="presParOf" srcId="{4BDF5096-17E3-4CD3-9A5E-D6B6543C067C}" destId="{04849C3B-E8B6-4DF9-8ED2-D2E468112592}" srcOrd="0" destOrd="0" presId="urn:microsoft.com/office/officeart/2008/layout/LinedList"/>
    <dgm:cxn modelId="{BC257304-4586-467F-838A-CF1144CE6088}" type="presParOf" srcId="{4BDF5096-17E3-4CD3-9A5E-D6B6543C067C}" destId="{D3F09884-7D3A-4C7E-A4B5-10CF0307DCA1}" srcOrd="1" destOrd="0" presId="urn:microsoft.com/office/officeart/2008/layout/LinedList"/>
    <dgm:cxn modelId="{6289D769-ABB7-4AD0-8FCB-C9A7E08A3454}" type="presParOf" srcId="{CE2205EC-FFE4-4C99-B7FA-6F9F88F8FD72}" destId="{297BC599-1CD3-4E0E-A73C-EB64F07FF2F8}" srcOrd="6" destOrd="0" presId="urn:microsoft.com/office/officeart/2008/layout/LinedList"/>
    <dgm:cxn modelId="{F4431059-922D-4FBF-B7B6-CE427749CFB5}" type="presParOf" srcId="{CE2205EC-FFE4-4C99-B7FA-6F9F88F8FD72}" destId="{FD841D73-8013-463B-98F9-00C65E748FD6}" srcOrd="7" destOrd="0" presId="urn:microsoft.com/office/officeart/2008/layout/LinedList"/>
    <dgm:cxn modelId="{40233ABB-15D9-4287-B333-9099D71C53D6}" type="presParOf" srcId="{FD841D73-8013-463B-98F9-00C65E748FD6}" destId="{95104473-C0CB-4453-9F72-BC86D9D11E79}" srcOrd="0" destOrd="0" presId="urn:microsoft.com/office/officeart/2008/layout/LinedList"/>
    <dgm:cxn modelId="{330AD8B4-3EE5-4723-973B-684A73C9C937}" type="presParOf" srcId="{FD841D73-8013-463B-98F9-00C65E748FD6}" destId="{454673E1-D314-4CF7-8EA3-B691D9C8F4BD}" srcOrd="1" destOrd="0" presId="urn:microsoft.com/office/officeart/2008/layout/LinedList"/>
    <dgm:cxn modelId="{FEBE622E-7BB9-428F-AB72-A250D4479684}" type="presParOf" srcId="{CE2205EC-FFE4-4C99-B7FA-6F9F88F8FD72}" destId="{59D29F6F-07AF-4BD3-A3F0-D29F8283B75A}" srcOrd="8" destOrd="0" presId="urn:microsoft.com/office/officeart/2008/layout/LinedList"/>
    <dgm:cxn modelId="{C0A463BE-CB2C-469B-BE14-03E52D6B9917}" type="presParOf" srcId="{CE2205EC-FFE4-4C99-B7FA-6F9F88F8FD72}" destId="{34035AED-FC0A-4D08-9248-185D293417E7}" srcOrd="9" destOrd="0" presId="urn:microsoft.com/office/officeart/2008/layout/LinedList"/>
    <dgm:cxn modelId="{F6419FBB-0F43-483B-80BB-DCB05A7258FA}" type="presParOf" srcId="{34035AED-FC0A-4D08-9248-185D293417E7}" destId="{73CCF3E5-C42D-4AFD-B2FB-D309138CFDC0}" srcOrd="0" destOrd="0" presId="urn:microsoft.com/office/officeart/2008/layout/LinedList"/>
    <dgm:cxn modelId="{EB16C296-7DC3-4E28-93FD-DB85AEF45685}" type="presParOf" srcId="{34035AED-FC0A-4D08-9248-185D293417E7}" destId="{280F5359-E8C9-403B-9BEC-D54FA5AC33B9}" srcOrd="1" destOrd="0" presId="urn:microsoft.com/office/officeart/2008/layout/LinedList"/>
    <dgm:cxn modelId="{A127BB09-E0D5-4866-970E-F9566416F0E9}" type="presParOf" srcId="{CE2205EC-FFE4-4C99-B7FA-6F9F88F8FD72}" destId="{8237F963-C584-47D7-B327-9F387C6576D1}" srcOrd="10" destOrd="0" presId="urn:microsoft.com/office/officeart/2008/layout/LinedList"/>
    <dgm:cxn modelId="{50BC46F1-AF10-47B6-9AC7-6E1CF24E50FF}" type="presParOf" srcId="{CE2205EC-FFE4-4C99-B7FA-6F9F88F8FD72}" destId="{80C23263-6967-4F0F-9B1C-1FE7EFA8969C}" srcOrd="11" destOrd="0" presId="urn:microsoft.com/office/officeart/2008/layout/LinedList"/>
    <dgm:cxn modelId="{2529749C-EF9D-4C59-94EB-15218B9D897B}" type="presParOf" srcId="{80C23263-6967-4F0F-9B1C-1FE7EFA8969C}" destId="{03CFAAAE-6374-476C-B56A-929E87F29B05}" srcOrd="0" destOrd="0" presId="urn:microsoft.com/office/officeart/2008/layout/LinedList"/>
    <dgm:cxn modelId="{89828295-F145-4EAD-8BE6-F0244135BF4E}" type="presParOf" srcId="{80C23263-6967-4F0F-9B1C-1FE7EFA8969C}" destId="{17974BDA-0744-439A-96E4-08FA1224D9EC}" srcOrd="1" destOrd="0" presId="urn:microsoft.com/office/officeart/2008/layout/LinedList"/>
    <dgm:cxn modelId="{8C604D02-D940-45D0-BF6F-0B556567C5EA}" type="presParOf" srcId="{CE2205EC-FFE4-4C99-B7FA-6F9F88F8FD72}" destId="{0356DC14-5043-443D-9FB0-947B7186784A}" srcOrd="12" destOrd="0" presId="urn:microsoft.com/office/officeart/2008/layout/LinedList"/>
    <dgm:cxn modelId="{74D39C7B-60AB-4E3C-AE3E-5807A720B774}" type="presParOf" srcId="{CE2205EC-FFE4-4C99-B7FA-6F9F88F8FD72}" destId="{2A2215CD-1E49-4379-A8AA-497980914857}" srcOrd="13" destOrd="0" presId="urn:microsoft.com/office/officeart/2008/layout/LinedList"/>
    <dgm:cxn modelId="{6B058B02-F7C3-461B-8306-F5F33405016D}" type="presParOf" srcId="{2A2215CD-1E49-4379-A8AA-497980914857}" destId="{184AAB03-6B89-4F97-A28F-B8B17F1B1807}" srcOrd="0" destOrd="0" presId="urn:microsoft.com/office/officeart/2008/layout/LinedList"/>
    <dgm:cxn modelId="{243990F1-7BC0-4432-8AD4-12A28B780BE6}" type="presParOf" srcId="{2A2215CD-1E49-4379-A8AA-497980914857}" destId="{3A0765ED-D3CD-4C9D-B0FD-A110F9C9A5A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A0ADBE9-4587-4A28-8B33-07EAB85DBDA6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7DF6BF0-32F8-4A52-8324-A1B4DD3666B3}">
      <dgm:prSet/>
      <dgm:spPr/>
      <dgm:t>
        <a:bodyPr/>
        <a:lstStyle/>
        <a:p>
          <a:pPr algn="just"/>
          <a:r>
            <a:rPr lang="es-ES"/>
            <a:t>Ser ciudadano con derecho a sufragio.</a:t>
          </a:r>
          <a:endParaRPr lang="en-US"/>
        </a:p>
      </dgm:t>
    </dgm:pt>
    <dgm:pt modelId="{D03BFCF1-3CFB-4BDA-AED4-ED4C11814AB5}" type="parTrans" cxnId="{6B7A64C9-B852-448D-9D15-7D7D907454B6}">
      <dgm:prSet/>
      <dgm:spPr/>
      <dgm:t>
        <a:bodyPr/>
        <a:lstStyle/>
        <a:p>
          <a:pPr algn="just"/>
          <a:endParaRPr lang="en-US"/>
        </a:p>
      </dgm:t>
    </dgm:pt>
    <dgm:pt modelId="{19AA1CB8-5BA2-4168-A07B-5C5A165A17D5}" type="sibTrans" cxnId="{6B7A64C9-B852-448D-9D15-7D7D907454B6}">
      <dgm:prSet/>
      <dgm:spPr/>
      <dgm:t>
        <a:bodyPr/>
        <a:lstStyle/>
        <a:p>
          <a:pPr algn="just"/>
          <a:endParaRPr lang="en-US"/>
        </a:p>
      </dgm:t>
    </dgm:pt>
    <dgm:pt modelId="{67B30467-AF2D-4A29-8412-EEFA85CCE144}">
      <dgm:prSet/>
      <dgm:spPr/>
      <dgm:t>
        <a:bodyPr/>
        <a:lstStyle/>
        <a:p>
          <a:pPr algn="just"/>
          <a:r>
            <a:rPr lang="es-ES"/>
            <a:t>Tener 21 años de edad.</a:t>
          </a:r>
          <a:endParaRPr lang="en-US"/>
        </a:p>
      </dgm:t>
    </dgm:pt>
    <dgm:pt modelId="{4E35E894-7908-4D5B-A078-C180CE0ACDD6}" type="parTrans" cxnId="{538D6574-B4C9-480D-A281-1FF48B9B95B8}">
      <dgm:prSet/>
      <dgm:spPr/>
      <dgm:t>
        <a:bodyPr/>
        <a:lstStyle/>
        <a:p>
          <a:pPr algn="just"/>
          <a:endParaRPr lang="en-US"/>
        </a:p>
      </dgm:t>
    </dgm:pt>
    <dgm:pt modelId="{3889D0EB-C4B1-4530-B8FB-30E3E92B95BF}" type="sibTrans" cxnId="{538D6574-B4C9-480D-A281-1FF48B9B95B8}">
      <dgm:prSet/>
      <dgm:spPr/>
      <dgm:t>
        <a:bodyPr/>
        <a:lstStyle/>
        <a:p>
          <a:pPr algn="just"/>
          <a:endParaRPr lang="en-US"/>
        </a:p>
      </dgm:t>
    </dgm:pt>
    <dgm:pt modelId="{7DCBEDBF-3E16-4FE9-AD78-B1B32CB95CB3}">
      <dgm:prSet/>
      <dgm:spPr/>
      <dgm:t>
        <a:bodyPr/>
        <a:lstStyle/>
        <a:p>
          <a:pPr algn="just"/>
          <a:r>
            <a:rPr lang="es-ES"/>
            <a:t>Haber cursado la educación media o equivalente.</a:t>
          </a:r>
          <a:endParaRPr lang="en-US"/>
        </a:p>
      </dgm:t>
    </dgm:pt>
    <dgm:pt modelId="{2925677D-C9F9-4BB2-B807-A1CEAF08CE0B}" type="parTrans" cxnId="{0E354EBA-CC0E-4189-BC3D-28094AE3BBB9}">
      <dgm:prSet/>
      <dgm:spPr/>
      <dgm:t>
        <a:bodyPr/>
        <a:lstStyle/>
        <a:p>
          <a:pPr algn="just"/>
          <a:endParaRPr lang="en-US"/>
        </a:p>
      </dgm:t>
    </dgm:pt>
    <dgm:pt modelId="{A40D146C-8327-4FF9-BC40-3E75EEB82A24}" type="sibTrans" cxnId="{0E354EBA-CC0E-4189-BC3D-28094AE3BBB9}">
      <dgm:prSet/>
      <dgm:spPr/>
      <dgm:t>
        <a:bodyPr/>
        <a:lstStyle/>
        <a:p>
          <a:pPr algn="just"/>
          <a:endParaRPr lang="en-US"/>
        </a:p>
      </dgm:t>
    </dgm:pt>
    <dgm:pt modelId="{9E0925DB-F9E9-477E-BAC4-577998F6E47F}">
      <dgm:prSet/>
      <dgm:spPr/>
      <dgm:t>
        <a:bodyPr/>
        <a:lstStyle/>
        <a:p>
          <a:pPr algn="just"/>
          <a:r>
            <a:rPr lang="es-ES"/>
            <a:t>Residir en la región a que pertenece el distrito al menos por dos años, contados hacia atrás desde el día de la elección.</a:t>
          </a:r>
          <a:endParaRPr lang="en-US"/>
        </a:p>
      </dgm:t>
    </dgm:pt>
    <dgm:pt modelId="{12236434-6653-4C4D-9FE1-50606B2D6F88}" type="parTrans" cxnId="{9D7B24B8-5CA3-44D4-82E2-7A0005B8C0CE}">
      <dgm:prSet/>
      <dgm:spPr/>
      <dgm:t>
        <a:bodyPr/>
        <a:lstStyle/>
        <a:p>
          <a:pPr algn="just"/>
          <a:endParaRPr lang="en-US"/>
        </a:p>
      </dgm:t>
    </dgm:pt>
    <dgm:pt modelId="{62E0B84E-1BBE-4418-A5DD-302FC65B7986}" type="sibTrans" cxnId="{9D7B24B8-5CA3-44D4-82E2-7A0005B8C0CE}">
      <dgm:prSet/>
      <dgm:spPr/>
      <dgm:t>
        <a:bodyPr/>
        <a:lstStyle/>
        <a:p>
          <a:pPr algn="just"/>
          <a:endParaRPr lang="en-US"/>
        </a:p>
      </dgm:t>
    </dgm:pt>
    <dgm:pt modelId="{2174AB9E-90EC-4936-9A84-AF511E2BDE85}" type="pres">
      <dgm:prSet presAssocID="{2A0ADBE9-4587-4A28-8B33-07EAB85DBDA6}" presName="linear" presStyleCnt="0">
        <dgm:presLayoutVars>
          <dgm:animLvl val="lvl"/>
          <dgm:resizeHandles val="exact"/>
        </dgm:presLayoutVars>
      </dgm:prSet>
      <dgm:spPr/>
    </dgm:pt>
    <dgm:pt modelId="{B60FB8B1-AEE9-4222-AC5A-993CD057AF0D}" type="pres">
      <dgm:prSet presAssocID="{D7DF6BF0-32F8-4A52-8324-A1B4DD3666B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8844692-CA53-4B37-8D2B-5DF8D6774DA9}" type="pres">
      <dgm:prSet presAssocID="{19AA1CB8-5BA2-4168-A07B-5C5A165A17D5}" presName="spacer" presStyleCnt="0"/>
      <dgm:spPr/>
    </dgm:pt>
    <dgm:pt modelId="{7F6BDDE7-1C37-4092-B2B1-C37B23783DDC}" type="pres">
      <dgm:prSet presAssocID="{67B30467-AF2D-4A29-8412-EEFA85CCE14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5040748-37D3-4523-B62F-B7E42FEE0CC8}" type="pres">
      <dgm:prSet presAssocID="{3889D0EB-C4B1-4530-B8FB-30E3E92B95BF}" presName="spacer" presStyleCnt="0"/>
      <dgm:spPr/>
    </dgm:pt>
    <dgm:pt modelId="{A59F1C31-32CD-4AC6-8359-E35B3796EF9D}" type="pres">
      <dgm:prSet presAssocID="{7DCBEDBF-3E16-4FE9-AD78-B1B32CB95CB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7B5483F-BA0B-4E77-A28D-031BE8BF6CAB}" type="pres">
      <dgm:prSet presAssocID="{A40D146C-8327-4FF9-BC40-3E75EEB82A24}" presName="spacer" presStyleCnt="0"/>
      <dgm:spPr/>
    </dgm:pt>
    <dgm:pt modelId="{C827B331-9479-442B-97F9-C170FB70DE55}" type="pres">
      <dgm:prSet presAssocID="{9E0925DB-F9E9-477E-BAC4-577998F6E47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38D6574-B4C9-480D-A281-1FF48B9B95B8}" srcId="{2A0ADBE9-4587-4A28-8B33-07EAB85DBDA6}" destId="{67B30467-AF2D-4A29-8412-EEFA85CCE144}" srcOrd="1" destOrd="0" parTransId="{4E35E894-7908-4D5B-A078-C180CE0ACDD6}" sibTransId="{3889D0EB-C4B1-4530-B8FB-30E3E92B95BF}"/>
    <dgm:cxn modelId="{79FC4A78-746D-4A91-8E07-DE58030437EB}" type="presOf" srcId="{9E0925DB-F9E9-477E-BAC4-577998F6E47F}" destId="{C827B331-9479-442B-97F9-C170FB70DE55}" srcOrd="0" destOrd="0" presId="urn:microsoft.com/office/officeart/2005/8/layout/vList2"/>
    <dgm:cxn modelId="{DB011882-B14E-464B-85B1-13E5273E8257}" type="presOf" srcId="{D7DF6BF0-32F8-4A52-8324-A1B4DD3666B3}" destId="{B60FB8B1-AEE9-4222-AC5A-993CD057AF0D}" srcOrd="0" destOrd="0" presId="urn:microsoft.com/office/officeart/2005/8/layout/vList2"/>
    <dgm:cxn modelId="{9D7B24B8-5CA3-44D4-82E2-7A0005B8C0CE}" srcId="{2A0ADBE9-4587-4A28-8B33-07EAB85DBDA6}" destId="{9E0925DB-F9E9-477E-BAC4-577998F6E47F}" srcOrd="3" destOrd="0" parTransId="{12236434-6653-4C4D-9FE1-50606B2D6F88}" sibTransId="{62E0B84E-1BBE-4418-A5DD-302FC65B7986}"/>
    <dgm:cxn modelId="{0E354EBA-CC0E-4189-BC3D-28094AE3BBB9}" srcId="{2A0ADBE9-4587-4A28-8B33-07EAB85DBDA6}" destId="{7DCBEDBF-3E16-4FE9-AD78-B1B32CB95CB3}" srcOrd="2" destOrd="0" parTransId="{2925677D-C9F9-4BB2-B807-A1CEAF08CE0B}" sibTransId="{A40D146C-8327-4FF9-BC40-3E75EEB82A24}"/>
    <dgm:cxn modelId="{27379EC6-5DAF-46B2-B004-27993F174140}" type="presOf" srcId="{7DCBEDBF-3E16-4FE9-AD78-B1B32CB95CB3}" destId="{A59F1C31-32CD-4AC6-8359-E35B3796EF9D}" srcOrd="0" destOrd="0" presId="urn:microsoft.com/office/officeart/2005/8/layout/vList2"/>
    <dgm:cxn modelId="{6B7A64C9-B852-448D-9D15-7D7D907454B6}" srcId="{2A0ADBE9-4587-4A28-8B33-07EAB85DBDA6}" destId="{D7DF6BF0-32F8-4A52-8324-A1B4DD3666B3}" srcOrd="0" destOrd="0" parTransId="{D03BFCF1-3CFB-4BDA-AED4-ED4C11814AB5}" sibTransId="{19AA1CB8-5BA2-4168-A07B-5C5A165A17D5}"/>
    <dgm:cxn modelId="{999498DB-D452-4562-8F43-3FE7112D8C77}" type="presOf" srcId="{67B30467-AF2D-4A29-8412-EEFA85CCE144}" destId="{7F6BDDE7-1C37-4092-B2B1-C37B23783DDC}" srcOrd="0" destOrd="0" presId="urn:microsoft.com/office/officeart/2005/8/layout/vList2"/>
    <dgm:cxn modelId="{A57436F9-FD14-4C9D-B5F6-CE10BB3BB1AC}" type="presOf" srcId="{2A0ADBE9-4587-4A28-8B33-07EAB85DBDA6}" destId="{2174AB9E-90EC-4936-9A84-AF511E2BDE85}" srcOrd="0" destOrd="0" presId="urn:microsoft.com/office/officeart/2005/8/layout/vList2"/>
    <dgm:cxn modelId="{AFF9DEB8-E093-4664-8EE5-9F3A114AA902}" type="presParOf" srcId="{2174AB9E-90EC-4936-9A84-AF511E2BDE85}" destId="{B60FB8B1-AEE9-4222-AC5A-993CD057AF0D}" srcOrd="0" destOrd="0" presId="urn:microsoft.com/office/officeart/2005/8/layout/vList2"/>
    <dgm:cxn modelId="{59AFEF0D-F27D-46B1-88C9-5C26056AFD8F}" type="presParOf" srcId="{2174AB9E-90EC-4936-9A84-AF511E2BDE85}" destId="{E8844692-CA53-4B37-8D2B-5DF8D6774DA9}" srcOrd="1" destOrd="0" presId="urn:microsoft.com/office/officeart/2005/8/layout/vList2"/>
    <dgm:cxn modelId="{E6126119-239F-4674-B667-ACB26EDF9B67}" type="presParOf" srcId="{2174AB9E-90EC-4936-9A84-AF511E2BDE85}" destId="{7F6BDDE7-1C37-4092-B2B1-C37B23783DDC}" srcOrd="2" destOrd="0" presId="urn:microsoft.com/office/officeart/2005/8/layout/vList2"/>
    <dgm:cxn modelId="{9AF9080A-3D77-4FA1-B113-FE22A45C845B}" type="presParOf" srcId="{2174AB9E-90EC-4936-9A84-AF511E2BDE85}" destId="{05040748-37D3-4523-B62F-B7E42FEE0CC8}" srcOrd="3" destOrd="0" presId="urn:microsoft.com/office/officeart/2005/8/layout/vList2"/>
    <dgm:cxn modelId="{6A65F99C-32E1-4A2F-871C-8D2DCD32D8CC}" type="presParOf" srcId="{2174AB9E-90EC-4936-9A84-AF511E2BDE85}" destId="{A59F1C31-32CD-4AC6-8359-E35B3796EF9D}" srcOrd="4" destOrd="0" presId="urn:microsoft.com/office/officeart/2005/8/layout/vList2"/>
    <dgm:cxn modelId="{8ABE802E-95B9-47BD-A62D-7F55280FFBC0}" type="presParOf" srcId="{2174AB9E-90EC-4936-9A84-AF511E2BDE85}" destId="{47B5483F-BA0B-4E77-A28D-031BE8BF6CAB}" srcOrd="5" destOrd="0" presId="urn:microsoft.com/office/officeart/2005/8/layout/vList2"/>
    <dgm:cxn modelId="{DEF662EC-6192-40D0-9790-4F857A22FBAF}" type="presParOf" srcId="{2174AB9E-90EC-4936-9A84-AF511E2BDE85}" destId="{C827B331-9479-442B-97F9-C170FB70DE5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C7EA4B5-24AB-4E34-B2B3-00E77E6A5A82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4CEE24F-AB1C-4C70-A7EA-AA1A7B182EDA}">
      <dgm:prSet/>
      <dgm:spPr/>
      <dgm:t>
        <a:bodyPr/>
        <a:lstStyle/>
        <a:p>
          <a:pPr algn="just"/>
          <a:r>
            <a:rPr lang="es-ES"/>
            <a:t>C</a:t>
          </a:r>
          <a:r>
            <a:rPr lang="es-ES" b="0" i="0"/>
            <a:t>uatro años. </a:t>
          </a:r>
          <a:endParaRPr lang="en-US"/>
        </a:p>
      </dgm:t>
    </dgm:pt>
    <dgm:pt modelId="{DC658315-3687-4264-B025-434ACE3F8F96}" type="parTrans" cxnId="{DAA72396-70D2-411A-A281-72EF39D44DB6}">
      <dgm:prSet/>
      <dgm:spPr/>
      <dgm:t>
        <a:bodyPr/>
        <a:lstStyle/>
        <a:p>
          <a:pPr algn="just"/>
          <a:endParaRPr lang="en-US"/>
        </a:p>
      </dgm:t>
    </dgm:pt>
    <dgm:pt modelId="{ABCE8E1A-9A0E-4764-AB2B-D40BFF7E0834}" type="sibTrans" cxnId="{DAA72396-70D2-411A-A281-72EF39D44DB6}">
      <dgm:prSet/>
      <dgm:spPr/>
      <dgm:t>
        <a:bodyPr/>
        <a:lstStyle/>
        <a:p>
          <a:pPr algn="just"/>
          <a:endParaRPr lang="en-US"/>
        </a:p>
      </dgm:t>
    </dgm:pt>
    <dgm:pt modelId="{B27C454E-5AEF-48BF-AB9B-CDF80E9D3E44}">
      <dgm:prSet/>
      <dgm:spPr/>
      <dgm:t>
        <a:bodyPr/>
        <a:lstStyle/>
        <a:p>
          <a:pPr algn="just"/>
          <a:r>
            <a:rPr lang="es-ES" b="0" i="0"/>
            <a:t>En cada elección la Cámara se renueva en su totalidad. </a:t>
          </a:r>
          <a:endParaRPr lang="en-US"/>
        </a:p>
      </dgm:t>
    </dgm:pt>
    <dgm:pt modelId="{B67E5CD9-0BF4-4FAD-8ED9-D9C8B02E852D}" type="parTrans" cxnId="{285E2030-D833-4DDC-ABF2-86A9C27AD9C0}">
      <dgm:prSet/>
      <dgm:spPr/>
      <dgm:t>
        <a:bodyPr/>
        <a:lstStyle/>
        <a:p>
          <a:pPr algn="just"/>
          <a:endParaRPr lang="en-US"/>
        </a:p>
      </dgm:t>
    </dgm:pt>
    <dgm:pt modelId="{20BF507F-D68E-48B8-AB4D-A930F8381426}" type="sibTrans" cxnId="{285E2030-D833-4DDC-ABF2-86A9C27AD9C0}">
      <dgm:prSet/>
      <dgm:spPr/>
      <dgm:t>
        <a:bodyPr/>
        <a:lstStyle/>
        <a:p>
          <a:pPr algn="just"/>
          <a:endParaRPr lang="en-US"/>
        </a:p>
      </dgm:t>
    </dgm:pt>
    <dgm:pt modelId="{71ABF852-09AA-4518-BD53-7E3EE46B6349}">
      <dgm:prSet/>
      <dgm:spPr/>
      <dgm:t>
        <a:bodyPr/>
        <a:lstStyle/>
        <a:p>
          <a:pPr algn="just"/>
          <a:r>
            <a:rPr lang="es-ES" b="0" i="0"/>
            <a:t>Podrán ser reelegidos sucesivamente en el cargo hasta por dos períodos. </a:t>
          </a:r>
          <a:endParaRPr lang="en-US"/>
        </a:p>
      </dgm:t>
    </dgm:pt>
    <dgm:pt modelId="{6D9B9CD2-A1A6-4ABC-94D3-FF95227969C8}" type="parTrans" cxnId="{C2E0FC56-6FED-4F74-B529-8A41D6586F9E}">
      <dgm:prSet/>
      <dgm:spPr/>
      <dgm:t>
        <a:bodyPr/>
        <a:lstStyle/>
        <a:p>
          <a:pPr algn="just"/>
          <a:endParaRPr lang="en-US"/>
        </a:p>
      </dgm:t>
    </dgm:pt>
    <dgm:pt modelId="{627F7638-D657-4D5A-AE92-B2556703E511}" type="sibTrans" cxnId="{C2E0FC56-6FED-4F74-B529-8A41D6586F9E}">
      <dgm:prSet/>
      <dgm:spPr/>
      <dgm:t>
        <a:bodyPr/>
        <a:lstStyle/>
        <a:p>
          <a:pPr algn="just"/>
          <a:endParaRPr lang="en-US"/>
        </a:p>
      </dgm:t>
    </dgm:pt>
    <dgm:pt modelId="{EF4BD279-89C3-43A2-8EB5-8C4E45639568}">
      <dgm:prSet/>
      <dgm:spPr/>
      <dgm:t>
        <a:bodyPr/>
        <a:lstStyle/>
        <a:p>
          <a:pPr algn="just"/>
          <a:r>
            <a:rPr lang="es-ES" b="0" i="0"/>
            <a:t>Pueden ser reelegidos en otras dos ocasiones. </a:t>
          </a:r>
          <a:endParaRPr lang="en-US"/>
        </a:p>
      </dgm:t>
    </dgm:pt>
    <dgm:pt modelId="{2D8220A3-33AA-48EF-A8A7-36188D71E73D}" type="parTrans" cxnId="{C9F5305E-2352-413F-8BE6-953D436F5445}">
      <dgm:prSet/>
      <dgm:spPr/>
      <dgm:t>
        <a:bodyPr/>
        <a:lstStyle/>
        <a:p>
          <a:pPr algn="just"/>
          <a:endParaRPr lang="en-US"/>
        </a:p>
      </dgm:t>
    </dgm:pt>
    <dgm:pt modelId="{4A5E602D-3356-4A78-A1C7-251B6361DE48}" type="sibTrans" cxnId="{C9F5305E-2352-413F-8BE6-953D436F5445}">
      <dgm:prSet/>
      <dgm:spPr/>
      <dgm:t>
        <a:bodyPr/>
        <a:lstStyle/>
        <a:p>
          <a:pPr algn="just"/>
          <a:endParaRPr lang="en-US"/>
        </a:p>
      </dgm:t>
    </dgm:pt>
    <dgm:pt modelId="{3A5A9241-83B8-420E-B7A4-A1DA1FAF6F8A}">
      <dgm:prSet/>
      <dgm:spPr/>
      <dgm:t>
        <a:bodyPr/>
        <a:lstStyle/>
        <a:p>
          <a:pPr algn="just"/>
          <a:r>
            <a:rPr lang="es-ES" b="0" i="0"/>
            <a:t>Si fuesen reelegidos podrían estar un máximo de 12 años en el cargo.</a:t>
          </a:r>
          <a:endParaRPr lang="en-US"/>
        </a:p>
      </dgm:t>
    </dgm:pt>
    <dgm:pt modelId="{470AF50A-BE2B-4EFE-B717-71741999C9BF}" type="parTrans" cxnId="{33B8A1C0-5DF7-453A-9249-33E5604B0B8D}">
      <dgm:prSet/>
      <dgm:spPr/>
      <dgm:t>
        <a:bodyPr/>
        <a:lstStyle/>
        <a:p>
          <a:pPr algn="just"/>
          <a:endParaRPr lang="en-US"/>
        </a:p>
      </dgm:t>
    </dgm:pt>
    <dgm:pt modelId="{6E68141E-9559-4EDD-B2EC-EE76B3CBA1FF}" type="sibTrans" cxnId="{33B8A1C0-5DF7-453A-9249-33E5604B0B8D}">
      <dgm:prSet/>
      <dgm:spPr/>
      <dgm:t>
        <a:bodyPr/>
        <a:lstStyle/>
        <a:p>
          <a:pPr algn="just"/>
          <a:endParaRPr lang="en-US"/>
        </a:p>
      </dgm:t>
    </dgm:pt>
    <dgm:pt modelId="{C09158DC-BCE1-46A7-A7F4-0BE0BFCC961C}" type="pres">
      <dgm:prSet presAssocID="{8C7EA4B5-24AB-4E34-B2B3-00E77E6A5A82}" presName="vert0" presStyleCnt="0">
        <dgm:presLayoutVars>
          <dgm:dir/>
          <dgm:animOne val="branch"/>
          <dgm:animLvl val="lvl"/>
        </dgm:presLayoutVars>
      </dgm:prSet>
      <dgm:spPr/>
    </dgm:pt>
    <dgm:pt modelId="{60B96304-3B36-4C3B-86B7-23ACB3962867}" type="pres">
      <dgm:prSet presAssocID="{54CEE24F-AB1C-4C70-A7EA-AA1A7B182EDA}" presName="thickLine" presStyleLbl="alignNode1" presStyleIdx="0" presStyleCnt="5"/>
      <dgm:spPr/>
    </dgm:pt>
    <dgm:pt modelId="{FDA450EF-96A8-4CA2-9218-150B266E3ACE}" type="pres">
      <dgm:prSet presAssocID="{54CEE24F-AB1C-4C70-A7EA-AA1A7B182EDA}" presName="horz1" presStyleCnt="0"/>
      <dgm:spPr/>
    </dgm:pt>
    <dgm:pt modelId="{1C1079FC-402E-439B-A4AF-AE2DD2F5DF36}" type="pres">
      <dgm:prSet presAssocID="{54CEE24F-AB1C-4C70-A7EA-AA1A7B182EDA}" presName="tx1" presStyleLbl="revTx" presStyleIdx="0" presStyleCnt="5"/>
      <dgm:spPr/>
    </dgm:pt>
    <dgm:pt modelId="{91CBF6A5-6D74-494F-A6F4-7567DA734AD9}" type="pres">
      <dgm:prSet presAssocID="{54CEE24F-AB1C-4C70-A7EA-AA1A7B182EDA}" presName="vert1" presStyleCnt="0"/>
      <dgm:spPr/>
    </dgm:pt>
    <dgm:pt modelId="{05499605-2815-4421-BC1B-185C55322EEC}" type="pres">
      <dgm:prSet presAssocID="{B27C454E-5AEF-48BF-AB9B-CDF80E9D3E44}" presName="thickLine" presStyleLbl="alignNode1" presStyleIdx="1" presStyleCnt="5"/>
      <dgm:spPr/>
    </dgm:pt>
    <dgm:pt modelId="{B00873CB-CC73-424D-9EEF-4287E10621FD}" type="pres">
      <dgm:prSet presAssocID="{B27C454E-5AEF-48BF-AB9B-CDF80E9D3E44}" presName="horz1" presStyleCnt="0"/>
      <dgm:spPr/>
    </dgm:pt>
    <dgm:pt modelId="{D7417CD1-FA6F-4752-A08D-C5F5AE156DC2}" type="pres">
      <dgm:prSet presAssocID="{B27C454E-5AEF-48BF-AB9B-CDF80E9D3E44}" presName="tx1" presStyleLbl="revTx" presStyleIdx="1" presStyleCnt="5"/>
      <dgm:spPr/>
    </dgm:pt>
    <dgm:pt modelId="{2FDB0C36-18B2-4D4F-80CC-9B1EF2D5E3ED}" type="pres">
      <dgm:prSet presAssocID="{B27C454E-5AEF-48BF-AB9B-CDF80E9D3E44}" presName="vert1" presStyleCnt="0"/>
      <dgm:spPr/>
    </dgm:pt>
    <dgm:pt modelId="{683F0261-B075-4F8C-8C36-81650DFFA1F1}" type="pres">
      <dgm:prSet presAssocID="{71ABF852-09AA-4518-BD53-7E3EE46B6349}" presName="thickLine" presStyleLbl="alignNode1" presStyleIdx="2" presStyleCnt="5"/>
      <dgm:spPr/>
    </dgm:pt>
    <dgm:pt modelId="{27E95320-2666-4288-A89A-54316B4370AB}" type="pres">
      <dgm:prSet presAssocID="{71ABF852-09AA-4518-BD53-7E3EE46B6349}" presName="horz1" presStyleCnt="0"/>
      <dgm:spPr/>
    </dgm:pt>
    <dgm:pt modelId="{40614B45-8DD8-4E5C-A05C-DC746E7EC594}" type="pres">
      <dgm:prSet presAssocID="{71ABF852-09AA-4518-BD53-7E3EE46B6349}" presName="tx1" presStyleLbl="revTx" presStyleIdx="2" presStyleCnt="5"/>
      <dgm:spPr/>
    </dgm:pt>
    <dgm:pt modelId="{DD118D51-46A7-472B-B22E-5A81CA2F0270}" type="pres">
      <dgm:prSet presAssocID="{71ABF852-09AA-4518-BD53-7E3EE46B6349}" presName="vert1" presStyleCnt="0"/>
      <dgm:spPr/>
    </dgm:pt>
    <dgm:pt modelId="{78221AE0-92E7-4BCE-B584-642DB1EA6C10}" type="pres">
      <dgm:prSet presAssocID="{EF4BD279-89C3-43A2-8EB5-8C4E45639568}" presName="thickLine" presStyleLbl="alignNode1" presStyleIdx="3" presStyleCnt="5"/>
      <dgm:spPr/>
    </dgm:pt>
    <dgm:pt modelId="{073DCA2A-27A6-4930-8CDD-135B25CD4B13}" type="pres">
      <dgm:prSet presAssocID="{EF4BD279-89C3-43A2-8EB5-8C4E45639568}" presName="horz1" presStyleCnt="0"/>
      <dgm:spPr/>
    </dgm:pt>
    <dgm:pt modelId="{E3926F7E-B409-4D48-A056-EF2DFE61BDE9}" type="pres">
      <dgm:prSet presAssocID="{EF4BD279-89C3-43A2-8EB5-8C4E45639568}" presName="tx1" presStyleLbl="revTx" presStyleIdx="3" presStyleCnt="5"/>
      <dgm:spPr/>
    </dgm:pt>
    <dgm:pt modelId="{C0C23FBE-6BF7-4691-B903-63B46ABA0E42}" type="pres">
      <dgm:prSet presAssocID="{EF4BD279-89C3-43A2-8EB5-8C4E45639568}" presName="vert1" presStyleCnt="0"/>
      <dgm:spPr/>
    </dgm:pt>
    <dgm:pt modelId="{EE1E78DE-451F-4286-AD48-66CC7960AE72}" type="pres">
      <dgm:prSet presAssocID="{3A5A9241-83B8-420E-B7A4-A1DA1FAF6F8A}" presName="thickLine" presStyleLbl="alignNode1" presStyleIdx="4" presStyleCnt="5"/>
      <dgm:spPr/>
    </dgm:pt>
    <dgm:pt modelId="{033F2643-8413-4917-BF1A-DCAC80240F67}" type="pres">
      <dgm:prSet presAssocID="{3A5A9241-83B8-420E-B7A4-A1DA1FAF6F8A}" presName="horz1" presStyleCnt="0"/>
      <dgm:spPr/>
    </dgm:pt>
    <dgm:pt modelId="{7D5405FA-E1A0-46B8-A636-EF909CDD5734}" type="pres">
      <dgm:prSet presAssocID="{3A5A9241-83B8-420E-B7A4-A1DA1FAF6F8A}" presName="tx1" presStyleLbl="revTx" presStyleIdx="4" presStyleCnt="5"/>
      <dgm:spPr/>
    </dgm:pt>
    <dgm:pt modelId="{555E527C-1526-4130-B769-4761B0184519}" type="pres">
      <dgm:prSet presAssocID="{3A5A9241-83B8-420E-B7A4-A1DA1FAF6F8A}" presName="vert1" presStyleCnt="0"/>
      <dgm:spPr/>
    </dgm:pt>
  </dgm:ptLst>
  <dgm:cxnLst>
    <dgm:cxn modelId="{1EC02201-A6DB-46FE-8372-7FC314E7F523}" type="presOf" srcId="{8C7EA4B5-24AB-4E34-B2B3-00E77E6A5A82}" destId="{C09158DC-BCE1-46A7-A7F4-0BE0BFCC961C}" srcOrd="0" destOrd="0" presId="urn:microsoft.com/office/officeart/2008/layout/LinedList"/>
    <dgm:cxn modelId="{EF428820-0989-421C-9EFA-040BAAA42CC5}" type="presOf" srcId="{54CEE24F-AB1C-4C70-A7EA-AA1A7B182EDA}" destId="{1C1079FC-402E-439B-A4AF-AE2DD2F5DF36}" srcOrd="0" destOrd="0" presId="urn:microsoft.com/office/officeart/2008/layout/LinedList"/>
    <dgm:cxn modelId="{285E2030-D833-4DDC-ABF2-86A9C27AD9C0}" srcId="{8C7EA4B5-24AB-4E34-B2B3-00E77E6A5A82}" destId="{B27C454E-5AEF-48BF-AB9B-CDF80E9D3E44}" srcOrd="1" destOrd="0" parTransId="{B67E5CD9-0BF4-4FAD-8ED9-D9C8B02E852D}" sibTransId="{20BF507F-D68E-48B8-AB4D-A930F8381426}"/>
    <dgm:cxn modelId="{1F962D3A-6CEA-4FBF-BF62-89CE2FC4E008}" type="presOf" srcId="{B27C454E-5AEF-48BF-AB9B-CDF80E9D3E44}" destId="{D7417CD1-FA6F-4752-A08D-C5F5AE156DC2}" srcOrd="0" destOrd="0" presId="urn:microsoft.com/office/officeart/2008/layout/LinedList"/>
    <dgm:cxn modelId="{C9F5305E-2352-413F-8BE6-953D436F5445}" srcId="{8C7EA4B5-24AB-4E34-B2B3-00E77E6A5A82}" destId="{EF4BD279-89C3-43A2-8EB5-8C4E45639568}" srcOrd="3" destOrd="0" parTransId="{2D8220A3-33AA-48EF-A8A7-36188D71E73D}" sibTransId="{4A5E602D-3356-4A78-A1C7-251B6361DE48}"/>
    <dgm:cxn modelId="{C2E0FC56-6FED-4F74-B529-8A41D6586F9E}" srcId="{8C7EA4B5-24AB-4E34-B2B3-00E77E6A5A82}" destId="{71ABF852-09AA-4518-BD53-7E3EE46B6349}" srcOrd="2" destOrd="0" parTransId="{6D9B9CD2-A1A6-4ABC-94D3-FF95227969C8}" sibTransId="{627F7638-D657-4D5A-AE92-B2556703E511}"/>
    <dgm:cxn modelId="{6EFD5958-1BA3-4C43-8DE7-2784F3F6C3C0}" type="presOf" srcId="{EF4BD279-89C3-43A2-8EB5-8C4E45639568}" destId="{E3926F7E-B409-4D48-A056-EF2DFE61BDE9}" srcOrd="0" destOrd="0" presId="urn:microsoft.com/office/officeart/2008/layout/LinedList"/>
    <dgm:cxn modelId="{DAA72396-70D2-411A-A281-72EF39D44DB6}" srcId="{8C7EA4B5-24AB-4E34-B2B3-00E77E6A5A82}" destId="{54CEE24F-AB1C-4C70-A7EA-AA1A7B182EDA}" srcOrd="0" destOrd="0" parTransId="{DC658315-3687-4264-B025-434ACE3F8F96}" sibTransId="{ABCE8E1A-9A0E-4764-AB2B-D40BFF7E0834}"/>
    <dgm:cxn modelId="{C7E904A1-D7A6-462A-B1CF-92D6A785A2DF}" type="presOf" srcId="{71ABF852-09AA-4518-BD53-7E3EE46B6349}" destId="{40614B45-8DD8-4E5C-A05C-DC746E7EC594}" srcOrd="0" destOrd="0" presId="urn:microsoft.com/office/officeart/2008/layout/LinedList"/>
    <dgm:cxn modelId="{D60C9ABC-7718-4930-AB72-9F38D46EAAFA}" type="presOf" srcId="{3A5A9241-83B8-420E-B7A4-A1DA1FAF6F8A}" destId="{7D5405FA-E1A0-46B8-A636-EF909CDD5734}" srcOrd="0" destOrd="0" presId="urn:microsoft.com/office/officeart/2008/layout/LinedList"/>
    <dgm:cxn modelId="{33B8A1C0-5DF7-453A-9249-33E5604B0B8D}" srcId="{8C7EA4B5-24AB-4E34-B2B3-00E77E6A5A82}" destId="{3A5A9241-83B8-420E-B7A4-A1DA1FAF6F8A}" srcOrd="4" destOrd="0" parTransId="{470AF50A-BE2B-4EFE-B717-71741999C9BF}" sibTransId="{6E68141E-9559-4EDD-B2EC-EE76B3CBA1FF}"/>
    <dgm:cxn modelId="{A11C8AD3-A683-4758-AA1F-1AC20703AF9D}" type="presParOf" srcId="{C09158DC-BCE1-46A7-A7F4-0BE0BFCC961C}" destId="{60B96304-3B36-4C3B-86B7-23ACB3962867}" srcOrd="0" destOrd="0" presId="urn:microsoft.com/office/officeart/2008/layout/LinedList"/>
    <dgm:cxn modelId="{DABFCA92-0479-4910-99ED-F7EBF24EDC58}" type="presParOf" srcId="{C09158DC-BCE1-46A7-A7F4-0BE0BFCC961C}" destId="{FDA450EF-96A8-4CA2-9218-150B266E3ACE}" srcOrd="1" destOrd="0" presId="urn:microsoft.com/office/officeart/2008/layout/LinedList"/>
    <dgm:cxn modelId="{F998DCC1-9F67-4D02-944C-D8AC921E2E81}" type="presParOf" srcId="{FDA450EF-96A8-4CA2-9218-150B266E3ACE}" destId="{1C1079FC-402E-439B-A4AF-AE2DD2F5DF36}" srcOrd="0" destOrd="0" presId="urn:microsoft.com/office/officeart/2008/layout/LinedList"/>
    <dgm:cxn modelId="{D13D5196-E2E3-4C01-B88E-4FEF220B3553}" type="presParOf" srcId="{FDA450EF-96A8-4CA2-9218-150B266E3ACE}" destId="{91CBF6A5-6D74-494F-A6F4-7567DA734AD9}" srcOrd="1" destOrd="0" presId="urn:microsoft.com/office/officeart/2008/layout/LinedList"/>
    <dgm:cxn modelId="{C7B465ED-4454-40A5-95DF-BCAEFFEAD496}" type="presParOf" srcId="{C09158DC-BCE1-46A7-A7F4-0BE0BFCC961C}" destId="{05499605-2815-4421-BC1B-185C55322EEC}" srcOrd="2" destOrd="0" presId="urn:microsoft.com/office/officeart/2008/layout/LinedList"/>
    <dgm:cxn modelId="{0688F11D-738A-4F73-9E8E-5073DA8F68F5}" type="presParOf" srcId="{C09158DC-BCE1-46A7-A7F4-0BE0BFCC961C}" destId="{B00873CB-CC73-424D-9EEF-4287E10621FD}" srcOrd="3" destOrd="0" presId="urn:microsoft.com/office/officeart/2008/layout/LinedList"/>
    <dgm:cxn modelId="{8AB2C8B8-38E4-4D40-AFF1-A01318161896}" type="presParOf" srcId="{B00873CB-CC73-424D-9EEF-4287E10621FD}" destId="{D7417CD1-FA6F-4752-A08D-C5F5AE156DC2}" srcOrd="0" destOrd="0" presId="urn:microsoft.com/office/officeart/2008/layout/LinedList"/>
    <dgm:cxn modelId="{0002E371-9019-4B54-A1FD-242BC7C1FFE1}" type="presParOf" srcId="{B00873CB-CC73-424D-9EEF-4287E10621FD}" destId="{2FDB0C36-18B2-4D4F-80CC-9B1EF2D5E3ED}" srcOrd="1" destOrd="0" presId="urn:microsoft.com/office/officeart/2008/layout/LinedList"/>
    <dgm:cxn modelId="{26C14991-4681-490B-BE12-78E1413EB978}" type="presParOf" srcId="{C09158DC-BCE1-46A7-A7F4-0BE0BFCC961C}" destId="{683F0261-B075-4F8C-8C36-81650DFFA1F1}" srcOrd="4" destOrd="0" presId="urn:microsoft.com/office/officeart/2008/layout/LinedList"/>
    <dgm:cxn modelId="{F7ABB0D3-F838-4106-A37B-0AF479324B65}" type="presParOf" srcId="{C09158DC-BCE1-46A7-A7F4-0BE0BFCC961C}" destId="{27E95320-2666-4288-A89A-54316B4370AB}" srcOrd="5" destOrd="0" presId="urn:microsoft.com/office/officeart/2008/layout/LinedList"/>
    <dgm:cxn modelId="{D5CC1536-3E18-449A-932D-7BAAEFAF9003}" type="presParOf" srcId="{27E95320-2666-4288-A89A-54316B4370AB}" destId="{40614B45-8DD8-4E5C-A05C-DC746E7EC594}" srcOrd="0" destOrd="0" presId="urn:microsoft.com/office/officeart/2008/layout/LinedList"/>
    <dgm:cxn modelId="{D1FDF5D5-AE0B-4EDE-BCD4-5973FB3848FE}" type="presParOf" srcId="{27E95320-2666-4288-A89A-54316B4370AB}" destId="{DD118D51-46A7-472B-B22E-5A81CA2F0270}" srcOrd="1" destOrd="0" presId="urn:microsoft.com/office/officeart/2008/layout/LinedList"/>
    <dgm:cxn modelId="{BD703581-5661-474E-B520-F35C46848B7F}" type="presParOf" srcId="{C09158DC-BCE1-46A7-A7F4-0BE0BFCC961C}" destId="{78221AE0-92E7-4BCE-B584-642DB1EA6C10}" srcOrd="6" destOrd="0" presId="urn:microsoft.com/office/officeart/2008/layout/LinedList"/>
    <dgm:cxn modelId="{664722AA-8149-4053-B6D0-8D1D442D39B8}" type="presParOf" srcId="{C09158DC-BCE1-46A7-A7F4-0BE0BFCC961C}" destId="{073DCA2A-27A6-4930-8CDD-135B25CD4B13}" srcOrd="7" destOrd="0" presId="urn:microsoft.com/office/officeart/2008/layout/LinedList"/>
    <dgm:cxn modelId="{FF84DC7C-D6FE-49C6-8D16-92A3FE925B72}" type="presParOf" srcId="{073DCA2A-27A6-4930-8CDD-135B25CD4B13}" destId="{E3926F7E-B409-4D48-A056-EF2DFE61BDE9}" srcOrd="0" destOrd="0" presId="urn:microsoft.com/office/officeart/2008/layout/LinedList"/>
    <dgm:cxn modelId="{CA940A0D-506B-4B87-BEE9-7287F48B01DE}" type="presParOf" srcId="{073DCA2A-27A6-4930-8CDD-135B25CD4B13}" destId="{C0C23FBE-6BF7-4691-B903-63B46ABA0E42}" srcOrd="1" destOrd="0" presId="urn:microsoft.com/office/officeart/2008/layout/LinedList"/>
    <dgm:cxn modelId="{87222BB5-34EB-4CA1-B35E-5B1FA640F08A}" type="presParOf" srcId="{C09158DC-BCE1-46A7-A7F4-0BE0BFCC961C}" destId="{EE1E78DE-451F-4286-AD48-66CC7960AE72}" srcOrd="8" destOrd="0" presId="urn:microsoft.com/office/officeart/2008/layout/LinedList"/>
    <dgm:cxn modelId="{EEFA12BB-2C1A-41B6-8870-2AAAEB99A8D1}" type="presParOf" srcId="{C09158DC-BCE1-46A7-A7F4-0BE0BFCC961C}" destId="{033F2643-8413-4917-BF1A-DCAC80240F67}" srcOrd="9" destOrd="0" presId="urn:microsoft.com/office/officeart/2008/layout/LinedList"/>
    <dgm:cxn modelId="{440B8EF1-3ACB-4060-888C-C6E2B01B502D}" type="presParOf" srcId="{033F2643-8413-4917-BF1A-DCAC80240F67}" destId="{7D5405FA-E1A0-46B8-A636-EF909CDD5734}" srcOrd="0" destOrd="0" presId="urn:microsoft.com/office/officeart/2008/layout/LinedList"/>
    <dgm:cxn modelId="{D36C7600-147C-4D95-A3E2-BF43B2BB087D}" type="presParOf" srcId="{033F2643-8413-4917-BF1A-DCAC80240F67}" destId="{555E527C-1526-4130-B769-4761B018451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CEA647B-95DE-447E-9A39-99C248C6EE24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102AAB9-2C68-4BBF-BF67-E121802E478F}">
      <dgm:prSet custT="1"/>
      <dgm:spPr/>
      <dgm:t>
        <a:bodyPr/>
        <a:lstStyle/>
        <a:p>
          <a:pPr algn="just"/>
          <a:r>
            <a:rPr lang="es-ES" sz="1800" b="0" i="0" dirty="0"/>
            <a:t>Fiscalizar los actos del Gobierno. </a:t>
          </a:r>
        </a:p>
        <a:p>
          <a:pPr algn="just"/>
          <a:r>
            <a:rPr lang="es-ES" sz="1800" b="0" i="0" dirty="0"/>
            <a:t>Para ejercer esta atribución la Cámara puede:</a:t>
          </a:r>
          <a:br>
            <a:rPr lang="es-ES" sz="1800" b="0" i="0" dirty="0"/>
          </a:br>
          <a:endParaRPr lang="en-US" sz="1800" dirty="0"/>
        </a:p>
      </dgm:t>
    </dgm:pt>
    <dgm:pt modelId="{C493907F-BC04-4F55-BB94-4EB938DE15C6}" type="parTrans" cxnId="{57EB0F43-01FC-4DFB-BA75-CB059AAD06D5}">
      <dgm:prSet/>
      <dgm:spPr/>
      <dgm:t>
        <a:bodyPr/>
        <a:lstStyle/>
        <a:p>
          <a:pPr algn="just"/>
          <a:endParaRPr lang="en-US"/>
        </a:p>
      </dgm:t>
    </dgm:pt>
    <dgm:pt modelId="{FECFAE26-76D2-45E1-84EA-84F85E20FFDD}" type="sibTrans" cxnId="{57EB0F43-01FC-4DFB-BA75-CB059AAD06D5}">
      <dgm:prSet/>
      <dgm:spPr/>
      <dgm:t>
        <a:bodyPr/>
        <a:lstStyle/>
        <a:p>
          <a:endParaRPr lang="en-US"/>
        </a:p>
      </dgm:t>
    </dgm:pt>
    <dgm:pt modelId="{D19F28D7-9AFC-4BF1-8217-BE36898B11FF}">
      <dgm:prSet custT="1"/>
      <dgm:spPr/>
      <dgm:t>
        <a:bodyPr/>
        <a:lstStyle/>
        <a:p>
          <a:pPr algn="just"/>
          <a:r>
            <a:rPr lang="es-ES" sz="1800" b="0" i="0" dirty="0"/>
            <a:t>Citar a un Ministro para formularle preguntas vinculadas al ejercicio de su cargo.</a:t>
          </a:r>
          <a:endParaRPr lang="en-US" sz="1800" dirty="0"/>
        </a:p>
      </dgm:t>
    </dgm:pt>
    <dgm:pt modelId="{E0356C39-D552-4296-8DE3-3B350715B53A}" type="parTrans" cxnId="{86CB188F-85CC-42CF-A40A-CAA00A652A34}">
      <dgm:prSet/>
      <dgm:spPr/>
      <dgm:t>
        <a:bodyPr/>
        <a:lstStyle/>
        <a:p>
          <a:pPr algn="just"/>
          <a:endParaRPr lang="en-US"/>
        </a:p>
      </dgm:t>
    </dgm:pt>
    <dgm:pt modelId="{CEA6953C-E0A8-4380-88B3-401F1EE2383F}" type="sibTrans" cxnId="{86CB188F-85CC-42CF-A40A-CAA00A652A34}">
      <dgm:prSet/>
      <dgm:spPr/>
      <dgm:t>
        <a:bodyPr/>
        <a:lstStyle/>
        <a:p>
          <a:endParaRPr lang="en-US"/>
        </a:p>
      </dgm:t>
    </dgm:pt>
    <dgm:pt modelId="{6E4E4442-1E0C-4449-B473-58DD8F2D6CE3}">
      <dgm:prSet custT="1"/>
      <dgm:spPr/>
      <dgm:t>
        <a:bodyPr/>
        <a:lstStyle/>
        <a:p>
          <a:pPr algn="just"/>
          <a:r>
            <a:rPr lang="es-ES" sz="1800" b="0" i="0"/>
            <a:t>Crear comisiones investigadoras con el fin de reunir informaciones relativas a determinados actos del Gobierno. </a:t>
          </a:r>
          <a:endParaRPr lang="en-US" sz="1800"/>
        </a:p>
      </dgm:t>
    </dgm:pt>
    <dgm:pt modelId="{C49070A3-658F-4FA5-9569-DEE4EC0D94D2}" type="parTrans" cxnId="{87B3FDC5-A057-4C61-B0B2-878B8E4A2F3E}">
      <dgm:prSet/>
      <dgm:spPr/>
      <dgm:t>
        <a:bodyPr/>
        <a:lstStyle/>
        <a:p>
          <a:pPr algn="just"/>
          <a:endParaRPr lang="en-US"/>
        </a:p>
      </dgm:t>
    </dgm:pt>
    <dgm:pt modelId="{02202692-4199-4409-870A-A5EAF9EBDABF}" type="sibTrans" cxnId="{87B3FDC5-A057-4C61-B0B2-878B8E4A2F3E}">
      <dgm:prSet/>
      <dgm:spPr/>
      <dgm:t>
        <a:bodyPr/>
        <a:lstStyle/>
        <a:p>
          <a:endParaRPr lang="en-US"/>
        </a:p>
      </dgm:t>
    </dgm:pt>
    <dgm:pt modelId="{3E0C5A81-86A6-4421-B72F-9422A367D581}">
      <dgm:prSet/>
      <dgm:spPr/>
      <dgm:t>
        <a:bodyPr/>
        <a:lstStyle/>
        <a:p>
          <a:pPr marL="0" algn="ctr"/>
          <a:r>
            <a:rPr lang="es-ES" b="0" i="0" dirty="0"/>
            <a:t>Declarar si han o no lugar las acusaciones constitucionales a determinadas autoridades:</a:t>
          </a:r>
        </a:p>
        <a:p>
          <a:pPr marL="0" algn="ctr"/>
          <a:endParaRPr lang="es-ES" b="0" i="0" dirty="0"/>
        </a:p>
        <a:p>
          <a:pPr marL="179388" indent="0" algn="l"/>
          <a:r>
            <a:rPr lang="es-ES" b="0" i="0" dirty="0"/>
            <a:t>Presidente de la República.</a:t>
          </a:r>
        </a:p>
        <a:p>
          <a:pPr marL="179388" indent="0" algn="l"/>
          <a:r>
            <a:rPr lang="es-ES" b="0" i="0" dirty="0"/>
            <a:t>Ministros de Estado.</a:t>
          </a:r>
        </a:p>
        <a:p>
          <a:pPr marL="179388" indent="0" algn="l"/>
          <a:r>
            <a:rPr lang="es-ES" b="0" i="0" dirty="0"/>
            <a:t>Magistrados Tribunales Superiores de Justicia.</a:t>
          </a:r>
        </a:p>
        <a:p>
          <a:pPr marL="179388" indent="0" algn="l"/>
          <a:r>
            <a:rPr lang="es-ES" b="0" i="0" dirty="0"/>
            <a:t>Contralor General República.</a:t>
          </a:r>
        </a:p>
        <a:p>
          <a:pPr marL="179388" indent="0" algn="l"/>
          <a:r>
            <a:rPr lang="es-ES" b="0" i="0" dirty="0"/>
            <a:t>Generales o Almirantes de las FF.AA.</a:t>
          </a:r>
        </a:p>
        <a:p>
          <a:pPr marL="179388" indent="0" algn="l"/>
          <a:r>
            <a:rPr lang="es-ES" b="0" i="0" dirty="0"/>
            <a:t>Intendentes y Gobernadores.</a:t>
          </a:r>
          <a:endParaRPr lang="en-US" dirty="0"/>
        </a:p>
      </dgm:t>
    </dgm:pt>
    <dgm:pt modelId="{48ABA9DE-A1DE-473A-9D7D-5EF75077F342}" type="parTrans" cxnId="{D0A9124B-C07F-4953-8019-281E3D9270FE}">
      <dgm:prSet/>
      <dgm:spPr/>
      <dgm:t>
        <a:bodyPr/>
        <a:lstStyle/>
        <a:p>
          <a:pPr algn="just"/>
          <a:endParaRPr lang="en-US"/>
        </a:p>
      </dgm:t>
    </dgm:pt>
    <dgm:pt modelId="{AB7FF898-E0FB-4BB4-BC57-EF722B0A9F67}" type="sibTrans" cxnId="{D0A9124B-C07F-4953-8019-281E3D9270FE}">
      <dgm:prSet/>
      <dgm:spPr/>
      <dgm:t>
        <a:bodyPr/>
        <a:lstStyle/>
        <a:p>
          <a:endParaRPr lang="en-US"/>
        </a:p>
      </dgm:t>
    </dgm:pt>
    <dgm:pt modelId="{BD96ED34-0F5F-48FA-A474-08E81EA6BD3F}">
      <dgm:prSet custT="1"/>
      <dgm:spPr/>
      <dgm:t>
        <a:bodyPr/>
        <a:lstStyle/>
        <a:p>
          <a:pPr algn="just"/>
          <a:r>
            <a:rPr lang="es-ES" sz="1800" b="0" i="0"/>
            <a:t>Adoptar acuerdos o sugerir observaciones al Presidente de la República por medio del Ministro que corresponda.</a:t>
          </a:r>
          <a:endParaRPr lang="en-US" sz="1800"/>
        </a:p>
      </dgm:t>
    </dgm:pt>
    <dgm:pt modelId="{8285A212-FD6B-443F-B42D-134B1731C97E}" type="sibTrans" cxnId="{45D29113-F705-4077-BB9E-28C8F2686353}">
      <dgm:prSet/>
      <dgm:spPr/>
      <dgm:t>
        <a:bodyPr/>
        <a:lstStyle/>
        <a:p>
          <a:endParaRPr lang="en-US"/>
        </a:p>
      </dgm:t>
    </dgm:pt>
    <dgm:pt modelId="{10234EAF-DE6C-483F-8910-54B2FF0B503F}" type="parTrans" cxnId="{45D29113-F705-4077-BB9E-28C8F2686353}">
      <dgm:prSet/>
      <dgm:spPr/>
      <dgm:t>
        <a:bodyPr/>
        <a:lstStyle/>
        <a:p>
          <a:pPr algn="just"/>
          <a:endParaRPr lang="en-US"/>
        </a:p>
      </dgm:t>
    </dgm:pt>
    <dgm:pt modelId="{39A0AA8B-8370-4B7A-BDD7-C99F19E0A8C0}" type="pres">
      <dgm:prSet presAssocID="{5CEA647B-95DE-447E-9A39-99C248C6EE24}" presName="diagram" presStyleCnt="0">
        <dgm:presLayoutVars>
          <dgm:dir/>
          <dgm:resizeHandles val="exact"/>
        </dgm:presLayoutVars>
      </dgm:prSet>
      <dgm:spPr/>
    </dgm:pt>
    <dgm:pt modelId="{8895D294-3AD5-44E2-81B8-FC60A9E1B2E7}" type="pres">
      <dgm:prSet presAssocID="{D102AAB9-2C68-4BBF-BF67-E121802E478F}" presName="node" presStyleLbl="node1" presStyleIdx="0" presStyleCnt="2" custScaleY="116792">
        <dgm:presLayoutVars>
          <dgm:bulletEnabled val="1"/>
        </dgm:presLayoutVars>
      </dgm:prSet>
      <dgm:spPr/>
    </dgm:pt>
    <dgm:pt modelId="{B98C1CF5-A388-4C2D-B5B5-6556352E1058}" type="pres">
      <dgm:prSet presAssocID="{FECFAE26-76D2-45E1-84EA-84F85E20FFDD}" presName="sibTrans" presStyleCnt="0"/>
      <dgm:spPr/>
    </dgm:pt>
    <dgm:pt modelId="{BD7606F2-06C8-40CC-BFF6-18AC19FEEE45}" type="pres">
      <dgm:prSet presAssocID="{3E0C5A81-86A6-4421-B72F-9422A367D581}" presName="node" presStyleLbl="node1" presStyleIdx="1" presStyleCnt="2">
        <dgm:presLayoutVars>
          <dgm:bulletEnabled val="1"/>
        </dgm:presLayoutVars>
      </dgm:prSet>
      <dgm:spPr/>
    </dgm:pt>
  </dgm:ptLst>
  <dgm:cxnLst>
    <dgm:cxn modelId="{DBA6B802-0CB7-488E-88CD-C5AD2D7B2679}" type="presOf" srcId="{BD96ED34-0F5F-48FA-A474-08E81EA6BD3F}" destId="{8895D294-3AD5-44E2-81B8-FC60A9E1B2E7}" srcOrd="0" destOrd="1" presId="urn:microsoft.com/office/officeart/2005/8/layout/default"/>
    <dgm:cxn modelId="{45D29113-F705-4077-BB9E-28C8F2686353}" srcId="{D102AAB9-2C68-4BBF-BF67-E121802E478F}" destId="{BD96ED34-0F5F-48FA-A474-08E81EA6BD3F}" srcOrd="0" destOrd="0" parTransId="{10234EAF-DE6C-483F-8910-54B2FF0B503F}" sibTransId="{8285A212-FD6B-443F-B42D-134B1731C97E}"/>
    <dgm:cxn modelId="{10AC7B3E-C2EB-4E17-BF0D-E5BF5F4DBD88}" type="presOf" srcId="{5CEA647B-95DE-447E-9A39-99C248C6EE24}" destId="{39A0AA8B-8370-4B7A-BDD7-C99F19E0A8C0}" srcOrd="0" destOrd="0" presId="urn:microsoft.com/office/officeart/2005/8/layout/default"/>
    <dgm:cxn modelId="{57EB0F43-01FC-4DFB-BA75-CB059AAD06D5}" srcId="{5CEA647B-95DE-447E-9A39-99C248C6EE24}" destId="{D102AAB9-2C68-4BBF-BF67-E121802E478F}" srcOrd="0" destOrd="0" parTransId="{C493907F-BC04-4F55-BB94-4EB938DE15C6}" sibTransId="{FECFAE26-76D2-45E1-84EA-84F85E20FFDD}"/>
    <dgm:cxn modelId="{8F577E64-EEBA-429E-A727-8487738D9A52}" type="presOf" srcId="{3E0C5A81-86A6-4421-B72F-9422A367D581}" destId="{BD7606F2-06C8-40CC-BFF6-18AC19FEEE45}" srcOrd="0" destOrd="0" presId="urn:microsoft.com/office/officeart/2005/8/layout/default"/>
    <dgm:cxn modelId="{D0A9124B-C07F-4953-8019-281E3D9270FE}" srcId="{5CEA647B-95DE-447E-9A39-99C248C6EE24}" destId="{3E0C5A81-86A6-4421-B72F-9422A367D581}" srcOrd="1" destOrd="0" parTransId="{48ABA9DE-A1DE-473A-9D7D-5EF75077F342}" sibTransId="{AB7FF898-E0FB-4BB4-BC57-EF722B0A9F67}"/>
    <dgm:cxn modelId="{6F7A1C85-4710-49FB-815F-119A75C54ACB}" type="presOf" srcId="{D19F28D7-9AFC-4BF1-8217-BE36898B11FF}" destId="{8895D294-3AD5-44E2-81B8-FC60A9E1B2E7}" srcOrd="0" destOrd="2" presId="urn:microsoft.com/office/officeart/2005/8/layout/default"/>
    <dgm:cxn modelId="{08D36D8B-450F-4A51-9C12-AD5C3DC1D534}" type="presOf" srcId="{6E4E4442-1E0C-4449-B473-58DD8F2D6CE3}" destId="{8895D294-3AD5-44E2-81B8-FC60A9E1B2E7}" srcOrd="0" destOrd="3" presId="urn:microsoft.com/office/officeart/2005/8/layout/default"/>
    <dgm:cxn modelId="{86CB188F-85CC-42CF-A40A-CAA00A652A34}" srcId="{D102AAB9-2C68-4BBF-BF67-E121802E478F}" destId="{D19F28D7-9AFC-4BF1-8217-BE36898B11FF}" srcOrd="1" destOrd="0" parTransId="{E0356C39-D552-4296-8DE3-3B350715B53A}" sibTransId="{CEA6953C-E0A8-4380-88B3-401F1EE2383F}"/>
    <dgm:cxn modelId="{87B3FDC5-A057-4C61-B0B2-878B8E4A2F3E}" srcId="{D102AAB9-2C68-4BBF-BF67-E121802E478F}" destId="{6E4E4442-1E0C-4449-B473-58DD8F2D6CE3}" srcOrd="2" destOrd="0" parTransId="{C49070A3-658F-4FA5-9569-DEE4EC0D94D2}" sibTransId="{02202692-4199-4409-870A-A5EAF9EBDABF}"/>
    <dgm:cxn modelId="{BA88E6F9-5F40-4323-8A57-21536B3679DD}" type="presOf" srcId="{D102AAB9-2C68-4BBF-BF67-E121802E478F}" destId="{8895D294-3AD5-44E2-81B8-FC60A9E1B2E7}" srcOrd="0" destOrd="0" presId="urn:microsoft.com/office/officeart/2005/8/layout/default"/>
    <dgm:cxn modelId="{17491566-E51C-469F-88FB-9C897BA177E6}" type="presParOf" srcId="{39A0AA8B-8370-4B7A-BDD7-C99F19E0A8C0}" destId="{8895D294-3AD5-44E2-81B8-FC60A9E1B2E7}" srcOrd="0" destOrd="0" presId="urn:microsoft.com/office/officeart/2005/8/layout/default"/>
    <dgm:cxn modelId="{F5AE83BB-6AC8-4BFA-9649-A13D1D5AD4F5}" type="presParOf" srcId="{39A0AA8B-8370-4B7A-BDD7-C99F19E0A8C0}" destId="{B98C1CF5-A388-4C2D-B5B5-6556352E1058}" srcOrd="1" destOrd="0" presId="urn:microsoft.com/office/officeart/2005/8/layout/default"/>
    <dgm:cxn modelId="{DB61264A-609B-4A32-A387-0AF6B54C5CF1}" type="presParOf" srcId="{39A0AA8B-8370-4B7A-BDD7-C99F19E0A8C0}" destId="{BD7606F2-06C8-40CC-BFF6-18AC19FEEE45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C7E7344-0F68-432C-8E7E-B4BAD3398F0C}" type="doc">
      <dgm:prSet loTypeId="urn:microsoft.com/office/officeart/2005/8/layout/hierarchy2" loCatId="hierarchy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4D3BFA7-0FC5-4771-BC7A-7C95519BE607}">
      <dgm:prSet/>
      <dgm:spPr/>
      <dgm:t>
        <a:bodyPr/>
        <a:lstStyle/>
        <a:p>
          <a:r>
            <a:rPr lang="es-ES" dirty="0"/>
            <a:t>Ciudadanos, quienes han cumplido 18 años de edad y no han sido condenados a una pena aflictiva (superior a 3 años y un día de presidio).</a:t>
          </a:r>
          <a:endParaRPr lang="en-US" dirty="0"/>
        </a:p>
      </dgm:t>
    </dgm:pt>
    <dgm:pt modelId="{FDCAC0B5-D1D3-4462-BB39-68A9FBE4F3E4}" type="parTrans" cxnId="{3EBFD440-6999-4D0D-9AAC-FB3D8FB909D9}">
      <dgm:prSet/>
      <dgm:spPr/>
      <dgm:t>
        <a:bodyPr/>
        <a:lstStyle/>
        <a:p>
          <a:endParaRPr lang="en-US"/>
        </a:p>
      </dgm:t>
    </dgm:pt>
    <dgm:pt modelId="{D0775C2F-11C1-45B5-8BD9-30BED42FA5F1}" type="sibTrans" cxnId="{3EBFD440-6999-4D0D-9AAC-FB3D8FB909D9}">
      <dgm:prSet/>
      <dgm:spPr/>
      <dgm:t>
        <a:bodyPr/>
        <a:lstStyle/>
        <a:p>
          <a:endParaRPr lang="en-US"/>
        </a:p>
      </dgm:t>
    </dgm:pt>
    <dgm:pt modelId="{C361E6FB-4533-40AB-BBA8-C7038E36932D}">
      <dgm:prSet/>
      <dgm:spPr/>
      <dgm:t>
        <a:bodyPr/>
        <a:lstStyle/>
        <a:p>
          <a:r>
            <a:rPr lang="es-ES"/>
            <a:t>El sufragio será personal, igualitario y secreto. </a:t>
          </a:r>
          <a:endParaRPr lang="en-US"/>
        </a:p>
      </dgm:t>
    </dgm:pt>
    <dgm:pt modelId="{DAB37629-2151-452F-BD7F-F21699411720}" type="parTrans" cxnId="{D0C1D4C1-3375-4045-A2AF-EE9A99787D93}">
      <dgm:prSet/>
      <dgm:spPr/>
      <dgm:t>
        <a:bodyPr/>
        <a:lstStyle/>
        <a:p>
          <a:endParaRPr lang="en-US"/>
        </a:p>
      </dgm:t>
    </dgm:pt>
    <dgm:pt modelId="{C80A9FE0-95D7-48BF-9015-4BA9459717E8}" type="sibTrans" cxnId="{D0C1D4C1-3375-4045-A2AF-EE9A99787D93}">
      <dgm:prSet/>
      <dgm:spPr/>
      <dgm:t>
        <a:bodyPr/>
        <a:lstStyle/>
        <a:p>
          <a:endParaRPr lang="en-US"/>
        </a:p>
      </dgm:t>
    </dgm:pt>
    <dgm:pt modelId="{0F4BF06A-4B7D-4B9A-BB2B-B0DB8AFFCAC3}">
      <dgm:prSet/>
      <dgm:spPr/>
      <dgm:t>
        <a:bodyPr/>
        <a:lstStyle/>
        <a:p>
          <a:r>
            <a:rPr lang="es-ES"/>
            <a:t>El derecho a votar queda suspendido por:</a:t>
          </a:r>
          <a:endParaRPr lang="en-US"/>
        </a:p>
      </dgm:t>
    </dgm:pt>
    <dgm:pt modelId="{9C2B2D0E-F43A-4390-9077-D577FC3D704F}" type="parTrans" cxnId="{85C9B977-759D-4CD1-AB24-ECB0D7FE0699}">
      <dgm:prSet/>
      <dgm:spPr/>
      <dgm:t>
        <a:bodyPr/>
        <a:lstStyle/>
        <a:p>
          <a:endParaRPr lang="en-US"/>
        </a:p>
      </dgm:t>
    </dgm:pt>
    <dgm:pt modelId="{458E51B9-2F53-45FA-8253-48F958C612F1}" type="sibTrans" cxnId="{85C9B977-759D-4CD1-AB24-ECB0D7FE0699}">
      <dgm:prSet/>
      <dgm:spPr/>
      <dgm:t>
        <a:bodyPr/>
        <a:lstStyle/>
        <a:p>
          <a:endParaRPr lang="en-US"/>
        </a:p>
      </dgm:t>
    </dgm:pt>
    <dgm:pt modelId="{55DD56EF-139B-43EC-8FD8-1EB6BE31118D}">
      <dgm:prSet/>
      <dgm:spPr/>
      <dgm:t>
        <a:bodyPr/>
        <a:lstStyle/>
        <a:p>
          <a:r>
            <a:rPr lang="es-ES" dirty="0"/>
            <a:t>Interdicción en caso de demencia.</a:t>
          </a:r>
          <a:endParaRPr lang="en-US" dirty="0"/>
        </a:p>
      </dgm:t>
    </dgm:pt>
    <dgm:pt modelId="{7FE38BE6-D145-4F5A-87E3-B352175CF179}" type="parTrans" cxnId="{0954D17F-CB85-418C-91B1-CDD2701F7DF2}">
      <dgm:prSet/>
      <dgm:spPr/>
      <dgm:t>
        <a:bodyPr/>
        <a:lstStyle/>
        <a:p>
          <a:endParaRPr lang="en-US"/>
        </a:p>
      </dgm:t>
    </dgm:pt>
    <dgm:pt modelId="{EA145CDA-28BC-42FB-BEC5-E93D8B6F9F4C}" type="sibTrans" cxnId="{0954D17F-CB85-418C-91B1-CDD2701F7DF2}">
      <dgm:prSet/>
      <dgm:spPr/>
      <dgm:t>
        <a:bodyPr/>
        <a:lstStyle/>
        <a:p>
          <a:endParaRPr lang="en-US"/>
        </a:p>
      </dgm:t>
    </dgm:pt>
    <dgm:pt modelId="{994C9561-D73D-4D72-B474-DE09C687F3D7}">
      <dgm:prSet/>
      <dgm:spPr/>
      <dgm:t>
        <a:bodyPr/>
        <a:lstStyle/>
        <a:p>
          <a:r>
            <a:rPr lang="es-ES"/>
            <a:t>Por hallarse acusado por delito que merezca pena aflictiva</a:t>
          </a:r>
          <a:endParaRPr lang="en-US"/>
        </a:p>
      </dgm:t>
    </dgm:pt>
    <dgm:pt modelId="{840930CE-D212-4183-B478-02CBB4E25F0D}" type="parTrans" cxnId="{088DF0C3-ED5E-4878-A01B-1CD0413F9C41}">
      <dgm:prSet/>
      <dgm:spPr/>
      <dgm:t>
        <a:bodyPr/>
        <a:lstStyle/>
        <a:p>
          <a:endParaRPr lang="en-US"/>
        </a:p>
      </dgm:t>
    </dgm:pt>
    <dgm:pt modelId="{D07F6D96-BB9A-440E-B4BB-6C1D4619F0E1}" type="sibTrans" cxnId="{088DF0C3-ED5E-4878-A01B-1CD0413F9C41}">
      <dgm:prSet/>
      <dgm:spPr/>
      <dgm:t>
        <a:bodyPr/>
        <a:lstStyle/>
        <a:p>
          <a:endParaRPr lang="en-US"/>
        </a:p>
      </dgm:t>
    </dgm:pt>
    <dgm:pt modelId="{1AA1D882-220B-4254-8F9D-0C2C1AFD60C2}">
      <dgm:prSet/>
      <dgm:spPr/>
      <dgm:t>
        <a:bodyPr/>
        <a:lstStyle/>
        <a:p>
          <a:r>
            <a:rPr lang="es-ES"/>
            <a:t>Por delito por terrorismo.</a:t>
          </a:r>
          <a:endParaRPr lang="en-US"/>
        </a:p>
      </dgm:t>
    </dgm:pt>
    <dgm:pt modelId="{8C93F5E8-F889-45FF-B2CA-F5B4B090E4D3}" type="parTrans" cxnId="{CF56D3A2-515D-46AA-804A-208EC962554D}">
      <dgm:prSet/>
      <dgm:spPr/>
      <dgm:t>
        <a:bodyPr/>
        <a:lstStyle/>
        <a:p>
          <a:endParaRPr lang="en-US"/>
        </a:p>
      </dgm:t>
    </dgm:pt>
    <dgm:pt modelId="{C792C86C-4DDC-4000-A30D-DAD66EEF0F35}" type="sibTrans" cxnId="{CF56D3A2-515D-46AA-804A-208EC962554D}">
      <dgm:prSet/>
      <dgm:spPr/>
      <dgm:t>
        <a:bodyPr/>
        <a:lstStyle/>
        <a:p>
          <a:endParaRPr lang="en-US"/>
        </a:p>
      </dgm:t>
    </dgm:pt>
    <dgm:pt modelId="{97A3E83D-7CD6-4E62-9079-FD334E8FF4AD}">
      <dgm:prSet/>
      <dgm:spPr/>
      <dgm:t>
        <a:bodyPr/>
        <a:lstStyle/>
        <a:p>
          <a:r>
            <a:rPr lang="es-ES"/>
            <a:t>Por sanción del Tribunal Constitucional .  </a:t>
          </a:r>
          <a:endParaRPr lang="en-US"/>
        </a:p>
      </dgm:t>
    </dgm:pt>
    <dgm:pt modelId="{2D7B5FE5-0B68-4684-B8F2-D99EA199D3A8}" type="parTrans" cxnId="{6CC7A0C7-4459-49A0-A9D8-79ACC3EC1482}">
      <dgm:prSet/>
      <dgm:spPr/>
      <dgm:t>
        <a:bodyPr/>
        <a:lstStyle/>
        <a:p>
          <a:endParaRPr lang="en-US"/>
        </a:p>
      </dgm:t>
    </dgm:pt>
    <dgm:pt modelId="{F0DFC022-2475-40EC-8649-D783A47381B8}" type="sibTrans" cxnId="{6CC7A0C7-4459-49A0-A9D8-79ACC3EC1482}">
      <dgm:prSet/>
      <dgm:spPr/>
      <dgm:t>
        <a:bodyPr/>
        <a:lstStyle/>
        <a:p>
          <a:endParaRPr lang="en-US"/>
        </a:p>
      </dgm:t>
    </dgm:pt>
    <dgm:pt modelId="{079AB967-AD27-4474-856D-F41621DD07D0}" type="pres">
      <dgm:prSet presAssocID="{7C7E7344-0F68-432C-8E7E-B4BAD3398F0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FD725DEC-0E7B-476E-818C-86402E3CE0E8}" type="pres">
      <dgm:prSet presAssocID="{04D3BFA7-0FC5-4771-BC7A-7C95519BE607}" presName="root1" presStyleCnt="0"/>
      <dgm:spPr/>
    </dgm:pt>
    <dgm:pt modelId="{9B16DEBA-E172-4EAA-BEF6-C76D77BAFBBD}" type="pres">
      <dgm:prSet presAssocID="{04D3BFA7-0FC5-4771-BC7A-7C95519BE607}" presName="LevelOneTextNode" presStyleLbl="node0" presStyleIdx="0" presStyleCnt="3">
        <dgm:presLayoutVars>
          <dgm:chPref val="3"/>
        </dgm:presLayoutVars>
      </dgm:prSet>
      <dgm:spPr/>
    </dgm:pt>
    <dgm:pt modelId="{B55CA1BC-D0F2-441D-B480-489656800353}" type="pres">
      <dgm:prSet presAssocID="{04D3BFA7-0FC5-4771-BC7A-7C95519BE607}" presName="level2hierChild" presStyleCnt="0"/>
      <dgm:spPr/>
    </dgm:pt>
    <dgm:pt modelId="{43043357-BF36-433F-982F-CDA156DDBD23}" type="pres">
      <dgm:prSet presAssocID="{C361E6FB-4533-40AB-BBA8-C7038E36932D}" presName="root1" presStyleCnt="0"/>
      <dgm:spPr/>
    </dgm:pt>
    <dgm:pt modelId="{793EC128-1547-40FF-B619-9DC8FE5E449D}" type="pres">
      <dgm:prSet presAssocID="{C361E6FB-4533-40AB-BBA8-C7038E36932D}" presName="LevelOneTextNode" presStyleLbl="node0" presStyleIdx="1" presStyleCnt="3">
        <dgm:presLayoutVars>
          <dgm:chPref val="3"/>
        </dgm:presLayoutVars>
      </dgm:prSet>
      <dgm:spPr/>
    </dgm:pt>
    <dgm:pt modelId="{1E252C7D-76C3-4149-AB17-03DD29401E64}" type="pres">
      <dgm:prSet presAssocID="{C361E6FB-4533-40AB-BBA8-C7038E36932D}" presName="level2hierChild" presStyleCnt="0"/>
      <dgm:spPr/>
    </dgm:pt>
    <dgm:pt modelId="{5CE66C73-57F4-45D0-9687-9C30289166F5}" type="pres">
      <dgm:prSet presAssocID="{0F4BF06A-4B7D-4B9A-BB2B-B0DB8AFFCAC3}" presName="root1" presStyleCnt="0"/>
      <dgm:spPr/>
    </dgm:pt>
    <dgm:pt modelId="{93B5EFD6-3C9A-44A9-ABF2-8AF9DAA57D5A}" type="pres">
      <dgm:prSet presAssocID="{0F4BF06A-4B7D-4B9A-BB2B-B0DB8AFFCAC3}" presName="LevelOneTextNode" presStyleLbl="node0" presStyleIdx="2" presStyleCnt="3">
        <dgm:presLayoutVars>
          <dgm:chPref val="3"/>
        </dgm:presLayoutVars>
      </dgm:prSet>
      <dgm:spPr/>
    </dgm:pt>
    <dgm:pt modelId="{47277150-B6E0-48EA-A829-CA23710D6ED9}" type="pres">
      <dgm:prSet presAssocID="{0F4BF06A-4B7D-4B9A-BB2B-B0DB8AFFCAC3}" presName="level2hierChild" presStyleCnt="0"/>
      <dgm:spPr/>
    </dgm:pt>
    <dgm:pt modelId="{AF438E9A-CE2B-4876-903C-71A9272E3BAB}" type="pres">
      <dgm:prSet presAssocID="{7FE38BE6-D145-4F5A-87E3-B352175CF179}" presName="conn2-1" presStyleLbl="parChTrans1D2" presStyleIdx="0" presStyleCnt="4"/>
      <dgm:spPr/>
    </dgm:pt>
    <dgm:pt modelId="{714658D2-E361-4FF5-9331-3B34FD397EFB}" type="pres">
      <dgm:prSet presAssocID="{7FE38BE6-D145-4F5A-87E3-B352175CF179}" presName="connTx" presStyleLbl="parChTrans1D2" presStyleIdx="0" presStyleCnt="4"/>
      <dgm:spPr/>
    </dgm:pt>
    <dgm:pt modelId="{13241728-98B1-42C0-85EA-CCBFD11D665A}" type="pres">
      <dgm:prSet presAssocID="{55DD56EF-139B-43EC-8FD8-1EB6BE31118D}" presName="root2" presStyleCnt="0"/>
      <dgm:spPr/>
    </dgm:pt>
    <dgm:pt modelId="{17666F73-28AB-4EFB-AA3C-EF053F8B3ED8}" type="pres">
      <dgm:prSet presAssocID="{55DD56EF-139B-43EC-8FD8-1EB6BE31118D}" presName="LevelTwoTextNode" presStyleLbl="node2" presStyleIdx="0" presStyleCnt="4">
        <dgm:presLayoutVars>
          <dgm:chPref val="3"/>
        </dgm:presLayoutVars>
      </dgm:prSet>
      <dgm:spPr/>
    </dgm:pt>
    <dgm:pt modelId="{573E09D3-33DA-4B69-AD51-910FF3C4AA24}" type="pres">
      <dgm:prSet presAssocID="{55DD56EF-139B-43EC-8FD8-1EB6BE31118D}" presName="level3hierChild" presStyleCnt="0"/>
      <dgm:spPr/>
    </dgm:pt>
    <dgm:pt modelId="{EC70A336-0D7D-4761-9043-D1CD67049A12}" type="pres">
      <dgm:prSet presAssocID="{840930CE-D212-4183-B478-02CBB4E25F0D}" presName="conn2-1" presStyleLbl="parChTrans1D2" presStyleIdx="1" presStyleCnt="4"/>
      <dgm:spPr/>
    </dgm:pt>
    <dgm:pt modelId="{96A7E267-1B9B-4881-BCE5-41CB58A4AE93}" type="pres">
      <dgm:prSet presAssocID="{840930CE-D212-4183-B478-02CBB4E25F0D}" presName="connTx" presStyleLbl="parChTrans1D2" presStyleIdx="1" presStyleCnt="4"/>
      <dgm:spPr/>
    </dgm:pt>
    <dgm:pt modelId="{D1A8E1E4-6013-451D-843E-A47FAA2E9145}" type="pres">
      <dgm:prSet presAssocID="{994C9561-D73D-4D72-B474-DE09C687F3D7}" presName="root2" presStyleCnt="0"/>
      <dgm:spPr/>
    </dgm:pt>
    <dgm:pt modelId="{4FD94B07-FB9B-43EA-84E4-CC3E72677E2B}" type="pres">
      <dgm:prSet presAssocID="{994C9561-D73D-4D72-B474-DE09C687F3D7}" presName="LevelTwoTextNode" presStyleLbl="node2" presStyleIdx="1" presStyleCnt="4">
        <dgm:presLayoutVars>
          <dgm:chPref val="3"/>
        </dgm:presLayoutVars>
      </dgm:prSet>
      <dgm:spPr/>
    </dgm:pt>
    <dgm:pt modelId="{50BBCB71-24BA-4632-BDF7-3C4775680684}" type="pres">
      <dgm:prSet presAssocID="{994C9561-D73D-4D72-B474-DE09C687F3D7}" presName="level3hierChild" presStyleCnt="0"/>
      <dgm:spPr/>
    </dgm:pt>
    <dgm:pt modelId="{1B30B7C3-352B-4F63-9247-ED7D41D9BBE4}" type="pres">
      <dgm:prSet presAssocID="{8C93F5E8-F889-45FF-B2CA-F5B4B090E4D3}" presName="conn2-1" presStyleLbl="parChTrans1D2" presStyleIdx="2" presStyleCnt="4"/>
      <dgm:spPr/>
    </dgm:pt>
    <dgm:pt modelId="{868A317C-5EEA-4FB7-A408-0DA95D2EB458}" type="pres">
      <dgm:prSet presAssocID="{8C93F5E8-F889-45FF-B2CA-F5B4B090E4D3}" presName="connTx" presStyleLbl="parChTrans1D2" presStyleIdx="2" presStyleCnt="4"/>
      <dgm:spPr/>
    </dgm:pt>
    <dgm:pt modelId="{7BCA90F2-D99C-4F78-8FD9-4A62BCB0BACC}" type="pres">
      <dgm:prSet presAssocID="{1AA1D882-220B-4254-8F9D-0C2C1AFD60C2}" presName="root2" presStyleCnt="0"/>
      <dgm:spPr/>
    </dgm:pt>
    <dgm:pt modelId="{0EAF4B40-48F8-4BF8-97B3-D14BEAE60B95}" type="pres">
      <dgm:prSet presAssocID="{1AA1D882-220B-4254-8F9D-0C2C1AFD60C2}" presName="LevelTwoTextNode" presStyleLbl="node2" presStyleIdx="2" presStyleCnt="4">
        <dgm:presLayoutVars>
          <dgm:chPref val="3"/>
        </dgm:presLayoutVars>
      </dgm:prSet>
      <dgm:spPr/>
    </dgm:pt>
    <dgm:pt modelId="{A49F1A68-99C4-4376-875A-D4346D83E4AF}" type="pres">
      <dgm:prSet presAssocID="{1AA1D882-220B-4254-8F9D-0C2C1AFD60C2}" presName="level3hierChild" presStyleCnt="0"/>
      <dgm:spPr/>
    </dgm:pt>
    <dgm:pt modelId="{D96ABBF6-B4FB-49FC-8EB5-B65A3E6605D0}" type="pres">
      <dgm:prSet presAssocID="{2D7B5FE5-0B68-4684-B8F2-D99EA199D3A8}" presName="conn2-1" presStyleLbl="parChTrans1D2" presStyleIdx="3" presStyleCnt="4"/>
      <dgm:spPr/>
    </dgm:pt>
    <dgm:pt modelId="{0FF2FA1D-3BDB-47DC-9213-4158EFB216F0}" type="pres">
      <dgm:prSet presAssocID="{2D7B5FE5-0B68-4684-B8F2-D99EA199D3A8}" presName="connTx" presStyleLbl="parChTrans1D2" presStyleIdx="3" presStyleCnt="4"/>
      <dgm:spPr/>
    </dgm:pt>
    <dgm:pt modelId="{6061752E-23B8-49B5-9C1E-E5CA78D798F8}" type="pres">
      <dgm:prSet presAssocID="{97A3E83D-7CD6-4E62-9079-FD334E8FF4AD}" presName="root2" presStyleCnt="0"/>
      <dgm:spPr/>
    </dgm:pt>
    <dgm:pt modelId="{0F906268-49A2-4A32-8D5C-839C5993F0DC}" type="pres">
      <dgm:prSet presAssocID="{97A3E83D-7CD6-4E62-9079-FD334E8FF4AD}" presName="LevelTwoTextNode" presStyleLbl="node2" presStyleIdx="3" presStyleCnt="4">
        <dgm:presLayoutVars>
          <dgm:chPref val="3"/>
        </dgm:presLayoutVars>
      </dgm:prSet>
      <dgm:spPr/>
    </dgm:pt>
    <dgm:pt modelId="{1FB9130F-A0FD-470A-AF1F-F5BA85C064CA}" type="pres">
      <dgm:prSet presAssocID="{97A3E83D-7CD6-4E62-9079-FD334E8FF4AD}" presName="level3hierChild" presStyleCnt="0"/>
      <dgm:spPr/>
    </dgm:pt>
  </dgm:ptLst>
  <dgm:cxnLst>
    <dgm:cxn modelId="{6413F915-D2EF-47E1-8942-10FD367B6C51}" type="presOf" srcId="{C361E6FB-4533-40AB-BBA8-C7038E36932D}" destId="{793EC128-1547-40FF-B619-9DC8FE5E449D}" srcOrd="0" destOrd="0" presId="urn:microsoft.com/office/officeart/2005/8/layout/hierarchy2"/>
    <dgm:cxn modelId="{86011E2A-C145-4510-B42F-43AED66F097E}" type="presOf" srcId="{7FE38BE6-D145-4F5A-87E3-B352175CF179}" destId="{714658D2-E361-4FF5-9331-3B34FD397EFB}" srcOrd="1" destOrd="0" presId="urn:microsoft.com/office/officeart/2005/8/layout/hierarchy2"/>
    <dgm:cxn modelId="{EE82842F-3D06-4DB2-B9FE-E09740DBC5E3}" type="presOf" srcId="{55DD56EF-139B-43EC-8FD8-1EB6BE31118D}" destId="{17666F73-28AB-4EFB-AA3C-EF053F8B3ED8}" srcOrd="0" destOrd="0" presId="urn:microsoft.com/office/officeart/2005/8/layout/hierarchy2"/>
    <dgm:cxn modelId="{99D38832-DCBF-4C13-ABB5-1FE77DC24D71}" type="presOf" srcId="{7FE38BE6-D145-4F5A-87E3-B352175CF179}" destId="{AF438E9A-CE2B-4876-903C-71A9272E3BAB}" srcOrd="0" destOrd="0" presId="urn:microsoft.com/office/officeart/2005/8/layout/hierarchy2"/>
    <dgm:cxn modelId="{82CF1036-DB1E-4C66-B0A8-04848532513C}" type="presOf" srcId="{04D3BFA7-0FC5-4771-BC7A-7C95519BE607}" destId="{9B16DEBA-E172-4EAA-BEF6-C76D77BAFBBD}" srcOrd="0" destOrd="0" presId="urn:microsoft.com/office/officeart/2005/8/layout/hierarchy2"/>
    <dgm:cxn modelId="{FFB22D3C-C975-477B-94B2-7416C85D589C}" type="presOf" srcId="{0F4BF06A-4B7D-4B9A-BB2B-B0DB8AFFCAC3}" destId="{93B5EFD6-3C9A-44A9-ABF2-8AF9DAA57D5A}" srcOrd="0" destOrd="0" presId="urn:microsoft.com/office/officeart/2005/8/layout/hierarchy2"/>
    <dgm:cxn modelId="{3EBFD440-6999-4D0D-9AAC-FB3D8FB909D9}" srcId="{7C7E7344-0F68-432C-8E7E-B4BAD3398F0C}" destId="{04D3BFA7-0FC5-4771-BC7A-7C95519BE607}" srcOrd="0" destOrd="0" parTransId="{FDCAC0B5-D1D3-4462-BB39-68A9FBE4F3E4}" sibTransId="{D0775C2F-11C1-45B5-8BD9-30BED42FA5F1}"/>
    <dgm:cxn modelId="{B896CD63-6F7E-435C-B4B4-75BB289FDFB5}" type="presOf" srcId="{7C7E7344-0F68-432C-8E7E-B4BAD3398F0C}" destId="{079AB967-AD27-4474-856D-F41621DD07D0}" srcOrd="0" destOrd="0" presId="urn:microsoft.com/office/officeart/2005/8/layout/hierarchy2"/>
    <dgm:cxn modelId="{85C9B977-759D-4CD1-AB24-ECB0D7FE0699}" srcId="{7C7E7344-0F68-432C-8E7E-B4BAD3398F0C}" destId="{0F4BF06A-4B7D-4B9A-BB2B-B0DB8AFFCAC3}" srcOrd="2" destOrd="0" parTransId="{9C2B2D0E-F43A-4390-9077-D577FC3D704F}" sibTransId="{458E51B9-2F53-45FA-8253-48F958C612F1}"/>
    <dgm:cxn modelId="{0954D17F-CB85-418C-91B1-CDD2701F7DF2}" srcId="{0F4BF06A-4B7D-4B9A-BB2B-B0DB8AFFCAC3}" destId="{55DD56EF-139B-43EC-8FD8-1EB6BE31118D}" srcOrd="0" destOrd="0" parTransId="{7FE38BE6-D145-4F5A-87E3-B352175CF179}" sibTransId="{EA145CDA-28BC-42FB-BEC5-E93D8B6F9F4C}"/>
    <dgm:cxn modelId="{CF56D3A2-515D-46AA-804A-208EC962554D}" srcId="{0F4BF06A-4B7D-4B9A-BB2B-B0DB8AFFCAC3}" destId="{1AA1D882-220B-4254-8F9D-0C2C1AFD60C2}" srcOrd="2" destOrd="0" parTransId="{8C93F5E8-F889-45FF-B2CA-F5B4B090E4D3}" sibTransId="{C792C86C-4DDC-4000-A30D-DAD66EEF0F35}"/>
    <dgm:cxn modelId="{D8DAF1A6-AD2D-494F-A781-77551F3D95E8}" type="presOf" srcId="{8C93F5E8-F889-45FF-B2CA-F5B4B090E4D3}" destId="{1B30B7C3-352B-4F63-9247-ED7D41D9BBE4}" srcOrd="0" destOrd="0" presId="urn:microsoft.com/office/officeart/2005/8/layout/hierarchy2"/>
    <dgm:cxn modelId="{D2DABCA9-992D-4025-AA85-83B0078A4DA2}" type="presOf" srcId="{2D7B5FE5-0B68-4684-B8F2-D99EA199D3A8}" destId="{D96ABBF6-B4FB-49FC-8EB5-B65A3E6605D0}" srcOrd="0" destOrd="0" presId="urn:microsoft.com/office/officeart/2005/8/layout/hierarchy2"/>
    <dgm:cxn modelId="{892B36BB-EFC2-42A5-93A9-3CBA54F30E12}" type="presOf" srcId="{2D7B5FE5-0B68-4684-B8F2-D99EA199D3A8}" destId="{0FF2FA1D-3BDB-47DC-9213-4158EFB216F0}" srcOrd="1" destOrd="0" presId="urn:microsoft.com/office/officeart/2005/8/layout/hierarchy2"/>
    <dgm:cxn modelId="{124262BB-F9F8-4F1C-B2B2-4E378B2E7B61}" type="presOf" srcId="{994C9561-D73D-4D72-B474-DE09C687F3D7}" destId="{4FD94B07-FB9B-43EA-84E4-CC3E72677E2B}" srcOrd="0" destOrd="0" presId="urn:microsoft.com/office/officeart/2005/8/layout/hierarchy2"/>
    <dgm:cxn modelId="{2BDE53BE-038B-4473-ADFF-73C881989606}" type="presOf" srcId="{840930CE-D212-4183-B478-02CBB4E25F0D}" destId="{EC70A336-0D7D-4761-9043-D1CD67049A12}" srcOrd="0" destOrd="0" presId="urn:microsoft.com/office/officeart/2005/8/layout/hierarchy2"/>
    <dgm:cxn modelId="{D0C1D4C1-3375-4045-A2AF-EE9A99787D93}" srcId="{7C7E7344-0F68-432C-8E7E-B4BAD3398F0C}" destId="{C361E6FB-4533-40AB-BBA8-C7038E36932D}" srcOrd="1" destOrd="0" parTransId="{DAB37629-2151-452F-BD7F-F21699411720}" sibTransId="{C80A9FE0-95D7-48BF-9015-4BA9459717E8}"/>
    <dgm:cxn modelId="{088DF0C3-ED5E-4878-A01B-1CD0413F9C41}" srcId="{0F4BF06A-4B7D-4B9A-BB2B-B0DB8AFFCAC3}" destId="{994C9561-D73D-4D72-B474-DE09C687F3D7}" srcOrd="1" destOrd="0" parTransId="{840930CE-D212-4183-B478-02CBB4E25F0D}" sibTransId="{D07F6D96-BB9A-440E-B4BB-6C1D4619F0E1}"/>
    <dgm:cxn modelId="{6CC7A0C7-4459-49A0-A9D8-79ACC3EC1482}" srcId="{0F4BF06A-4B7D-4B9A-BB2B-B0DB8AFFCAC3}" destId="{97A3E83D-7CD6-4E62-9079-FD334E8FF4AD}" srcOrd="3" destOrd="0" parTransId="{2D7B5FE5-0B68-4684-B8F2-D99EA199D3A8}" sibTransId="{F0DFC022-2475-40EC-8649-D783A47381B8}"/>
    <dgm:cxn modelId="{F456A6CE-3766-447E-960E-3370D5A2A06A}" type="presOf" srcId="{1AA1D882-220B-4254-8F9D-0C2C1AFD60C2}" destId="{0EAF4B40-48F8-4BF8-97B3-D14BEAE60B95}" srcOrd="0" destOrd="0" presId="urn:microsoft.com/office/officeart/2005/8/layout/hierarchy2"/>
    <dgm:cxn modelId="{DF44F5E2-E8FF-402F-A843-79822AD944E8}" type="presOf" srcId="{840930CE-D212-4183-B478-02CBB4E25F0D}" destId="{96A7E267-1B9B-4881-BCE5-41CB58A4AE93}" srcOrd="1" destOrd="0" presId="urn:microsoft.com/office/officeart/2005/8/layout/hierarchy2"/>
    <dgm:cxn modelId="{45AFC2F1-FF28-4CBC-9460-DE95A1376C85}" type="presOf" srcId="{8C93F5E8-F889-45FF-B2CA-F5B4B090E4D3}" destId="{868A317C-5EEA-4FB7-A408-0DA95D2EB458}" srcOrd="1" destOrd="0" presId="urn:microsoft.com/office/officeart/2005/8/layout/hierarchy2"/>
    <dgm:cxn modelId="{977413F7-38C6-4F02-81CC-D418869DF852}" type="presOf" srcId="{97A3E83D-7CD6-4E62-9079-FD334E8FF4AD}" destId="{0F906268-49A2-4A32-8D5C-839C5993F0DC}" srcOrd="0" destOrd="0" presId="urn:microsoft.com/office/officeart/2005/8/layout/hierarchy2"/>
    <dgm:cxn modelId="{90EF2390-4949-451A-88F8-F7A4329F86F2}" type="presParOf" srcId="{079AB967-AD27-4474-856D-F41621DD07D0}" destId="{FD725DEC-0E7B-476E-818C-86402E3CE0E8}" srcOrd="0" destOrd="0" presId="urn:microsoft.com/office/officeart/2005/8/layout/hierarchy2"/>
    <dgm:cxn modelId="{2BF12695-9AAE-4B6D-B65B-79D24475C333}" type="presParOf" srcId="{FD725DEC-0E7B-476E-818C-86402E3CE0E8}" destId="{9B16DEBA-E172-4EAA-BEF6-C76D77BAFBBD}" srcOrd="0" destOrd="0" presId="urn:microsoft.com/office/officeart/2005/8/layout/hierarchy2"/>
    <dgm:cxn modelId="{4FADCF3F-29CC-4BE2-A2A2-2639E50DCDA3}" type="presParOf" srcId="{FD725DEC-0E7B-476E-818C-86402E3CE0E8}" destId="{B55CA1BC-D0F2-441D-B480-489656800353}" srcOrd="1" destOrd="0" presId="urn:microsoft.com/office/officeart/2005/8/layout/hierarchy2"/>
    <dgm:cxn modelId="{8524F5B5-46BD-4942-A051-E8D009B4B026}" type="presParOf" srcId="{079AB967-AD27-4474-856D-F41621DD07D0}" destId="{43043357-BF36-433F-982F-CDA156DDBD23}" srcOrd="1" destOrd="0" presId="urn:microsoft.com/office/officeart/2005/8/layout/hierarchy2"/>
    <dgm:cxn modelId="{4CCC5F8C-53BD-42E8-BFB5-AB09F5D08F81}" type="presParOf" srcId="{43043357-BF36-433F-982F-CDA156DDBD23}" destId="{793EC128-1547-40FF-B619-9DC8FE5E449D}" srcOrd="0" destOrd="0" presId="urn:microsoft.com/office/officeart/2005/8/layout/hierarchy2"/>
    <dgm:cxn modelId="{64C9B9DB-A95B-4CE5-83F4-D29774003563}" type="presParOf" srcId="{43043357-BF36-433F-982F-CDA156DDBD23}" destId="{1E252C7D-76C3-4149-AB17-03DD29401E64}" srcOrd="1" destOrd="0" presId="urn:microsoft.com/office/officeart/2005/8/layout/hierarchy2"/>
    <dgm:cxn modelId="{6E9146E2-304A-44DF-BA81-FFB1E0CF5420}" type="presParOf" srcId="{079AB967-AD27-4474-856D-F41621DD07D0}" destId="{5CE66C73-57F4-45D0-9687-9C30289166F5}" srcOrd="2" destOrd="0" presId="urn:microsoft.com/office/officeart/2005/8/layout/hierarchy2"/>
    <dgm:cxn modelId="{66A95E85-0153-4A08-AA73-B006260162DE}" type="presParOf" srcId="{5CE66C73-57F4-45D0-9687-9C30289166F5}" destId="{93B5EFD6-3C9A-44A9-ABF2-8AF9DAA57D5A}" srcOrd="0" destOrd="0" presId="urn:microsoft.com/office/officeart/2005/8/layout/hierarchy2"/>
    <dgm:cxn modelId="{A462CF82-9355-4452-B8BA-C05244A9E194}" type="presParOf" srcId="{5CE66C73-57F4-45D0-9687-9C30289166F5}" destId="{47277150-B6E0-48EA-A829-CA23710D6ED9}" srcOrd="1" destOrd="0" presId="urn:microsoft.com/office/officeart/2005/8/layout/hierarchy2"/>
    <dgm:cxn modelId="{50B0334E-0F95-43EB-9B73-785EE8B57663}" type="presParOf" srcId="{47277150-B6E0-48EA-A829-CA23710D6ED9}" destId="{AF438E9A-CE2B-4876-903C-71A9272E3BAB}" srcOrd="0" destOrd="0" presId="urn:microsoft.com/office/officeart/2005/8/layout/hierarchy2"/>
    <dgm:cxn modelId="{AC7741AE-3A18-4754-BBBB-E01DA30834F2}" type="presParOf" srcId="{AF438E9A-CE2B-4876-903C-71A9272E3BAB}" destId="{714658D2-E361-4FF5-9331-3B34FD397EFB}" srcOrd="0" destOrd="0" presId="urn:microsoft.com/office/officeart/2005/8/layout/hierarchy2"/>
    <dgm:cxn modelId="{627A4321-8AA8-49B8-A263-149D97DF10EB}" type="presParOf" srcId="{47277150-B6E0-48EA-A829-CA23710D6ED9}" destId="{13241728-98B1-42C0-85EA-CCBFD11D665A}" srcOrd="1" destOrd="0" presId="urn:microsoft.com/office/officeart/2005/8/layout/hierarchy2"/>
    <dgm:cxn modelId="{E3C2A384-C99B-4B88-A8A7-2CEF0414F547}" type="presParOf" srcId="{13241728-98B1-42C0-85EA-CCBFD11D665A}" destId="{17666F73-28AB-4EFB-AA3C-EF053F8B3ED8}" srcOrd="0" destOrd="0" presId="urn:microsoft.com/office/officeart/2005/8/layout/hierarchy2"/>
    <dgm:cxn modelId="{5BBEA510-0C95-4063-B977-F767B34A4CE5}" type="presParOf" srcId="{13241728-98B1-42C0-85EA-CCBFD11D665A}" destId="{573E09D3-33DA-4B69-AD51-910FF3C4AA24}" srcOrd="1" destOrd="0" presId="urn:microsoft.com/office/officeart/2005/8/layout/hierarchy2"/>
    <dgm:cxn modelId="{BBB1E74D-9F73-4D66-BDEE-EDB08A3114B8}" type="presParOf" srcId="{47277150-B6E0-48EA-A829-CA23710D6ED9}" destId="{EC70A336-0D7D-4761-9043-D1CD67049A12}" srcOrd="2" destOrd="0" presId="urn:microsoft.com/office/officeart/2005/8/layout/hierarchy2"/>
    <dgm:cxn modelId="{F2F8F0A4-13A9-4B7E-BA66-CE7558AF196E}" type="presParOf" srcId="{EC70A336-0D7D-4761-9043-D1CD67049A12}" destId="{96A7E267-1B9B-4881-BCE5-41CB58A4AE93}" srcOrd="0" destOrd="0" presId="urn:microsoft.com/office/officeart/2005/8/layout/hierarchy2"/>
    <dgm:cxn modelId="{1F76E958-6D08-4304-821A-AF16BDE35571}" type="presParOf" srcId="{47277150-B6E0-48EA-A829-CA23710D6ED9}" destId="{D1A8E1E4-6013-451D-843E-A47FAA2E9145}" srcOrd="3" destOrd="0" presId="urn:microsoft.com/office/officeart/2005/8/layout/hierarchy2"/>
    <dgm:cxn modelId="{0DAF6D40-73F7-4AD4-8EDB-E1C54AB521A0}" type="presParOf" srcId="{D1A8E1E4-6013-451D-843E-A47FAA2E9145}" destId="{4FD94B07-FB9B-43EA-84E4-CC3E72677E2B}" srcOrd="0" destOrd="0" presId="urn:microsoft.com/office/officeart/2005/8/layout/hierarchy2"/>
    <dgm:cxn modelId="{77C55FC4-3C02-47A8-B066-EF21E6D78394}" type="presParOf" srcId="{D1A8E1E4-6013-451D-843E-A47FAA2E9145}" destId="{50BBCB71-24BA-4632-BDF7-3C4775680684}" srcOrd="1" destOrd="0" presId="urn:microsoft.com/office/officeart/2005/8/layout/hierarchy2"/>
    <dgm:cxn modelId="{8CAAB824-8BC6-4EBB-897E-990CD7631789}" type="presParOf" srcId="{47277150-B6E0-48EA-A829-CA23710D6ED9}" destId="{1B30B7C3-352B-4F63-9247-ED7D41D9BBE4}" srcOrd="4" destOrd="0" presId="urn:microsoft.com/office/officeart/2005/8/layout/hierarchy2"/>
    <dgm:cxn modelId="{D24C13C9-F225-4B85-A534-1AB428E1F315}" type="presParOf" srcId="{1B30B7C3-352B-4F63-9247-ED7D41D9BBE4}" destId="{868A317C-5EEA-4FB7-A408-0DA95D2EB458}" srcOrd="0" destOrd="0" presId="urn:microsoft.com/office/officeart/2005/8/layout/hierarchy2"/>
    <dgm:cxn modelId="{A6EA788A-D0F6-4F8F-B2CC-77F3AF9BAA93}" type="presParOf" srcId="{47277150-B6E0-48EA-A829-CA23710D6ED9}" destId="{7BCA90F2-D99C-4F78-8FD9-4A62BCB0BACC}" srcOrd="5" destOrd="0" presId="urn:microsoft.com/office/officeart/2005/8/layout/hierarchy2"/>
    <dgm:cxn modelId="{1CCC077D-449D-43DD-A076-2B9C37AAF325}" type="presParOf" srcId="{7BCA90F2-D99C-4F78-8FD9-4A62BCB0BACC}" destId="{0EAF4B40-48F8-4BF8-97B3-D14BEAE60B95}" srcOrd="0" destOrd="0" presId="urn:microsoft.com/office/officeart/2005/8/layout/hierarchy2"/>
    <dgm:cxn modelId="{3C9E855B-701D-4F16-9917-A750DE20A3EA}" type="presParOf" srcId="{7BCA90F2-D99C-4F78-8FD9-4A62BCB0BACC}" destId="{A49F1A68-99C4-4376-875A-D4346D83E4AF}" srcOrd="1" destOrd="0" presId="urn:microsoft.com/office/officeart/2005/8/layout/hierarchy2"/>
    <dgm:cxn modelId="{FE308C86-90DB-4D3A-9D56-B7354EBEA7D8}" type="presParOf" srcId="{47277150-B6E0-48EA-A829-CA23710D6ED9}" destId="{D96ABBF6-B4FB-49FC-8EB5-B65A3E6605D0}" srcOrd="6" destOrd="0" presId="urn:microsoft.com/office/officeart/2005/8/layout/hierarchy2"/>
    <dgm:cxn modelId="{855C17E5-9D91-41F0-BD57-BD0A4F04BD68}" type="presParOf" srcId="{D96ABBF6-B4FB-49FC-8EB5-B65A3E6605D0}" destId="{0FF2FA1D-3BDB-47DC-9213-4158EFB216F0}" srcOrd="0" destOrd="0" presId="urn:microsoft.com/office/officeart/2005/8/layout/hierarchy2"/>
    <dgm:cxn modelId="{6169FDA6-EE66-457F-8EEB-DF7FCFF16049}" type="presParOf" srcId="{47277150-B6E0-48EA-A829-CA23710D6ED9}" destId="{6061752E-23B8-49B5-9C1E-E5CA78D798F8}" srcOrd="7" destOrd="0" presId="urn:microsoft.com/office/officeart/2005/8/layout/hierarchy2"/>
    <dgm:cxn modelId="{77E63F77-709D-457D-B1A8-3994C083D6C5}" type="presParOf" srcId="{6061752E-23B8-49B5-9C1E-E5CA78D798F8}" destId="{0F906268-49A2-4A32-8D5C-839C5993F0DC}" srcOrd="0" destOrd="0" presId="urn:microsoft.com/office/officeart/2005/8/layout/hierarchy2"/>
    <dgm:cxn modelId="{A12DA40E-5E05-4BB9-976D-AFFB3DE96EC7}" type="presParOf" srcId="{6061752E-23B8-49B5-9C1E-E5CA78D798F8}" destId="{1FB9130F-A0FD-470A-AF1F-F5BA85C064C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811123-1373-44B0-B81C-A55B3F09EBA7}">
      <dsp:nvSpPr>
        <dsp:cNvPr id="0" name=""/>
        <dsp:cNvSpPr/>
      </dsp:nvSpPr>
      <dsp:spPr>
        <a:xfrm>
          <a:off x="0" y="0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E59107-7923-4A20-A783-3DFC513BDCAD}">
      <dsp:nvSpPr>
        <dsp:cNvPr id="0" name=""/>
        <dsp:cNvSpPr/>
      </dsp:nvSpPr>
      <dsp:spPr>
        <a:xfrm>
          <a:off x="0" y="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Son para nominar candidatos a las elecciones populares. </a:t>
          </a:r>
          <a:endParaRPr lang="en-US" sz="2400" kern="1200" dirty="0"/>
        </a:p>
      </dsp:txBody>
      <dsp:txXfrm>
        <a:off x="0" y="0"/>
        <a:ext cx="6666833" cy="1363480"/>
      </dsp:txXfrm>
    </dsp:sp>
    <dsp:sp modelId="{DA6D7D0E-55FC-40A9-9B2A-F61B654C82FF}">
      <dsp:nvSpPr>
        <dsp:cNvPr id="0" name=""/>
        <dsp:cNvSpPr/>
      </dsp:nvSpPr>
      <dsp:spPr>
        <a:xfrm>
          <a:off x="0" y="1363480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77FFAE-EA53-457B-BFD0-ABA1B58BB486}">
      <dsp:nvSpPr>
        <dsp:cNvPr id="0" name=""/>
        <dsp:cNvSpPr/>
      </dsp:nvSpPr>
      <dsp:spPr>
        <a:xfrm>
          <a:off x="0" y="136348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La ley regula la nominación de aspirantes a los cargos públicos.</a:t>
          </a:r>
          <a:endParaRPr lang="en-US" sz="2400" kern="1200" dirty="0"/>
        </a:p>
      </dsp:txBody>
      <dsp:txXfrm>
        <a:off x="0" y="1363480"/>
        <a:ext cx="6666833" cy="1363480"/>
      </dsp:txXfrm>
    </dsp:sp>
    <dsp:sp modelId="{550A29D3-AC95-4600-AE5B-C04F2CF03144}">
      <dsp:nvSpPr>
        <dsp:cNvPr id="0" name=""/>
        <dsp:cNvSpPr/>
      </dsp:nvSpPr>
      <dsp:spPr>
        <a:xfrm>
          <a:off x="0" y="2726960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A820E0-30A5-41E1-9052-E236344E695E}">
      <dsp:nvSpPr>
        <dsp:cNvPr id="0" name=""/>
        <dsp:cNvSpPr/>
      </dsp:nvSpPr>
      <dsp:spPr>
        <a:xfrm>
          <a:off x="0" y="272696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400" b="1" kern="1200" dirty="0"/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/>
            <a:t>¿Para qué cargos se pueden hacer primarias?</a:t>
          </a:r>
          <a:endParaRPr lang="en-US" sz="2400" kern="1200" dirty="0"/>
        </a:p>
      </dsp:txBody>
      <dsp:txXfrm>
        <a:off x="0" y="2726960"/>
        <a:ext cx="6666833" cy="1363480"/>
      </dsp:txXfrm>
    </dsp:sp>
    <dsp:sp modelId="{3EEA6FCE-9F9C-4A67-95F1-044E3C720517}">
      <dsp:nvSpPr>
        <dsp:cNvPr id="0" name=""/>
        <dsp:cNvSpPr/>
      </dsp:nvSpPr>
      <dsp:spPr>
        <a:xfrm>
          <a:off x="0" y="4090440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68A561-BEC5-4BBD-AEAB-DE37980C5306}">
      <dsp:nvSpPr>
        <dsp:cNvPr id="0" name=""/>
        <dsp:cNvSpPr/>
      </dsp:nvSpPr>
      <dsp:spPr>
        <a:xfrm>
          <a:off x="0" y="409044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1. Presidente de la República.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2. Senador.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3. Diputado.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4. Alcalde.</a:t>
          </a:r>
          <a:endParaRPr lang="en-US" sz="2400" kern="1200" dirty="0"/>
        </a:p>
      </dsp:txBody>
      <dsp:txXfrm>
        <a:off x="0" y="4090440"/>
        <a:ext cx="6666833" cy="13634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81A01-68A3-4797-8B80-94107373EB18}">
      <dsp:nvSpPr>
        <dsp:cNvPr id="0" name=""/>
        <dsp:cNvSpPr/>
      </dsp:nvSpPr>
      <dsp:spPr>
        <a:xfrm>
          <a:off x="0" y="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31F6DCA-0286-4D87-B9D0-3CFD9DA17C45}">
      <dsp:nvSpPr>
        <dsp:cNvPr id="0" name=""/>
        <dsp:cNvSpPr/>
      </dsp:nvSpPr>
      <dsp:spPr>
        <a:xfrm>
          <a:off x="0" y="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 dirty="0"/>
            <a:t>Las primarias serán de carácter nacional.</a:t>
          </a:r>
          <a:endParaRPr lang="en-US" sz="2600" kern="1200" dirty="0"/>
        </a:p>
      </dsp:txBody>
      <dsp:txXfrm>
        <a:off x="0" y="0"/>
        <a:ext cx="6666833" cy="1363480"/>
      </dsp:txXfrm>
    </dsp:sp>
    <dsp:sp modelId="{9D5026C1-F012-4D8F-A457-080D10CFB3C7}">
      <dsp:nvSpPr>
        <dsp:cNvPr id="0" name=""/>
        <dsp:cNvSpPr/>
      </dsp:nvSpPr>
      <dsp:spPr>
        <a:xfrm>
          <a:off x="0" y="136348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935D07-9B45-43F7-A68E-7255F7AB68B6}">
      <dsp:nvSpPr>
        <dsp:cNvPr id="0" name=""/>
        <dsp:cNvSpPr/>
      </dsp:nvSpPr>
      <dsp:spPr>
        <a:xfrm>
          <a:off x="0" y="136348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 dirty="0"/>
            <a:t>Se realizará el vigésimo domingo anterior a la fecha de la elección presidencial.</a:t>
          </a:r>
          <a:endParaRPr lang="en-US" sz="2600" kern="1200" dirty="0"/>
        </a:p>
      </dsp:txBody>
      <dsp:txXfrm>
        <a:off x="0" y="1363480"/>
        <a:ext cx="6666833" cy="1363480"/>
      </dsp:txXfrm>
    </dsp:sp>
    <dsp:sp modelId="{170A5395-38A6-492F-A3D5-8E5D11567350}">
      <dsp:nvSpPr>
        <dsp:cNvPr id="0" name=""/>
        <dsp:cNvSpPr/>
      </dsp:nvSpPr>
      <dsp:spPr>
        <a:xfrm>
          <a:off x="0" y="272696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A4949E-7968-417C-857F-C13DE752A6D0}">
      <dsp:nvSpPr>
        <dsp:cNvPr id="0" name=""/>
        <dsp:cNvSpPr/>
      </dsp:nvSpPr>
      <dsp:spPr>
        <a:xfrm>
          <a:off x="0" y="272696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600" kern="1200" dirty="0"/>
        </a:p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 dirty="0"/>
            <a:t>¿</a:t>
          </a:r>
          <a:r>
            <a:rPr lang="es-ES" sz="2600" b="1" kern="1200" dirty="0"/>
            <a:t>Los independientes pueden participar en primarias?</a:t>
          </a:r>
          <a:endParaRPr lang="en-US" sz="2600" kern="1200" dirty="0"/>
        </a:p>
      </dsp:txBody>
      <dsp:txXfrm>
        <a:off x="0" y="2726960"/>
        <a:ext cx="6666833" cy="1363480"/>
      </dsp:txXfrm>
    </dsp:sp>
    <dsp:sp modelId="{985686B7-1CB9-40AB-9705-3130C8F10FC5}">
      <dsp:nvSpPr>
        <dsp:cNvPr id="0" name=""/>
        <dsp:cNvSpPr/>
      </dsp:nvSpPr>
      <dsp:spPr>
        <a:xfrm>
          <a:off x="0" y="409044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85EEDC-C0A1-47CB-A255-17A7C4365A41}">
      <dsp:nvSpPr>
        <dsp:cNvPr id="0" name=""/>
        <dsp:cNvSpPr/>
      </dsp:nvSpPr>
      <dsp:spPr>
        <a:xfrm>
          <a:off x="0" y="409044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Sí, pero sólo si son nominados por  partidos políticos o integran pactos electorales.</a:t>
          </a:r>
          <a:endParaRPr lang="en-US" sz="2600" kern="1200"/>
        </a:p>
      </dsp:txBody>
      <dsp:txXfrm>
        <a:off x="0" y="4090440"/>
        <a:ext cx="6666833" cy="13634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E7CB0E-3C9D-4517-90EB-B549279A8ECD}">
      <dsp:nvSpPr>
        <dsp:cNvPr id="0" name=""/>
        <dsp:cNvSpPr/>
      </dsp:nvSpPr>
      <dsp:spPr>
        <a:xfrm>
          <a:off x="0" y="54331"/>
          <a:ext cx="6666833" cy="128663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/>
            <a:t>Personas afiliadas a los partidos políticos que hayan pactado para participar en esta elección.</a:t>
          </a:r>
          <a:endParaRPr lang="en-US" sz="2300" kern="1200"/>
        </a:p>
      </dsp:txBody>
      <dsp:txXfrm>
        <a:off x="62808" y="117139"/>
        <a:ext cx="6541217" cy="1161018"/>
      </dsp:txXfrm>
    </dsp:sp>
    <dsp:sp modelId="{9376C170-CC55-4CF8-8ABD-467DD9948535}">
      <dsp:nvSpPr>
        <dsp:cNvPr id="0" name=""/>
        <dsp:cNvSpPr/>
      </dsp:nvSpPr>
      <dsp:spPr>
        <a:xfrm>
          <a:off x="0" y="1407205"/>
          <a:ext cx="6666833" cy="1286634"/>
        </a:xfrm>
        <a:prstGeom prst="roundRect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Personas independientes, es decir, que no están afiliadas a ningún partido político.</a:t>
          </a:r>
          <a:endParaRPr lang="en-US" sz="2300" kern="1200" dirty="0"/>
        </a:p>
      </dsp:txBody>
      <dsp:txXfrm>
        <a:off x="62808" y="1470013"/>
        <a:ext cx="6541217" cy="1161018"/>
      </dsp:txXfrm>
    </dsp:sp>
    <dsp:sp modelId="{A0799FF5-4E37-411B-B728-F4B8D2262E09}">
      <dsp:nvSpPr>
        <dsp:cNvPr id="0" name=""/>
        <dsp:cNvSpPr/>
      </dsp:nvSpPr>
      <dsp:spPr>
        <a:xfrm>
          <a:off x="0" y="2760080"/>
          <a:ext cx="6666833" cy="1286634"/>
        </a:xfrm>
        <a:prstGeom prst="roundRect">
          <a:avLst/>
        </a:prstGeom>
        <a:gradFill rotWithShape="0">
          <a:gsLst>
            <a:gs pos="0">
              <a:schemeClr val="accent2">
                <a:hueOff val="4295743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3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3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/>
            <a:t>NO podrán sufragar quienes estén afiliados a partidos políticos que no participan en las primarias.</a:t>
          </a:r>
          <a:endParaRPr lang="en-US" sz="2300" kern="1200"/>
        </a:p>
      </dsp:txBody>
      <dsp:txXfrm>
        <a:off x="62808" y="2822888"/>
        <a:ext cx="6541217" cy="1161018"/>
      </dsp:txXfrm>
    </dsp:sp>
    <dsp:sp modelId="{BBA3F154-57FD-42A6-B9BA-9312B4000995}">
      <dsp:nvSpPr>
        <dsp:cNvPr id="0" name=""/>
        <dsp:cNvSpPr/>
      </dsp:nvSpPr>
      <dsp:spPr>
        <a:xfrm>
          <a:off x="0" y="4112954"/>
          <a:ext cx="6666833" cy="1286634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/>
            <a:t>El padrón electoral considera a cerca de 15,5 millones de electores. </a:t>
          </a:r>
          <a:endParaRPr lang="en-US" sz="2300" kern="1200"/>
        </a:p>
      </dsp:txBody>
      <dsp:txXfrm>
        <a:off x="62808" y="4175762"/>
        <a:ext cx="6541217" cy="11610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EA89FA-C8FA-4210-9690-F0DF092AA738}">
      <dsp:nvSpPr>
        <dsp:cNvPr id="0" name=""/>
        <dsp:cNvSpPr/>
      </dsp:nvSpPr>
      <dsp:spPr>
        <a:xfrm>
          <a:off x="0" y="17"/>
          <a:ext cx="747347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A76B24-220A-4C7C-BEB1-7978A2A59E2A}">
      <dsp:nvSpPr>
        <dsp:cNvPr id="0" name=""/>
        <dsp:cNvSpPr/>
      </dsp:nvSpPr>
      <dsp:spPr>
        <a:xfrm>
          <a:off x="0" y="17"/>
          <a:ext cx="7473473" cy="813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Proceso que busca definir una candidatura para la elección </a:t>
          </a:r>
          <a:r>
            <a:rPr lang="es-ES" sz="2400" kern="1200"/>
            <a:t>de 16 </a:t>
          </a:r>
          <a:r>
            <a:rPr lang="es-ES" sz="2400" kern="1200" dirty="0"/>
            <a:t>noviembre.</a:t>
          </a:r>
          <a:endParaRPr lang="en-US" sz="2400" kern="1200" dirty="0"/>
        </a:p>
      </dsp:txBody>
      <dsp:txXfrm>
        <a:off x="0" y="17"/>
        <a:ext cx="7473473" cy="813595"/>
      </dsp:txXfrm>
    </dsp:sp>
    <dsp:sp modelId="{95D04985-646F-405C-8AE2-7450EEF258BB}">
      <dsp:nvSpPr>
        <dsp:cNvPr id="0" name=""/>
        <dsp:cNvSpPr/>
      </dsp:nvSpPr>
      <dsp:spPr>
        <a:xfrm>
          <a:off x="0" y="813612"/>
          <a:ext cx="747347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506DC3-676B-47CE-8E49-109F3A123110}">
      <dsp:nvSpPr>
        <dsp:cNvPr id="0" name=""/>
        <dsp:cNvSpPr/>
      </dsp:nvSpPr>
      <dsp:spPr>
        <a:xfrm>
          <a:off x="0" y="813612"/>
          <a:ext cx="1484055" cy="489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Pactaron, con el nombre de “Unidad por Chile”: </a:t>
          </a:r>
          <a:endParaRPr lang="en-US" sz="2400" kern="1200" dirty="0"/>
        </a:p>
      </dsp:txBody>
      <dsp:txXfrm>
        <a:off x="0" y="813612"/>
        <a:ext cx="1484055" cy="4892921"/>
      </dsp:txXfrm>
    </dsp:sp>
    <dsp:sp modelId="{158C461A-38AC-4EFE-B0AC-A8BDBEB7D3ED}">
      <dsp:nvSpPr>
        <dsp:cNvPr id="0" name=""/>
        <dsp:cNvSpPr/>
      </dsp:nvSpPr>
      <dsp:spPr>
        <a:xfrm>
          <a:off x="1582035" y="842550"/>
          <a:ext cx="5127612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Partido Socialista</a:t>
          </a:r>
          <a:endParaRPr lang="en-US" sz="2400" kern="1200" dirty="0"/>
        </a:p>
      </dsp:txBody>
      <dsp:txXfrm>
        <a:off x="1582035" y="842550"/>
        <a:ext cx="5127612" cy="578764"/>
      </dsp:txXfrm>
    </dsp:sp>
    <dsp:sp modelId="{75C4CF65-433B-4A9C-B447-EEFE0F9157A7}">
      <dsp:nvSpPr>
        <dsp:cNvPr id="0" name=""/>
        <dsp:cNvSpPr/>
      </dsp:nvSpPr>
      <dsp:spPr>
        <a:xfrm>
          <a:off x="1484055" y="1421315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166D4EF-C43A-4DE8-843E-E6C0D28740D3}">
      <dsp:nvSpPr>
        <dsp:cNvPr id="0" name=""/>
        <dsp:cNvSpPr/>
      </dsp:nvSpPr>
      <dsp:spPr>
        <a:xfrm>
          <a:off x="1582035" y="1450253"/>
          <a:ext cx="5127612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Frente Amplio (Gonzalo Winter)</a:t>
          </a:r>
          <a:endParaRPr lang="en-US" sz="2400" kern="1200" dirty="0"/>
        </a:p>
      </dsp:txBody>
      <dsp:txXfrm>
        <a:off x="1582035" y="1450253"/>
        <a:ext cx="5127612" cy="578764"/>
      </dsp:txXfrm>
    </dsp:sp>
    <dsp:sp modelId="{4F00EE22-B1B1-4105-83D8-FBFFD38E717C}">
      <dsp:nvSpPr>
        <dsp:cNvPr id="0" name=""/>
        <dsp:cNvSpPr/>
      </dsp:nvSpPr>
      <dsp:spPr>
        <a:xfrm>
          <a:off x="1484055" y="2029018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3B1A573-5DF4-4D11-861F-32BFCF1DCCE3}">
      <dsp:nvSpPr>
        <dsp:cNvPr id="0" name=""/>
        <dsp:cNvSpPr/>
      </dsp:nvSpPr>
      <dsp:spPr>
        <a:xfrm>
          <a:off x="1582035" y="2057956"/>
          <a:ext cx="5127612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Partido Liberal</a:t>
          </a:r>
          <a:endParaRPr lang="en-US" sz="2400" kern="1200" dirty="0"/>
        </a:p>
      </dsp:txBody>
      <dsp:txXfrm>
        <a:off x="1582035" y="2057956"/>
        <a:ext cx="5127612" cy="578764"/>
      </dsp:txXfrm>
    </dsp:sp>
    <dsp:sp modelId="{326883D9-B978-4D5F-A9C3-3C7A499036BC}">
      <dsp:nvSpPr>
        <dsp:cNvPr id="0" name=""/>
        <dsp:cNvSpPr/>
      </dsp:nvSpPr>
      <dsp:spPr>
        <a:xfrm>
          <a:off x="1484055" y="2636721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976246-9C42-423E-B45B-A47E3F06569A}">
      <dsp:nvSpPr>
        <dsp:cNvPr id="0" name=""/>
        <dsp:cNvSpPr/>
      </dsp:nvSpPr>
      <dsp:spPr>
        <a:xfrm>
          <a:off x="1582035" y="2538707"/>
          <a:ext cx="5891370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Federación Regionalista Verde Social (Jaime Mulet)</a:t>
          </a:r>
          <a:endParaRPr lang="en-US" sz="2400" kern="1200" dirty="0"/>
        </a:p>
      </dsp:txBody>
      <dsp:txXfrm>
        <a:off x="1582035" y="2538707"/>
        <a:ext cx="5891370" cy="578764"/>
      </dsp:txXfrm>
    </dsp:sp>
    <dsp:sp modelId="{CBB1C615-9A19-49B8-A8C3-4D4D6250D691}">
      <dsp:nvSpPr>
        <dsp:cNvPr id="0" name=""/>
        <dsp:cNvSpPr/>
      </dsp:nvSpPr>
      <dsp:spPr>
        <a:xfrm>
          <a:off x="1484055" y="3244424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20A68D8-5098-47EF-B329-D4D54F31577D}">
      <dsp:nvSpPr>
        <dsp:cNvPr id="0" name=""/>
        <dsp:cNvSpPr/>
      </dsp:nvSpPr>
      <dsp:spPr>
        <a:xfrm>
          <a:off x="1529066" y="3341650"/>
          <a:ext cx="5788254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Partido por la Democracia (Carolina Tohá) </a:t>
          </a:r>
          <a:endParaRPr lang="en-US" sz="2400" kern="1200" dirty="0"/>
        </a:p>
      </dsp:txBody>
      <dsp:txXfrm>
        <a:off x="1529066" y="3341650"/>
        <a:ext cx="5788254" cy="578764"/>
      </dsp:txXfrm>
    </dsp:sp>
    <dsp:sp modelId="{9BA99B83-594F-452F-B25C-EB32F56B9015}">
      <dsp:nvSpPr>
        <dsp:cNvPr id="0" name=""/>
        <dsp:cNvSpPr/>
      </dsp:nvSpPr>
      <dsp:spPr>
        <a:xfrm>
          <a:off x="1484055" y="3852127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91286A8-C9FE-435E-9870-454C64726816}">
      <dsp:nvSpPr>
        <dsp:cNvPr id="0" name=""/>
        <dsp:cNvSpPr/>
      </dsp:nvSpPr>
      <dsp:spPr>
        <a:xfrm>
          <a:off x="1582035" y="3881065"/>
          <a:ext cx="5127612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Partido Radical</a:t>
          </a:r>
          <a:endParaRPr lang="en-US" sz="2400" kern="1200" dirty="0"/>
        </a:p>
      </dsp:txBody>
      <dsp:txXfrm>
        <a:off x="1582035" y="3881065"/>
        <a:ext cx="5127612" cy="578764"/>
      </dsp:txXfrm>
    </dsp:sp>
    <dsp:sp modelId="{A4F858B8-5AB8-4713-BD6C-E9D03D35845C}">
      <dsp:nvSpPr>
        <dsp:cNvPr id="0" name=""/>
        <dsp:cNvSpPr/>
      </dsp:nvSpPr>
      <dsp:spPr>
        <a:xfrm>
          <a:off x="1484055" y="4459830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B7013F2-EAF6-443B-A130-1DEA232EF982}">
      <dsp:nvSpPr>
        <dsp:cNvPr id="0" name=""/>
        <dsp:cNvSpPr/>
      </dsp:nvSpPr>
      <dsp:spPr>
        <a:xfrm>
          <a:off x="1582035" y="4488768"/>
          <a:ext cx="5127612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Partido Comunista (Jeannette Jara)</a:t>
          </a:r>
          <a:endParaRPr lang="en-US" sz="2400" kern="1200" dirty="0"/>
        </a:p>
      </dsp:txBody>
      <dsp:txXfrm>
        <a:off x="1582035" y="4488768"/>
        <a:ext cx="5127612" cy="578764"/>
      </dsp:txXfrm>
    </dsp:sp>
    <dsp:sp modelId="{95DCBCC6-9CF7-4CEA-B1F9-F80A34AD69C7}">
      <dsp:nvSpPr>
        <dsp:cNvPr id="0" name=""/>
        <dsp:cNvSpPr/>
      </dsp:nvSpPr>
      <dsp:spPr>
        <a:xfrm>
          <a:off x="1484055" y="5067533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2119F9C-DBB5-41C3-979F-9982593E01CF}">
      <dsp:nvSpPr>
        <dsp:cNvPr id="0" name=""/>
        <dsp:cNvSpPr/>
      </dsp:nvSpPr>
      <dsp:spPr>
        <a:xfrm>
          <a:off x="1582035" y="5096471"/>
          <a:ext cx="5127612" cy="578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Partido </a:t>
          </a:r>
          <a:r>
            <a:rPr lang="es-ES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ptos" panose="02110004020202020204"/>
              <a:ea typeface="+mn-ea"/>
              <a:cs typeface="+mn-cs"/>
            </a:rPr>
            <a:t>Acción Humanista</a:t>
          </a:r>
          <a:endParaRPr lang="en-US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ptos" panose="02110004020202020204"/>
            <a:ea typeface="+mn-ea"/>
            <a:cs typeface="+mn-cs"/>
          </a:endParaRPr>
        </a:p>
      </dsp:txBody>
      <dsp:txXfrm>
        <a:off x="1582035" y="5096471"/>
        <a:ext cx="5127612" cy="578764"/>
      </dsp:txXfrm>
    </dsp:sp>
    <dsp:sp modelId="{1308993B-760D-4A58-9CCC-2519310DDFD0}">
      <dsp:nvSpPr>
        <dsp:cNvPr id="0" name=""/>
        <dsp:cNvSpPr/>
      </dsp:nvSpPr>
      <dsp:spPr>
        <a:xfrm>
          <a:off x="1484055" y="5675236"/>
          <a:ext cx="522559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CE6458-E15F-41DB-A14A-C944668A7ABF}">
      <dsp:nvSpPr>
        <dsp:cNvPr id="0" name=""/>
        <dsp:cNvSpPr/>
      </dsp:nvSpPr>
      <dsp:spPr>
        <a:xfrm>
          <a:off x="0" y="7036"/>
          <a:ext cx="6666833" cy="176912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Existen unos 110 mil vocales de mesa,  designados por las Juntas Electorales. </a:t>
          </a:r>
          <a:endParaRPr lang="en-US" sz="2300" kern="1200" dirty="0"/>
        </a:p>
      </dsp:txBody>
      <dsp:txXfrm>
        <a:off x="86361" y="93397"/>
        <a:ext cx="6494111" cy="1596400"/>
      </dsp:txXfrm>
    </dsp:sp>
    <dsp:sp modelId="{8E1435E9-8B59-435B-A00F-0090A61BE962}">
      <dsp:nvSpPr>
        <dsp:cNvPr id="0" name=""/>
        <dsp:cNvSpPr/>
      </dsp:nvSpPr>
      <dsp:spPr>
        <a:xfrm>
          <a:off x="0" y="1842398"/>
          <a:ext cx="6666833" cy="1769122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Los vocales se conocerán a partir del 7 de junio, mismo día en que se informarán las mesas y locales de votación. </a:t>
          </a:r>
          <a:endParaRPr lang="en-US" sz="2300" kern="1200" dirty="0"/>
        </a:p>
      </dsp:txBody>
      <dsp:txXfrm>
        <a:off x="86361" y="1928759"/>
        <a:ext cx="6494111" cy="1596400"/>
      </dsp:txXfrm>
    </dsp:sp>
    <dsp:sp modelId="{E32FFB6F-F0EB-46AF-A666-EA1EC4A2D7FE}">
      <dsp:nvSpPr>
        <dsp:cNvPr id="0" name=""/>
        <dsp:cNvSpPr/>
      </dsp:nvSpPr>
      <dsp:spPr>
        <a:xfrm>
          <a:off x="0" y="3677761"/>
          <a:ext cx="6666833" cy="1769122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Quienes no cumplan pueden ser sancionados con multas entre 2 y 8 UTM, es decir, entre $137.296 y más de $549.184.</a:t>
          </a:r>
        </a:p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Valor UTM al 25 mayo 2025: $68.648.</a:t>
          </a:r>
          <a:endParaRPr lang="en-US" sz="2300" kern="1200" dirty="0"/>
        </a:p>
      </dsp:txBody>
      <dsp:txXfrm>
        <a:off x="86361" y="3764122"/>
        <a:ext cx="6494111" cy="15964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88EBC1-E3A8-4971-898D-395E0395F4FE}">
      <dsp:nvSpPr>
        <dsp:cNvPr id="0" name=""/>
        <dsp:cNvSpPr/>
      </dsp:nvSpPr>
      <dsp:spPr>
        <a:xfrm>
          <a:off x="0" y="2726960"/>
          <a:ext cx="7317301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68585D-F632-421A-8E8D-51E641708CB3}">
      <dsp:nvSpPr>
        <dsp:cNvPr id="0" name=""/>
        <dsp:cNvSpPr/>
      </dsp:nvSpPr>
      <dsp:spPr>
        <a:xfrm rot="8100000">
          <a:off x="811376" y="643612"/>
          <a:ext cx="370766" cy="370766"/>
        </a:xfrm>
        <a:prstGeom prst="teardrop">
          <a:avLst>
            <a:gd name="adj" fmla="val 115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612D35-2F7C-4520-B823-3409D5F400E6}">
      <dsp:nvSpPr>
        <dsp:cNvPr id="0" name=""/>
        <dsp:cNvSpPr/>
      </dsp:nvSpPr>
      <dsp:spPr>
        <a:xfrm>
          <a:off x="852565" y="684801"/>
          <a:ext cx="288388" cy="28838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DC3B73-83B1-470F-9C37-676E7431C74C}">
      <dsp:nvSpPr>
        <dsp:cNvPr id="0" name=""/>
        <dsp:cNvSpPr/>
      </dsp:nvSpPr>
      <dsp:spPr>
        <a:xfrm>
          <a:off x="1373857" y="1102461"/>
          <a:ext cx="2452826" cy="1614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0" rIns="0" bIns="1905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Será</a:t>
          </a:r>
          <a:r>
            <a:rPr lang="en-US" sz="2000" kern="1200" dirty="0"/>
            <a:t> </a:t>
          </a:r>
          <a:r>
            <a:rPr lang="en-US" sz="2000" kern="1200" dirty="0" err="1"/>
            <a:t>en</a:t>
          </a:r>
          <a:r>
            <a:rPr lang="en-US" sz="2000" kern="1200" dirty="0"/>
            <a:t> conjunto 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 las </a:t>
          </a:r>
          <a:r>
            <a:rPr lang="en-US" sz="2000" kern="1200" dirty="0" err="1"/>
            <a:t>elecciones</a:t>
          </a:r>
          <a:r>
            <a:rPr lang="en-US" sz="2000" kern="1200" dirty="0"/>
            <a:t> </a:t>
          </a:r>
          <a:r>
            <a:rPr lang="en-US" sz="2000" kern="1200" dirty="0" err="1"/>
            <a:t>parlamentarias</a:t>
          </a:r>
          <a:r>
            <a:rPr lang="en-US" sz="2000" kern="1200" dirty="0"/>
            <a:t>.</a:t>
          </a:r>
        </a:p>
      </dsp:txBody>
      <dsp:txXfrm>
        <a:off x="1373857" y="1102461"/>
        <a:ext cx="2452826" cy="1614360"/>
      </dsp:txXfrm>
    </dsp:sp>
    <dsp:sp modelId="{B577043F-AAF4-4520-8809-6671472EF477}">
      <dsp:nvSpPr>
        <dsp:cNvPr id="0" name=""/>
        <dsp:cNvSpPr/>
      </dsp:nvSpPr>
      <dsp:spPr>
        <a:xfrm>
          <a:off x="1331702" y="404372"/>
          <a:ext cx="4063397" cy="567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kern="1200" dirty="0"/>
            <a:t>Domingo 16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kern="1200" dirty="0"/>
            <a:t>Nov.  2025</a:t>
          </a:r>
        </a:p>
      </dsp:txBody>
      <dsp:txXfrm>
        <a:off x="1331702" y="404372"/>
        <a:ext cx="4063397" cy="567207"/>
      </dsp:txXfrm>
    </dsp:sp>
    <dsp:sp modelId="{0409349C-79B9-42BB-AA2B-222EF93E8F9D}">
      <dsp:nvSpPr>
        <dsp:cNvPr id="0" name=""/>
        <dsp:cNvSpPr/>
      </dsp:nvSpPr>
      <dsp:spPr>
        <a:xfrm>
          <a:off x="996759" y="1112599"/>
          <a:ext cx="0" cy="1614360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5BA7B3-3CE3-4AFE-BF73-788A61987689}">
      <dsp:nvSpPr>
        <dsp:cNvPr id="0" name=""/>
        <dsp:cNvSpPr/>
      </dsp:nvSpPr>
      <dsp:spPr>
        <a:xfrm>
          <a:off x="971000" y="2675911"/>
          <a:ext cx="94381" cy="10209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926350-81A1-4585-BDE2-0CDE5340E97D}">
      <dsp:nvSpPr>
        <dsp:cNvPr id="0" name=""/>
        <dsp:cNvSpPr/>
      </dsp:nvSpPr>
      <dsp:spPr>
        <a:xfrm rot="18900000">
          <a:off x="4945189" y="3634674"/>
          <a:ext cx="214479" cy="214479"/>
        </a:xfrm>
        <a:prstGeom prst="teardrop">
          <a:avLst>
            <a:gd name="adj" fmla="val 115000"/>
          </a:avLst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2F4A57-DA0B-49F0-8ABD-D116B3CDE9E6}">
      <dsp:nvSpPr>
        <dsp:cNvPr id="0" name=""/>
        <dsp:cNvSpPr/>
      </dsp:nvSpPr>
      <dsp:spPr>
        <a:xfrm>
          <a:off x="4908234" y="3597719"/>
          <a:ext cx="288388" cy="28838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E3DF69-246A-408B-BCCE-C461965D1C9E}">
      <dsp:nvSpPr>
        <dsp:cNvPr id="0" name=""/>
        <dsp:cNvSpPr/>
      </dsp:nvSpPr>
      <dsp:spPr>
        <a:xfrm>
          <a:off x="5195145" y="2936291"/>
          <a:ext cx="1728730" cy="863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0500" rIns="127000" bIns="127000" numCol="1" spcCol="1270" anchor="b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2da </a:t>
          </a:r>
          <a:r>
            <a:rPr lang="en-US" sz="2000" kern="1200" dirty="0" err="1"/>
            <a:t>vuelta</a:t>
          </a:r>
          <a:r>
            <a:rPr lang="en-US" sz="2000" kern="1200" dirty="0"/>
            <a:t> electoral:</a:t>
          </a:r>
        </a:p>
      </dsp:txBody>
      <dsp:txXfrm>
        <a:off x="5195145" y="2936291"/>
        <a:ext cx="1728730" cy="863294"/>
      </dsp:txXfrm>
    </dsp:sp>
    <dsp:sp modelId="{1D8ED3DD-099B-4F60-913C-98932EEB66DD}">
      <dsp:nvSpPr>
        <dsp:cNvPr id="0" name=""/>
        <dsp:cNvSpPr/>
      </dsp:nvSpPr>
      <dsp:spPr>
        <a:xfrm>
          <a:off x="5203935" y="3929878"/>
          <a:ext cx="2093474" cy="303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5240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kern="1200" dirty="0"/>
            <a:t>Domingo 14 </a:t>
          </a:r>
          <a:r>
            <a:rPr lang="en-US" sz="2400" kern="1200" dirty="0" err="1"/>
            <a:t>Dic</a:t>
          </a:r>
          <a:r>
            <a:rPr lang="en-US" sz="2400" kern="1200" dirty="0"/>
            <a:t>. 2025</a:t>
          </a:r>
        </a:p>
      </dsp:txBody>
      <dsp:txXfrm>
        <a:off x="5203935" y="3929878"/>
        <a:ext cx="2093474" cy="303319"/>
      </dsp:txXfrm>
    </dsp:sp>
    <dsp:sp modelId="{C2615503-E4E5-4110-8A69-5436AEABAA42}">
      <dsp:nvSpPr>
        <dsp:cNvPr id="0" name=""/>
        <dsp:cNvSpPr/>
      </dsp:nvSpPr>
      <dsp:spPr>
        <a:xfrm>
          <a:off x="5052428" y="2726960"/>
          <a:ext cx="0" cy="863294"/>
        </a:xfrm>
        <a:prstGeom prst="line">
          <a:avLst/>
        </a:prstGeom>
        <a:noFill/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9C4F0F-9684-485D-AE10-812518BCC635}">
      <dsp:nvSpPr>
        <dsp:cNvPr id="0" name=""/>
        <dsp:cNvSpPr/>
      </dsp:nvSpPr>
      <dsp:spPr>
        <a:xfrm>
          <a:off x="4985614" y="2699661"/>
          <a:ext cx="176494" cy="54597"/>
        </a:xfrm>
        <a:prstGeom prst="ellipse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A99664-EB83-4BA3-BABD-1E662FC0EB46}">
      <dsp:nvSpPr>
        <dsp:cNvPr id="0" name=""/>
        <dsp:cNvSpPr/>
      </dsp:nvSpPr>
      <dsp:spPr>
        <a:xfrm>
          <a:off x="0" y="65839"/>
          <a:ext cx="6666833" cy="11138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/>
            <a:t>Se renovará por completo la Cámara de Diputadas y Diputados.</a:t>
          </a:r>
          <a:endParaRPr lang="en-US" sz="2800" kern="1200" dirty="0"/>
        </a:p>
      </dsp:txBody>
      <dsp:txXfrm>
        <a:off x="54373" y="120212"/>
        <a:ext cx="6558087" cy="1005094"/>
      </dsp:txXfrm>
    </dsp:sp>
    <dsp:sp modelId="{39CE1BEB-04E1-4D1F-B8EF-7E24F59BCBF6}">
      <dsp:nvSpPr>
        <dsp:cNvPr id="0" name=""/>
        <dsp:cNvSpPr/>
      </dsp:nvSpPr>
      <dsp:spPr>
        <a:xfrm>
          <a:off x="0" y="1260319"/>
          <a:ext cx="6666833" cy="111384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/>
            <a:t>Se elegirán 23 senadores de las circunscripciones de:</a:t>
          </a:r>
          <a:endParaRPr lang="en-US" sz="2800" kern="1200" dirty="0"/>
        </a:p>
      </dsp:txBody>
      <dsp:txXfrm>
        <a:off x="54373" y="1314692"/>
        <a:ext cx="6558087" cy="1005094"/>
      </dsp:txXfrm>
    </dsp:sp>
    <dsp:sp modelId="{FC41A5C4-EA26-4993-AE41-4EB241F98ED4}">
      <dsp:nvSpPr>
        <dsp:cNvPr id="0" name=""/>
        <dsp:cNvSpPr/>
      </dsp:nvSpPr>
      <dsp:spPr>
        <a:xfrm>
          <a:off x="0" y="2374160"/>
          <a:ext cx="6666833" cy="301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1672" tIns="35560" rIns="199136" bIns="35560" numCol="1" spcCol="1270" anchor="t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200" kern="1200" dirty="0"/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200" kern="1200" dirty="0"/>
            <a:t>I de Arica y Parinacota</a:t>
          </a:r>
          <a:endParaRPr lang="en-US" sz="2200" kern="1200" dirty="0"/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200" kern="1200"/>
            <a:t>II de Tarapacá</a:t>
          </a:r>
          <a:endParaRPr lang="en-US" sz="2200" kern="1200"/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200" kern="1200"/>
            <a:t>IV de Atacama</a:t>
          </a:r>
          <a:endParaRPr lang="en-US" sz="2200" kern="1200"/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200" kern="1200"/>
            <a:t>VI de Valparaíso</a:t>
          </a:r>
          <a:endParaRPr lang="en-US" sz="2200" kern="1200"/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200" kern="1200"/>
            <a:t>IX del Maule</a:t>
          </a:r>
          <a:endParaRPr lang="en-US" sz="2200" kern="1200"/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200" kern="1200"/>
            <a:t>XI de la Araucanía</a:t>
          </a:r>
          <a:endParaRPr lang="en-US" sz="2200" kern="1200"/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ES" sz="2200" kern="1200"/>
            <a:t>XIV de Aysén del General C. Ibáñez del Campo</a:t>
          </a:r>
          <a:endParaRPr lang="en-US" sz="2200" kern="1200"/>
        </a:p>
      </dsp:txBody>
      <dsp:txXfrm>
        <a:off x="0" y="2374160"/>
        <a:ext cx="6666833" cy="30139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78882B-248D-4D8C-AAA9-494FFAE0115F}">
      <dsp:nvSpPr>
        <dsp:cNvPr id="0" name=""/>
        <dsp:cNvSpPr/>
      </dsp:nvSpPr>
      <dsp:spPr>
        <a:xfrm>
          <a:off x="0" y="404296"/>
          <a:ext cx="6666833" cy="87837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/>
            <a:t>Ser chileno.</a:t>
          </a:r>
          <a:endParaRPr lang="en-US" sz="2200" kern="1200"/>
        </a:p>
      </dsp:txBody>
      <dsp:txXfrm>
        <a:off x="42879" y="447175"/>
        <a:ext cx="6581075" cy="792619"/>
      </dsp:txXfrm>
    </dsp:sp>
    <dsp:sp modelId="{72E7391D-0434-4DEE-AEF1-7115C0476199}">
      <dsp:nvSpPr>
        <dsp:cNvPr id="0" name=""/>
        <dsp:cNvSpPr/>
      </dsp:nvSpPr>
      <dsp:spPr>
        <a:xfrm>
          <a:off x="0" y="1346033"/>
          <a:ext cx="6666833" cy="878377"/>
        </a:xfrm>
        <a:prstGeom prst="roundRect">
          <a:avLst/>
        </a:prstGeom>
        <a:gradFill rotWithShape="0">
          <a:gsLst>
            <a:gs pos="0">
              <a:schemeClr val="accent5">
                <a:hueOff val="-3038037"/>
                <a:satOff val="-207"/>
                <a:lumOff val="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38037"/>
                <a:satOff val="-207"/>
                <a:lumOff val="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38037"/>
                <a:satOff val="-207"/>
                <a:lumOff val="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/>
            <a:t>Tener cumplidos 35 años de edad.</a:t>
          </a:r>
          <a:endParaRPr lang="en-US" sz="2200" kern="1200"/>
        </a:p>
      </dsp:txBody>
      <dsp:txXfrm>
        <a:off x="42879" y="1388912"/>
        <a:ext cx="6581075" cy="792619"/>
      </dsp:txXfrm>
    </dsp:sp>
    <dsp:sp modelId="{1BF5A00C-743A-486E-8247-DDFB8387C776}">
      <dsp:nvSpPr>
        <dsp:cNvPr id="0" name=""/>
        <dsp:cNvSpPr/>
      </dsp:nvSpPr>
      <dsp:spPr>
        <a:xfrm>
          <a:off x="0" y="2287771"/>
          <a:ext cx="6666833" cy="878377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/>
            <a:t>Ser ciudadano con derecho a sufragio.</a:t>
          </a:r>
          <a:endParaRPr lang="en-US" sz="2200" kern="1200"/>
        </a:p>
      </dsp:txBody>
      <dsp:txXfrm>
        <a:off x="42879" y="2330650"/>
        <a:ext cx="6581075" cy="792619"/>
      </dsp:txXfrm>
    </dsp:sp>
    <dsp:sp modelId="{66F61B51-5F2B-4EF5-A310-09139987A458}">
      <dsp:nvSpPr>
        <dsp:cNvPr id="0" name=""/>
        <dsp:cNvSpPr/>
      </dsp:nvSpPr>
      <dsp:spPr>
        <a:xfrm>
          <a:off x="0" y="3229508"/>
          <a:ext cx="6666833" cy="878377"/>
        </a:xfrm>
        <a:prstGeom prst="roundRect">
          <a:avLst/>
        </a:prstGeom>
        <a:gradFill rotWithShape="0">
          <a:gsLst>
            <a:gs pos="0">
              <a:schemeClr val="accent5">
                <a:hueOff val="-9114112"/>
                <a:satOff val="-620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14112"/>
                <a:satOff val="-620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14112"/>
                <a:satOff val="-620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/>
            <a:t>Desde la reforma constitucional de 2005, el período del mandato presidencial es de cuatro años. </a:t>
          </a:r>
          <a:endParaRPr lang="en-US" sz="2200" kern="1200"/>
        </a:p>
      </dsp:txBody>
      <dsp:txXfrm>
        <a:off x="42879" y="3272387"/>
        <a:ext cx="6581075" cy="792619"/>
      </dsp:txXfrm>
    </dsp:sp>
    <dsp:sp modelId="{94BAD46B-291D-4948-AF78-386E972A9D46}">
      <dsp:nvSpPr>
        <dsp:cNvPr id="0" name=""/>
        <dsp:cNvSpPr/>
      </dsp:nvSpPr>
      <dsp:spPr>
        <a:xfrm>
          <a:off x="0" y="4171246"/>
          <a:ext cx="6666833" cy="878377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/>
            <a:t>Quien ocupa el cargo no puede ser reelegido para el período inmediatamente siguiente.</a:t>
          </a:r>
          <a:endParaRPr lang="en-US" sz="2200" kern="1200"/>
        </a:p>
      </dsp:txBody>
      <dsp:txXfrm>
        <a:off x="42879" y="4214125"/>
        <a:ext cx="6581075" cy="79261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8FFBFF-7599-4AF1-B001-E82057099CBF}">
      <dsp:nvSpPr>
        <dsp:cNvPr id="0" name=""/>
        <dsp:cNvSpPr/>
      </dsp:nvSpPr>
      <dsp:spPr>
        <a:xfrm>
          <a:off x="0" y="665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4A3196-9055-4777-AE02-F6747C55CEE9}">
      <dsp:nvSpPr>
        <dsp:cNvPr id="0" name=""/>
        <dsp:cNvSpPr/>
      </dsp:nvSpPr>
      <dsp:spPr>
        <a:xfrm>
          <a:off x="0" y="665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Concurrir a la formación de las leyes. Proponer leyes a través de  Mensajes, sancionarlas y promulgarlas.</a:t>
          </a:r>
          <a:endParaRPr lang="en-US" sz="2000" kern="1200" dirty="0"/>
        </a:p>
      </dsp:txBody>
      <dsp:txXfrm>
        <a:off x="0" y="665"/>
        <a:ext cx="6666833" cy="605843"/>
      </dsp:txXfrm>
    </dsp:sp>
    <dsp:sp modelId="{09B9A031-5456-4F2E-B311-391BBF51ACEB}">
      <dsp:nvSpPr>
        <dsp:cNvPr id="0" name=""/>
        <dsp:cNvSpPr/>
      </dsp:nvSpPr>
      <dsp:spPr>
        <a:xfrm>
          <a:off x="0" y="606508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D9534F-735A-40C7-B056-DE18D0166106}">
      <dsp:nvSpPr>
        <dsp:cNvPr id="0" name=""/>
        <dsp:cNvSpPr/>
      </dsp:nvSpPr>
      <dsp:spPr>
        <a:xfrm>
          <a:off x="0" y="606508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/>
            <a:t>Facultad de dictar normas para implementar las leyes.</a:t>
          </a:r>
          <a:endParaRPr lang="en-US" sz="2000" kern="1200"/>
        </a:p>
      </dsp:txBody>
      <dsp:txXfrm>
        <a:off x="0" y="606508"/>
        <a:ext cx="6666833" cy="605843"/>
      </dsp:txXfrm>
    </dsp:sp>
    <dsp:sp modelId="{09F5F18C-4763-48C2-B4C4-D5DFE25FB737}">
      <dsp:nvSpPr>
        <dsp:cNvPr id="0" name=""/>
        <dsp:cNvSpPr/>
      </dsp:nvSpPr>
      <dsp:spPr>
        <a:xfrm>
          <a:off x="0" y="1212352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928E85-7B5A-4CF6-A201-A9F863FC5E83}">
      <dsp:nvSpPr>
        <dsp:cNvPr id="0" name=""/>
        <dsp:cNvSpPr/>
      </dsp:nvSpPr>
      <dsp:spPr>
        <a:xfrm>
          <a:off x="0" y="1212352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/>
            <a:t>Convocar a plebiscitos.</a:t>
          </a:r>
          <a:endParaRPr lang="en-US" sz="2000" kern="1200"/>
        </a:p>
      </dsp:txBody>
      <dsp:txXfrm>
        <a:off x="0" y="1212352"/>
        <a:ext cx="6666833" cy="605843"/>
      </dsp:txXfrm>
    </dsp:sp>
    <dsp:sp modelId="{6904F279-6955-401E-81AD-145FFBDE61EC}">
      <dsp:nvSpPr>
        <dsp:cNvPr id="0" name=""/>
        <dsp:cNvSpPr/>
      </dsp:nvSpPr>
      <dsp:spPr>
        <a:xfrm>
          <a:off x="0" y="1818195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751741-C12C-4BBD-8385-F229C488FC8F}">
      <dsp:nvSpPr>
        <dsp:cNvPr id="0" name=""/>
        <dsp:cNvSpPr/>
      </dsp:nvSpPr>
      <dsp:spPr>
        <a:xfrm>
          <a:off x="0" y="1818195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Nombrar y remover a los Ministros de Estado.</a:t>
          </a:r>
          <a:endParaRPr lang="en-US" sz="2000" kern="1200" dirty="0"/>
        </a:p>
      </dsp:txBody>
      <dsp:txXfrm>
        <a:off x="0" y="1818195"/>
        <a:ext cx="6666833" cy="605843"/>
      </dsp:txXfrm>
    </dsp:sp>
    <dsp:sp modelId="{F7E1E305-CD76-44B4-BCC3-1B05063B33D4}">
      <dsp:nvSpPr>
        <dsp:cNvPr id="0" name=""/>
        <dsp:cNvSpPr/>
      </dsp:nvSpPr>
      <dsp:spPr>
        <a:xfrm>
          <a:off x="0" y="2424038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1CF376-8D34-466A-861E-91ECF171AB51}">
      <dsp:nvSpPr>
        <dsp:cNvPr id="0" name=""/>
        <dsp:cNvSpPr/>
      </dsp:nvSpPr>
      <dsp:spPr>
        <a:xfrm>
          <a:off x="0" y="2424038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Otorgar indultos, de acuerdo con el Art. 93 Código Penal. </a:t>
          </a:r>
          <a:endParaRPr lang="en-US" sz="2000" kern="1200" dirty="0"/>
        </a:p>
      </dsp:txBody>
      <dsp:txXfrm>
        <a:off x="0" y="2424038"/>
        <a:ext cx="6666833" cy="605843"/>
      </dsp:txXfrm>
    </dsp:sp>
    <dsp:sp modelId="{51D946D8-902B-40B2-9E77-C3160D081D71}">
      <dsp:nvSpPr>
        <dsp:cNvPr id="0" name=""/>
        <dsp:cNvSpPr/>
      </dsp:nvSpPr>
      <dsp:spPr>
        <a:xfrm>
          <a:off x="0" y="3029881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20C24C3-3DBE-4A8D-A9CE-756E05D7198A}">
      <dsp:nvSpPr>
        <dsp:cNvPr id="0" name=""/>
        <dsp:cNvSpPr/>
      </dsp:nvSpPr>
      <dsp:spPr>
        <a:xfrm>
          <a:off x="0" y="3029881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/>
            <a:t>Cuidar de la recaudación de las rentas.</a:t>
          </a:r>
          <a:endParaRPr lang="en-US" sz="2000" kern="1200"/>
        </a:p>
      </dsp:txBody>
      <dsp:txXfrm>
        <a:off x="0" y="3029881"/>
        <a:ext cx="6666833" cy="605843"/>
      </dsp:txXfrm>
    </dsp:sp>
    <dsp:sp modelId="{E246FA07-E1F0-4197-9F1A-8CBD60E84675}">
      <dsp:nvSpPr>
        <dsp:cNvPr id="0" name=""/>
        <dsp:cNvSpPr/>
      </dsp:nvSpPr>
      <dsp:spPr>
        <a:xfrm>
          <a:off x="0" y="3635724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A31C90-0B25-403A-8454-0E3A6F6AA5F9}">
      <dsp:nvSpPr>
        <dsp:cNvPr id="0" name=""/>
        <dsp:cNvSpPr/>
      </dsp:nvSpPr>
      <dsp:spPr>
        <a:xfrm>
          <a:off x="0" y="3635724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Llevar las relaciones internacionales. </a:t>
          </a:r>
          <a:endParaRPr lang="en-US" sz="2000" kern="1200" dirty="0"/>
        </a:p>
      </dsp:txBody>
      <dsp:txXfrm>
        <a:off x="0" y="3635724"/>
        <a:ext cx="6666833" cy="605843"/>
      </dsp:txXfrm>
    </dsp:sp>
    <dsp:sp modelId="{3C2D50D3-45DB-46B1-83D0-B02187C1685A}">
      <dsp:nvSpPr>
        <dsp:cNvPr id="0" name=""/>
        <dsp:cNvSpPr/>
      </dsp:nvSpPr>
      <dsp:spPr>
        <a:xfrm>
          <a:off x="0" y="4241567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398B488-E3DB-4313-B56B-BA5725D4747F}">
      <dsp:nvSpPr>
        <dsp:cNvPr id="0" name=""/>
        <dsp:cNvSpPr/>
      </dsp:nvSpPr>
      <dsp:spPr>
        <a:xfrm>
          <a:off x="0" y="4241567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Nombrar a embajadores, ministros diplomáticos, etc. </a:t>
          </a:r>
          <a:endParaRPr lang="en-US" sz="2000" kern="1200" dirty="0"/>
        </a:p>
      </dsp:txBody>
      <dsp:txXfrm>
        <a:off x="0" y="4241567"/>
        <a:ext cx="6666833" cy="605843"/>
      </dsp:txXfrm>
    </dsp:sp>
    <dsp:sp modelId="{702570D8-9A93-490F-BADE-6A30A53061F0}">
      <dsp:nvSpPr>
        <dsp:cNvPr id="0" name=""/>
        <dsp:cNvSpPr/>
      </dsp:nvSpPr>
      <dsp:spPr>
        <a:xfrm>
          <a:off x="0" y="4847411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0052D3-CA05-4909-9E4F-2ABCF30EF5F0}">
      <dsp:nvSpPr>
        <dsp:cNvPr id="0" name=""/>
        <dsp:cNvSpPr/>
      </dsp:nvSpPr>
      <dsp:spPr>
        <a:xfrm>
          <a:off x="0" y="4847411"/>
          <a:ext cx="6666833" cy="605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Conceder jubilaciones, retiros, montepíos y pensiones de gracia, según las leyes, etc.</a:t>
          </a:r>
          <a:endParaRPr lang="en-US" sz="2000" kern="1200" dirty="0"/>
        </a:p>
      </dsp:txBody>
      <dsp:txXfrm>
        <a:off x="0" y="4847411"/>
        <a:ext cx="6666833" cy="60584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82785-7C67-4FD5-9E8E-E15881AC538C}">
      <dsp:nvSpPr>
        <dsp:cNvPr id="0" name=""/>
        <dsp:cNvSpPr/>
      </dsp:nvSpPr>
      <dsp:spPr>
        <a:xfrm>
          <a:off x="0" y="2663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EFE6E9-3EA5-41C4-BDAD-B334240EA060}">
      <dsp:nvSpPr>
        <dsp:cNvPr id="0" name=""/>
        <dsp:cNvSpPr/>
      </dsp:nvSpPr>
      <dsp:spPr>
        <a:xfrm>
          <a:off x="0" y="2663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/>
            <a:t>Ser ciudadano con derecho a sufragio.</a:t>
          </a:r>
          <a:endParaRPr lang="en-US" sz="2800" kern="1200" dirty="0"/>
        </a:p>
      </dsp:txBody>
      <dsp:txXfrm>
        <a:off x="0" y="2663"/>
        <a:ext cx="6666833" cy="1816197"/>
      </dsp:txXfrm>
    </dsp:sp>
    <dsp:sp modelId="{1F5B4CE7-BA0C-4599-9E93-6162B8CED0C7}">
      <dsp:nvSpPr>
        <dsp:cNvPr id="0" name=""/>
        <dsp:cNvSpPr/>
      </dsp:nvSpPr>
      <dsp:spPr>
        <a:xfrm>
          <a:off x="0" y="1818861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3DECF6-6263-44E9-82A9-8C0D84D10C66}">
      <dsp:nvSpPr>
        <dsp:cNvPr id="0" name=""/>
        <dsp:cNvSpPr/>
      </dsp:nvSpPr>
      <dsp:spPr>
        <a:xfrm>
          <a:off x="0" y="1818861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/>
            <a:t>Tener 35 años de edad o más.</a:t>
          </a:r>
          <a:endParaRPr lang="en-US" sz="2800" kern="1200" dirty="0"/>
        </a:p>
      </dsp:txBody>
      <dsp:txXfrm>
        <a:off x="0" y="1818861"/>
        <a:ext cx="6666833" cy="1816197"/>
      </dsp:txXfrm>
    </dsp:sp>
    <dsp:sp modelId="{43A5E2ED-EB92-4A89-85F2-03306759C11F}">
      <dsp:nvSpPr>
        <dsp:cNvPr id="0" name=""/>
        <dsp:cNvSpPr/>
      </dsp:nvSpPr>
      <dsp:spPr>
        <a:xfrm>
          <a:off x="0" y="3635058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B02DEC-0E74-453D-8069-F8F790AC281A}">
      <dsp:nvSpPr>
        <dsp:cNvPr id="0" name=""/>
        <dsp:cNvSpPr/>
      </dsp:nvSpPr>
      <dsp:spPr>
        <a:xfrm>
          <a:off x="0" y="3635058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/>
            <a:t>Haber cursado la educación media o equivalente.</a:t>
          </a:r>
          <a:endParaRPr lang="en-US" sz="2800" kern="1200"/>
        </a:p>
      </dsp:txBody>
      <dsp:txXfrm>
        <a:off x="0" y="3635058"/>
        <a:ext cx="6666833" cy="181619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702312-C579-47C9-AF20-6AF4A4B4093E}">
      <dsp:nvSpPr>
        <dsp:cNvPr id="0" name=""/>
        <dsp:cNvSpPr/>
      </dsp:nvSpPr>
      <dsp:spPr>
        <a:xfrm>
          <a:off x="0" y="665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A13AC0-F1E3-49F6-961F-E050CCEAC6F6}">
      <dsp:nvSpPr>
        <dsp:cNvPr id="0" name=""/>
        <dsp:cNvSpPr/>
      </dsp:nvSpPr>
      <dsp:spPr>
        <a:xfrm>
          <a:off x="0" y="665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i="0" kern="1200" dirty="0"/>
            <a:t>Ocho años. </a:t>
          </a:r>
          <a:endParaRPr lang="en-US" sz="2400" kern="1200" dirty="0"/>
        </a:p>
      </dsp:txBody>
      <dsp:txXfrm>
        <a:off x="0" y="665"/>
        <a:ext cx="6666833" cy="1090517"/>
      </dsp:txXfrm>
    </dsp:sp>
    <dsp:sp modelId="{AF19CC3A-95CC-48CA-AB13-803BA17A47AA}">
      <dsp:nvSpPr>
        <dsp:cNvPr id="0" name=""/>
        <dsp:cNvSpPr/>
      </dsp:nvSpPr>
      <dsp:spPr>
        <a:xfrm>
          <a:off x="0" y="1091183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0F6323-106D-4EF4-B966-6F77BB5D1F2C}">
      <dsp:nvSpPr>
        <dsp:cNvPr id="0" name=""/>
        <dsp:cNvSpPr/>
      </dsp:nvSpPr>
      <dsp:spPr>
        <a:xfrm>
          <a:off x="0" y="1091183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/>
            <a:t>El </a:t>
          </a:r>
          <a:r>
            <a:rPr lang="es-ES" sz="2400" b="0" i="0" kern="1200"/>
            <a:t>Senado se renueva en parcialidades cada cuatro años.</a:t>
          </a:r>
          <a:endParaRPr lang="en-US" sz="2400" kern="1200"/>
        </a:p>
      </dsp:txBody>
      <dsp:txXfrm>
        <a:off x="0" y="1091183"/>
        <a:ext cx="6666833" cy="1090517"/>
      </dsp:txXfrm>
    </dsp:sp>
    <dsp:sp modelId="{46E3E683-BA0B-4A4F-AC21-865BB7B6C2CD}">
      <dsp:nvSpPr>
        <dsp:cNvPr id="0" name=""/>
        <dsp:cNvSpPr/>
      </dsp:nvSpPr>
      <dsp:spPr>
        <a:xfrm>
          <a:off x="0" y="2181701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5E0E5F4-D72C-4A44-972B-981D604304C7}">
      <dsp:nvSpPr>
        <dsp:cNvPr id="0" name=""/>
        <dsp:cNvSpPr/>
      </dsp:nvSpPr>
      <dsp:spPr>
        <a:xfrm>
          <a:off x="0" y="2181701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i="0" kern="1200" dirty="0"/>
            <a:t>Senadores de las regiones impares.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i="0" kern="1200" dirty="0"/>
            <a:t>Senadores de las regiones pares.</a:t>
          </a:r>
          <a:endParaRPr lang="en-US" sz="2400" kern="1200" dirty="0"/>
        </a:p>
      </dsp:txBody>
      <dsp:txXfrm>
        <a:off x="0" y="2181701"/>
        <a:ext cx="6666833" cy="1090517"/>
      </dsp:txXfrm>
    </dsp:sp>
    <dsp:sp modelId="{C2ED98BF-CD7B-407E-9BA9-21942BBBC670}">
      <dsp:nvSpPr>
        <dsp:cNvPr id="0" name=""/>
        <dsp:cNvSpPr/>
      </dsp:nvSpPr>
      <dsp:spPr>
        <a:xfrm>
          <a:off x="0" y="3272218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0E64EB-BE00-4F33-AA26-D8E0F901C152}">
      <dsp:nvSpPr>
        <dsp:cNvPr id="0" name=""/>
        <dsp:cNvSpPr/>
      </dsp:nvSpPr>
      <dsp:spPr>
        <a:xfrm>
          <a:off x="0" y="3272218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i="0" kern="1200"/>
            <a:t>Podrán ser reelegidos sucesivamente en el cargo hasta por un período. </a:t>
          </a:r>
          <a:endParaRPr lang="en-US" sz="2400" kern="1200"/>
        </a:p>
      </dsp:txBody>
      <dsp:txXfrm>
        <a:off x="0" y="3272218"/>
        <a:ext cx="6666833" cy="1090517"/>
      </dsp:txXfrm>
    </dsp:sp>
    <dsp:sp modelId="{F005946D-C0AF-4C59-B285-D5D0740C9344}">
      <dsp:nvSpPr>
        <dsp:cNvPr id="0" name=""/>
        <dsp:cNvSpPr/>
      </dsp:nvSpPr>
      <dsp:spPr>
        <a:xfrm>
          <a:off x="0" y="4362736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931235B-FE0D-470D-ACC7-9BAA4EAAC0AF}">
      <dsp:nvSpPr>
        <dsp:cNvPr id="0" name=""/>
        <dsp:cNvSpPr/>
      </dsp:nvSpPr>
      <dsp:spPr>
        <a:xfrm>
          <a:off x="0" y="4362736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i="0" kern="1200" dirty="0"/>
            <a:t>Un primer período es de ocho años. 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i="0" kern="1200" dirty="0"/>
            <a:t>Si son reelegidos una vez, completan 16 años en el cargo.</a:t>
          </a:r>
          <a:endParaRPr lang="en-US" sz="2400" kern="1200" dirty="0"/>
        </a:p>
      </dsp:txBody>
      <dsp:txXfrm>
        <a:off x="0" y="4362736"/>
        <a:ext cx="6666833" cy="109051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0D3B0A-3942-4B8A-82A2-2CF28EC053E8}">
      <dsp:nvSpPr>
        <dsp:cNvPr id="0" name=""/>
        <dsp:cNvSpPr/>
      </dsp:nvSpPr>
      <dsp:spPr>
        <a:xfrm>
          <a:off x="0" y="665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4ECF18-5C09-446A-A243-2EADF115DDFD}">
      <dsp:nvSpPr>
        <dsp:cNvPr id="0" name=""/>
        <dsp:cNvSpPr/>
      </dsp:nvSpPr>
      <dsp:spPr>
        <a:xfrm>
          <a:off x="0" y="665"/>
          <a:ext cx="6666833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/>
            <a:t>Conocer las acusaciones constitucionales entabladas por la Cámara de Diputados.</a:t>
          </a:r>
          <a:endParaRPr lang="en-US" sz="1800" kern="1200"/>
        </a:p>
      </dsp:txBody>
      <dsp:txXfrm>
        <a:off x="0" y="665"/>
        <a:ext cx="6666833" cy="778941"/>
      </dsp:txXfrm>
    </dsp:sp>
    <dsp:sp modelId="{A3308BA3-7AE8-466F-B48E-4B6E91BB952B}">
      <dsp:nvSpPr>
        <dsp:cNvPr id="0" name=""/>
        <dsp:cNvSpPr/>
      </dsp:nvSpPr>
      <dsp:spPr>
        <a:xfrm>
          <a:off x="0" y="779606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1073936"/>
                <a:satOff val="-3082"/>
                <a:lumOff val="-493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073936"/>
                <a:satOff val="-3082"/>
                <a:lumOff val="-493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073936"/>
                <a:satOff val="-3082"/>
                <a:lumOff val="-493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1073936"/>
              <a:satOff val="-3082"/>
              <a:lumOff val="-493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FF2E231-DF7E-48F3-AA72-CCDD6196BB2A}">
      <dsp:nvSpPr>
        <dsp:cNvPr id="0" name=""/>
        <dsp:cNvSpPr/>
      </dsp:nvSpPr>
      <dsp:spPr>
        <a:xfrm>
          <a:off x="0" y="779606"/>
          <a:ext cx="6666833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Decidir si ha o no lugar la admisión de acciones judiciales que se pretenda iniciar en contra de algún Ministro de Estado. </a:t>
          </a:r>
          <a:endParaRPr lang="en-US" sz="1800" kern="1200" dirty="0"/>
        </a:p>
      </dsp:txBody>
      <dsp:txXfrm>
        <a:off x="0" y="779606"/>
        <a:ext cx="6666833" cy="778941"/>
      </dsp:txXfrm>
    </dsp:sp>
    <dsp:sp modelId="{63F0B039-024D-4226-B72C-D96B0335B7A1}">
      <dsp:nvSpPr>
        <dsp:cNvPr id="0" name=""/>
        <dsp:cNvSpPr/>
      </dsp:nvSpPr>
      <dsp:spPr>
        <a:xfrm>
          <a:off x="0" y="1558548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849C3B-E8B6-4DF9-8ED2-D2E468112592}">
      <dsp:nvSpPr>
        <dsp:cNvPr id="0" name=""/>
        <dsp:cNvSpPr/>
      </dsp:nvSpPr>
      <dsp:spPr>
        <a:xfrm>
          <a:off x="0" y="1558548"/>
          <a:ext cx="6666833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/>
            <a:t>Otorgar la rehabilitación de la ciudadanía. </a:t>
          </a:r>
          <a:endParaRPr lang="en-US" sz="1800" kern="1200"/>
        </a:p>
      </dsp:txBody>
      <dsp:txXfrm>
        <a:off x="0" y="1558548"/>
        <a:ext cx="6666833" cy="778941"/>
      </dsp:txXfrm>
    </dsp:sp>
    <dsp:sp modelId="{297BC599-1CD3-4E0E-A73C-EB64F07FF2F8}">
      <dsp:nvSpPr>
        <dsp:cNvPr id="0" name=""/>
        <dsp:cNvSpPr/>
      </dsp:nvSpPr>
      <dsp:spPr>
        <a:xfrm>
          <a:off x="0" y="2337489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5104473-C0CB-4453-9F72-BC86D9D11E79}">
      <dsp:nvSpPr>
        <dsp:cNvPr id="0" name=""/>
        <dsp:cNvSpPr/>
      </dsp:nvSpPr>
      <dsp:spPr>
        <a:xfrm>
          <a:off x="0" y="2337489"/>
          <a:ext cx="6666833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/>
            <a:t>Otorgar su acuerdo para que el Presidente de la República pueda ausentarse del país por más de 30 días. </a:t>
          </a:r>
          <a:endParaRPr lang="en-US" sz="1800" kern="1200"/>
        </a:p>
      </dsp:txBody>
      <dsp:txXfrm>
        <a:off x="0" y="2337489"/>
        <a:ext cx="6666833" cy="778941"/>
      </dsp:txXfrm>
    </dsp:sp>
    <dsp:sp modelId="{59D29F6F-07AF-4BD3-A3F0-D29F8283B75A}">
      <dsp:nvSpPr>
        <dsp:cNvPr id="0" name=""/>
        <dsp:cNvSpPr/>
      </dsp:nvSpPr>
      <dsp:spPr>
        <a:xfrm>
          <a:off x="0" y="3116430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4295743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3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3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CCF3E5-C42D-4AFD-B2FB-D309138CFDC0}">
      <dsp:nvSpPr>
        <dsp:cNvPr id="0" name=""/>
        <dsp:cNvSpPr/>
      </dsp:nvSpPr>
      <dsp:spPr>
        <a:xfrm>
          <a:off x="0" y="3116430"/>
          <a:ext cx="6666833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Declarar la inhabilidad del Presidente de la República o del Presidente electo (impedimento físico o mental), oído el TC. </a:t>
          </a:r>
          <a:endParaRPr lang="en-US" sz="1800" kern="1200" dirty="0"/>
        </a:p>
      </dsp:txBody>
      <dsp:txXfrm>
        <a:off x="0" y="3116430"/>
        <a:ext cx="6666833" cy="778941"/>
      </dsp:txXfrm>
    </dsp:sp>
    <dsp:sp modelId="{8237F963-C584-47D7-B327-9F387C6576D1}">
      <dsp:nvSpPr>
        <dsp:cNvPr id="0" name=""/>
        <dsp:cNvSpPr/>
      </dsp:nvSpPr>
      <dsp:spPr>
        <a:xfrm>
          <a:off x="0" y="3895371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5369678"/>
                <a:satOff val="-15411"/>
                <a:lumOff val="-2467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5369678"/>
                <a:satOff val="-15411"/>
                <a:lumOff val="-2467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5369678"/>
                <a:satOff val="-15411"/>
                <a:lumOff val="-2467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5369678"/>
              <a:satOff val="-15411"/>
              <a:lumOff val="-2467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CFAAAE-6374-476C-B56A-929E87F29B05}">
      <dsp:nvSpPr>
        <dsp:cNvPr id="0" name=""/>
        <dsp:cNvSpPr/>
      </dsp:nvSpPr>
      <dsp:spPr>
        <a:xfrm>
          <a:off x="0" y="3895371"/>
          <a:ext cx="6666833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Aprobar la declaración inconstitucionalidad del TC de organizaciones o partidos políticos, cuando afecta al Presidente de la República o al Presidente electo. </a:t>
          </a:r>
          <a:endParaRPr lang="en-US" sz="1800" kern="1200" dirty="0"/>
        </a:p>
      </dsp:txBody>
      <dsp:txXfrm>
        <a:off x="0" y="3895371"/>
        <a:ext cx="6666833" cy="778941"/>
      </dsp:txXfrm>
    </dsp:sp>
    <dsp:sp modelId="{0356DC14-5043-443D-9FB0-947B7186784A}">
      <dsp:nvSpPr>
        <dsp:cNvPr id="0" name=""/>
        <dsp:cNvSpPr/>
      </dsp:nvSpPr>
      <dsp:spPr>
        <a:xfrm>
          <a:off x="0" y="4674313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4AAB03-6B89-4F97-A28F-B8B17F1B1807}">
      <dsp:nvSpPr>
        <dsp:cNvPr id="0" name=""/>
        <dsp:cNvSpPr/>
      </dsp:nvSpPr>
      <dsp:spPr>
        <a:xfrm>
          <a:off x="0" y="4674313"/>
          <a:ext cx="6666833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/>
            <a:t>Aprobar la designación de los ministros y fiscales judiciales de la Corte Suprema y del Fiscal Nacional del Ministerio Público.</a:t>
          </a:r>
          <a:endParaRPr lang="en-US" sz="1800" kern="1200"/>
        </a:p>
      </dsp:txBody>
      <dsp:txXfrm>
        <a:off x="0" y="4674313"/>
        <a:ext cx="6666833" cy="77894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0FB8B1-AEE9-4222-AC5A-993CD057AF0D}">
      <dsp:nvSpPr>
        <dsp:cNvPr id="0" name=""/>
        <dsp:cNvSpPr/>
      </dsp:nvSpPr>
      <dsp:spPr>
        <a:xfrm>
          <a:off x="0" y="84604"/>
          <a:ext cx="6666833" cy="127149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/>
            <a:t>Ser ciudadano con derecho a sufragio.</a:t>
          </a:r>
          <a:endParaRPr lang="en-US" sz="2300" kern="1200"/>
        </a:p>
      </dsp:txBody>
      <dsp:txXfrm>
        <a:off x="62069" y="146673"/>
        <a:ext cx="6542695" cy="1147359"/>
      </dsp:txXfrm>
    </dsp:sp>
    <dsp:sp modelId="{7F6BDDE7-1C37-4092-B2B1-C37B23783DDC}">
      <dsp:nvSpPr>
        <dsp:cNvPr id="0" name=""/>
        <dsp:cNvSpPr/>
      </dsp:nvSpPr>
      <dsp:spPr>
        <a:xfrm>
          <a:off x="0" y="1422342"/>
          <a:ext cx="6666833" cy="1271497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/>
            <a:t>Tener 21 años de edad.</a:t>
          </a:r>
          <a:endParaRPr lang="en-US" sz="2300" kern="1200"/>
        </a:p>
      </dsp:txBody>
      <dsp:txXfrm>
        <a:off x="62069" y="1484411"/>
        <a:ext cx="6542695" cy="1147359"/>
      </dsp:txXfrm>
    </dsp:sp>
    <dsp:sp modelId="{A59F1C31-32CD-4AC6-8359-E35B3796EF9D}">
      <dsp:nvSpPr>
        <dsp:cNvPr id="0" name=""/>
        <dsp:cNvSpPr/>
      </dsp:nvSpPr>
      <dsp:spPr>
        <a:xfrm>
          <a:off x="0" y="2760080"/>
          <a:ext cx="6666833" cy="1271497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/>
            <a:t>Haber cursado la educación media o equivalente.</a:t>
          </a:r>
          <a:endParaRPr lang="en-US" sz="2300" kern="1200"/>
        </a:p>
      </dsp:txBody>
      <dsp:txXfrm>
        <a:off x="62069" y="2822149"/>
        <a:ext cx="6542695" cy="1147359"/>
      </dsp:txXfrm>
    </dsp:sp>
    <dsp:sp modelId="{C827B331-9479-442B-97F9-C170FB70DE55}">
      <dsp:nvSpPr>
        <dsp:cNvPr id="0" name=""/>
        <dsp:cNvSpPr/>
      </dsp:nvSpPr>
      <dsp:spPr>
        <a:xfrm>
          <a:off x="0" y="4097817"/>
          <a:ext cx="6666833" cy="1271497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/>
            <a:t>Residir en la región a que pertenece el distrito al menos por dos años, contados hacia atrás desde el día de la elección.</a:t>
          </a:r>
          <a:endParaRPr lang="en-US" sz="2300" kern="1200"/>
        </a:p>
      </dsp:txBody>
      <dsp:txXfrm>
        <a:off x="62069" y="4159886"/>
        <a:ext cx="6542695" cy="114735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B96304-3B36-4C3B-86B7-23ACB3962867}">
      <dsp:nvSpPr>
        <dsp:cNvPr id="0" name=""/>
        <dsp:cNvSpPr/>
      </dsp:nvSpPr>
      <dsp:spPr>
        <a:xfrm>
          <a:off x="0" y="665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1079FC-402E-439B-A4AF-AE2DD2F5DF36}">
      <dsp:nvSpPr>
        <dsp:cNvPr id="0" name=""/>
        <dsp:cNvSpPr/>
      </dsp:nvSpPr>
      <dsp:spPr>
        <a:xfrm>
          <a:off x="0" y="665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/>
            <a:t>C</a:t>
          </a:r>
          <a:r>
            <a:rPr lang="es-ES" sz="3000" b="0" i="0" kern="1200"/>
            <a:t>uatro años. </a:t>
          </a:r>
          <a:endParaRPr lang="en-US" sz="3000" kern="1200"/>
        </a:p>
      </dsp:txBody>
      <dsp:txXfrm>
        <a:off x="0" y="665"/>
        <a:ext cx="6666833" cy="1090517"/>
      </dsp:txXfrm>
    </dsp:sp>
    <dsp:sp modelId="{05499605-2815-4421-BC1B-185C55322EEC}">
      <dsp:nvSpPr>
        <dsp:cNvPr id="0" name=""/>
        <dsp:cNvSpPr/>
      </dsp:nvSpPr>
      <dsp:spPr>
        <a:xfrm>
          <a:off x="0" y="1091183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417CD1-FA6F-4752-A08D-C5F5AE156DC2}">
      <dsp:nvSpPr>
        <dsp:cNvPr id="0" name=""/>
        <dsp:cNvSpPr/>
      </dsp:nvSpPr>
      <dsp:spPr>
        <a:xfrm>
          <a:off x="0" y="1091183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b="0" i="0" kern="1200"/>
            <a:t>En cada elección la Cámara se renueva en su totalidad. </a:t>
          </a:r>
          <a:endParaRPr lang="en-US" sz="3000" kern="1200"/>
        </a:p>
      </dsp:txBody>
      <dsp:txXfrm>
        <a:off x="0" y="1091183"/>
        <a:ext cx="6666833" cy="1090517"/>
      </dsp:txXfrm>
    </dsp:sp>
    <dsp:sp modelId="{683F0261-B075-4F8C-8C36-81650DFFA1F1}">
      <dsp:nvSpPr>
        <dsp:cNvPr id="0" name=""/>
        <dsp:cNvSpPr/>
      </dsp:nvSpPr>
      <dsp:spPr>
        <a:xfrm>
          <a:off x="0" y="2181701"/>
          <a:ext cx="666683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0614B45-8DD8-4E5C-A05C-DC746E7EC594}">
      <dsp:nvSpPr>
        <dsp:cNvPr id="0" name=""/>
        <dsp:cNvSpPr/>
      </dsp:nvSpPr>
      <dsp:spPr>
        <a:xfrm>
          <a:off x="0" y="2181701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b="0" i="0" kern="1200"/>
            <a:t>Podrán ser reelegidos sucesivamente en el cargo hasta por dos períodos. </a:t>
          </a:r>
          <a:endParaRPr lang="en-US" sz="3000" kern="1200"/>
        </a:p>
      </dsp:txBody>
      <dsp:txXfrm>
        <a:off x="0" y="2181701"/>
        <a:ext cx="6666833" cy="1090517"/>
      </dsp:txXfrm>
    </dsp:sp>
    <dsp:sp modelId="{78221AE0-92E7-4BCE-B584-642DB1EA6C10}">
      <dsp:nvSpPr>
        <dsp:cNvPr id="0" name=""/>
        <dsp:cNvSpPr/>
      </dsp:nvSpPr>
      <dsp:spPr>
        <a:xfrm>
          <a:off x="0" y="3272218"/>
          <a:ext cx="666683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926F7E-B409-4D48-A056-EF2DFE61BDE9}">
      <dsp:nvSpPr>
        <dsp:cNvPr id="0" name=""/>
        <dsp:cNvSpPr/>
      </dsp:nvSpPr>
      <dsp:spPr>
        <a:xfrm>
          <a:off x="0" y="3272218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b="0" i="0" kern="1200"/>
            <a:t>Pueden ser reelegidos en otras dos ocasiones. </a:t>
          </a:r>
          <a:endParaRPr lang="en-US" sz="3000" kern="1200"/>
        </a:p>
      </dsp:txBody>
      <dsp:txXfrm>
        <a:off x="0" y="3272218"/>
        <a:ext cx="6666833" cy="1090517"/>
      </dsp:txXfrm>
    </dsp:sp>
    <dsp:sp modelId="{EE1E78DE-451F-4286-AD48-66CC7960AE72}">
      <dsp:nvSpPr>
        <dsp:cNvPr id="0" name=""/>
        <dsp:cNvSpPr/>
      </dsp:nvSpPr>
      <dsp:spPr>
        <a:xfrm>
          <a:off x="0" y="4362736"/>
          <a:ext cx="6666833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D5405FA-E1A0-46B8-A636-EF909CDD5734}">
      <dsp:nvSpPr>
        <dsp:cNvPr id="0" name=""/>
        <dsp:cNvSpPr/>
      </dsp:nvSpPr>
      <dsp:spPr>
        <a:xfrm>
          <a:off x="0" y="4362736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b="0" i="0" kern="1200"/>
            <a:t>Si fuesen reelegidos podrían estar un máximo de 12 años en el cargo.</a:t>
          </a:r>
          <a:endParaRPr lang="en-US" sz="3000" kern="1200"/>
        </a:p>
      </dsp:txBody>
      <dsp:txXfrm>
        <a:off x="0" y="4362736"/>
        <a:ext cx="6666833" cy="109051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5D294-3AD5-44E2-81B8-FC60A9E1B2E7}">
      <dsp:nvSpPr>
        <dsp:cNvPr id="0" name=""/>
        <dsp:cNvSpPr/>
      </dsp:nvSpPr>
      <dsp:spPr>
        <a:xfrm>
          <a:off x="1283" y="421614"/>
          <a:ext cx="5006206" cy="350810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0" i="0" kern="1200" dirty="0"/>
            <a:t>Fiscalizar los actos del Gobierno. 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0" i="0" kern="1200" dirty="0"/>
            <a:t>Para ejercer esta atribución la Cámara puede:</a:t>
          </a:r>
          <a:br>
            <a:rPr lang="es-ES" sz="1800" b="0" i="0" kern="1200" dirty="0"/>
          </a:br>
          <a:endParaRPr lang="en-US" sz="1800" kern="1200" dirty="0"/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b="0" i="0" kern="1200"/>
            <a:t>Adoptar acuerdos o sugerir observaciones al Presidente de la República por medio del Ministro que corresponda.</a:t>
          </a:r>
          <a:endParaRPr lang="en-US" sz="1800" kern="1200"/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b="0" i="0" kern="1200" dirty="0"/>
            <a:t>Citar a un Ministro para formularle preguntas vinculadas al ejercicio de su cargo.</a:t>
          </a:r>
          <a:endParaRPr lang="en-US" sz="1800" kern="1200" dirty="0"/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b="0" i="0" kern="1200"/>
            <a:t>Crear comisiones investigadoras con el fin de reunir informaciones relativas a determinados actos del Gobierno. </a:t>
          </a:r>
          <a:endParaRPr lang="en-US" sz="1800" kern="1200"/>
        </a:p>
      </dsp:txBody>
      <dsp:txXfrm>
        <a:off x="1283" y="421614"/>
        <a:ext cx="5006206" cy="3508108"/>
      </dsp:txXfrm>
    </dsp:sp>
    <dsp:sp modelId="{BD7606F2-06C8-40CC-BFF6-18AC19FEEE45}">
      <dsp:nvSpPr>
        <dsp:cNvPr id="0" name=""/>
        <dsp:cNvSpPr/>
      </dsp:nvSpPr>
      <dsp:spPr>
        <a:xfrm>
          <a:off x="5508110" y="673807"/>
          <a:ext cx="5006206" cy="300372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i="0" kern="1200" dirty="0"/>
            <a:t>Declarar si han o no lugar las acusaciones constitucionales a determinadas autoridades:</a:t>
          </a:r>
        </a:p>
        <a:p>
          <a:pPr marL="0"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700" b="0" i="0" kern="1200" dirty="0"/>
        </a:p>
        <a:p>
          <a:pPr marL="179388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i="0" kern="1200" dirty="0"/>
            <a:t>Presidente de la República.</a:t>
          </a:r>
        </a:p>
        <a:p>
          <a:pPr marL="179388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i="0" kern="1200" dirty="0"/>
            <a:t>Ministros de Estado.</a:t>
          </a:r>
        </a:p>
        <a:p>
          <a:pPr marL="179388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i="0" kern="1200" dirty="0"/>
            <a:t>Magistrados Tribunales Superiores de Justicia.</a:t>
          </a:r>
        </a:p>
        <a:p>
          <a:pPr marL="179388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i="0" kern="1200" dirty="0"/>
            <a:t>Contralor General República.</a:t>
          </a:r>
        </a:p>
        <a:p>
          <a:pPr marL="179388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i="0" kern="1200" dirty="0"/>
            <a:t>Generales o Almirantes de las FF.AA.</a:t>
          </a:r>
        </a:p>
        <a:p>
          <a:pPr marL="179388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0" i="0" kern="1200" dirty="0"/>
            <a:t>Intendentes y Gobernadores.</a:t>
          </a:r>
          <a:endParaRPr lang="en-US" sz="1700" kern="1200" dirty="0"/>
        </a:p>
      </dsp:txBody>
      <dsp:txXfrm>
        <a:off x="5508110" y="673807"/>
        <a:ext cx="5006206" cy="300372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16DEBA-E172-4EAA-BEF6-C76D77BAFBBD}">
      <dsp:nvSpPr>
        <dsp:cNvPr id="0" name=""/>
        <dsp:cNvSpPr/>
      </dsp:nvSpPr>
      <dsp:spPr>
        <a:xfrm>
          <a:off x="732083" y="485"/>
          <a:ext cx="2532923" cy="1266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/>
            <a:t>Ciudadanos, quienes han cumplido 18 años de edad y no han sido condenados a una pena aflictiva (superior a 3 años y un día de presidio).</a:t>
          </a:r>
          <a:endParaRPr lang="en-US" sz="1500" kern="1200" dirty="0"/>
        </a:p>
      </dsp:txBody>
      <dsp:txXfrm>
        <a:off x="769176" y="37578"/>
        <a:ext cx="2458737" cy="1192275"/>
      </dsp:txXfrm>
    </dsp:sp>
    <dsp:sp modelId="{793EC128-1547-40FF-B619-9DC8FE5E449D}">
      <dsp:nvSpPr>
        <dsp:cNvPr id="0" name=""/>
        <dsp:cNvSpPr/>
      </dsp:nvSpPr>
      <dsp:spPr>
        <a:xfrm>
          <a:off x="732083" y="1456916"/>
          <a:ext cx="2532923" cy="1266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/>
            <a:t>El sufragio será personal, igualitario y secreto. </a:t>
          </a:r>
          <a:endParaRPr lang="en-US" sz="1500" kern="1200"/>
        </a:p>
      </dsp:txBody>
      <dsp:txXfrm>
        <a:off x="769176" y="1494009"/>
        <a:ext cx="2458737" cy="1192275"/>
      </dsp:txXfrm>
    </dsp:sp>
    <dsp:sp modelId="{93B5EFD6-3C9A-44A9-ABF2-8AF9DAA57D5A}">
      <dsp:nvSpPr>
        <dsp:cNvPr id="0" name=""/>
        <dsp:cNvSpPr/>
      </dsp:nvSpPr>
      <dsp:spPr>
        <a:xfrm>
          <a:off x="732083" y="2913347"/>
          <a:ext cx="2532923" cy="1266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/>
            <a:t>El derecho a votar queda suspendido por:</a:t>
          </a:r>
          <a:endParaRPr lang="en-US" sz="1500" kern="1200"/>
        </a:p>
      </dsp:txBody>
      <dsp:txXfrm>
        <a:off x="769176" y="2950440"/>
        <a:ext cx="2458737" cy="1192275"/>
      </dsp:txXfrm>
    </dsp:sp>
    <dsp:sp modelId="{AF438E9A-CE2B-4876-903C-71A9272E3BAB}">
      <dsp:nvSpPr>
        <dsp:cNvPr id="0" name=""/>
        <dsp:cNvSpPr/>
      </dsp:nvSpPr>
      <dsp:spPr>
        <a:xfrm rot="17692822">
          <a:off x="2567515" y="2436347"/>
          <a:ext cx="2408151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2408151" y="1790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711387" y="2394051"/>
        <a:ext cx="120407" cy="120407"/>
      </dsp:txXfrm>
    </dsp:sp>
    <dsp:sp modelId="{17666F73-28AB-4EFB-AA3C-EF053F8B3ED8}">
      <dsp:nvSpPr>
        <dsp:cNvPr id="0" name=""/>
        <dsp:cNvSpPr/>
      </dsp:nvSpPr>
      <dsp:spPr>
        <a:xfrm>
          <a:off x="4278176" y="728701"/>
          <a:ext cx="2532923" cy="1266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 dirty="0"/>
            <a:t>Interdicción en caso de demencia.</a:t>
          </a:r>
          <a:endParaRPr lang="en-US" sz="1500" kern="1200" dirty="0"/>
        </a:p>
      </dsp:txBody>
      <dsp:txXfrm>
        <a:off x="4315269" y="765794"/>
        <a:ext cx="2458737" cy="1192275"/>
      </dsp:txXfrm>
    </dsp:sp>
    <dsp:sp modelId="{EC70A336-0D7D-4761-9043-D1CD67049A12}">
      <dsp:nvSpPr>
        <dsp:cNvPr id="0" name=""/>
        <dsp:cNvSpPr/>
      </dsp:nvSpPr>
      <dsp:spPr>
        <a:xfrm rot="19457599">
          <a:off x="3147730" y="3164562"/>
          <a:ext cx="1247721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247721" y="1790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40398" y="3151277"/>
        <a:ext cx="62386" cy="62386"/>
      </dsp:txXfrm>
    </dsp:sp>
    <dsp:sp modelId="{4FD94B07-FB9B-43EA-84E4-CC3E72677E2B}">
      <dsp:nvSpPr>
        <dsp:cNvPr id="0" name=""/>
        <dsp:cNvSpPr/>
      </dsp:nvSpPr>
      <dsp:spPr>
        <a:xfrm>
          <a:off x="4278176" y="2185131"/>
          <a:ext cx="2532923" cy="1266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/>
            <a:t>Por hallarse acusado por delito que merezca pena aflictiva</a:t>
          </a:r>
          <a:endParaRPr lang="en-US" sz="1500" kern="1200"/>
        </a:p>
      </dsp:txBody>
      <dsp:txXfrm>
        <a:off x="4315269" y="2222224"/>
        <a:ext cx="2458737" cy="1192275"/>
      </dsp:txXfrm>
    </dsp:sp>
    <dsp:sp modelId="{1B30B7C3-352B-4F63-9247-ED7D41D9BBE4}">
      <dsp:nvSpPr>
        <dsp:cNvPr id="0" name=""/>
        <dsp:cNvSpPr/>
      </dsp:nvSpPr>
      <dsp:spPr>
        <a:xfrm rot="2142401">
          <a:off x="3147730" y="3892778"/>
          <a:ext cx="1247721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247721" y="1790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40398" y="3879492"/>
        <a:ext cx="62386" cy="62386"/>
      </dsp:txXfrm>
    </dsp:sp>
    <dsp:sp modelId="{0EAF4B40-48F8-4BF8-97B3-D14BEAE60B95}">
      <dsp:nvSpPr>
        <dsp:cNvPr id="0" name=""/>
        <dsp:cNvSpPr/>
      </dsp:nvSpPr>
      <dsp:spPr>
        <a:xfrm>
          <a:off x="4278176" y="3641562"/>
          <a:ext cx="2532923" cy="1266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/>
            <a:t>Por delito por terrorismo.</a:t>
          </a:r>
          <a:endParaRPr lang="en-US" sz="1500" kern="1200"/>
        </a:p>
      </dsp:txBody>
      <dsp:txXfrm>
        <a:off x="4315269" y="3678655"/>
        <a:ext cx="2458737" cy="1192275"/>
      </dsp:txXfrm>
    </dsp:sp>
    <dsp:sp modelId="{D96ABBF6-B4FB-49FC-8EB5-B65A3E6605D0}">
      <dsp:nvSpPr>
        <dsp:cNvPr id="0" name=""/>
        <dsp:cNvSpPr/>
      </dsp:nvSpPr>
      <dsp:spPr>
        <a:xfrm rot="3907178">
          <a:off x="2567515" y="4620993"/>
          <a:ext cx="2408151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2408151" y="1790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711387" y="4578697"/>
        <a:ext cx="120407" cy="120407"/>
      </dsp:txXfrm>
    </dsp:sp>
    <dsp:sp modelId="{0F906268-49A2-4A32-8D5C-839C5993F0DC}">
      <dsp:nvSpPr>
        <dsp:cNvPr id="0" name=""/>
        <dsp:cNvSpPr/>
      </dsp:nvSpPr>
      <dsp:spPr>
        <a:xfrm>
          <a:off x="4278176" y="5097993"/>
          <a:ext cx="2532923" cy="12664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500" kern="1200"/>
            <a:t>Por sanción del Tribunal Constitucional .  </a:t>
          </a:r>
          <a:endParaRPr lang="en-US" sz="1500" kern="1200"/>
        </a:p>
      </dsp:txBody>
      <dsp:txXfrm>
        <a:off x="4315269" y="5135086"/>
        <a:ext cx="2458737" cy="1192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5DD8AE-4045-26BC-C518-C444FE3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ED6C094-D0A4-F533-CB4B-79694BF0AE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D85C31-5769-4778-AE14-0EF2A5A8C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0EFF40-75F7-6AEB-6FBD-1D0517538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17579F-7154-EC00-0AD7-6F22892CC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4026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F06DC7-1167-213D-4EDF-E048CBDB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897DBD7-71C7-9056-700B-2021976A1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E4D332-493B-47E2-3175-FDA2DEE78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6D4920-4B96-BE4D-C09C-8893FB911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BA0633-874E-04C4-1F0E-DA1321D4C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033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68395D-6EED-3F27-2A7A-8C58AB315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BABC4BE-FC4C-8DAC-8BD0-06030DB104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2C12BB-8019-41C2-E031-DC6FDCA4C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6F3A4A-FE39-141A-DBD2-0D82D3533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67E1B2B-B683-3E1F-0F0E-4D3BF1E94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92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3D0AD3-C347-E5FD-AE5F-C38ECD9DF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EA785A-2FF7-CBFA-EE6D-00CF4CF1CA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18804D9-A8A1-4DE3-60EF-4275BD8215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D3EE5A7-D895-A9E8-3E37-E72A54435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ABB58B5-AF72-5595-9118-FDF3F96CE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17AE41-5DDC-DCE0-408B-00FD6B0CD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669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52D65B-D0D2-7CAF-C070-4E4EEA502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E98EFC4-7B07-B4FD-FDCC-B0332175F0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82B2940-6D1D-CB56-2EA7-08487014FC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9BB790B-8A59-FE52-DCC1-50251866BC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BB3C224-43F9-54AD-BE48-574AEA49FF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EB43005-41B0-A160-B043-2B4252834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7B3F1EA-589C-0572-754F-B216918AC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01F2D8F-3B2B-10E7-8724-812EEAF92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5919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5D17A7-08D9-0523-4345-7E1EF7660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28704BA-C2D0-27D3-7247-C2F760F7C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9A6C54C-4EF5-49EF-838E-C447647F6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CBB02EC-7527-638C-B603-66652D1D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483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57A5D43-A4B9-1765-AC98-B7F649B39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C77805A-CFAE-7485-6096-231ABD25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B08D2B6-185A-FE65-5ACF-BED54B2A0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8393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3ED5F4-B9F8-15FD-B878-63F393529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37317D-2125-DE56-2241-DB59F7A19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4D74A9-A04B-9F38-1709-625E01E363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A8358E0-9DCC-DF9D-6FAA-674C0A49D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FD709F3-CBD9-6747-4D23-481097FA9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4525727-D4E5-3DCC-58A4-839D52B41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212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4FAEB0-DDE6-BAEB-91E1-0E05D7F58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E6974E2-BB4C-A23C-370A-B641251FC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9ADBEDC-FFBB-2454-6EFB-2C19A9167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71256E-FE21-AA9B-0003-5FD44F357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5605E8-3B71-4FE2-1240-D327883E7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33C019-5E54-056D-6E47-A0705DAB8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7140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CA7398-91A7-DB30-CAE9-68B4648E2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7444948-46C8-FC3E-8C84-E288710596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74BE20-9EE2-6857-D84A-14BAAAFE7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66A815-4657-2AD6-DAD0-EC9A59CA6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33B57D-A995-3FE8-2163-C2FFF8A57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1919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2DE2A94-3B2E-3025-2790-1FA01409F9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1A6BDB4-0300-26A0-6174-8E237C993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CE25A6-9010-3B47-AB92-2F413F9EE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6524A64-6F0B-E154-4529-67B26EB23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C34E6D-8B50-45C0-6250-E7B795E90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241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BDD23B2-7DB3-B59B-AE96-E721151C8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4B8FD86-BDFF-46F0-7939-C2819FCA3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0BA116-ABF2-C0E8-F81D-8D25CFB8D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E4A809-3F81-4B38-BBCC-612FDC72BBD7}" type="datetimeFigureOut">
              <a:rPr lang="es-CL" smtClean="0"/>
              <a:t>27-05-2025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345D20-7A1B-D203-E35A-B66C2C0EFC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C45184-33FE-719B-641E-6DFDE1A285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224BC8-8733-4187-AC93-C9796487BB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57514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cn.cl/leychile/navegar?idNorma=1107657" TargetMode="External"/><Relationship Id="rId2" Type="http://schemas.openxmlformats.org/officeDocument/2006/relationships/hyperlink" Target="https://www.bcn.cl/portal/leyfaci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hyperlink" Target="https://www.df.cl/economia-y-politica/actualidad/la-derecha-tendra-el-50-del-senado-y-el-pc-vuelve-al-hemicicl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FCD3756-015F-18A8-D5C7-00277450D3E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t="11677" b="4053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F749D6C-8583-368B-47A1-E47EFF3A21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1065862"/>
            <a:ext cx="6052955" cy="47262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br>
              <a:rPr lang="en-US" sz="6200" b="1" cap="all" dirty="0">
                <a:ln w="22225">
                  <a:solidFill>
                    <a:srgbClr val="FFFFFF"/>
                  </a:solidFill>
                </a:ln>
                <a:noFill/>
              </a:rPr>
            </a:br>
            <a:r>
              <a:rPr lang="en-US" sz="6200" b="1" cap="all" dirty="0" err="1">
                <a:ln w="22225">
                  <a:solidFill>
                    <a:srgbClr val="FFFFFF"/>
                  </a:solidFill>
                </a:ln>
                <a:noFill/>
              </a:rPr>
              <a:t>elecciones</a:t>
            </a:r>
            <a:r>
              <a:rPr lang="en-US" sz="6200" b="1" cap="all" dirty="0">
                <a:ln w="22225">
                  <a:solidFill>
                    <a:srgbClr val="FFFFFF"/>
                  </a:solidFill>
                </a:ln>
                <a:noFill/>
              </a:rPr>
              <a:t> </a:t>
            </a:r>
            <a:r>
              <a:rPr lang="en-US" sz="6200" b="1" cap="all" dirty="0" err="1">
                <a:ln w="22225">
                  <a:solidFill>
                    <a:srgbClr val="FFFFFF"/>
                  </a:solidFill>
                </a:ln>
                <a:noFill/>
              </a:rPr>
              <a:t>en</a:t>
            </a:r>
            <a:r>
              <a:rPr lang="en-US" sz="6200" b="1" cap="all" dirty="0">
                <a:ln w="22225">
                  <a:solidFill>
                    <a:srgbClr val="FFFFFF"/>
                  </a:solidFill>
                </a:ln>
                <a:noFill/>
              </a:rPr>
              <a:t> </a:t>
            </a:r>
            <a:r>
              <a:rPr lang="en-US" sz="6200" b="1" cap="all" dirty="0" err="1">
                <a:ln w="22225">
                  <a:solidFill>
                    <a:srgbClr val="FFFFFF"/>
                  </a:solidFill>
                </a:ln>
                <a:noFill/>
              </a:rPr>
              <a:t>chile</a:t>
            </a:r>
            <a:r>
              <a:rPr lang="en-US" sz="6200" b="1" cap="all" dirty="0">
                <a:ln w="22225">
                  <a:solidFill>
                    <a:srgbClr val="FFFFFF"/>
                  </a:solidFill>
                </a:ln>
                <a:noFill/>
              </a:rPr>
              <a:t> , 2025.</a:t>
            </a:r>
            <a:br>
              <a:rPr lang="en-US" sz="6200" b="1" dirty="0">
                <a:ln w="22225">
                  <a:solidFill>
                    <a:srgbClr val="FFFFFF"/>
                  </a:solidFill>
                </a:ln>
                <a:noFill/>
              </a:rPr>
            </a:br>
            <a:endParaRPr lang="en-US" sz="6200" b="1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2899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ítulo 2">
            <a:extLst>
              <a:ext uri="{FF2B5EF4-FFF2-40B4-BE49-F238E27FC236}">
                <a16:creationId xmlns:a16="http://schemas.microsoft.com/office/drawing/2014/main" id="{3AAB3D26-F322-CE98-63B0-D6B622D91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34641" y="1065862"/>
            <a:ext cx="3860002" cy="47262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PC B. RAMÍREZ T.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Mayo, 2025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8881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FC6358C-1D96-9BF7-AB27-522BCB6C9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 b="1">
                <a:solidFill>
                  <a:srgbClr val="FFFFFF"/>
                </a:solidFill>
              </a:rPr>
              <a:t>¿Qué son las elecciones primarias?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36143327-3F71-5D77-3CA3-A0BFD0AF2D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71148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2602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55E1AF-9ED7-1479-8165-5EB5F7546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s-ES" sz="3700" b="1">
                <a:solidFill>
                  <a:srgbClr val="FFFFFF"/>
                </a:solidFill>
              </a:rPr>
              <a:t>¿Es obligatorio para los partidos las  primarias?</a:t>
            </a:r>
            <a:br>
              <a:rPr lang="es-ES" sz="3700" b="1">
                <a:solidFill>
                  <a:srgbClr val="FFFFFF"/>
                </a:solidFill>
              </a:rPr>
            </a:br>
            <a:br>
              <a:rPr lang="es-ES" sz="3700" b="1">
                <a:solidFill>
                  <a:srgbClr val="FFFFFF"/>
                </a:solidFill>
              </a:rPr>
            </a:br>
            <a:endParaRPr lang="es-CL" sz="3700" b="1">
              <a:solidFill>
                <a:srgbClr val="FFFFFF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A0C88D1-0E05-6E95-94E7-6A42983C3A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2600" dirty="0"/>
              <a:t>No.</a:t>
            </a:r>
          </a:p>
          <a:p>
            <a:pPr marL="0" indent="0" algn="just">
              <a:buNone/>
            </a:pPr>
            <a:endParaRPr lang="es-ES" sz="2600" dirty="0"/>
          </a:p>
          <a:p>
            <a:pPr algn="just"/>
            <a:r>
              <a:rPr lang="es-ES" sz="2600" dirty="0"/>
              <a:t>Son para definir sus candidatos, pero no están obligados a hacerlas.</a:t>
            </a:r>
          </a:p>
          <a:p>
            <a:pPr algn="just"/>
            <a:endParaRPr lang="es-ES" sz="2600" dirty="0"/>
          </a:p>
          <a:p>
            <a:pPr algn="just"/>
            <a:r>
              <a:rPr lang="es-ES" sz="2600" dirty="0"/>
              <a:t>Acordado un pacto electoral, se deberá inscribir las candidaturas en SERVEL, quien resuelve su aceptación. </a:t>
            </a:r>
          </a:p>
          <a:p>
            <a:pPr algn="just"/>
            <a:endParaRPr lang="es-ES" sz="2600" dirty="0"/>
          </a:p>
          <a:p>
            <a:pPr algn="just"/>
            <a:r>
              <a:rPr lang="es-ES" sz="2600" dirty="0"/>
              <a:t>Habrá elecciones primarias en los territorios en que los partidos y pactos inscriban candidatos. </a:t>
            </a:r>
            <a:endParaRPr lang="es-CL" sz="2600" dirty="0"/>
          </a:p>
        </p:txBody>
      </p:sp>
    </p:spTree>
    <p:extLst>
      <p:ext uri="{BB962C8B-B14F-4D97-AF65-F5344CB8AC3E}">
        <p14:creationId xmlns:p14="http://schemas.microsoft.com/office/powerpoint/2010/main" val="3280361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1705925-3584-A3F3-E44D-18D425EA3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ES" sz="2500" b="1">
                <a:solidFill>
                  <a:srgbClr val="FFFFFF"/>
                </a:solidFill>
              </a:rPr>
              <a:t>¿Cuándo deben hacerse las primarias para Presidente y para candidatos al Congreso?</a:t>
            </a:r>
            <a:br>
              <a:rPr lang="es-ES" sz="2500" b="1">
                <a:solidFill>
                  <a:srgbClr val="FFFFFF"/>
                </a:solidFill>
              </a:rPr>
            </a:br>
            <a:endParaRPr lang="es-CL" sz="2500" b="1">
              <a:solidFill>
                <a:srgbClr val="FFFFFF"/>
              </a:solidFill>
            </a:endParaRPr>
          </a:p>
        </p:txBody>
      </p:sp>
      <p:graphicFrame>
        <p:nvGraphicFramePr>
          <p:cNvPr id="22" name="Marcador de contenido 2">
            <a:extLst>
              <a:ext uri="{FF2B5EF4-FFF2-40B4-BE49-F238E27FC236}">
                <a16:creationId xmlns:a16="http://schemas.microsoft.com/office/drawing/2014/main" id="{13D10501-92A3-5AE8-B020-411CF1ED31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013856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8900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A8DA80-D0D1-642F-0AD5-2FB5774C7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4000" b="1">
                <a:solidFill>
                  <a:srgbClr val="FFFFFF"/>
                </a:solidFill>
              </a:rPr>
              <a:t>Elecciones primarias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3264B0-A8F0-17B6-F852-B9EC3B4CE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054" y="882563"/>
            <a:ext cx="6555347" cy="5546047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es-ES" sz="2400" b="1" dirty="0"/>
              <a:t>¿Cuántas opciones puede marcar el votante?</a:t>
            </a:r>
          </a:p>
          <a:p>
            <a:pPr algn="just"/>
            <a:r>
              <a:rPr lang="es-ES" sz="2400" dirty="0"/>
              <a:t>Sólo una opción por voto.</a:t>
            </a:r>
          </a:p>
          <a:p>
            <a:pPr marL="0" indent="0" algn="just">
              <a:buNone/>
            </a:pPr>
            <a:endParaRPr lang="es-ES" sz="2400" dirty="0"/>
          </a:p>
          <a:p>
            <a:pPr marL="0" indent="0" algn="just">
              <a:buNone/>
            </a:pPr>
            <a:r>
              <a:rPr lang="es-ES" sz="2400" b="1" dirty="0"/>
              <a:t>¿Quién decide quién gana las elecciones primarias?</a:t>
            </a:r>
          </a:p>
          <a:p>
            <a:pPr algn="just"/>
            <a:r>
              <a:rPr lang="es-ES" sz="2400" dirty="0"/>
              <a:t>Tribunal Calificador de Elecciones.  </a:t>
            </a:r>
          </a:p>
          <a:p>
            <a:pPr marL="0" indent="0" algn="just">
              <a:buNone/>
            </a:pPr>
            <a:endParaRPr lang="es-ES" sz="2400" dirty="0"/>
          </a:p>
          <a:p>
            <a:pPr marL="0" indent="0" algn="just">
              <a:buNone/>
            </a:pPr>
            <a:r>
              <a:rPr lang="es-ES" sz="2400" b="1" dirty="0"/>
              <a:t>¿Puedo ser designado vocal de mesa para las elecciones primarias?</a:t>
            </a:r>
          </a:p>
          <a:p>
            <a:pPr algn="just"/>
            <a:r>
              <a:rPr lang="es-ES" sz="2400" dirty="0"/>
              <a:t>Sí. </a:t>
            </a:r>
          </a:p>
          <a:p>
            <a:pPr algn="just"/>
            <a:r>
              <a:rPr lang="es-ES" sz="2400" dirty="0"/>
              <a:t>Son designados entre las personas que venían ejerciendo esa función desde la anterior elección.</a:t>
            </a:r>
          </a:p>
          <a:p>
            <a:pPr algn="just"/>
            <a:r>
              <a:rPr lang="es-ES" sz="2400" dirty="0"/>
              <a:t>La designación se extiende por cuatro años.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566224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06137A7-1776-C4A2-9697-027E4E6CF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ES" sz="4000" b="1" dirty="0">
                <a:solidFill>
                  <a:srgbClr val="FFFFFF"/>
                </a:solidFill>
              </a:rPr>
              <a:t>¿Quiénes pueden votar primarias?</a:t>
            </a:r>
            <a:br>
              <a:rPr lang="es-ES" sz="4000" b="1" dirty="0">
                <a:solidFill>
                  <a:srgbClr val="FFFFFF"/>
                </a:solidFill>
              </a:rPr>
            </a:br>
            <a:endParaRPr lang="es-CL" sz="4000" b="1" dirty="0">
              <a:solidFill>
                <a:srgbClr val="FFFFFF"/>
              </a:solidFill>
            </a:endParaRP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8EE0812A-DA96-6466-C999-253AB6785D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254364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8957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7E978BB-A220-0505-FA39-A81BFF570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>
                <a:solidFill>
                  <a:srgbClr val="FFFFFF"/>
                </a:solidFill>
              </a:rPr>
              <a:t>PRIMARIAS 29 DE JUNIO 2025</a:t>
            </a:r>
          </a:p>
        </p:txBody>
      </p:sp>
      <p:graphicFrame>
        <p:nvGraphicFramePr>
          <p:cNvPr id="22" name="Marcador de contenido 2">
            <a:extLst>
              <a:ext uri="{FF2B5EF4-FFF2-40B4-BE49-F238E27FC236}">
                <a16:creationId xmlns:a16="http://schemas.microsoft.com/office/drawing/2014/main" id="{A604B81C-7267-546B-F13B-9C7657F906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4453893"/>
              </p:ext>
            </p:extLst>
          </p:nvPr>
        </p:nvGraphicFramePr>
        <p:xfrm>
          <a:off x="4241319" y="712177"/>
          <a:ext cx="7473473" cy="5706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7303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2CBE097-2F08-9931-B8F5-AB6C8E4BD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700">
                <a:solidFill>
                  <a:srgbClr val="FFFFFF"/>
                </a:solidFill>
              </a:rPr>
              <a:t>Los partidos de las derechas decidieron no inscribirse en las primarias de junio.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F34384-20AE-D4CC-CDE6-7E9853210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es-CL" sz="2400" dirty="0"/>
              <a:t>Posibles representantes para las elecciones de noviembre:</a:t>
            </a:r>
          </a:p>
          <a:p>
            <a:pPr marL="0" indent="0" algn="just">
              <a:buNone/>
            </a:pPr>
            <a:endParaRPr lang="es-CL" sz="2400" dirty="0"/>
          </a:p>
          <a:p>
            <a:pPr algn="just"/>
            <a:r>
              <a:rPr lang="es-CL" sz="2400" dirty="0"/>
              <a:t>Chile Vamos: Evelyn </a:t>
            </a:r>
            <a:r>
              <a:rPr lang="es-CL" sz="2400" dirty="0" err="1"/>
              <a:t>Matthei</a:t>
            </a:r>
            <a:r>
              <a:rPr lang="es-CL" sz="2400" dirty="0"/>
              <a:t> </a:t>
            </a:r>
          </a:p>
          <a:p>
            <a:pPr lvl="1" algn="just"/>
            <a:r>
              <a:rPr lang="es-CL" dirty="0"/>
              <a:t>Renovación Nacional (RN)</a:t>
            </a:r>
          </a:p>
          <a:p>
            <a:pPr lvl="1" algn="just"/>
            <a:r>
              <a:rPr lang="es-CL" dirty="0"/>
              <a:t>Unión Demócrata Independiente (UDI)</a:t>
            </a:r>
          </a:p>
          <a:p>
            <a:pPr lvl="1" algn="just"/>
            <a:r>
              <a:rPr lang="es-CL" dirty="0" err="1"/>
              <a:t>Evópoli</a:t>
            </a:r>
            <a:endParaRPr lang="es-CL" dirty="0"/>
          </a:p>
          <a:p>
            <a:pPr algn="just"/>
            <a:endParaRPr lang="es-CL" sz="2400" dirty="0"/>
          </a:p>
          <a:p>
            <a:pPr algn="just"/>
            <a:r>
              <a:rPr lang="es-CL" sz="2400" dirty="0"/>
              <a:t>Partido Republicano: José Antonio Kast </a:t>
            </a:r>
          </a:p>
          <a:p>
            <a:pPr marL="0" indent="0" algn="just">
              <a:buNone/>
            </a:pPr>
            <a:endParaRPr lang="es-CL" sz="2400" dirty="0"/>
          </a:p>
          <a:p>
            <a:pPr algn="just"/>
            <a:r>
              <a:rPr lang="es-CL" sz="2400" dirty="0"/>
              <a:t>Partido Nacional Libertario: Johannes Kaiser </a:t>
            </a:r>
          </a:p>
          <a:p>
            <a:pPr algn="just"/>
            <a:endParaRPr lang="es-CL" sz="2400" dirty="0"/>
          </a:p>
          <a:p>
            <a:pPr lvl="1" algn="just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0500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1103296-1E77-87BD-0BB1-ACE8C8CB9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 b="1">
                <a:solidFill>
                  <a:srgbClr val="FFFFFF"/>
                </a:solidFill>
              </a:rPr>
              <a:t>Vocales de Mesa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403502DE-749D-4097-178B-DA0E47FAD0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820198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9483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55DEEF3-29F3-0110-9AFA-441632D0C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ES" sz="3100">
                <a:solidFill>
                  <a:srgbClr val="FFFFFF"/>
                </a:solidFill>
              </a:rPr>
              <a:t>La elección presidencial de Chile para el período 2026-2030 </a:t>
            </a:r>
            <a:endParaRPr lang="es-CL" sz="3100">
              <a:solidFill>
                <a:srgbClr val="FFFFFF"/>
              </a:solidFill>
            </a:endParaRP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3A48094B-5667-6F66-A015-5A2916716C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2603254"/>
              </p:ext>
            </p:extLst>
          </p:nvPr>
        </p:nvGraphicFramePr>
        <p:xfrm>
          <a:off x="4288221" y="712178"/>
          <a:ext cx="7317301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6643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791FEA1-E864-3245-122E-4EB0F55CB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>
                <a:solidFill>
                  <a:srgbClr val="FFFFFF"/>
                </a:solidFill>
              </a:rPr>
              <a:t>En las elecciones del 16 de Noviembre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A0E8A951-D5D9-C312-59E3-D8681D1523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709502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8551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7101124-BF58-7BBD-00C6-0DACB010E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>
                <a:solidFill>
                  <a:srgbClr val="FFFFFF"/>
                </a:solidFill>
              </a:rPr>
              <a:t>Requisitos para ser Presidente de la República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7CCF75D2-0024-C5AE-5219-B3B858E041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3741399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6678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7DEA4A9-357D-1516-DAA6-14675F011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>
                <a:solidFill>
                  <a:srgbClr val="FFFFFF"/>
                </a:solidFill>
              </a:rPr>
              <a:t>Funciones del Presidente de la República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44613E6-93F7-9334-DAD0-5B38DD4232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18762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0509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617DEBF-FBD4-D110-AC08-E719C3189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Estructura del poder legislativo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746E630-0EDB-27A9-7F0C-6995FE308F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000" t="33252" r="36912" b="23385"/>
          <a:stretch/>
        </p:blipFill>
        <p:spPr>
          <a:xfrm>
            <a:off x="4160499" y="1508260"/>
            <a:ext cx="7775326" cy="35724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5498407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0430D2F-C63C-C07A-29C8-2C578FC84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ES" sz="3400">
                <a:solidFill>
                  <a:srgbClr val="FFFFFF"/>
                </a:solidFill>
              </a:rPr>
              <a:t>Requisitos para ser elegido Senador</a:t>
            </a:r>
            <a:br>
              <a:rPr lang="es-ES" sz="3400">
                <a:solidFill>
                  <a:srgbClr val="FFFFFF"/>
                </a:solidFill>
              </a:rPr>
            </a:br>
            <a:endParaRPr lang="es-CL" sz="3400">
              <a:solidFill>
                <a:srgbClr val="FFFFFF"/>
              </a:solidFill>
            </a:endParaRP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0C0EC53F-7E30-4DD9-D894-F5004E7CF9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6405052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6558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E64AAF8-960C-2D48-DD97-661E08922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 dirty="0">
                <a:solidFill>
                  <a:srgbClr val="FFFFFF"/>
                </a:solidFill>
              </a:rPr>
              <a:t>Duración cargo senador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573C7C56-A814-99CC-B3B6-88BEAD1970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926883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76320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2E1EC03-E40F-ACAA-DB59-54A44A588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>
                <a:solidFill>
                  <a:srgbClr val="FFFFFF"/>
                </a:solidFill>
              </a:rPr>
              <a:t>Funciones de los Senadores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6AB28E04-2FCB-76F9-EBE7-FB2724A943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86799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577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5DEE0FD-38BB-0463-1937-DB53EEC015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147" t="39734" r="36617" b="22601"/>
          <a:stretch/>
        </p:blipFill>
        <p:spPr>
          <a:xfrm>
            <a:off x="457200" y="952288"/>
            <a:ext cx="11277600" cy="495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650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9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8A03708-4FBB-C4A0-45F7-D657446E5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Requisitos para ser elegido Diputado</a:t>
            </a:r>
            <a:b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B51C6B2A-9A0E-1C85-EEF2-819714259F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7465452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62450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495BF9E-7C92-29C1-91D3-FD2ECE1C6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 dirty="0">
                <a:solidFill>
                  <a:srgbClr val="FFFFFF"/>
                </a:solidFill>
              </a:rPr>
              <a:t>Duración cargo diputado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BE482D1D-87A6-92E0-3B9C-1B5BD9B835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02972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2576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E6056741-34C1-EE3C-A2A9-7760F31184A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t="14524" b="120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1FA9A61-1819-84B6-489A-D795EC44E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CL" dirty="0"/>
              <a:t>Funciones de los Diputados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5E69E0FB-DC28-B83B-FABE-25A4FC9101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9430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386006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D005AB4-F2AF-5B83-805C-BFC0828604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411" t="31102" r="35295" b="23124"/>
          <a:stretch/>
        </p:blipFill>
        <p:spPr>
          <a:xfrm>
            <a:off x="636494" y="635393"/>
            <a:ext cx="10919012" cy="558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872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57D78DA-29EC-8E6A-3374-0AAA742DB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 fontScale="90000"/>
          </a:bodyPr>
          <a:lstStyle/>
          <a:p>
            <a:pPr algn="r"/>
            <a:r>
              <a:rPr lang="es-CL" sz="4000" dirty="0">
                <a:solidFill>
                  <a:srgbClr val="FFFFFF"/>
                </a:solidFill>
              </a:rPr>
              <a:t>¿Quiénes pueden votar en los procesos eleccionarios?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F062FEBA-9F77-65FA-C6E4-A92BA22C6E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8014891"/>
              </p:ext>
            </p:extLst>
          </p:nvPr>
        </p:nvGraphicFramePr>
        <p:xfrm>
          <a:off x="4221203" y="246529"/>
          <a:ext cx="7543183" cy="6364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77833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33B8B4B9-C7EE-40D7-E715-7E67AD6A9B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6078748"/>
              </p:ext>
            </p:extLst>
          </p:nvPr>
        </p:nvGraphicFramePr>
        <p:xfrm>
          <a:off x="1899801" y="358060"/>
          <a:ext cx="8392398" cy="61441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69407">
                  <a:extLst>
                    <a:ext uri="{9D8B030D-6E8A-4147-A177-3AD203B41FA5}">
                      <a16:colId xmlns:a16="http://schemas.microsoft.com/office/drawing/2014/main" val="1279251457"/>
                    </a:ext>
                  </a:extLst>
                </a:gridCol>
                <a:gridCol w="3922991">
                  <a:extLst>
                    <a:ext uri="{9D8B030D-6E8A-4147-A177-3AD203B41FA5}">
                      <a16:colId xmlns:a16="http://schemas.microsoft.com/office/drawing/2014/main" val="134509277"/>
                    </a:ext>
                  </a:extLst>
                </a:gridCol>
              </a:tblGrid>
              <a:tr h="7224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u="none" strike="noStrike" cap="all" baseline="0" dirty="0">
                          <a:effectLst/>
                          <a:highlight>
                            <a:srgbClr val="FFFF00"/>
                          </a:highlight>
                        </a:rPr>
                        <a:t>Partidos Políticos Constituidos según </a:t>
                      </a:r>
                      <a:r>
                        <a:rPr lang="es-CL" sz="1400" b="1" u="none" strike="noStrike" cap="all" baseline="0" dirty="0" err="1">
                          <a:effectLst/>
                          <a:highlight>
                            <a:srgbClr val="FFFF00"/>
                          </a:highlight>
                        </a:rPr>
                        <a:t>servel</a:t>
                      </a:r>
                      <a:endParaRPr lang="es-CL" sz="1400" b="1" i="0" u="none" strike="noStrike" cap="all" baseline="0" dirty="0">
                        <a:solidFill>
                          <a:srgbClr val="FFFFFF"/>
                        </a:solidFill>
                        <a:effectLst/>
                        <a:highlight>
                          <a:srgbClr val="FFFF00"/>
                        </a:highlight>
                        <a:latin typeface="Roboto" panose="02000000000000000000" pitchFamily="2" charset="0"/>
                      </a:endParaRPr>
                    </a:p>
                  </a:txBody>
                  <a:tcPr marL="7759" marR="7759" marT="775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u="none" strike="noStrike" cap="all" baseline="0" dirty="0">
                          <a:effectLst/>
                          <a:highlight>
                            <a:srgbClr val="FFFF00"/>
                          </a:highlight>
                        </a:rPr>
                        <a:t>Fecha de constitución </a:t>
                      </a:r>
                      <a:endParaRPr lang="es-CL" sz="1400" b="1" i="0" u="none" strike="noStrike" cap="all" baseline="0" dirty="0">
                        <a:solidFill>
                          <a:srgbClr val="FFFFFF"/>
                        </a:solidFill>
                        <a:effectLst/>
                        <a:highlight>
                          <a:srgbClr val="FFFF00"/>
                        </a:highlight>
                        <a:latin typeface="Roboto" panose="02000000000000000000" pitchFamily="2" charset="0"/>
                      </a:endParaRPr>
                    </a:p>
                  </a:txBody>
                  <a:tcPr marL="7759" marR="7759" marT="7759" marB="0" anchor="ctr"/>
                </a:tc>
                <a:extLst>
                  <a:ext uri="{0D108BD9-81ED-4DB2-BD59-A6C34878D82A}">
                    <a16:rowId xmlns:a16="http://schemas.microsoft.com/office/drawing/2014/main" val="14407763"/>
                  </a:ext>
                </a:extLst>
              </a:tr>
              <a:tr h="317378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Fecha Constitución Partidos Políticos 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highlight>
                          <a:srgbClr val="FFFF00"/>
                        </a:highlight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19 de mayo 2025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highlight>
                          <a:srgbClr val="FFFF00"/>
                        </a:highlight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1680051193"/>
                  </a:ext>
                </a:extLst>
              </a:tr>
              <a:tr h="284546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Igualdad (Igualdad)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17 de octubre de 2023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391039723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Popular (Popular)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29 de septiembre de 2023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3330394868"/>
                  </a:ext>
                </a:extLst>
              </a:tr>
              <a:tr h="225899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Alianza Verde Popular (AVP) 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31 de agosto de 2023</a:t>
                      </a:r>
                      <a:endParaRPr lang="pt-BR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1862369406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Demócratas Chile (Demócratas)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28 de julio de 2023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285919374"/>
                  </a:ext>
                </a:extLst>
              </a:tr>
              <a:tr h="229825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Movimiento Amarillos por Chile (Amarillos)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30 de junio de 2023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1239056633"/>
                  </a:ext>
                </a:extLst>
              </a:tr>
              <a:tr h="225899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Social Cristiano (PSC)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11 de mayo de 2023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4155430212"/>
                  </a:ext>
                </a:extLst>
              </a:tr>
              <a:tr h="225899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Humanista (PH)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1 de febrero de 2023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3816427086"/>
                  </a:ext>
                </a:extLst>
              </a:tr>
              <a:tr h="229825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Acción Humanista (PAH)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9 de diciembre de 2022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655313228"/>
                  </a:ext>
                </a:extLst>
              </a:tr>
              <a:tr h="229825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Republicano de Chile (Republicanos)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23 de enero de 2020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2222024910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Demócrata Cristiano (DC)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2 de mayo de 1988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3347691779"/>
                  </a:ext>
                </a:extLst>
              </a:tr>
              <a:tr h="262657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Por la Democracia (PPD)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9 de mayo de 1988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3775400829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Radical de Chile (PR)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18 de agosto de 1994</a:t>
                      </a:r>
                      <a:endParaRPr lang="pt-BR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3653293274"/>
                  </a:ext>
                </a:extLst>
              </a:tr>
              <a:tr h="251714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Socialista de Chile (PS)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19 de diciembre de 1990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647281175"/>
                  </a:ext>
                </a:extLst>
              </a:tr>
              <a:tr h="295489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Federación Regionalista Verde Social (FRVS)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13 de abril de 2017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284742418"/>
                  </a:ext>
                </a:extLst>
              </a:tr>
              <a:tr h="225899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Liberal de Chile (PL)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13 de noviembre de 2018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2724507531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de la Gente (PDG)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26 de julio de 2021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1977668217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Evolución Política (EVOPOLI)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13 de abril de 2016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2149742382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Comunista de Chile (PCCh)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28 de mayo de 2010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3689774298"/>
                  </a:ext>
                </a:extLst>
              </a:tr>
              <a:tr h="251714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Unión Demócrata Independiente (UDI)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3 de mayo de 1989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1649009630"/>
                  </a:ext>
                </a:extLst>
              </a:tr>
              <a:tr h="225899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Renovación Nacional (RN)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8 de febrero de 1988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729092129"/>
                  </a:ext>
                </a:extLst>
              </a:tr>
              <a:tr h="262657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de Trabajadores Revolucionarios (PTR)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>
                          <a:effectLst/>
                        </a:rPr>
                        <a:t>13 de mayo de 2024</a:t>
                      </a:r>
                      <a:endParaRPr lang="es-ES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1974641140"/>
                  </a:ext>
                </a:extLst>
              </a:tr>
              <a:tr h="251714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Frente Amplio (FA)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>
                          <a:effectLst/>
                        </a:rPr>
                        <a:t>2 de julio de 2024</a:t>
                      </a:r>
                      <a:endParaRPr lang="es-CL" sz="1400" b="0" i="0" u="none" strike="noStrike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2027400652"/>
                  </a:ext>
                </a:extLst>
              </a:tr>
              <a:tr h="24077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u="none" strike="noStrike" dirty="0">
                          <a:effectLst/>
                        </a:rPr>
                        <a:t>Partido Nacional Libertario (PNL) </a:t>
                      </a:r>
                      <a:endParaRPr lang="es-CL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u="none" strike="noStrike" dirty="0">
                          <a:effectLst/>
                        </a:rPr>
                        <a:t>6 de marzo de 2025</a:t>
                      </a:r>
                      <a:endParaRPr lang="es-ES" sz="1400" b="0" i="0" u="none" strike="noStrike" dirty="0">
                        <a:solidFill>
                          <a:srgbClr val="4B4B4B"/>
                        </a:solidFill>
                        <a:effectLst/>
                        <a:latin typeface="Roboto Medium" panose="02000000000000000000" pitchFamily="2" charset="0"/>
                      </a:endParaRPr>
                    </a:p>
                  </a:txBody>
                  <a:tcPr marL="7759" marR="7759" marT="7759" marB="0"/>
                </a:tc>
                <a:extLst>
                  <a:ext uri="{0D108BD9-81ED-4DB2-BD59-A6C34878D82A}">
                    <a16:rowId xmlns:a16="http://schemas.microsoft.com/office/drawing/2014/main" val="25197224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79674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34ED262-D420-07F3-FB18-892507DD2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700" b="1">
                <a:solidFill>
                  <a:srgbClr val="FFFFFF"/>
                </a:solidFill>
              </a:rPr>
              <a:t>BIBLIOGRAFÍA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68486F-B349-7855-4F5B-4504E2056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4810" y="1066951"/>
            <a:ext cx="7806178" cy="5546047"/>
          </a:xfrm>
        </p:spPr>
        <p:txBody>
          <a:bodyPr anchor="ctr">
            <a:normAutofit/>
          </a:bodyPr>
          <a:lstStyle/>
          <a:p>
            <a:r>
              <a:rPr lang="es-CL" sz="2000" dirty="0">
                <a:hlinkClick r:id="rId2"/>
              </a:rPr>
              <a:t>https://www.bcn.cl/portal/leyfacil</a:t>
            </a:r>
            <a:endParaRPr lang="es-CL" sz="2000" dirty="0"/>
          </a:p>
          <a:p>
            <a:r>
              <a:rPr lang="es-CL" sz="2000" dirty="0">
                <a:hlinkClick r:id="rId3"/>
              </a:rPr>
              <a:t>https://www.bcn.cl/leychile/navegar?idNorma=1107657</a:t>
            </a:r>
            <a:endParaRPr lang="es-CL" sz="2000" dirty="0"/>
          </a:p>
          <a:p>
            <a:r>
              <a:rPr lang="es-CL" sz="2000" dirty="0">
                <a:hlinkClick r:id="rId4"/>
              </a:rPr>
              <a:t>https://www.df.cl/economia-y-politica/actualidad</a:t>
            </a:r>
            <a:endParaRPr lang="es-CL" sz="2000" dirty="0"/>
          </a:p>
          <a:p>
            <a:endParaRPr lang="es-CL" sz="2000" dirty="0"/>
          </a:p>
          <a:p>
            <a:pPr marL="0" indent="0">
              <a:buNone/>
            </a:pPr>
            <a:endParaRPr lang="es-CL" sz="2000" dirty="0"/>
          </a:p>
        </p:txBody>
      </p:sp>
      <p:pic>
        <p:nvPicPr>
          <p:cNvPr id="7" name="Graphic 6" descr="Libros">
            <a:extLst>
              <a:ext uri="{FF2B5EF4-FFF2-40B4-BE49-F238E27FC236}">
                <a16:creationId xmlns:a16="http://schemas.microsoft.com/office/drawing/2014/main" id="{661CD93E-3371-6330-C144-BB41D987C6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32689" y="399747"/>
            <a:ext cx="2618279" cy="261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68792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1593</Words>
  <Application>Microsoft Office PowerPoint</Application>
  <PresentationFormat>Panorámica</PresentationFormat>
  <Paragraphs>212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Aptos</vt:lpstr>
      <vt:lpstr>Aptos Display</vt:lpstr>
      <vt:lpstr>Arial</vt:lpstr>
      <vt:lpstr>Roboto</vt:lpstr>
      <vt:lpstr>Roboto Medium</vt:lpstr>
      <vt:lpstr>Tema de Office</vt:lpstr>
      <vt:lpstr> elecciones en chile , 2025. </vt:lpstr>
      <vt:lpstr>¿Qué son las elecciones primarias?</vt:lpstr>
      <vt:lpstr>¿Es obligatorio para los partidos las  primarias?  </vt:lpstr>
      <vt:lpstr>¿Cuándo deben hacerse las primarias para Presidente y para candidatos al Congreso? </vt:lpstr>
      <vt:lpstr>Elecciones primarias</vt:lpstr>
      <vt:lpstr>¿Quiénes pueden votar primarias? </vt:lpstr>
      <vt:lpstr>PRIMARIAS 29 DE JUNIO 2025</vt:lpstr>
      <vt:lpstr>Los partidos de las derechas decidieron no inscribirse en las primarias de junio.</vt:lpstr>
      <vt:lpstr>Vocales de Mesa</vt:lpstr>
      <vt:lpstr>La elección presidencial de Chile para el período 2026-2030 </vt:lpstr>
      <vt:lpstr>En las elecciones del 16 de Noviembre </vt:lpstr>
      <vt:lpstr>Requisitos para ser Presidente de la República</vt:lpstr>
      <vt:lpstr>Funciones del Presidente de la República</vt:lpstr>
      <vt:lpstr>Estructura del poder legislativo</vt:lpstr>
      <vt:lpstr>Requisitos para ser elegido Senador </vt:lpstr>
      <vt:lpstr>Duración cargo senador</vt:lpstr>
      <vt:lpstr>Funciones de los Senadores</vt:lpstr>
      <vt:lpstr>Presentación de PowerPoint</vt:lpstr>
      <vt:lpstr>Requisitos para ser elegido Diputado </vt:lpstr>
      <vt:lpstr>Duración cargo diputado </vt:lpstr>
      <vt:lpstr>Funciones de los Diputados</vt:lpstr>
      <vt:lpstr>Presentación de PowerPoint</vt:lpstr>
      <vt:lpstr>¿Quiénes pueden votar en los procesos eleccionarios?</vt:lpstr>
      <vt:lpstr>Presentación de PowerPoint</vt:lpstr>
      <vt:lpstr>BIBLIOGRAFÍA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Blanca Ramírez Torrejon</dc:creator>
  <cp:lastModifiedBy>Blanca Ramírez Torrejon</cp:lastModifiedBy>
  <cp:revision>22</cp:revision>
  <dcterms:created xsi:type="dcterms:W3CDTF">2025-05-24T10:26:26Z</dcterms:created>
  <dcterms:modified xsi:type="dcterms:W3CDTF">2025-05-27T15:05:36Z</dcterms:modified>
</cp:coreProperties>
</file>