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256" r:id="rId2"/>
    <p:sldId id="257" r:id="rId3"/>
    <p:sldId id="258" r:id="rId4"/>
    <p:sldId id="285" r:id="rId5"/>
    <p:sldId id="286" r:id="rId6"/>
    <p:sldId id="287" r:id="rId7"/>
    <p:sldId id="288" r:id="rId8"/>
    <p:sldId id="289" r:id="rId9"/>
    <p:sldId id="290" r:id="rId10"/>
    <p:sldId id="291" r:id="rId11"/>
    <p:sldId id="292" r:id="rId12"/>
    <p:sldId id="293" r:id="rId13"/>
    <p:sldId id="294" r:id="rId14"/>
    <p:sldId id="295" r:id="rId15"/>
    <p:sldId id="296" r:id="rId16"/>
    <p:sldId id="297" r:id="rId17"/>
    <p:sldId id="303" r:id="rId18"/>
    <p:sldId id="304" r:id="rId19"/>
    <p:sldId id="305" r:id="rId20"/>
    <p:sldId id="306" r:id="rId21"/>
    <p:sldId id="307" r:id="rId22"/>
    <p:sldId id="298" r:id="rId23"/>
    <p:sldId id="299" r:id="rId24"/>
    <p:sldId id="300" r:id="rId25"/>
    <p:sldId id="301" r:id="rId26"/>
    <p:sldId id="302" r:id="rId27"/>
    <p:sldId id="308" r:id="rId28"/>
    <p:sldId id="309" r:id="rId29"/>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457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9144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1371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18288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22860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2743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32004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3657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24"/>
  </p:normalViewPr>
  <p:slideViewPr>
    <p:cSldViewPr snapToGrid="0" snapToObjects="1">
      <p:cViewPr varScale="1">
        <p:scale>
          <a:sx n="52" d="100"/>
          <a:sy n="52" d="100"/>
        </p:scale>
        <p:origin x="36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1143000" y="685800"/>
            <a:ext cx="4572000" cy="3429000"/>
          </a:xfrm>
          <a:prstGeom prst="rect">
            <a:avLst/>
          </a:prstGeom>
        </p:spPr>
        <p:txBody>
          <a:bodyPr/>
          <a:lstStyle/>
          <a:p>
            <a:endParaRPr/>
          </a:p>
        </p:txBody>
      </p:sp>
      <p:sp>
        <p:nvSpPr>
          <p:cNvPr id="117" name="Shape 11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ítulo y subtítulo">
    <p:spTree>
      <p:nvGrpSpPr>
        <p:cNvPr id="1" name=""/>
        <p:cNvGrpSpPr/>
        <p:nvPr/>
      </p:nvGrpSpPr>
      <p:grpSpPr>
        <a:xfrm>
          <a:off x="0" y="0"/>
          <a:ext cx="0" cy="0"/>
          <a:chOff x="0" y="0"/>
          <a:chExt cx="0" cy="0"/>
        </a:xfrm>
      </p:grpSpPr>
      <p:sp>
        <p:nvSpPr>
          <p:cNvPr id="11" name="Texto del título"/>
          <p:cNvSpPr txBox="1">
            <a:spLocks noGrp="1"/>
          </p:cNvSpPr>
          <p:nvPr>
            <p:ph type="title"/>
          </p:nvPr>
        </p:nvSpPr>
        <p:spPr>
          <a:xfrm>
            <a:off x="1778000" y="2298700"/>
            <a:ext cx="20828000" cy="4648200"/>
          </a:xfrm>
          <a:prstGeom prst="rect">
            <a:avLst/>
          </a:prstGeom>
        </p:spPr>
        <p:txBody>
          <a:bodyPr anchor="b"/>
          <a:lstStyle/>
          <a:p>
            <a:r>
              <a:t>Texto del título</a:t>
            </a:r>
          </a:p>
        </p:txBody>
      </p:sp>
      <p:sp>
        <p:nvSpPr>
          <p:cNvPr id="12" name="Nivel de texto 1…"/>
          <p:cNvSpPr txBox="1">
            <a:spLocks noGrp="1"/>
          </p:cNvSpPr>
          <p:nvPr>
            <p:ph type="body" sz="quarter" idx="1"/>
          </p:nvPr>
        </p:nvSpPr>
        <p:spPr>
          <a:xfrm>
            <a:off x="1778000" y="7073900"/>
            <a:ext cx="20828000" cy="15875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r>
              <a:t>Nivel de texto 1</a:t>
            </a:r>
          </a:p>
          <a:p>
            <a:pPr lvl="1"/>
            <a:r>
              <a:t>Nivel de texto 2</a:t>
            </a:r>
          </a:p>
          <a:p>
            <a:pPr lvl="2"/>
            <a:r>
              <a:t>Nivel de texto 3</a:t>
            </a:r>
          </a:p>
          <a:p>
            <a:pPr lvl="3"/>
            <a:r>
              <a:t>Nivel de texto 4</a:t>
            </a:r>
          </a:p>
          <a:p>
            <a:pPr lvl="4"/>
            <a:r>
              <a:t>Nivel de texto 5</a:t>
            </a:r>
          </a:p>
        </p:txBody>
      </p:sp>
      <p:sp>
        <p:nvSpPr>
          <p:cNvPr id="1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Foto (horizontal)">
    <p:spTree>
      <p:nvGrpSpPr>
        <p:cNvPr id="1" name=""/>
        <p:cNvGrpSpPr/>
        <p:nvPr/>
      </p:nvGrpSpPr>
      <p:grpSpPr>
        <a:xfrm>
          <a:off x="0" y="0"/>
          <a:ext cx="0" cy="0"/>
          <a:chOff x="0" y="0"/>
          <a:chExt cx="0" cy="0"/>
        </a:xfrm>
      </p:grpSpPr>
      <p:sp>
        <p:nvSpPr>
          <p:cNvPr id="20" name="532241774_2880x1920.jpg"/>
          <p:cNvSpPr>
            <a:spLocks noGrp="1"/>
          </p:cNvSpPr>
          <p:nvPr>
            <p:ph type="pic" idx="21"/>
          </p:nvPr>
        </p:nvSpPr>
        <p:spPr>
          <a:xfrm>
            <a:off x="3125968" y="-393700"/>
            <a:ext cx="18135601" cy="12090400"/>
          </a:xfrm>
          <a:prstGeom prst="rect">
            <a:avLst/>
          </a:prstGeom>
        </p:spPr>
        <p:txBody>
          <a:bodyPr lIns="91439" tIns="45719" rIns="91439" bIns="45719" anchor="t">
            <a:noAutofit/>
          </a:bodyPr>
          <a:lstStyle/>
          <a:p>
            <a:endParaRPr/>
          </a:p>
        </p:txBody>
      </p:sp>
      <p:sp>
        <p:nvSpPr>
          <p:cNvPr id="21" name="Texto del título"/>
          <p:cNvSpPr txBox="1">
            <a:spLocks noGrp="1"/>
          </p:cNvSpPr>
          <p:nvPr>
            <p:ph type="title"/>
          </p:nvPr>
        </p:nvSpPr>
        <p:spPr>
          <a:xfrm>
            <a:off x="635000" y="9512300"/>
            <a:ext cx="23114000" cy="2006600"/>
          </a:xfrm>
          <a:prstGeom prst="rect">
            <a:avLst/>
          </a:prstGeom>
        </p:spPr>
        <p:txBody>
          <a:bodyPr anchor="b"/>
          <a:lstStyle/>
          <a:p>
            <a:r>
              <a:t>Texto del título</a:t>
            </a:r>
          </a:p>
        </p:txBody>
      </p:sp>
      <p:sp>
        <p:nvSpPr>
          <p:cNvPr id="22" name="Nivel de texto 1…"/>
          <p:cNvSpPr txBox="1">
            <a:spLocks noGrp="1"/>
          </p:cNvSpPr>
          <p:nvPr>
            <p:ph type="body" sz="quarter" idx="1"/>
          </p:nvPr>
        </p:nvSpPr>
        <p:spPr>
          <a:xfrm>
            <a:off x="635000" y="11442700"/>
            <a:ext cx="23114000" cy="15875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r>
              <a:t>Nivel de texto 1</a:t>
            </a:r>
          </a:p>
          <a:p>
            <a:pPr lvl="1"/>
            <a:r>
              <a:t>Nivel de texto 2</a:t>
            </a:r>
          </a:p>
          <a:p>
            <a:pPr lvl="2"/>
            <a:r>
              <a:t>Nivel de texto 3</a:t>
            </a:r>
          </a:p>
          <a:p>
            <a:pPr lvl="3"/>
            <a:r>
              <a:t>Nivel de texto 4</a:t>
            </a:r>
          </a:p>
          <a:p>
            <a:pPr lvl="4"/>
            <a:r>
              <a:t>Nivel de texto 5</a:t>
            </a:r>
          </a:p>
        </p:txBody>
      </p:sp>
      <p:sp>
        <p:nvSpPr>
          <p:cNvPr id="2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ítulo (centro)">
    <p:spTree>
      <p:nvGrpSpPr>
        <p:cNvPr id="1" name=""/>
        <p:cNvGrpSpPr/>
        <p:nvPr/>
      </p:nvGrpSpPr>
      <p:grpSpPr>
        <a:xfrm>
          <a:off x="0" y="0"/>
          <a:ext cx="0" cy="0"/>
          <a:chOff x="0" y="0"/>
          <a:chExt cx="0" cy="0"/>
        </a:xfrm>
      </p:grpSpPr>
      <p:sp>
        <p:nvSpPr>
          <p:cNvPr id="30" name="Texto del título"/>
          <p:cNvSpPr txBox="1">
            <a:spLocks noGrp="1"/>
          </p:cNvSpPr>
          <p:nvPr>
            <p:ph type="title"/>
          </p:nvPr>
        </p:nvSpPr>
        <p:spPr>
          <a:xfrm>
            <a:off x="1778000" y="4533900"/>
            <a:ext cx="20828000" cy="4648200"/>
          </a:xfrm>
          <a:prstGeom prst="rect">
            <a:avLst/>
          </a:prstGeom>
        </p:spPr>
        <p:txBody>
          <a:bodyPr/>
          <a:lstStyle/>
          <a:p>
            <a:r>
              <a:t>Texto del título</a:t>
            </a:r>
          </a:p>
        </p:txBody>
      </p:sp>
      <p:sp>
        <p:nvSpPr>
          <p:cNvPr id="3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Foto (vertical)">
    <p:spTree>
      <p:nvGrpSpPr>
        <p:cNvPr id="1" name=""/>
        <p:cNvGrpSpPr/>
        <p:nvPr/>
      </p:nvGrpSpPr>
      <p:grpSpPr>
        <a:xfrm>
          <a:off x="0" y="0"/>
          <a:ext cx="0" cy="0"/>
          <a:chOff x="0" y="0"/>
          <a:chExt cx="0" cy="0"/>
        </a:xfrm>
      </p:grpSpPr>
      <p:sp>
        <p:nvSpPr>
          <p:cNvPr id="38" name="532204087_1355x1355.jpg"/>
          <p:cNvSpPr>
            <a:spLocks noGrp="1"/>
          </p:cNvSpPr>
          <p:nvPr>
            <p:ph type="pic" sz="half" idx="21"/>
          </p:nvPr>
        </p:nvSpPr>
        <p:spPr>
          <a:xfrm>
            <a:off x="12827000" y="952500"/>
            <a:ext cx="11468100" cy="11468100"/>
          </a:xfrm>
          <a:prstGeom prst="rect">
            <a:avLst/>
          </a:prstGeom>
        </p:spPr>
        <p:txBody>
          <a:bodyPr lIns="91439" tIns="45719" rIns="91439" bIns="45719" anchor="t">
            <a:noAutofit/>
          </a:bodyPr>
          <a:lstStyle/>
          <a:p>
            <a:endParaRPr/>
          </a:p>
        </p:txBody>
      </p:sp>
      <p:sp>
        <p:nvSpPr>
          <p:cNvPr id="39" name="Texto del título"/>
          <p:cNvSpPr txBox="1">
            <a:spLocks noGrp="1"/>
          </p:cNvSpPr>
          <p:nvPr>
            <p:ph type="title"/>
          </p:nvPr>
        </p:nvSpPr>
        <p:spPr>
          <a:xfrm>
            <a:off x="1651000" y="952500"/>
            <a:ext cx="10223500" cy="5549900"/>
          </a:xfrm>
          <a:prstGeom prst="rect">
            <a:avLst/>
          </a:prstGeom>
        </p:spPr>
        <p:txBody>
          <a:bodyPr anchor="b"/>
          <a:lstStyle>
            <a:lvl1pPr>
              <a:defRPr sz="8400"/>
            </a:lvl1pPr>
          </a:lstStyle>
          <a:p>
            <a:r>
              <a:t>Texto del título</a:t>
            </a:r>
          </a:p>
        </p:txBody>
      </p:sp>
      <p:sp>
        <p:nvSpPr>
          <p:cNvPr id="40" name="Nivel de texto 1…"/>
          <p:cNvSpPr txBox="1">
            <a:spLocks noGrp="1"/>
          </p:cNvSpPr>
          <p:nvPr>
            <p:ph type="body" sz="quarter" idx="1"/>
          </p:nvPr>
        </p:nvSpPr>
        <p:spPr>
          <a:xfrm>
            <a:off x="1651000" y="6527800"/>
            <a:ext cx="10223500" cy="57277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r>
              <a:t>Nivel de texto 1</a:t>
            </a:r>
          </a:p>
          <a:p>
            <a:pPr lvl="1"/>
            <a:r>
              <a:t>Nivel de texto 2</a:t>
            </a:r>
          </a:p>
          <a:p>
            <a:pPr lvl="2"/>
            <a:r>
              <a:t>Nivel de texto 3</a:t>
            </a:r>
          </a:p>
          <a:p>
            <a:pPr lvl="3"/>
            <a:r>
              <a:t>Nivel de texto 4</a:t>
            </a:r>
          </a:p>
          <a:p>
            <a:pPr lvl="4"/>
            <a:r>
              <a:t>Nivel de texto 5</a:t>
            </a:r>
          </a:p>
        </p:txBody>
      </p:sp>
      <p:sp>
        <p:nvSpPr>
          <p:cNvPr id="4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arriba)">
    <p:spTree>
      <p:nvGrpSpPr>
        <p:cNvPr id="1" name=""/>
        <p:cNvGrpSpPr/>
        <p:nvPr/>
      </p:nvGrpSpPr>
      <p:grpSpPr>
        <a:xfrm>
          <a:off x="0" y="0"/>
          <a:ext cx="0" cy="0"/>
          <a:chOff x="0" y="0"/>
          <a:chExt cx="0" cy="0"/>
        </a:xfrm>
      </p:grpSpPr>
      <p:sp>
        <p:nvSpPr>
          <p:cNvPr id="48" name="Texto del título"/>
          <p:cNvSpPr txBox="1">
            <a:spLocks noGrp="1"/>
          </p:cNvSpPr>
          <p:nvPr>
            <p:ph type="title"/>
          </p:nvPr>
        </p:nvSpPr>
        <p:spPr>
          <a:prstGeom prst="rect">
            <a:avLst/>
          </a:prstGeom>
        </p:spPr>
        <p:txBody>
          <a:bodyPr/>
          <a:lstStyle/>
          <a:p>
            <a:r>
              <a:t>Texto del título</a:t>
            </a:r>
          </a:p>
        </p:txBody>
      </p:sp>
      <p:sp>
        <p:nvSpPr>
          <p:cNvPr id="49"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y viñetas">
    <p:spTree>
      <p:nvGrpSpPr>
        <p:cNvPr id="1" name=""/>
        <p:cNvGrpSpPr/>
        <p:nvPr/>
      </p:nvGrpSpPr>
      <p:grpSpPr>
        <a:xfrm>
          <a:off x="0" y="0"/>
          <a:ext cx="0" cy="0"/>
          <a:chOff x="0" y="0"/>
          <a:chExt cx="0" cy="0"/>
        </a:xfrm>
      </p:grpSpPr>
      <p:sp>
        <p:nvSpPr>
          <p:cNvPr id="56" name="Texto del título"/>
          <p:cNvSpPr txBox="1">
            <a:spLocks noGrp="1"/>
          </p:cNvSpPr>
          <p:nvPr>
            <p:ph type="title"/>
          </p:nvPr>
        </p:nvSpPr>
        <p:spPr>
          <a:prstGeom prst="rect">
            <a:avLst/>
          </a:prstGeom>
        </p:spPr>
        <p:txBody>
          <a:bodyPr/>
          <a:lstStyle/>
          <a:p>
            <a:r>
              <a:t>Texto del título</a:t>
            </a:r>
          </a:p>
        </p:txBody>
      </p:sp>
      <p:sp>
        <p:nvSpPr>
          <p:cNvPr id="57" name="Nivel de texto 1…"/>
          <p:cNvSpPr txBox="1">
            <a:spLocks noGrp="1"/>
          </p:cNvSpPr>
          <p:nvPr>
            <p:ph type="body" idx="1"/>
          </p:nvPr>
        </p:nvSpPr>
        <p:spPr>
          <a:prstGeom prst="rect">
            <a:avLst/>
          </a:prstGeom>
        </p:spPr>
        <p:txBody>
          <a:bodyPr/>
          <a:lstStyle>
            <a:lvl1pPr>
              <a:defRPr sz="4800"/>
            </a:lvl1pPr>
            <a:lvl2pPr>
              <a:defRPr sz="4800"/>
            </a:lvl2pPr>
            <a:lvl3pPr>
              <a:defRPr sz="4800"/>
            </a:lvl3pPr>
            <a:lvl4pPr>
              <a:defRPr sz="4800"/>
            </a:lvl4pPr>
            <a:lvl5pPr>
              <a:defRPr sz="4800"/>
            </a:lvl5pPr>
          </a:lstStyle>
          <a:p>
            <a:r>
              <a:t>Nivel de texto 1</a:t>
            </a:r>
          </a:p>
          <a:p>
            <a:pPr lvl="1"/>
            <a:r>
              <a:t>Nivel de texto 2</a:t>
            </a:r>
          </a:p>
          <a:p>
            <a:pPr lvl="2"/>
            <a:r>
              <a:t>Nivel de texto 3</a:t>
            </a:r>
          </a:p>
          <a:p>
            <a:pPr lvl="3"/>
            <a:r>
              <a:t>Nivel de texto 4</a:t>
            </a:r>
          </a:p>
          <a:p>
            <a:pPr lvl="4"/>
            <a:r>
              <a:t>Nivel de texto 5</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ítulo, viñetas y foto">
    <p:spTree>
      <p:nvGrpSpPr>
        <p:cNvPr id="1" name=""/>
        <p:cNvGrpSpPr/>
        <p:nvPr/>
      </p:nvGrpSpPr>
      <p:grpSpPr>
        <a:xfrm>
          <a:off x="0" y="0"/>
          <a:ext cx="0" cy="0"/>
          <a:chOff x="0" y="0"/>
          <a:chExt cx="0" cy="0"/>
        </a:xfrm>
      </p:grpSpPr>
      <p:sp>
        <p:nvSpPr>
          <p:cNvPr id="65" name="532205080_1647x1098.jpg"/>
          <p:cNvSpPr>
            <a:spLocks noGrp="1"/>
          </p:cNvSpPr>
          <p:nvPr>
            <p:ph type="pic" sz="half" idx="21"/>
          </p:nvPr>
        </p:nvSpPr>
        <p:spPr>
          <a:xfrm>
            <a:off x="10960100" y="3149600"/>
            <a:ext cx="13944600" cy="9296400"/>
          </a:xfrm>
          <a:prstGeom prst="rect">
            <a:avLst/>
          </a:prstGeom>
        </p:spPr>
        <p:txBody>
          <a:bodyPr lIns="91439" tIns="45719" rIns="91439" bIns="45719" anchor="t">
            <a:noAutofit/>
          </a:bodyPr>
          <a:lstStyle/>
          <a:p>
            <a:endParaRPr/>
          </a:p>
        </p:txBody>
      </p:sp>
      <p:sp>
        <p:nvSpPr>
          <p:cNvPr id="66" name="Texto del título"/>
          <p:cNvSpPr txBox="1">
            <a:spLocks noGrp="1"/>
          </p:cNvSpPr>
          <p:nvPr>
            <p:ph type="title"/>
          </p:nvPr>
        </p:nvSpPr>
        <p:spPr>
          <a:prstGeom prst="rect">
            <a:avLst/>
          </a:prstGeom>
        </p:spPr>
        <p:txBody>
          <a:bodyPr/>
          <a:lstStyle/>
          <a:p>
            <a:r>
              <a:t>Texto del título</a:t>
            </a:r>
          </a:p>
        </p:txBody>
      </p:sp>
      <p:sp>
        <p:nvSpPr>
          <p:cNvPr id="67" name="Nivel de texto 1…"/>
          <p:cNvSpPr txBox="1">
            <a:spLocks noGrp="1"/>
          </p:cNvSpPr>
          <p:nvPr>
            <p:ph type="body" sz="half" idx="1"/>
          </p:nvPr>
        </p:nvSpPr>
        <p:spPr>
          <a:xfrm>
            <a:off x="1689100" y="3149600"/>
            <a:ext cx="10223500" cy="9296400"/>
          </a:xfrm>
          <a:prstGeom prst="rect">
            <a:avLst/>
          </a:prstGeom>
        </p:spPr>
        <p:txBody>
          <a:bodyPr/>
          <a:lstStyle>
            <a:lvl1pPr marL="558800" indent="-558800">
              <a:spcBef>
                <a:spcPts val="4500"/>
              </a:spcBef>
              <a:defRPr sz="3800"/>
            </a:lvl1pPr>
            <a:lvl2pPr marL="1117600" indent="-558800">
              <a:spcBef>
                <a:spcPts val="4500"/>
              </a:spcBef>
              <a:defRPr sz="3800"/>
            </a:lvl2pPr>
            <a:lvl3pPr marL="1676400" indent="-558800">
              <a:spcBef>
                <a:spcPts val="4500"/>
              </a:spcBef>
              <a:defRPr sz="3800"/>
            </a:lvl3pPr>
            <a:lvl4pPr marL="2235200" indent="-558800">
              <a:spcBef>
                <a:spcPts val="4500"/>
              </a:spcBef>
              <a:defRPr sz="3800"/>
            </a:lvl4pPr>
            <a:lvl5pPr marL="2794000" indent="-558800">
              <a:spcBef>
                <a:spcPts val="4500"/>
              </a:spcBef>
              <a:defRPr sz="3800"/>
            </a:lvl5pPr>
          </a:lstStyle>
          <a:p>
            <a:r>
              <a:t>Nivel de texto 1</a:t>
            </a:r>
          </a:p>
          <a:p>
            <a:pPr lvl="1"/>
            <a:r>
              <a:t>Nivel de texto 2</a:t>
            </a:r>
          </a:p>
          <a:p>
            <a:pPr lvl="2"/>
            <a:r>
              <a:t>Nivel de texto 3</a:t>
            </a:r>
          </a:p>
          <a:p>
            <a:pPr lvl="3"/>
            <a:r>
              <a:t>Nivel de texto 4</a:t>
            </a:r>
          </a:p>
          <a:p>
            <a:pPr lvl="4"/>
            <a:r>
              <a:t>Nivel de texto 5</a:t>
            </a:r>
          </a:p>
        </p:txBody>
      </p:sp>
      <p:sp>
        <p:nvSpPr>
          <p:cNvPr id="68"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Viñetas">
    <p:spTree>
      <p:nvGrpSpPr>
        <p:cNvPr id="1" name=""/>
        <p:cNvGrpSpPr/>
        <p:nvPr/>
      </p:nvGrpSpPr>
      <p:grpSpPr>
        <a:xfrm>
          <a:off x="0" y="0"/>
          <a:ext cx="0" cy="0"/>
          <a:chOff x="0" y="0"/>
          <a:chExt cx="0" cy="0"/>
        </a:xfrm>
      </p:grpSpPr>
      <p:sp>
        <p:nvSpPr>
          <p:cNvPr id="75" name="Nivel de texto 1…"/>
          <p:cNvSpPr txBox="1">
            <a:spLocks noGrp="1"/>
          </p:cNvSpPr>
          <p:nvPr>
            <p:ph type="body" idx="1"/>
          </p:nvPr>
        </p:nvSpPr>
        <p:spPr>
          <a:xfrm>
            <a:off x="1689100" y="1778000"/>
            <a:ext cx="21005800" cy="10160000"/>
          </a:xfrm>
          <a:prstGeom prst="rect">
            <a:avLst/>
          </a:prstGeom>
        </p:spPr>
        <p:txBody>
          <a:bodyPr/>
          <a:lstStyle>
            <a:lvl1pPr>
              <a:defRPr sz="4800"/>
            </a:lvl1pPr>
            <a:lvl2pPr>
              <a:defRPr sz="4800"/>
            </a:lvl2pPr>
            <a:lvl3pPr>
              <a:defRPr sz="4800"/>
            </a:lvl3pPr>
            <a:lvl4pPr>
              <a:defRPr sz="4800"/>
            </a:lvl4pPr>
            <a:lvl5pPr>
              <a:defRPr sz="4800"/>
            </a:lvl5pPr>
          </a:lstStyle>
          <a:p>
            <a:r>
              <a:t>Nivel de texto 1</a:t>
            </a:r>
          </a:p>
          <a:p>
            <a:pPr lvl="1"/>
            <a:r>
              <a:t>Nivel de texto 2</a:t>
            </a:r>
          </a:p>
          <a:p>
            <a:pPr lvl="2"/>
            <a:r>
              <a:t>Nivel de texto 3</a:t>
            </a:r>
          </a:p>
          <a:p>
            <a:pPr lvl="3"/>
            <a:r>
              <a:t>Nivel de texto 4</a:t>
            </a:r>
          </a:p>
          <a:p>
            <a:pPr lvl="4"/>
            <a:r>
              <a:t>Nivel de texto 5</a:t>
            </a:r>
          </a:p>
        </p:txBody>
      </p:sp>
      <p:sp>
        <p:nvSpPr>
          <p:cNvPr id="76"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3 fotos">
    <p:spTree>
      <p:nvGrpSpPr>
        <p:cNvPr id="1" name=""/>
        <p:cNvGrpSpPr/>
        <p:nvPr/>
      </p:nvGrpSpPr>
      <p:grpSpPr>
        <a:xfrm>
          <a:off x="0" y="0"/>
          <a:ext cx="0" cy="0"/>
          <a:chOff x="0" y="0"/>
          <a:chExt cx="0" cy="0"/>
        </a:xfrm>
      </p:grpSpPr>
      <p:sp>
        <p:nvSpPr>
          <p:cNvPr id="83" name="532205080_1647x1098.jpg"/>
          <p:cNvSpPr>
            <a:spLocks noGrp="1"/>
          </p:cNvSpPr>
          <p:nvPr>
            <p:ph type="pic" sz="quarter" idx="21"/>
          </p:nvPr>
        </p:nvSpPr>
        <p:spPr>
          <a:xfrm>
            <a:off x="15300325" y="7048500"/>
            <a:ext cx="8324850" cy="5549900"/>
          </a:xfrm>
          <a:prstGeom prst="rect">
            <a:avLst/>
          </a:prstGeom>
        </p:spPr>
        <p:txBody>
          <a:bodyPr lIns="91439" tIns="45719" rIns="91439" bIns="45719" anchor="t">
            <a:noAutofit/>
          </a:bodyPr>
          <a:lstStyle/>
          <a:p>
            <a:endParaRPr/>
          </a:p>
        </p:txBody>
      </p:sp>
      <p:sp>
        <p:nvSpPr>
          <p:cNvPr id="84" name="532204087_1355x1355.jpg"/>
          <p:cNvSpPr>
            <a:spLocks noGrp="1"/>
          </p:cNvSpPr>
          <p:nvPr>
            <p:ph type="pic" sz="quarter" idx="22"/>
          </p:nvPr>
        </p:nvSpPr>
        <p:spPr>
          <a:xfrm>
            <a:off x="15760700" y="863600"/>
            <a:ext cx="7404100" cy="7404100"/>
          </a:xfrm>
          <a:prstGeom prst="rect">
            <a:avLst/>
          </a:prstGeom>
        </p:spPr>
        <p:txBody>
          <a:bodyPr lIns="91439" tIns="45719" rIns="91439" bIns="45719" anchor="t">
            <a:noAutofit/>
          </a:bodyPr>
          <a:lstStyle/>
          <a:p>
            <a:endParaRPr/>
          </a:p>
        </p:txBody>
      </p:sp>
      <p:sp>
        <p:nvSpPr>
          <p:cNvPr id="85" name="532241774_2880x1920.jpg"/>
          <p:cNvSpPr>
            <a:spLocks noGrp="1"/>
          </p:cNvSpPr>
          <p:nvPr>
            <p:ph type="pic" idx="23"/>
          </p:nvPr>
        </p:nvSpPr>
        <p:spPr>
          <a:xfrm>
            <a:off x="-990600" y="1130300"/>
            <a:ext cx="17202150" cy="11468100"/>
          </a:xfrm>
          <a:prstGeom prst="rect">
            <a:avLst/>
          </a:prstGeom>
        </p:spPr>
        <p:txBody>
          <a:bodyPr lIns="91439" tIns="45719" rIns="91439" bIns="45719" anchor="t">
            <a:noAutofit/>
          </a:bodyPr>
          <a:lstStyle/>
          <a:p>
            <a:endParaRPr/>
          </a:p>
        </p:txBody>
      </p:sp>
      <p:sp>
        <p:nvSpPr>
          <p:cNvPr id="86"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Cita">
    <p:spTree>
      <p:nvGrpSpPr>
        <p:cNvPr id="1" name=""/>
        <p:cNvGrpSpPr/>
        <p:nvPr/>
      </p:nvGrpSpPr>
      <p:grpSpPr>
        <a:xfrm>
          <a:off x="0" y="0"/>
          <a:ext cx="0" cy="0"/>
          <a:chOff x="0" y="0"/>
          <a:chExt cx="0" cy="0"/>
        </a:xfrm>
      </p:grpSpPr>
      <p:sp>
        <p:nvSpPr>
          <p:cNvPr id="93" name="– Juan Pérez"/>
          <p:cNvSpPr txBox="1">
            <a:spLocks noGrp="1"/>
          </p:cNvSpPr>
          <p:nvPr>
            <p:ph type="body" sz="quarter" idx="21"/>
          </p:nvPr>
        </p:nvSpPr>
        <p:spPr>
          <a:xfrm>
            <a:off x="2387600" y="8953500"/>
            <a:ext cx="19621500" cy="585521"/>
          </a:xfrm>
          <a:prstGeom prst="rect">
            <a:avLst/>
          </a:prstGeom>
        </p:spPr>
        <p:txBody>
          <a:bodyPr anchor="t">
            <a:spAutoFit/>
          </a:bodyPr>
          <a:lstStyle>
            <a:lvl1pPr marL="0" indent="0" algn="ctr">
              <a:spcBef>
                <a:spcPts val="0"/>
              </a:spcBef>
              <a:buSzTx/>
              <a:buNone/>
              <a:defRPr sz="3200" i="1"/>
            </a:lvl1pPr>
          </a:lstStyle>
          <a:p>
            <a:r>
              <a:t>– Juan Pérez</a:t>
            </a:r>
          </a:p>
        </p:txBody>
      </p:sp>
      <p:sp>
        <p:nvSpPr>
          <p:cNvPr id="94" name="“Escribe una cita aquí”"/>
          <p:cNvSpPr txBox="1">
            <a:spLocks noGrp="1"/>
          </p:cNvSpPr>
          <p:nvPr>
            <p:ph type="body" sz="quarter" idx="22"/>
          </p:nvPr>
        </p:nvSpPr>
        <p:spPr>
          <a:xfrm>
            <a:off x="2387600" y="6076950"/>
            <a:ext cx="19621500" cy="825500"/>
          </a:xfrm>
          <a:prstGeom prst="rect">
            <a:avLst/>
          </a:prstGeom>
        </p:spPr>
        <p:txBody>
          <a:bodyPr>
            <a:spAutoFit/>
          </a:bodyPr>
          <a:lstStyle>
            <a:lvl1pPr marL="0" indent="0" algn="ctr">
              <a:spcBef>
                <a:spcPts val="0"/>
              </a:spcBef>
              <a:buSzTx/>
              <a:buNone/>
              <a:defRPr sz="4800">
                <a:latin typeface="+mn-lt"/>
                <a:ea typeface="+mn-ea"/>
                <a:cs typeface="+mn-cs"/>
                <a:sym typeface="Helvetica Neue Medium"/>
              </a:defRPr>
            </a:lvl1pPr>
          </a:lstStyle>
          <a:p>
            <a:r>
              <a:t>“Escribe una cita aquí” </a:t>
            </a:r>
          </a:p>
        </p:txBody>
      </p:sp>
      <p:sp>
        <p:nvSpPr>
          <p:cNvPr id="95"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
        <p:nvSpPr>
          <p:cNvPr id="102" name="532241774_2880x1920.jpg"/>
          <p:cNvSpPr>
            <a:spLocks noGrp="1"/>
          </p:cNvSpPr>
          <p:nvPr>
            <p:ph type="pic" idx="21"/>
          </p:nvPr>
        </p:nvSpPr>
        <p:spPr>
          <a:xfrm>
            <a:off x="-50800" y="-1270000"/>
            <a:ext cx="24485600" cy="16323734"/>
          </a:xfrm>
          <a:prstGeom prst="rect">
            <a:avLst/>
          </a:prstGeom>
        </p:spPr>
        <p:txBody>
          <a:bodyPr lIns="91439" tIns="45719" rIns="91439" bIns="45719" anchor="t">
            <a:noAutofit/>
          </a:bodyPr>
          <a:lstStyle/>
          <a:p>
            <a:endParaRPr/>
          </a:p>
        </p:txBody>
      </p:sp>
      <p:sp>
        <p:nvSpPr>
          <p:cNvPr id="10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110"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1689100" y="355600"/>
            <a:ext cx="21005800" cy="22860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Texto del título</a:t>
            </a:r>
          </a:p>
        </p:txBody>
      </p:sp>
      <p:sp>
        <p:nvSpPr>
          <p:cNvPr id="3" name="Nivel de texto 1…"/>
          <p:cNvSpPr txBox="1">
            <a:spLocks noGrp="1"/>
          </p:cNvSpPr>
          <p:nvPr>
            <p:ph type="body" idx="1"/>
          </p:nvPr>
        </p:nvSpPr>
        <p:spPr>
          <a:xfrm>
            <a:off x="1689100" y="3149600"/>
            <a:ext cx="21005800" cy="92964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959031" y="13081000"/>
            <a:ext cx="453238" cy="461059"/>
          </a:xfrm>
          <a:prstGeom prst="rect">
            <a:avLst/>
          </a:prstGeom>
          <a:ln w="12700">
            <a:miter lim="400000"/>
          </a:ln>
        </p:spPr>
        <p:txBody>
          <a:bodyPr wrap="none" lIns="50800" tIns="50800" rIns="50800" bIns="50800">
            <a:spAutoFit/>
          </a:bodyPr>
          <a:lstStyle>
            <a:lvl1pPr>
              <a:defRPr sz="2400" b="0">
                <a:latin typeface="Helvetica Neue Light"/>
                <a:ea typeface="Helvetica Neue Light"/>
                <a:cs typeface="Helvetica Neue Light"/>
                <a:sym typeface="Helvetica Neue Light"/>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txStyles>
    <p:title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p:titleStyle>
    <p:body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1pPr>
      <a:lvl2pPr marL="0" marR="0" indent="4572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2pPr>
      <a:lvl3pPr marL="0" marR="0" indent="9144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3pPr>
      <a:lvl4pPr marL="0" marR="0" indent="13716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4pPr>
      <a:lvl5pPr marL="0" marR="0" indent="18288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5pPr>
      <a:lvl6pPr marL="0" marR="0" indent="22860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6pPr>
      <a:lvl7pPr marL="0" marR="0" indent="27432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7pPr>
      <a:lvl8pPr marL="0" marR="0" indent="32004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8pPr>
      <a:lvl9pPr marL="0" marR="0" indent="36576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19" name="Imagen" descr="Imagen"/>
          <p:cNvPicPr>
            <a:picLocks noChangeAspect="1"/>
          </p:cNvPicPr>
          <p:nvPr/>
        </p:nvPicPr>
        <p:blipFill>
          <a:blip r:embed="rId2"/>
          <a:stretch>
            <a:fillRect/>
          </a:stretch>
        </p:blipFill>
        <p:spPr>
          <a:xfrm>
            <a:off x="2218162" y="-400129"/>
            <a:ext cx="19947676" cy="14960758"/>
          </a:xfrm>
          <a:prstGeom prst="rect">
            <a:avLst/>
          </a:prstGeom>
          <a:ln w="12700">
            <a:miter lim="400000"/>
          </a:ln>
        </p:spPr>
      </p:pic>
      <p:sp>
        <p:nvSpPr>
          <p:cNvPr id="120" name="UNIDAD TEMÁTICA Nº 3: “AMENAZAS A LA SEGURIDAD INSTITUCIONAL”"/>
          <p:cNvSpPr txBox="1"/>
          <p:nvPr/>
        </p:nvSpPr>
        <p:spPr>
          <a:xfrm>
            <a:off x="3743745" y="4453018"/>
            <a:ext cx="16896510" cy="39805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dirty="0"/>
              <a:t>UNIDAD TEMÁTICA Nº </a:t>
            </a:r>
            <a:r>
              <a:rPr lang="es-ES" dirty="0"/>
              <a:t>5</a:t>
            </a:r>
            <a:r>
              <a:rPr dirty="0"/>
              <a:t>: “</a:t>
            </a:r>
            <a:r>
              <a:rPr lang="es-ES" dirty="0"/>
              <a:t>SEGURIDAD EN LAS ESTACIONES DE TRABAJO</a:t>
            </a:r>
            <a:r>
              <a:rPr dirty="0"/>
              <a:t>”</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2" name="Imagen" descr="Imagen"/>
          <p:cNvPicPr>
            <a:picLocks noChangeAspect="1"/>
          </p:cNvPicPr>
          <p:nvPr/>
        </p:nvPicPr>
        <p:blipFill>
          <a:blip r:embed="rId2"/>
          <a:stretch>
            <a:fillRect/>
          </a:stretch>
        </p:blipFill>
        <p:spPr>
          <a:xfrm>
            <a:off x="2218162" y="-400129"/>
            <a:ext cx="19947676" cy="14960758"/>
          </a:xfrm>
          <a:prstGeom prst="rect">
            <a:avLst/>
          </a:prstGeom>
          <a:ln w="12700">
            <a:miter lim="400000"/>
          </a:ln>
        </p:spPr>
      </p:pic>
      <p:sp>
        <p:nvSpPr>
          <p:cNvPr id="123" name="OBJETIVOS"/>
          <p:cNvSpPr txBox="1"/>
          <p:nvPr/>
        </p:nvSpPr>
        <p:spPr>
          <a:xfrm>
            <a:off x="3743745" y="1723924"/>
            <a:ext cx="16896510" cy="13660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t>OBJETIVOS</a:t>
            </a:r>
          </a:p>
        </p:txBody>
      </p:sp>
      <p:sp>
        <p:nvSpPr>
          <p:cNvPr id="124" name="IDENTIFICAR la estructura y forma de operar de la inteligencia adversaria, y sus posibles objetivos.…"/>
          <p:cNvSpPr txBox="1"/>
          <p:nvPr/>
        </p:nvSpPr>
        <p:spPr>
          <a:xfrm>
            <a:off x="2956885" y="6336399"/>
            <a:ext cx="18470229" cy="30752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marL="889000" indent="-889000" algn="l">
              <a:spcBef>
                <a:spcPts val="5900"/>
              </a:spcBef>
              <a:buSzPct val="100000"/>
              <a:buAutoNum type="arabicPeriod"/>
              <a:defRPr sz="4800" b="0">
                <a:solidFill>
                  <a:srgbClr val="FFFFFF"/>
                </a:solidFill>
              </a:defRPr>
            </a:pPr>
            <a:r>
              <a:rPr lang="es-ES" dirty="0"/>
              <a:t>ANALIZAR  y aplicar las medidas de seguridad básicas existentes para las estaciones de trabajo y equipos portátiles</a:t>
            </a:r>
            <a:r>
              <a:rPr dirty="0"/>
              <a:t>.</a:t>
            </a:r>
          </a:p>
          <a:p>
            <a:pPr marL="889000" indent="-889000" algn="l">
              <a:spcBef>
                <a:spcPts val="5900"/>
              </a:spcBef>
              <a:buSzPct val="100000"/>
              <a:buAutoNum type="arabicPeriod"/>
              <a:defRPr sz="4800" b="0">
                <a:solidFill>
                  <a:srgbClr val="FFFFFF"/>
                </a:solidFill>
              </a:defRPr>
            </a:pPr>
            <a:r>
              <a:rPr lang="es-ES" dirty="0"/>
              <a:t>IDENTIFICAR software malicioso.</a:t>
            </a:r>
            <a:endParaRPr dirty="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D.L.P.</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163173" y="6566545"/>
            <a:ext cx="16434643" cy="3393002"/>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Es una aplicación complementaria de McAfee, que se puede implementar en todas las estaciones de trabajo que tienen instalado el software antivirus McAfee y cuya actualización se realiza en forma automática.</a:t>
            </a:r>
          </a:p>
        </p:txBody>
      </p:sp>
      <p:sp>
        <p:nvSpPr>
          <p:cNvPr id="8" name="Rectangle 40">
            <a:extLst>
              <a:ext uri="{FF2B5EF4-FFF2-40B4-BE49-F238E27FC236}">
                <a16:creationId xmlns:a16="http://schemas.microsoft.com/office/drawing/2014/main" id="{BC033718-BBCF-4940-827F-5B3A8931E386}"/>
              </a:ext>
            </a:extLst>
          </p:cNvPr>
          <p:cNvSpPr>
            <a:spLocks noChangeArrowheads="1"/>
          </p:cNvSpPr>
          <p:nvPr/>
        </p:nvSpPr>
        <p:spPr bwMode="auto">
          <a:xfrm>
            <a:off x="6944476" y="3445215"/>
            <a:ext cx="8872035" cy="1517565"/>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D.L.P. : DATA LOSS PREVENTION</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D.L.P.</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234440" y="4745142"/>
            <a:ext cx="16434643" cy="3947748"/>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Su función principal, entre otras, es el control y monitoreo de los privilegios otorgados a los puertos de almacenamiento (USB, CD/DVD), de todas las estaciones de trabajo. Además permite controlar todos los dispositivos portátiles que se conectan a la </a:t>
            </a:r>
            <a:r>
              <a:rPr lang="es-CL" altLang="es-CL" sz="4000" dirty="0" err="1">
                <a:solidFill>
                  <a:schemeClr val="tx1"/>
                </a:solidFill>
              </a:rPr>
              <a:t>Wan</a:t>
            </a:r>
            <a:r>
              <a:rPr lang="es-CL" altLang="es-CL" sz="4000" dirty="0">
                <a:solidFill>
                  <a:schemeClr val="tx1"/>
                </a:solidFill>
              </a:rPr>
              <a:t> Naval a través de la definición de algunas reglas.</a:t>
            </a:r>
          </a:p>
          <a:p>
            <a:pPr marL="268288" indent="-268288" algn="just">
              <a:spcBef>
                <a:spcPct val="20000"/>
              </a:spcBef>
              <a:defRPr/>
            </a:pPr>
            <a:endParaRPr lang="es-CL" altLang="es-CL" sz="4000" dirty="0">
              <a:solidFill>
                <a:schemeClr val="tx1"/>
              </a:solidFill>
            </a:endParaRPr>
          </a:p>
        </p:txBody>
      </p:sp>
      <p:pic>
        <p:nvPicPr>
          <p:cNvPr id="7" name="Picture 2" descr="C:\Users\JORGE\Desktop\fotos isr\revision continua.jpg">
            <a:extLst>
              <a:ext uri="{FF2B5EF4-FFF2-40B4-BE49-F238E27FC236}">
                <a16:creationId xmlns:a16="http://schemas.microsoft.com/office/drawing/2014/main" id="{36028003-5839-AE40-9F3D-3DB976C10542}"/>
              </a:ext>
            </a:extLst>
          </p:cNvPr>
          <p:cNvPicPr>
            <a:picLocks noChangeAspect="1" noChangeArrowheads="1"/>
          </p:cNvPicPr>
          <p:nvPr/>
        </p:nvPicPr>
        <p:blipFill>
          <a:blip r:embed="rId3" cstate="print"/>
          <a:srcRect/>
          <a:stretch>
            <a:fillRect/>
          </a:stretch>
        </p:blipFill>
        <p:spPr bwMode="auto">
          <a:xfrm>
            <a:off x="12672669" y="8970858"/>
            <a:ext cx="6084887" cy="5070739"/>
          </a:xfrm>
          <a:prstGeom prst="rect">
            <a:avLst/>
          </a:prstGeom>
          <a:noFill/>
          <a:ln w="9525">
            <a:solidFill>
              <a:schemeClr val="tx1"/>
            </a:solidFill>
            <a:miter lim="800000"/>
            <a:headEnd/>
            <a:tailEnd/>
          </a:ln>
        </p:spPr>
      </p:pic>
      <p:sp>
        <p:nvSpPr>
          <p:cNvPr id="8" name="Rectangle 40">
            <a:extLst>
              <a:ext uri="{FF2B5EF4-FFF2-40B4-BE49-F238E27FC236}">
                <a16:creationId xmlns:a16="http://schemas.microsoft.com/office/drawing/2014/main" id="{BC033718-BBCF-4940-827F-5B3A8931E386}"/>
              </a:ext>
            </a:extLst>
          </p:cNvPr>
          <p:cNvSpPr>
            <a:spLocks noChangeArrowheads="1"/>
          </p:cNvSpPr>
          <p:nvPr/>
        </p:nvSpPr>
        <p:spPr bwMode="auto">
          <a:xfrm>
            <a:off x="6944474" y="2662239"/>
            <a:ext cx="8872035" cy="1649913"/>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D.L.P. : DATA LOSS PREVENTION</a:t>
            </a:r>
          </a:p>
        </p:txBody>
      </p:sp>
    </p:spTree>
    <p:extLst>
      <p:ext uri="{BB962C8B-B14F-4D97-AF65-F5344CB8AC3E}">
        <p14:creationId xmlns:p14="http://schemas.microsoft.com/office/powerpoint/2010/main" val="2862413867"/>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D.L.P.</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234440" y="4745142"/>
            <a:ext cx="16434643" cy="2575803"/>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eaLnBrk="1" hangingPunct="1"/>
            <a:r>
              <a:rPr lang="es-CL" altLang="es-CL" sz="4000" dirty="0">
                <a:solidFill>
                  <a:schemeClr val="tx1"/>
                </a:solidFill>
              </a:rPr>
              <a:t>   EN OTRAS PALABRAS, LA APLICACIÓN D.L.P. </a:t>
            </a:r>
            <a:r>
              <a:rPr lang="es-CL" altLang="es-CL" sz="4000" dirty="0">
                <a:solidFill>
                  <a:srgbClr val="FF0000"/>
                </a:solidFill>
              </a:rPr>
              <a:t>BLOQUEA TODOS </a:t>
            </a:r>
            <a:r>
              <a:rPr lang="es-CL" altLang="es-CL" sz="4000" dirty="0">
                <a:solidFill>
                  <a:schemeClr val="tx1"/>
                </a:solidFill>
              </a:rPr>
              <a:t>AQUELLOS PUERTOS DE ALMACENAMIENTO Y NO PERMITE SU CONEXIÓN A EQUIPOS DEL SERVICIO.</a:t>
            </a:r>
          </a:p>
          <a:p>
            <a:pPr marL="268288" indent="-268288" algn="just">
              <a:spcBef>
                <a:spcPct val="20000"/>
              </a:spcBef>
              <a:defRPr/>
            </a:pPr>
            <a:endParaRPr lang="es-CL" altLang="es-CL" sz="4000" dirty="0">
              <a:solidFill>
                <a:schemeClr val="tx1"/>
              </a:solidFill>
            </a:endParaRPr>
          </a:p>
        </p:txBody>
      </p:sp>
      <p:sp>
        <p:nvSpPr>
          <p:cNvPr id="8" name="Rectangle 40">
            <a:extLst>
              <a:ext uri="{FF2B5EF4-FFF2-40B4-BE49-F238E27FC236}">
                <a16:creationId xmlns:a16="http://schemas.microsoft.com/office/drawing/2014/main" id="{BC033718-BBCF-4940-827F-5B3A8931E386}"/>
              </a:ext>
            </a:extLst>
          </p:cNvPr>
          <p:cNvSpPr>
            <a:spLocks noChangeArrowheads="1"/>
          </p:cNvSpPr>
          <p:nvPr/>
        </p:nvSpPr>
        <p:spPr bwMode="auto">
          <a:xfrm>
            <a:off x="6944474" y="2662239"/>
            <a:ext cx="8872035" cy="1649913"/>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D.L.P. : DATA LOSS PREVENTION</a:t>
            </a:r>
          </a:p>
        </p:txBody>
      </p:sp>
      <p:grpSp>
        <p:nvGrpSpPr>
          <p:cNvPr id="9" name="2 Grupo">
            <a:extLst>
              <a:ext uri="{FF2B5EF4-FFF2-40B4-BE49-F238E27FC236}">
                <a16:creationId xmlns:a16="http://schemas.microsoft.com/office/drawing/2014/main" id="{AECE06C0-FF3A-A04D-8C4B-D1943277B98A}"/>
              </a:ext>
            </a:extLst>
          </p:cNvPr>
          <p:cNvGrpSpPr>
            <a:grpSpLocks/>
          </p:cNvGrpSpPr>
          <p:nvPr/>
        </p:nvGrpSpPr>
        <p:grpSpPr bwMode="auto">
          <a:xfrm>
            <a:off x="4608254" y="8771452"/>
            <a:ext cx="4535745" cy="4746840"/>
            <a:chOff x="413544" y="3429000"/>
            <a:chExt cx="3013987" cy="3013987"/>
          </a:xfrm>
        </p:grpSpPr>
        <p:pic>
          <p:nvPicPr>
            <p:cNvPr id="10" name="Picture 3" descr="E:\pc.png">
              <a:extLst>
                <a:ext uri="{FF2B5EF4-FFF2-40B4-BE49-F238E27FC236}">
                  <a16:creationId xmlns:a16="http://schemas.microsoft.com/office/drawing/2014/main" id="{A268C1A2-055C-7F41-B886-C46C481814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544" y="3429000"/>
              <a:ext cx="3013987" cy="301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 descr="\\Basimtumpdc\informatica\INFORMATICA\02 OPERADOR DE RED\ESCRITORIO_2013\ESCUDOS_2013\FINAL\wallpapers02.jpg">
              <a:extLst>
                <a:ext uri="{FF2B5EF4-FFF2-40B4-BE49-F238E27FC236}">
                  <a16:creationId xmlns:a16="http://schemas.microsoft.com/office/drawing/2014/main" id="{4A992417-5BE9-C141-86DD-46C85B7E13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2173" y="3815797"/>
              <a:ext cx="1732454" cy="1137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 name="Picture 2" descr="C:\Users\Monitor_Redes\Desktop\450px-White_X_in_red_background.svg.png">
            <a:extLst>
              <a:ext uri="{FF2B5EF4-FFF2-40B4-BE49-F238E27FC236}">
                <a16:creationId xmlns:a16="http://schemas.microsoft.com/office/drawing/2014/main" id="{8B6967BB-9467-B246-9122-76C9473724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28815" y="9775562"/>
            <a:ext cx="1748071" cy="1748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5" descr="E:\19457_pla8rg_up001sinfondo.png">
            <a:extLst>
              <a:ext uri="{FF2B5EF4-FFF2-40B4-BE49-F238E27FC236}">
                <a16:creationId xmlns:a16="http://schemas.microsoft.com/office/drawing/2014/main" id="{5A3AE9D7-C2CA-B746-90E7-CB2939D6E1D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362027" y="9200217"/>
            <a:ext cx="1933707" cy="1748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descr="E:\DVD LightScribe.png">
            <a:extLst>
              <a:ext uri="{FF2B5EF4-FFF2-40B4-BE49-F238E27FC236}">
                <a16:creationId xmlns:a16="http://schemas.microsoft.com/office/drawing/2014/main" id="{C34B0648-767E-4346-9702-12B6DB82DC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113851" y="8832400"/>
            <a:ext cx="1717846" cy="1991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6" descr="E:\cd-r.png">
            <a:extLst>
              <a:ext uri="{FF2B5EF4-FFF2-40B4-BE49-F238E27FC236}">
                <a16:creationId xmlns:a16="http://schemas.microsoft.com/office/drawing/2014/main" id="{00EBCEA9-8199-8A45-8CD6-3EA213092D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166239" y="8286483"/>
            <a:ext cx="1679243" cy="1965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4617344"/>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D.L.P.</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234440" y="4745142"/>
            <a:ext cx="16434643" cy="3196850"/>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algn="just" eaLnBrk="1" hangingPunct="1"/>
            <a:r>
              <a:rPr lang="es-CL" altLang="es-CL" sz="4000" dirty="0">
                <a:solidFill>
                  <a:schemeClr val="tx1"/>
                </a:solidFill>
              </a:rPr>
              <a:t>   Siempre y cuando estos medios estén ingresados en la Base de Datos D.L.P. (PC y dispositivos de almacenamiento extraíbles) , se encontrarán autorizados para ser conectados o usados en los equipos del servicio.</a:t>
            </a:r>
          </a:p>
          <a:p>
            <a:pPr marL="268288" indent="-268288" algn="just">
              <a:spcBef>
                <a:spcPct val="20000"/>
              </a:spcBef>
              <a:defRPr/>
            </a:pPr>
            <a:endParaRPr lang="es-CL" altLang="es-CL" sz="4000" dirty="0">
              <a:solidFill>
                <a:schemeClr val="tx1"/>
              </a:solidFill>
            </a:endParaRPr>
          </a:p>
        </p:txBody>
      </p:sp>
      <p:sp>
        <p:nvSpPr>
          <p:cNvPr id="8" name="Rectangle 40">
            <a:extLst>
              <a:ext uri="{FF2B5EF4-FFF2-40B4-BE49-F238E27FC236}">
                <a16:creationId xmlns:a16="http://schemas.microsoft.com/office/drawing/2014/main" id="{BC033718-BBCF-4940-827F-5B3A8931E386}"/>
              </a:ext>
            </a:extLst>
          </p:cNvPr>
          <p:cNvSpPr>
            <a:spLocks noChangeArrowheads="1"/>
          </p:cNvSpPr>
          <p:nvPr/>
        </p:nvSpPr>
        <p:spPr bwMode="auto">
          <a:xfrm>
            <a:off x="6944474" y="2662239"/>
            <a:ext cx="8872035" cy="1649913"/>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D.L.P. : DATA LOSS PREVENTION</a:t>
            </a:r>
          </a:p>
        </p:txBody>
      </p:sp>
      <p:grpSp>
        <p:nvGrpSpPr>
          <p:cNvPr id="9" name="2 Grupo">
            <a:extLst>
              <a:ext uri="{FF2B5EF4-FFF2-40B4-BE49-F238E27FC236}">
                <a16:creationId xmlns:a16="http://schemas.microsoft.com/office/drawing/2014/main" id="{AECE06C0-FF3A-A04D-8C4B-D1943277B98A}"/>
              </a:ext>
            </a:extLst>
          </p:cNvPr>
          <p:cNvGrpSpPr>
            <a:grpSpLocks/>
          </p:cNvGrpSpPr>
          <p:nvPr/>
        </p:nvGrpSpPr>
        <p:grpSpPr bwMode="auto">
          <a:xfrm>
            <a:off x="4608254" y="8771452"/>
            <a:ext cx="4535745" cy="4746840"/>
            <a:chOff x="413544" y="3429000"/>
            <a:chExt cx="3013987" cy="3013987"/>
          </a:xfrm>
        </p:grpSpPr>
        <p:pic>
          <p:nvPicPr>
            <p:cNvPr id="10" name="Picture 3" descr="E:\pc.png">
              <a:extLst>
                <a:ext uri="{FF2B5EF4-FFF2-40B4-BE49-F238E27FC236}">
                  <a16:creationId xmlns:a16="http://schemas.microsoft.com/office/drawing/2014/main" id="{A268C1A2-055C-7F41-B886-C46C481814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544" y="3429000"/>
              <a:ext cx="3013987" cy="301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 descr="\\Basimtumpdc\informatica\INFORMATICA\02 OPERADOR DE RED\ESCRITORIO_2013\ESCUDOS_2013\FINAL\wallpapers02.jpg">
              <a:extLst>
                <a:ext uri="{FF2B5EF4-FFF2-40B4-BE49-F238E27FC236}">
                  <a16:creationId xmlns:a16="http://schemas.microsoft.com/office/drawing/2014/main" id="{4A992417-5BE9-C141-86DD-46C85B7E13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2173" y="3815797"/>
              <a:ext cx="1732454" cy="1137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3" name="Picture 4">
            <a:extLst>
              <a:ext uri="{FF2B5EF4-FFF2-40B4-BE49-F238E27FC236}">
                <a16:creationId xmlns:a16="http://schemas.microsoft.com/office/drawing/2014/main" id="{D2714128-E5C3-454A-A0AE-20650BB5C23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02379" y="9344877"/>
            <a:ext cx="3075247" cy="2774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6" descr="E:\Palomita.png">
            <a:extLst>
              <a:ext uri="{FF2B5EF4-FFF2-40B4-BE49-F238E27FC236}">
                <a16:creationId xmlns:a16="http://schemas.microsoft.com/office/drawing/2014/main" id="{EC1BBB9C-4547-5C4F-B640-1F0DAB3E770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05918" y="9234296"/>
            <a:ext cx="2505878" cy="2515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3822060"/>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163173" y="4329352"/>
            <a:ext cx="16434643" cy="6672650"/>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a:t>
            </a:r>
          </a:p>
        </p:txBody>
      </p:sp>
      <p:pic>
        <p:nvPicPr>
          <p:cNvPr id="7" name="Picture 3" descr="E:\IronkeyD250.png">
            <a:extLst>
              <a:ext uri="{FF2B5EF4-FFF2-40B4-BE49-F238E27FC236}">
                <a16:creationId xmlns:a16="http://schemas.microsoft.com/office/drawing/2014/main" id="{78588937-3B63-064D-8277-EC07810F09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4034" y="5194326"/>
            <a:ext cx="15252919" cy="4942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8862042"/>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163173" y="4329352"/>
            <a:ext cx="16434643" cy="4765221"/>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eaLnBrk="1" hangingPunct="1"/>
            <a:endParaRPr lang="es-CL" altLang="es-CL" sz="4400" dirty="0">
              <a:solidFill>
                <a:schemeClr val="tx1"/>
              </a:solidFill>
            </a:endParaRPr>
          </a:p>
          <a:p>
            <a:pPr eaLnBrk="1" hangingPunct="1"/>
            <a:r>
              <a:rPr lang="es-CL" altLang="es-CL" sz="4400" dirty="0">
                <a:solidFill>
                  <a:schemeClr val="tx1"/>
                </a:solidFill>
              </a:rPr>
              <a:t>Su función principal, entre otras, será el traspaso de información entre los equipos que estén autorizados para su uso. Esto viene a reemplazar a los pendrives «normales», dado que este cumple con estándares de cifrado y seguridad exigidos para la protección de información.</a:t>
            </a:r>
          </a:p>
        </p:txBody>
      </p:sp>
    </p:spTree>
    <p:extLst>
      <p:ext uri="{BB962C8B-B14F-4D97-AF65-F5344CB8AC3E}">
        <p14:creationId xmlns:p14="http://schemas.microsoft.com/office/powerpoint/2010/main" val="668677765"/>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163173" y="3182417"/>
            <a:ext cx="16434643" cy="2293870"/>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eaLnBrk="1" hangingPunct="1"/>
            <a:endParaRPr lang="es-CL" altLang="es-CL" sz="4400" dirty="0">
              <a:solidFill>
                <a:schemeClr val="tx1"/>
              </a:solidFill>
            </a:endParaRPr>
          </a:p>
          <a:p>
            <a:pPr eaLnBrk="1" hangingPunct="1"/>
            <a:r>
              <a:rPr lang="es-CL" altLang="es-CL" sz="4400" dirty="0">
                <a:solidFill>
                  <a:schemeClr val="tx1"/>
                </a:solidFill>
              </a:rPr>
              <a:t>PARA SU USO, SE HAN CLASIFICADO POR NIVEL DE INFORMACIÓN</a:t>
            </a:r>
          </a:p>
        </p:txBody>
      </p:sp>
      <p:pic>
        <p:nvPicPr>
          <p:cNvPr id="5" name="Picture 2" descr="C:\Users\Monitor_Redes\Desktop\CLASIFICACION.jpg">
            <a:extLst>
              <a:ext uri="{FF2B5EF4-FFF2-40B4-BE49-F238E27FC236}">
                <a16:creationId xmlns:a16="http://schemas.microsoft.com/office/drawing/2014/main" id="{EBF6DC46-C4F2-3B4F-AC77-17723EDA3D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4050" y="5798757"/>
            <a:ext cx="15993766" cy="737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7323649"/>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8"/>
            <a:ext cx="7611919" cy="2074947"/>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400" dirty="0">
              <a:solidFill>
                <a:schemeClr val="tx1"/>
              </a:solidFill>
            </a:endParaRPr>
          </a:p>
          <a:p>
            <a:pPr eaLnBrk="1" hangingPunct="1"/>
            <a:r>
              <a:rPr lang="es-CL" altLang="es-CL" sz="4400" dirty="0">
                <a:solidFill>
                  <a:schemeClr val="tx1"/>
                </a:solidFill>
              </a:rPr>
              <a:t>PROCEDIMIENTO DE USO.</a:t>
            </a:r>
          </a:p>
        </p:txBody>
      </p:sp>
      <p:pic>
        <p:nvPicPr>
          <p:cNvPr id="7" name="Picture 2" descr="C:\Users\Monitor_Redes\Desktop\insertar ironkey.jpg">
            <a:extLst>
              <a:ext uri="{FF2B5EF4-FFF2-40B4-BE49-F238E27FC236}">
                <a16:creationId xmlns:a16="http://schemas.microsoft.com/office/drawing/2014/main" id="{11F66D76-E59E-2F4D-A790-83F013BAA8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2203" y="4966430"/>
            <a:ext cx="15370167" cy="874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2 CuadroTexto">
            <a:extLst>
              <a:ext uri="{FF2B5EF4-FFF2-40B4-BE49-F238E27FC236}">
                <a16:creationId xmlns:a16="http://schemas.microsoft.com/office/drawing/2014/main" id="{5A800BCB-4BA6-6644-AAC8-A50225C3396B}"/>
              </a:ext>
            </a:extLst>
          </p:cNvPr>
          <p:cNvSpPr txBox="1">
            <a:spLocks noChangeArrowheads="1"/>
          </p:cNvSpPr>
          <p:nvPr/>
        </p:nvSpPr>
        <p:spPr bwMode="auto">
          <a:xfrm>
            <a:off x="12192000" y="3352359"/>
            <a:ext cx="5015060" cy="76944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4400" dirty="0"/>
              <a:t>Insertar Pendrive</a:t>
            </a:r>
          </a:p>
        </p:txBody>
      </p:sp>
    </p:spTree>
    <p:extLst>
      <p:ext uri="{BB962C8B-B14F-4D97-AF65-F5344CB8AC3E}">
        <p14:creationId xmlns:p14="http://schemas.microsoft.com/office/powerpoint/2010/main" val="3223962656"/>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sp>
        <p:nvSpPr>
          <p:cNvPr id="8" name="2 CuadroTexto">
            <a:extLst>
              <a:ext uri="{FF2B5EF4-FFF2-40B4-BE49-F238E27FC236}">
                <a16:creationId xmlns:a16="http://schemas.microsoft.com/office/drawing/2014/main" id="{5A800BCB-4BA6-6644-AAC8-A50225C3396B}"/>
              </a:ext>
            </a:extLst>
          </p:cNvPr>
          <p:cNvSpPr txBox="1">
            <a:spLocks noChangeArrowheads="1"/>
          </p:cNvSpPr>
          <p:nvPr/>
        </p:nvSpPr>
        <p:spPr bwMode="auto">
          <a:xfrm>
            <a:off x="11611428" y="2977989"/>
            <a:ext cx="6738551" cy="1446550"/>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4400" dirty="0"/>
              <a:t>Si no ejecuta automáticamente…</a:t>
            </a:r>
          </a:p>
        </p:txBody>
      </p:sp>
      <p:pic>
        <p:nvPicPr>
          <p:cNvPr id="9" name="Picture 2" descr="C:\Users\Monitor_Redes\Desktop\SI NO EJECUTA.jpg">
            <a:extLst>
              <a:ext uri="{FF2B5EF4-FFF2-40B4-BE49-F238E27FC236}">
                <a16:creationId xmlns:a16="http://schemas.microsoft.com/office/drawing/2014/main" id="{0D2C0853-63A7-8A4F-B492-8B9FF68539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6146" y="4740290"/>
            <a:ext cx="12291716" cy="92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7762164"/>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pic>
        <p:nvPicPr>
          <p:cNvPr id="7" name="Picture 2" descr="C:\Users\Monitor_Redes\Desktop\DESBLOQUEO.jpg">
            <a:extLst>
              <a:ext uri="{FF2B5EF4-FFF2-40B4-BE49-F238E27FC236}">
                <a16:creationId xmlns:a16="http://schemas.microsoft.com/office/drawing/2014/main" id="{9B8F3B54-2159-4744-AFD0-85CED56339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3090" y="5852883"/>
            <a:ext cx="10948393" cy="4291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0516418"/>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pic>
        <p:nvPicPr>
          <p:cNvPr id="8" name="Picture 2" descr="C:\Users\Monitor_Redes\Desktop\PANEL.jpg">
            <a:extLst>
              <a:ext uri="{FF2B5EF4-FFF2-40B4-BE49-F238E27FC236}">
                <a16:creationId xmlns:a16="http://schemas.microsoft.com/office/drawing/2014/main" id="{1E7DD836-35CD-5746-83AA-45CC8ACE47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7726" y="4685496"/>
            <a:ext cx="10221912" cy="7851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9804054"/>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pic>
        <p:nvPicPr>
          <p:cNvPr id="7" name="Picture 2" descr="C:\Users\Monitor_Redes\Desktop\Carpeta.jpg">
            <a:extLst>
              <a:ext uri="{FF2B5EF4-FFF2-40B4-BE49-F238E27FC236}">
                <a16:creationId xmlns:a16="http://schemas.microsoft.com/office/drawing/2014/main" id="{9D4957E4-938D-E448-AB44-93380600E8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3682" y="4917002"/>
            <a:ext cx="11213799" cy="790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6595162"/>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pic>
        <p:nvPicPr>
          <p:cNvPr id="8" name="Picture 2" descr="C:\Users\Monitor_Redes\Desktop\salir.jpg">
            <a:extLst>
              <a:ext uri="{FF2B5EF4-FFF2-40B4-BE49-F238E27FC236}">
                <a16:creationId xmlns:a16="http://schemas.microsoft.com/office/drawing/2014/main" id="{52CAB6CB-0909-7F46-8499-8DEBA28991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1734" y="4623909"/>
            <a:ext cx="12881424" cy="9078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8236294"/>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grpSp>
        <p:nvGrpSpPr>
          <p:cNvPr id="7" name="3 Grupo">
            <a:extLst>
              <a:ext uri="{FF2B5EF4-FFF2-40B4-BE49-F238E27FC236}">
                <a16:creationId xmlns:a16="http://schemas.microsoft.com/office/drawing/2014/main" id="{041EFDFF-24BF-6642-B4BA-4425242A721B}"/>
              </a:ext>
            </a:extLst>
          </p:cNvPr>
          <p:cNvGrpSpPr>
            <a:grpSpLocks/>
          </p:cNvGrpSpPr>
          <p:nvPr/>
        </p:nvGrpSpPr>
        <p:grpSpPr bwMode="auto">
          <a:xfrm>
            <a:off x="4296141" y="4789450"/>
            <a:ext cx="14482292" cy="8889480"/>
            <a:chOff x="2051720" y="2230924"/>
            <a:chExt cx="5760640" cy="4339044"/>
          </a:xfrm>
        </p:grpSpPr>
        <p:pic>
          <p:nvPicPr>
            <p:cNvPr id="9" name="Picture 2" descr="C:\Users\Monitor_Redes\Desktop\olvido.jpg">
              <a:extLst>
                <a:ext uri="{FF2B5EF4-FFF2-40B4-BE49-F238E27FC236}">
                  <a16:creationId xmlns:a16="http://schemas.microsoft.com/office/drawing/2014/main" id="{216C64B6-16E9-1E43-9F71-963E4B10CD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2230924"/>
              <a:ext cx="5760640" cy="433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1 CuadroTexto">
              <a:extLst>
                <a:ext uri="{FF2B5EF4-FFF2-40B4-BE49-F238E27FC236}">
                  <a16:creationId xmlns:a16="http://schemas.microsoft.com/office/drawing/2014/main" id="{D6E880D2-9536-C045-BA1C-89E1E4E58F4D}"/>
                </a:ext>
              </a:extLst>
            </p:cNvPr>
            <p:cNvSpPr txBox="1">
              <a:spLocks noChangeArrowheads="1"/>
            </p:cNvSpPr>
            <p:nvPr/>
          </p:nvSpPr>
          <p:spPr bwMode="auto">
            <a:xfrm>
              <a:off x="3157364" y="3536057"/>
              <a:ext cx="2952328"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1" name="2 CuadroTexto">
              <a:extLst>
                <a:ext uri="{FF2B5EF4-FFF2-40B4-BE49-F238E27FC236}">
                  <a16:creationId xmlns:a16="http://schemas.microsoft.com/office/drawing/2014/main" id="{AE3F5712-9E49-D74B-837B-04F96595AA22}"/>
                </a:ext>
              </a:extLst>
            </p:cNvPr>
            <p:cNvSpPr txBox="1">
              <a:spLocks noChangeArrowheads="1"/>
            </p:cNvSpPr>
            <p:nvPr/>
          </p:nvSpPr>
          <p:spPr bwMode="auto">
            <a:xfrm>
              <a:off x="3419872" y="3284984"/>
              <a:ext cx="720080"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11611428" y="2977989"/>
            <a:ext cx="6738551" cy="76944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4400" dirty="0"/>
              <a:t>Si se bloquea??</a:t>
            </a:r>
          </a:p>
        </p:txBody>
      </p:sp>
    </p:spTree>
    <p:extLst>
      <p:ext uri="{BB962C8B-B14F-4D97-AF65-F5344CB8AC3E}">
        <p14:creationId xmlns:p14="http://schemas.microsoft.com/office/powerpoint/2010/main" val="3708477770"/>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VERACRYPT</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075935" y="3766731"/>
            <a:ext cx="18312714" cy="6890220"/>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285750" indent="-285750" algn="just" eaLnBrk="1" hangingPunct="1">
              <a:lnSpc>
                <a:spcPct val="140000"/>
              </a:lnSpc>
              <a:spcBef>
                <a:spcPct val="20000"/>
              </a:spcBef>
              <a:buFont typeface="Arial" pitchFamily="34" charset="0"/>
              <a:buChar char="•"/>
              <a:defRPr/>
            </a:pPr>
            <a:r>
              <a:rPr lang="es-CL" altLang="es-CL" sz="4400" dirty="0">
                <a:latin typeface="Arial" charset="0"/>
                <a:cs typeface="Arial" charset="0"/>
              </a:rPr>
              <a:t>Software libre que te permite cifrar archivos con una contraseña.</a:t>
            </a:r>
          </a:p>
          <a:p>
            <a:pPr marL="285750" indent="-285750" algn="just" eaLnBrk="1" hangingPunct="1">
              <a:lnSpc>
                <a:spcPct val="140000"/>
              </a:lnSpc>
              <a:spcBef>
                <a:spcPct val="20000"/>
              </a:spcBef>
              <a:buFont typeface="Arial" pitchFamily="34" charset="0"/>
              <a:buChar char="•"/>
              <a:defRPr/>
            </a:pPr>
            <a:r>
              <a:rPr lang="es-CL" altLang="es-CL" sz="4400" dirty="0">
                <a:latin typeface="Arial" charset="0"/>
                <a:cs typeface="Arial" charset="0"/>
              </a:rPr>
              <a:t>Crea una zona protegida, llamada volumen, en la computadora o dispositivo externo de almacenamiento. Todo este volumen vive dentro de un archivo único llamado contenedor, que se puede abrir (o montar) y cerrar (o desmontar) usando </a:t>
            </a:r>
            <a:r>
              <a:rPr lang="es-CL" altLang="es-CL" sz="4400" dirty="0" err="1">
                <a:latin typeface="Arial" charset="0"/>
                <a:cs typeface="Arial" charset="0"/>
              </a:rPr>
              <a:t>VeraCrypt</a:t>
            </a:r>
            <a:r>
              <a:rPr lang="es-CL" altLang="es-CL" sz="4400" dirty="0">
                <a:latin typeface="Arial" charset="0"/>
                <a:cs typeface="Arial" charset="0"/>
              </a:rPr>
              <a:t>.</a:t>
            </a:r>
          </a:p>
          <a:p>
            <a:pPr marL="285750" indent="-285750" algn="just" eaLnBrk="1" hangingPunct="1">
              <a:lnSpc>
                <a:spcPct val="140000"/>
              </a:lnSpc>
              <a:spcBef>
                <a:spcPct val="20000"/>
              </a:spcBef>
              <a:buFont typeface="Arial" pitchFamily="34" charset="0"/>
              <a:buChar char="•"/>
              <a:defRPr/>
            </a:pPr>
            <a:r>
              <a:rPr lang="es-CL" altLang="es-CL" sz="4400" dirty="0">
                <a:latin typeface="Arial" charset="0"/>
                <a:cs typeface="Arial" charset="0"/>
              </a:rPr>
              <a:t>Recuerda, si olvidas la contraseña, ¡perderás el acceso a tu información! No hay manera de recuperar una contraseña perdida.</a:t>
            </a:r>
            <a:endParaRPr lang="es-ES_tradnl" altLang="es-CL" sz="4400" dirty="0">
              <a:latin typeface="Arial" charset="0"/>
              <a:cs typeface="Arial" charset="0"/>
            </a:endParaRPr>
          </a:p>
        </p:txBody>
      </p:sp>
    </p:spTree>
    <p:extLst>
      <p:ext uri="{BB962C8B-B14F-4D97-AF65-F5344CB8AC3E}">
        <p14:creationId xmlns:p14="http://schemas.microsoft.com/office/powerpoint/2010/main" val="1405628513"/>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VERACRYPT</a:t>
            </a:r>
            <a:endParaRPr dirty="0"/>
          </a:p>
        </p:txBody>
      </p:sp>
      <p:pic>
        <p:nvPicPr>
          <p:cNvPr id="5" name="Imagen 4">
            <a:extLst>
              <a:ext uri="{FF2B5EF4-FFF2-40B4-BE49-F238E27FC236}">
                <a16:creationId xmlns:a16="http://schemas.microsoft.com/office/drawing/2014/main" id="{6AFAB64F-DCDB-C64C-B696-5B84B2B5C38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74851" y="4300934"/>
            <a:ext cx="10624176" cy="9271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40">
            <a:extLst>
              <a:ext uri="{FF2B5EF4-FFF2-40B4-BE49-F238E27FC236}">
                <a16:creationId xmlns:a16="http://schemas.microsoft.com/office/drawing/2014/main" id="{F6F5795C-5DBF-A449-BA64-20D69EB8DC43}"/>
              </a:ext>
            </a:extLst>
          </p:cNvPr>
          <p:cNvSpPr>
            <a:spLocks noChangeArrowheads="1"/>
          </p:cNvSpPr>
          <p:nvPr/>
        </p:nvSpPr>
        <p:spPr bwMode="auto">
          <a:xfrm>
            <a:off x="2183884" y="2372313"/>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a:t>
            </a:r>
          </a:p>
        </p:txBody>
      </p:sp>
    </p:spTree>
    <p:extLst>
      <p:ext uri="{BB962C8B-B14F-4D97-AF65-F5344CB8AC3E}">
        <p14:creationId xmlns:p14="http://schemas.microsoft.com/office/powerpoint/2010/main" val="214095544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VERACRYPT</a:t>
            </a:r>
            <a:endParaRPr dirty="0"/>
          </a:p>
        </p:txBody>
      </p:sp>
      <p:pic>
        <p:nvPicPr>
          <p:cNvPr id="6" name="Imagen 5">
            <a:extLst>
              <a:ext uri="{FF2B5EF4-FFF2-40B4-BE49-F238E27FC236}">
                <a16:creationId xmlns:a16="http://schemas.microsoft.com/office/drawing/2014/main" id="{3985F8FF-8145-5B42-818A-F331C8D66F0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94471" y="4020927"/>
            <a:ext cx="13922825" cy="9695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40">
            <a:extLst>
              <a:ext uri="{FF2B5EF4-FFF2-40B4-BE49-F238E27FC236}">
                <a16:creationId xmlns:a16="http://schemas.microsoft.com/office/drawing/2014/main" id="{F6F5795C-5DBF-A449-BA64-20D69EB8DC43}"/>
              </a:ext>
            </a:extLst>
          </p:cNvPr>
          <p:cNvSpPr>
            <a:spLocks noChangeArrowheads="1"/>
          </p:cNvSpPr>
          <p:nvPr/>
        </p:nvSpPr>
        <p:spPr bwMode="auto">
          <a:xfrm>
            <a:off x="2183884" y="2372313"/>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a:t>
            </a:r>
          </a:p>
        </p:txBody>
      </p:sp>
    </p:spTree>
    <p:extLst>
      <p:ext uri="{BB962C8B-B14F-4D97-AF65-F5344CB8AC3E}">
        <p14:creationId xmlns:p14="http://schemas.microsoft.com/office/powerpoint/2010/main" val="384504163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VERACRYPT</a:t>
            </a:r>
            <a:endParaRPr dirty="0"/>
          </a:p>
        </p:txBody>
      </p:sp>
      <p:sp>
        <p:nvSpPr>
          <p:cNvPr id="7" name="Rectangle 40">
            <a:extLst>
              <a:ext uri="{FF2B5EF4-FFF2-40B4-BE49-F238E27FC236}">
                <a16:creationId xmlns:a16="http://schemas.microsoft.com/office/drawing/2014/main" id="{F6F5795C-5DBF-A449-BA64-20D69EB8DC43}"/>
              </a:ext>
            </a:extLst>
          </p:cNvPr>
          <p:cNvSpPr>
            <a:spLocks noChangeArrowheads="1"/>
          </p:cNvSpPr>
          <p:nvPr/>
        </p:nvSpPr>
        <p:spPr bwMode="auto">
          <a:xfrm>
            <a:off x="2183884" y="2372313"/>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a:t>
            </a:r>
          </a:p>
        </p:txBody>
      </p:sp>
      <p:pic>
        <p:nvPicPr>
          <p:cNvPr id="8" name="Imagen 7">
            <a:extLst>
              <a:ext uri="{FF2B5EF4-FFF2-40B4-BE49-F238E27FC236}">
                <a16:creationId xmlns:a16="http://schemas.microsoft.com/office/drawing/2014/main" id="{7A9C4A39-6F74-3546-AC16-990FD9BDB1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552670" y="9027036"/>
            <a:ext cx="10462556" cy="4159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8">
            <a:extLst>
              <a:ext uri="{FF2B5EF4-FFF2-40B4-BE49-F238E27FC236}">
                <a16:creationId xmlns:a16="http://schemas.microsoft.com/office/drawing/2014/main" id="{82BA185D-19C9-3748-8AC2-68AF3EA73FF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35437" y="4199843"/>
            <a:ext cx="8508527" cy="7415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61912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VERACRYPT</a:t>
            </a:r>
            <a:endParaRPr dirty="0"/>
          </a:p>
        </p:txBody>
      </p:sp>
      <p:sp>
        <p:nvSpPr>
          <p:cNvPr id="7" name="Rectangle 40">
            <a:extLst>
              <a:ext uri="{FF2B5EF4-FFF2-40B4-BE49-F238E27FC236}">
                <a16:creationId xmlns:a16="http://schemas.microsoft.com/office/drawing/2014/main" id="{F6F5795C-5DBF-A449-BA64-20D69EB8DC43}"/>
              </a:ext>
            </a:extLst>
          </p:cNvPr>
          <p:cNvSpPr>
            <a:spLocks noChangeArrowheads="1"/>
          </p:cNvSpPr>
          <p:nvPr/>
        </p:nvSpPr>
        <p:spPr bwMode="auto">
          <a:xfrm>
            <a:off x="2183884" y="2372313"/>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a:t>
            </a:r>
          </a:p>
        </p:txBody>
      </p:sp>
      <p:pic>
        <p:nvPicPr>
          <p:cNvPr id="10" name="Imagen 9">
            <a:extLst>
              <a:ext uri="{FF2B5EF4-FFF2-40B4-BE49-F238E27FC236}">
                <a16:creationId xmlns:a16="http://schemas.microsoft.com/office/drawing/2014/main" id="{4A904581-28A8-5F4C-8C94-912D3AC1206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06291" y="4095157"/>
            <a:ext cx="9979024" cy="8650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133473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620655"/>
            <a:ext cx="16896511" cy="26879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682160" y="3728700"/>
            <a:ext cx="17377524" cy="957185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s-CL" altLang="es-CL" sz="4400" dirty="0">
                <a:latin typeface="Arial" charset="0"/>
                <a:cs typeface="Arial" charset="0"/>
              </a:rPr>
              <a:t>OBJETIVO</a:t>
            </a:r>
          </a:p>
          <a:p>
            <a:pPr eaLnBrk="1" hangingPunct="1">
              <a:defRPr/>
            </a:pPr>
            <a:endParaRPr lang="es-CL" altLang="es-CL" sz="4400" dirty="0">
              <a:latin typeface="Arial" charset="0"/>
              <a:cs typeface="Arial" charset="0"/>
            </a:endParaRPr>
          </a:p>
          <a:p>
            <a:pPr marL="285750" indent="-285750" algn="just">
              <a:buFont typeface="Arial" pitchFamily="34" charset="0"/>
              <a:buChar char="•"/>
              <a:defRPr/>
            </a:pPr>
            <a:r>
              <a:rPr lang="es-CL" altLang="es-CL" sz="4400" dirty="0">
                <a:latin typeface="Arial" charset="0"/>
                <a:cs typeface="Arial" charset="0"/>
              </a:rPr>
              <a:t>Permitir entre las unidades y reparticiones, intercambiar borradores e informaciones hasta de carácter Reservado; sin embargo, no podrá ser utilizado para el traspaso formal de documentos oficiales, por lo que este servicio no reemplaza de manera alguna el sistema de mensajería naval S.T.I. ni la tramitación de documentos oficiales establecidos hasta la fecha.</a:t>
            </a:r>
          </a:p>
          <a:p>
            <a:pPr eaLnBrk="1" hangingPunct="1">
              <a:defRPr/>
            </a:pPr>
            <a:r>
              <a:rPr lang="es-CL" altLang="es-CL" sz="4400" dirty="0">
                <a:latin typeface="Arial" charset="0"/>
                <a:cs typeface="Arial" charset="0"/>
              </a:rPr>
              <a:t>DIRINTA: </a:t>
            </a:r>
          </a:p>
          <a:p>
            <a:pPr eaLnBrk="1" hangingPunct="1">
              <a:defRPr/>
            </a:pPr>
            <a:endParaRPr lang="es-CL" altLang="es-CL" sz="4400" dirty="0">
              <a:latin typeface="Arial" charset="0"/>
              <a:cs typeface="Arial" charset="0"/>
            </a:endParaRPr>
          </a:p>
          <a:p>
            <a:pPr marL="285750" indent="-285750" algn="just" eaLnBrk="1" hangingPunct="1">
              <a:buFont typeface="Arial" pitchFamily="34" charset="0"/>
              <a:buChar char="•"/>
              <a:defRPr/>
            </a:pPr>
            <a:r>
              <a:rPr lang="es-CL" altLang="es-CL" sz="4400" dirty="0">
                <a:latin typeface="Arial" charset="0"/>
                <a:cs typeface="Arial" charset="0"/>
              </a:rPr>
              <a:t>Revisar los correos filtrados según las reglas definidas buscando infracciones que atenten contra la seguridad de la información, basándose en la normativa vigente.</a:t>
            </a:r>
          </a:p>
        </p:txBody>
      </p:sp>
    </p:spTree>
    <p:extLst>
      <p:ext uri="{BB962C8B-B14F-4D97-AF65-F5344CB8AC3E}">
        <p14:creationId xmlns:p14="http://schemas.microsoft.com/office/powerpoint/2010/main" val="814309917"/>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620655"/>
            <a:ext cx="16896511" cy="2687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682160" y="3728700"/>
            <a:ext cx="17377524" cy="4154984"/>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s-CL" sz="4400" dirty="0"/>
              <a:t>NORMATIVA VIGENTE</a:t>
            </a:r>
          </a:p>
          <a:p>
            <a:pPr marL="571500" indent="-571500" algn="l" hangingPunct="1">
              <a:buFont typeface="Arial" panose="020B0604020202020204" pitchFamily="34" charset="0"/>
              <a:buChar char="•"/>
              <a:defRPr/>
            </a:pPr>
            <a:r>
              <a:rPr lang="es-CL" sz="4400" dirty="0"/>
              <a:t>DDI 430002 “Define criterio en la clasificación de datos , documentos digitales  y  sistemas  de  información institucionales”.</a:t>
            </a:r>
          </a:p>
          <a:p>
            <a:pPr marL="571500" indent="-571500" algn="l" hangingPunct="1">
              <a:buFont typeface="Arial" panose="020B0604020202020204" pitchFamily="34" charset="0"/>
              <a:buChar char="•"/>
              <a:defRPr/>
            </a:pPr>
            <a:r>
              <a:rPr lang="es-CL" sz="4400" dirty="0"/>
              <a:t>DDI  430004  “Establece  uso  de  correo  electrónico institucional”.</a:t>
            </a:r>
          </a:p>
        </p:txBody>
      </p:sp>
      <p:pic>
        <p:nvPicPr>
          <p:cNvPr id="3" name="Imagen 2">
            <a:extLst>
              <a:ext uri="{FF2B5EF4-FFF2-40B4-BE49-F238E27FC236}">
                <a16:creationId xmlns:a16="http://schemas.microsoft.com/office/drawing/2014/main" id="{1686207C-7406-5049-BB41-53307D6E24D1}"/>
              </a:ext>
            </a:extLst>
          </p:cNvPr>
          <p:cNvPicPr>
            <a:picLocks noChangeAspect="1"/>
          </p:cNvPicPr>
          <p:nvPr/>
        </p:nvPicPr>
        <p:blipFill rotWithShape="1">
          <a:blip r:embed="rId3">
            <a:extLst>
              <a:ext uri="{28A0092B-C50C-407E-A947-70E740481C1C}">
                <a14:useLocalDpi xmlns:a14="http://schemas.microsoft.com/office/drawing/2010/main" val="0"/>
              </a:ext>
            </a:extLst>
          </a:blip>
          <a:srcRect l="22542" r="21227"/>
          <a:stretch/>
        </p:blipFill>
        <p:spPr>
          <a:xfrm>
            <a:off x="6409038" y="8573873"/>
            <a:ext cx="5782962" cy="5142127"/>
          </a:xfrm>
          <a:prstGeom prst="rect">
            <a:avLst/>
          </a:prstGeom>
        </p:spPr>
      </p:pic>
    </p:spTree>
    <p:extLst>
      <p:ext uri="{BB962C8B-B14F-4D97-AF65-F5344CB8AC3E}">
        <p14:creationId xmlns:p14="http://schemas.microsoft.com/office/powerpoint/2010/main" val="1142534437"/>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324087"/>
            <a:ext cx="16896511" cy="26879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224216" y="5101261"/>
            <a:ext cx="18312714" cy="6186309"/>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CL" altLang="es-CL" sz="4400" dirty="0"/>
              <a:t>Solo a aquellos correos electrónicos cuyo dominio se encuentre catalogado como «Seguro», podrán recibir información hasta carácter RESERVADO; estos dominios son:</a:t>
            </a:r>
          </a:p>
          <a:p>
            <a:pPr algn="just" eaLnBrk="1" hangingPunct="1"/>
            <a:endParaRPr lang="es-CL" altLang="es-CL" sz="4400" dirty="0"/>
          </a:p>
          <a:p>
            <a:pPr algn="just" eaLnBrk="1" hangingPunct="1"/>
            <a:r>
              <a:rPr lang="es-CL" altLang="es-CL" sz="4400" dirty="0"/>
              <a:t>• @</a:t>
            </a:r>
            <a:r>
              <a:rPr lang="es-CL" altLang="es-CL" sz="4400" dirty="0" err="1"/>
              <a:t>armada.cl</a:t>
            </a:r>
            <a:endParaRPr lang="es-CL" altLang="es-CL" sz="4400" dirty="0"/>
          </a:p>
          <a:p>
            <a:pPr algn="just" eaLnBrk="1" hangingPunct="1"/>
            <a:r>
              <a:rPr lang="es-CL" altLang="es-CL" sz="4400" dirty="0"/>
              <a:t>• @</a:t>
            </a:r>
            <a:r>
              <a:rPr lang="es-CL" altLang="es-CL" sz="4400" dirty="0" err="1"/>
              <a:t>movil.armada.cl</a:t>
            </a:r>
            <a:endParaRPr lang="es-CL" altLang="es-CL" sz="4400" dirty="0"/>
          </a:p>
          <a:p>
            <a:pPr algn="just" eaLnBrk="1" hangingPunct="1"/>
            <a:r>
              <a:rPr lang="es-CL" altLang="es-CL" sz="4400" dirty="0"/>
              <a:t>• @</a:t>
            </a:r>
            <a:r>
              <a:rPr lang="es-CL" altLang="es-CL" sz="4400" dirty="0" err="1"/>
              <a:t>armada.mil.cl</a:t>
            </a:r>
            <a:endParaRPr lang="es-CL" altLang="es-CL" sz="4400" dirty="0"/>
          </a:p>
          <a:p>
            <a:pPr algn="just" eaLnBrk="1" hangingPunct="1"/>
            <a:r>
              <a:rPr lang="es-CL" altLang="es-CL" sz="4400" dirty="0"/>
              <a:t>• @</a:t>
            </a:r>
            <a:r>
              <a:rPr lang="es-CL" altLang="es-CL" sz="4400" dirty="0" err="1"/>
              <a:t>asmar.cl</a:t>
            </a:r>
            <a:endParaRPr lang="es-CL" altLang="es-CL" sz="4400" dirty="0"/>
          </a:p>
          <a:p>
            <a:pPr algn="just" eaLnBrk="1" hangingPunct="1"/>
            <a:r>
              <a:rPr lang="es-CL" altLang="es-CL" sz="4400" dirty="0"/>
              <a:t>• @</a:t>
            </a:r>
            <a:r>
              <a:rPr lang="es-CL" altLang="es-CL" sz="4400" dirty="0" err="1"/>
              <a:t>dgtm.cl</a:t>
            </a:r>
            <a:endParaRPr lang="es-CL" altLang="es-CL" sz="4400" dirty="0"/>
          </a:p>
        </p:txBody>
      </p:sp>
      <p:sp>
        <p:nvSpPr>
          <p:cNvPr id="5" name="Rectangle 40">
            <a:extLst>
              <a:ext uri="{FF2B5EF4-FFF2-40B4-BE49-F238E27FC236}">
                <a16:creationId xmlns:a16="http://schemas.microsoft.com/office/drawing/2014/main" id="{E046B2E0-6680-B743-AB00-C44FCD5A6218}"/>
              </a:ext>
            </a:extLst>
          </p:cNvPr>
          <p:cNvSpPr>
            <a:spLocks noChangeArrowheads="1"/>
          </p:cNvSpPr>
          <p:nvPr/>
        </p:nvSpPr>
        <p:spPr bwMode="auto">
          <a:xfrm>
            <a:off x="2421767" y="3058297"/>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DOMINIOS SEGUROS</a:t>
            </a:r>
          </a:p>
        </p:txBody>
      </p:sp>
      <p:sp>
        <p:nvSpPr>
          <p:cNvPr id="6" name="1 CuadroTexto">
            <a:extLst>
              <a:ext uri="{FF2B5EF4-FFF2-40B4-BE49-F238E27FC236}">
                <a16:creationId xmlns:a16="http://schemas.microsoft.com/office/drawing/2014/main" id="{434AE4EB-7222-7046-B0BA-DB2902F98513}"/>
              </a:ext>
            </a:extLst>
          </p:cNvPr>
          <p:cNvSpPr txBox="1">
            <a:spLocks noChangeArrowheads="1"/>
          </p:cNvSpPr>
          <p:nvPr/>
        </p:nvSpPr>
        <p:spPr bwMode="auto">
          <a:xfrm>
            <a:off x="7903499" y="7809695"/>
            <a:ext cx="7415858"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CL" altLang="es-CL" sz="4400" dirty="0"/>
              <a:t>• @</a:t>
            </a:r>
            <a:r>
              <a:rPr lang="es-CL" altLang="es-CL" sz="4400" dirty="0" err="1"/>
              <a:t>direcsan.cl</a:t>
            </a:r>
            <a:endParaRPr lang="es-CL" altLang="es-CL" sz="4400" dirty="0"/>
          </a:p>
          <a:p>
            <a:pPr algn="just" eaLnBrk="1" hangingPunct="1"/>
            <a:r>
              <a:rPr lang="es-CL" altLang="es-CL" sz="4400" dirty="0"/>
              <a:t>• @</a:t>
            </a:r>
            <a:r>
              <a:rPr lang="es-CL" altLang="es-CL" sz="4400" dirty="0" err="1"/>
              <a:t>directemar.cl</a:t>
            </a:r>
            <a:endParaRPr lang="es-CL" altLang="es-CL" sz="4400" dirty="0"/>
          </a:p>
          <a:p>
            <a:pPr marL="571500" indent="-571500" algn="just" eaLnBrk="1" hangingPunct="1">
              <a:buFont typeface="Arial" panose="020B0604020202020204" pitchFamily="34" charset="0"/>
              <a:buChar char="•"/>
            </a:pPr>
            <a:r>
              <a:rPr lang="es-CL" altLang="es-CL" sz="4400" dirty="0"/>
              <a:t>@</a:t>
            </a:r>
            <a:r>
              <a:rPr lang="es-CL" altLang="es-CL" sz="4400" dirty="0" err="1"/>
              <a:t>emco.ejercito.mil.cl</a:t>
            </a:r>
            <a:endParaRPr lang="es-CL" altLang="es-CL" sz="4400" dirty="0"/>
          </a:p>
          <a:p>
            <a:pPr algn="just" eaLnBrk="1" hangingPunct="1"/>
            <a:r>
              <a:rPr lang="es-CL" altLang="es-CL" sz="4400" dirty="0"/>
              <a:t>• @</a:t>
            </a:r>
            <a:r>
              <a:rPr lang="es-CL" altLang="es-CL" sz="4400" dirty="0" err="1"/>
              <a:t>emco.mil.cl</a:t>
            </a:r>
            <a:endParaRPr lang="es-CL" altLang="es-CL" sz="4400" dirty="0"/>
          </a:p>
          <a:p>
            <a:pPr algn="just" eaLnBrk="1" hangingPunct="1"/>
            <a:r>
              <a:rPr lang="es-CL" altLang="es-CL" sz="4400" dirty="0"/>
              <a:t>• @</a:t>
            </a:r>
            <a:r>
              <a:rPr lang="es-CL" altLang="es-CL" sz="4400" dirty="0" err="1"/>
              <a:t>emdn.cl</a:t>
            </a:r>
            <a:endParaRPr lang="es-CL" altLang="es-CL" sz="4400" dirty="0"/>
          </a:p>
        </p:txBody>
      </p:sp>
      <p:sp>
        <p:nvSpPr>
          <p:cNvPr id="7" name="1 CuadroTexto">
            <a:extLst>
              <a:ext uri="{FF2B5EF4-FFF2-40B4-BE49-F238E27FC236}">
                <a16:creationId xmlns:a16="http://schemas.microsoft.com/office/drawing/2014/main" id="{76569B56-758A-464B-912C-18C1836F37B7}"/>
              </a:ext>
            </a:extLst>
          </p:cNvPr>
          <p:cNvSpPr txBox="1">
            <a:spLocks noChangeArrowheads="1"/>
          </p:cNvSpPr>
          <p:nvPr/>
        </p:nvSpPr>
        <p:spPr bwMode="auto">
          <a:xfrm>
            <a:off x="2421766" y="11668907"/>
            <a:ext cx="1811516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ES" altLang="es-CL" b="1" dirty="0">
                <a:solidFill>
                  <a:srgbClr val="FF0000"/>
                </a:solidFill>
              </a:rPr>
              <a:t>EL INTERCAMBIO DE INFORMACIONES CON EL ÁMBITO CIVIL SERÁ DE CARÁCTER ESTRICTAMENTE PÚBLICO.</a:t>
            </a:r>
          </a:p>
        </p:txBody>
      </p:sp>
      <p:sp>
        <p:nvSpPr>
          <p:cNvPr id="8" name="1 CuadroTexto">
            <a:extLst>
              <a:ext uri="{FF2B5EF4-FFF2-40B4-BE49-F238E27FC236}">
                <a16:creationId xmlns:a16="http://schemas.microsoft.com/office/drawing/2014/main" id="{5B705BB5-FAC4-E642-8729-86EEFEBD868D}"/>
              </a:ext>
            </a:extLst>
          </p:cNvPr>
          <p:cNvSpPr txBox="1">
            <a:spLocks noChangeArrowheads="1"/>
          </p:cNvSpPr>
          <p:nvPr/>
        </p:nvSpPr>
        <p:spPr bwMode="auto">
          <a:xfrm>
            <a:off x="14849714" y="7672899"/>
            <a:ext cx="6377889"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CL" altLang="es-CL" sz="4400" dirty="0"/>
              <a:t>• @</a:t>
            </a:r>
            <a:r>
              <a:rPr lang="es-CL" altLang="es-CL" sz="4400" dirty="0" err="1"/>
              <a:t>hospitalnaval.cl</a:t>
            </a:r>
            <a:endParaRPr lang="es-CL" altLang="es-CL" sz="4400" dirty="0"/>
          </a:p>
          <a:p>
            <a:pPr algn="just" eaLnBrk="1" hangingPunct="1"/>
            <a:r>
              <a:rPr lang="es-CL" altLang="es-CL" sz="4400" dirty="0"/>
              <a:t>• @</a:t>
            </a:r>
            <a:r>
              <a:rPr lang="es-CL" altLang="es-CL" sz="4400" dirty="0" err="1"/>
              <a:t>sanidadnaval.cl</a:t>
            </a:r>
            <a:endParaRPr lang="es-CL" altLang="es-CL" sz="4400" dirty="0"/>
          </a:p>
          <a:p>
            <a:pPr algn="just" eaLnBrk="1" hangingPunct="1"/>
            <a:r>
              <a:rPr lang="es-CL" altLang="es-CL" sz="4400" dirty="0"/>
              <a:t>• @</a:t>
            </a:r>
            <a:r>
              <a:rPr lang="es-CL" altLang="es-CL" sz="4400" dirty="0" err="1"/>
              <a:t>shoa.cl</a:t>
            </a:r>
            <a:endParaRPr lang="es-CL" altLang="es-CL" sz="4400" dirty="0"/>
          </a:p>
          <a:p>
            <a:pPr eaLnBrk="1" hangingPunct="1"/>
            <a:endParaRPr lang="es-CL" altLang="es-CL" sz="4400" dirty="0"/>
          </a:p>
        </p:txBody>
      </p:sp>
    </p:spTree>
    <p:extLst>
      <p:ext uri="{BB962C8B-B14F-4D97-AF65-F5344CB8AC3E}">
        <p14:creationId xmlns:p14="http://schemas.microsoft.com/office/powerpoint/2010/main" val="3580834"/>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324087"/>
            <a:ext cx="16896511" cy="2687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224216" y="5101261"/>
            <a:ext cx="18312714" cy="4832092"/>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285750" indent="-285750" algn="l" eaLnBrk="1" hangingPunct="1">
              <a:buFont typeface="Arial" pitchFamily="34" charset="0"/>
              <a:buChar char="•"/>
              <a:defRPr/>
            </a:pPr>
            <a:r>
              <a:rPr lang="es-CL" sz="4400" dirty="0"/>
              <a:t>DIRINTA NO REVISA todos los correos «uno por uno».</a:t>
            </a:r>
          </a:p>
          <a:p>
            <a:pPr marL="285750" indent="-285750" eaLnBrk="1" hangingPunct="1">
              <a:buFont typeface="Arial" pitchFamily="34" charset="0"/>
              <a:buChar char="•"/>
              <a:defRPr/>
            </a:pPr>
            <a:endParaRPr lang="es-CL" sz="4400" dirty="0"/>
          </a:p>
          <a:p>
            <a:pPr marL="285750" indent="-285750" eaLnBrk="1" hangingPunct="1">
              <a:buFont typeface="Arial" pitchFamily="34" charset="0"/>
              <a:buChar char="•"/>
              <a:defRPr/>
            </a:pPr>
            <a:r>
              <a:rPr lang="es-CL" sz="4400" dirty="0"/>
              <a:t>Existen políticas de seguridad que se aplican a ciertas conductas o criterios que son monitorizados.</a:t>
            </a:r>
          </a:p>
          <a:p>
            <a:pPr marL="285750" indent="-285750" eaLnBrk="1" hangingPunct="1">
              <a:buFont typeface="Arial" pitchFamily="34" charset="0"/>
              <a:buChar char="•"/>
              <a:defRPr/>
            </a:pPr>
            <a:endParaRPr lang="es-CL" sz="4400" dirty="0"/>
          </a:p>
          <a:p>
            <a:pPr marL="285750" indent="-285750" algn="l" eaLnBrk="1" hangingPunct="1">
              <a:buFont typeface="Arial" pitchFamily="34" charset="0"/>
              <a:buChar char="•"/>
              <a:defRPr/>
            </a:pPr>
            <a:r>
              <a:rPr lang="es-CL" sz="4400" dirty="0"/>
              <a:t>Solo aquellos correos que coinciden con algún criterio aplicado como política de seguridad son revisados</a:t>
            </a:r>
            <a:endParaRPr lang="es-CL" altLang="es-CL" sz="4400" dirty="0"/>
          </a:p>
        </p:txBody>
      </p:sp>
      <p:sp>
        <p:nvSpPr>
          <p:cNvPr id="5" name="Rectangle 40">
            <a:extLst>
              <a:ext uri="{FF2B5EF4-FFF2-40B4-BE49-F238E27FC236}">
                <a16:creationId xmlns:a16="http://schemas.microsoft.com/office/drawing/2014/main" id="{E046B2E0-6680-B743-AB00-C44FCD5A6218}"/>
              </a:ext>
            </a:extLst>
          </p:cNvPr>
          <p:cNvSpPr>
            <a:spLocks noChangeArrowheads="1"/>
          </p:cNvSpPr>
          <p:nvPr/>
        </p:nvSpPr>
        <p:spPr bwMode="auto">
          <a:xfrm>
            <a:off x="2421767" y="3058297"/>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INFRACCIONES</a:t>
            </a:r>
          </a:p>
        </p:txBody>
      </p:sp>
    </p:spTree>
    <p:extLst>
      <p:ext uri="{BB962C8B-B14F-4D97-AF65-F5344CB8AC3E}">
        <p14:creationId xmlns:p14="http://schemas.microsoft.com/office/powerpoint/2010/main" val="804350642"/>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324087"/>
            <a:ext cx="16896511" cy="26879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224216" y="5101261"/>
            <a:ext cx="18312714" cy="4832092"/>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285750" indent="-285750" algn="l" eaLnBrk="1" hangingPunct="1">
              <a:buFont typeface="Arial" pitchFamily="34" charset="0"/>
              <a:buChar char="•"/>
              <a:defRPr/>
            </a:pPr>
            <a:r>
              <a:rPr lang="es-CL" sz="4400" dirty="0"/>
              <a:t>DIRINTA NO REVISA todos los correos «uno por uno».</a:t>
            </a:r>
          </a:p>
          <a:p>
            <a:pPr marL="285750" indent="-285750" eaLnBrk="1" hangingPunct="1">
              <a:buFont typeface="Arial" pitchFamily="34" charset="0"/>
              <a:buChar char="•"/>
              <a:defRPr/>
            </a:pPr>
            <a:endParaRPr lang="es-CL" sz="4400" dirty="0"/>
          </a:p>
          <a:p>
            <a:pPr marL="285750" indent="-285750" eaLnBrk="1" hangingPunct="1">
              <a:buFont typeface="Arial" pitchFamily="34" charset="0"/>
              <a:buChar char="•"/>
              <a:defRPr/>
            </a:pPr>
            <a:r>
              <a:rPr lang="es-CL" sz="4400" dirty="0"/>
              <a:t>Existen políticas de seguridad que se aplican a ciertas conductas o criterios que son monitorizados.</a:t>
            </a:r>
          </a:p>
          <a:p>
            <a:pPr marL="285750" indent="-285750" eaLnBrk="1" hangingPunct="1">
              <a:buFont typeface="Arial" pitchFamily="34" charset="0"/>
              <a:buChar char="•"/>
              <a:defRPr/>
            </a:pPr>
            <a:endParaRPr lang="es-CL" sz="4400" dirty="0"/>
          </a:p>
          <a:p>
            <a:pPr marL="285750" indent="-285750" algn="l" eaLnBrk="1" hangingPunct="1">
              <a:buFont typeface="Arial" pitchFamily="34" charset="0"/>
              <a:buChar char="•"/>
              <a:defRPr/>
            </a:pPr>
            <a:r>
              <a:rPr lang="es-CL" sz="4400" dirty="0"/>
              <a:t>Solo aquellos correos que coinciden con algún criterio aplicado como política de seguridad son revisados</a:t>
            </a:r>
            <a:endParaRPr lang="es-CL" altLang="es-CL" sz="4400" dirty="0"/>
          </a:p>
        </p:txBody>
      </p:sp>
      <p:sp>
        <p:nvSpPr>
          <p:cNvPr id="5" name="Rectangle 40">
            <a:extLst>
              <a:ext uri="{FF2B5EF4-FFF2-40B4-BE49-F238E27FC236}">
                <a16:creationId xmlns:a16="http://schemas.microsoft.com/office/drawing/2014/main" id="{E046B2E0-6680-B743-AB00-C44FCD5A6218}"/>
              </a:ext>
            </a:extLst>
          </p:cNvPr>
          <p:cNvSpPr>
            <a:spLocks noChangeArrowheads="1"/>
          </p:cNvSpPr>
          <p:nvPr/>
        </p:nvSpPr>
        <p:spPr bwMode="auto">
          <a:xfrm>
            <a:off x="2421767" y="3058297"/>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INFRACCIONES</a:t>
            </a:r>
          </a:p>
        </p:txBody>
      </p:sp>
    </p:spTree>
    <p:extLst>
      <p:ext uri="{BB962C8B-B14F-4D97-AF65-F5344CB8AC3E}">
        <p14:creationId xmlns:p14="http://schemas.microsoft.com/office/powerpoint/2010/main" val="140717864"/>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INTERNET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351024" y="2812424"/>
            <a:ext cx="18312714" cy="3477875"/>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buFont typeface="Arial" panose="020B0604020202020204" pitchFamily="34" charset="0"/>
              <a:buChar char="•"/>
            </a:pPr>
            <a:r>
              <a:rPr lang="es-CL" altLang="es-CL" sz="4400" dirty="0"/>
              <a:t>Herramienta de trabajo y de apoyo</a:t>
            </a:r>
          </a:p>
          <a:p>
            <a:pPr algn="l" eaLnBrk="1" hangingPunct="1">
              <a:buFont typeface="Arial" panose="020B0604020202020204" pitchFamily="34" charset="0"/>
              <a:buChar char="•"/>
            </a:pPr>
            <a:r>
              <a:rPr lang="es-CL" altLang="es-CL" sz="4400" dirty="0">
                <a:solidFill>
                  <a:srgbClr val="FF0000"/>
                </a:solidFill>
              </a:rPr>
              <a:t>No es necesario que todos tengan acceso a internet.</a:t>
            </a:r>
          </a:p>
          <a:p>
            <a:pPr algn="l" eaLnBrk="1" hangingPunct="1">
              <a:buFont typeface="Arial" panose="020B0604020202020204" pitchFamily="34" charset="0"/>
              <a:buChar char="•"/>
            </a:pPr>
            <a:r>
              <a:rPr lang="es-CL" altLang="es-CL" sz="4400" dirty="0">
                <a:solidFill>
                  <a:srgbClr val="FF0000"/>
                </a:solidFill>
              </a:rPr>
              <a:t>Descargas bloqueadas, así como acceso a redes sociales.</a:t>
            </a:r>
          </a:p>
          <a:p>
            <a:pPr algn="l" eaLnBrk="1" hangingPunct="1">
              <a:buFont typeface="Arial" panose="020B0604020202020204" pitchFamily="34" charset="0"/>
              <a:buChar char="•"/>
            </a:pPr>
            <a:r>
              <a:rPr lang="es-CL" altLang="es-CL" sz="4400" dirty="0"/>
              <a:t>Algunos sitios bloqueados, por políticas de seguridad informática.</a:t>
            </a:r>
          </a:p>
          <a:p>
            <a:pPr algn="l" eaLnBrk="1" hangingPunct="1">
              <a:buFont typeface="Arial" panose="020B0604020202020204" pitchFamily="34" charset="0"/>
              <a:buChar char="•"/>
            </a:pPr>
            <a:r>
              <a:rPr lang="es-CL" altLang="es-CL" sz="4400" dirty="0"/>
              <a:t>No es INTERNET LIBRE</a:t>
            </a:r>
          </a:p>
        </p:txBody>
      </p:sp>
      <p:pic>
        <p:nvPicPr>
          <p:cNvPr id="3" name="Imagen 2">
            <a:extLst>
              <a:ext uri="{FF2B5EF4-FFF2-40B4-BE49-F238E27FC236}">
                <a16:creationId xmlns:a16="http://schemas.microsoft.com/office/drawing/2014/main" id="{A4CBAC1A-76D7-284A-9A0F-6106703A37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2546" y="6412047"/>
            <a:ext cx="12653476" cy="6626110"/>
          </a:xfrm>
          <a:prstGeom prst="rect">
            <a:avLst/>
          </a:prstGeom>
        </p:spPr>
      </p:pic>
    </p:spTree>
    <p:extLst>
      <p:ext uri="{BB962C8B-B14F-4D97-AF65-F5344CB8AC3E}">
        <p14:creationId xmlns:p14="http://schemas.microsoft.com/office/powerpoint/2010/main" val="3875600232"/>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INTERNET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150075" y="4285715"/>
            <a:ext cx="18312714" cy="7540526"/>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CL" altLang="es-CL" sz="4400" dirty="0"/>
              <a:t>Directiva 6005 de DIRECTELINF:</a:t>
            </a:r>
          </a:p>
          <a:p>
            <a:pPr algn="just" eaLnBrk="1" hangingPunct="1"/>
            <a:endParaRPr lang="es-CL" altLang="es-CL" sz="4400" dirty="0"/>
          </a:p>
          <a:p>
            <a:pPr algn="just" eaLnBrk="1" hangingPunct="1"/>
            <a:r>
              <a:rPr lang="es-CL" altLang="es-CL" sz="4400" i="1" dirty="0"/>
              <a:t>“ Para mantener un único sitio de descarga oficial de programas debidamente licenciados en la Institución, existe el sitio software armada, </a:t>
            </a:r>
            <a:r>
              <a:rPr lang="es-CL" altLang="es-CL" sz="4400" i="1" u="sng" dirty="0"/>
              <a:t>disponible para que los encargados de informática de unidades y reparticiones bajen el software requerido.”</a:t>
            </a:r>
          </a:p>
          <a:p>
            <a:pPr algn="just" eaLnBrk="1" hangingPunct="1"/>
            <a:endParaRPr lang="es-CL" altLang="es-CL" sz="4400" u="sng" dirty="0"/>
          </a:p>
          <a:p>
            <a:pPr algn="just" eaLnBrk="1" hangingPunct="1"/>
            <a:endParaRPr lang="es-CL" altLang="es-CL" sz="4400" u="sng" dirty="0"/>
          </a:p>
          <a:p>
            <a:pPr algn="just" eaLnBrk="1" hangingPunct="1"/>
            <a:r>
              <a:rPr lang="es-CL" altLang="es-CL" sz="4400" dirty="0"/>
              <a:t>Solo los encargados de informática de las UU.RR. Están autorizados a efectuar la descarga e instalación del software debidamente autorizado.</a:t>
            </a:r>
          </a:p>
        </p:txBody>
      </p:sp>
    </p:spTree>
    <p:extLst>
      <p:ext uri="{BB962C8B-B14F-4D97-AF65-F5344CB8AC3E}">
        <p14:creationId xmlns:p14="http://schemas.microsoft.com/office/powerpoint/2010/main" val="2672532104"/>
      </p:ext>
    </p:extLst>
  </p:cSld>
  <p:clrMapOvr>
    <a:masterClrMapping/>
  </p:clrMapOvr>
  <p:transitio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213</TotalTime>
  <Words>948</Words>
  <Application>Microsoft Macintosh PowerPoint</Application>
  <PresentationFormat>Personalizado</PresentationFormat>
  <Paragraphs>132</Paragraphs>
  <Slides>28</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28</vt:i4>
      </vt:variant>
    </vt:vector>
  </HeadingPairs>
  <TitlesOfParts>
    <vt:vector size="34" baseType="lpstr">
      <vt:lpstr>Arial</vt:lpstr>
      <vt:lpstr>Calibri</vt:lpstr>
      <vt:lpstr>Helvetica Neue</vt:lpstr>
      <vt:lpstr>Helvetica Neue Light</vt:lpstr>
      <vt:lpstr>Helvetica Neue Medium</vt:lpstr>
      <vt:lpstr>White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Carolina Cuadra López</cp:lastModifiedBy>
  <cp:revision>12</cp:revision>
  <dcterms:modified xsi:type="dcterms:W3CDTF">2022-04-01T00:47:42Z</dcterms:modified>
</cp:coreProperties>
</file>