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802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3e95691c3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3e95691c3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3e95691c3c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3e95691c3c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3e95691c3c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3e95691c3c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3e95691c3c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3e95691c3c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3e96ca3115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3e96ca3115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3e96ca3115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3e96ca3115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3e96ca3115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3e96ca3115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i="1" u="sng">
              <a:highlight>
                <a:schemeClr val="lt1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i="1" u="sng">
              <a:highlight>
                <a:schemeClr val="lt1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i="1" u="sng">
              <a:highlight>
                <a:schemeClr val="lt1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i="1" u="sng">
              <a:highlight>
                <a:schemeClr val="lt1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b="1" i="1" u="sng">
                <a:solidFill>
                  <a:schemeClr val="lt1"/>
                </a:solidFill>
                <a:highlight>
                  <a:schemeClr val="dk1"/>
                </a:highlight>
                <a:latin typeface="Courier New"/>
                <a:ea typeface="Courier New"/>
                <a:cs typeface="Courier New"/>
                <a:sym typeface="Courier New"/>
              </a:rPr>
              <a:t>LA GUERRA FRÍA </a:t>
            </a:r>
            <a:endParaRPr b="1" i="1" u="sng">
              <a:solidFill>
                <a:schemeClr val="lt1"/>
              </a:solidFill>
              <a:highlight>
                <a:schemeClr val="dk1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b="1" i="1" u="sng">
                <a:solidFill>
                  <a:schemeClr val="lt1"/>
                </a:solidFill>
                <a:highlight>
                  <a:schemeClr val="dk1"/>
                </a:highlight>
                <a:latin typeface="Courier New"/>
                <a:ea typeface="Courier New"/>
                <a:cs typeface="Courier New"/>
                <a:sym typeface="Courier New"/>
              </a:rPr>
              <a:t>GUERRA DE COREA</a:t>
            </a:r>
            <a:endParaRPr b="1" i="1" u="sng">
              <a:solidFill>
                <a:schemeClr val="lt1"/>
              </a:solidFill>
              <a:highlight>
                <a:schemeClr val="dk1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977" b="1" i="1" u="sng">
                <a:solidFill>
                  <a:schemeClr val="lt1"/>
                </a:solidFill>
                <a:highlight>
                  <a:schemeClr val="dk1"/>
                </a:highlight>
                <a:latin typeface="Courier New"/>
                <a:ea typeface="Courier New"/>
                <a:cs typeface="Courier New"/>
                <a:sym typeface="Courier New"/>
              </a:rPr>
              <a:t>25de junio de 1950-27 de julio de 1953</a:t>
            </a:r>
            <a:endParaRPr sz="1977" b="1" i="1" u="sng">
              <a:solidFill>
                <a:schemeClr val="lt1"/>
              </a:solidFill>
              <a:highlight>
                <a:schemeClr val="dk1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5617439" y="4369068"/>
            <a:ext cx="2671762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tx1"/>
                </a:solidFill>
              </a:rPr>
              <a:t>Esteban Carné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tx1"/>
                </a:solidFill>
              </a:rPr>
              <a:t>Sebastián Azas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3358275" y="3983325"/>
            <a:ext cx="5810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Contexto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682725" y="291127"/>
            <a:ext cx="1153500" cy="72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463" y="1129425"/>
            <a:ext cx="2680400" cy="150102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/>
          <p:nvPr/>
        </p:nvSpPr>
        <p:spPr>
          <a:xfrm>
            <a:off x="2917125" y="1222375"/>
            <a:ext cx="3211800" cy="3159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Fin de la Segunda Guerra mundial </a:t>
            </a:r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15175" y="1133200"/>
            <a:ext cx="28575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/>
          <p:nvPr/>
        </p:nvSpPr>
        <p:spPr>
          <a:xfrm>
            <a:off x="2793225" y="2848875"/>
            <a:ext cx="3459600" cy="480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División de Corea en el paralelo 38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Influencia de la URSS Y EE.UU</a:t>
            </a:r>
            <a:endParaRPr/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14550" y="3244125"/>
            <a:ext cx="2488425" cy="1800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82725" y="2859275"/>
            <a:ext cx="1615876" cy="21852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4"/>
          <p:cNvSpPr txBox="1"/>
          <p:nvPr/>
        </p:nvSpPr>
        <p:spPr>
          <a:xfrm>
            <a:off x="3387075" y="2035625"/>
            <a:ext cx="2271900" cy="3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70" name="Google Shape;70;p14"/>
          <p:cNvSpPr/>
          <p:nvPr/>
        </p:nvSpPr>
        <p:spPr>
          <a:xfrm>
            <a:off x="3340100" y="2035638"/>
            <a:ext cx="2271900" cy="3159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Invasión norcoreana 1950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425100" y="568375"/>
            <a:ext cx="5836500" cy="4461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15"/>
          <p:cNvSpPr txBox="1"/>
          <p:nvPr/>
        </p:nvSpPr>
        <p:spPr>
          <a:xfrm>
            <a:off x="425100" y="615325"/>
            <a:ext cx="5836500" cy="35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1"/>
                </a:solidFill>
              </a:rPr>
              <a:t>Batalla del estrecho de Corea (25-26 Junio 1950)</a:t>
            </a:r>
            <a:endParaRPr sz="1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79" name="Google Shape;7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33200" y="1152475"/>
            <a:ext cx="3018101" cy="379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5100" y="1152480"/>
            <a:ext cx="4275775" cy="35305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Asalto a Incheon (15-19 Septiembre 1950) </a:t>
            </a:r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145800" cy="314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2850" y="951400"/>
            <a:ext cx="1878625" cy="351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64292" y="951404"/>
            <a:ext cx="2409869" cy="351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6"/>
          <p:cNvSpPr/>
          <p:nvPr/>
        </p:nvSpPr>
        <p:spPr>
          <a:xfrm>
            <a:off x="417475" y="1224775"/>
            <a:ext cx="3333900" cy="29892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6"/>
          <p:cNvSpPr txBox="1"/>
          <p:nvPr/>
        </p:nvSpPr>
        <p:spPr>
          <a:xfrm>
            <a:off x="539075" y="1297025"/>
            <a:ext cx="3145800" cy="282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Operacion Chromite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Asalto a espaldas del enemigo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recaptura de Seul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Corte de LCM norcoreanas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97" name="Google Shape;97;p17"/>
          <p:cNvSpPr/>
          <p:nvPr/>
        </p:nvSpPr>
        <p:spPr>
          <a:xfrm>
            <a:off x="336425" y="486375"/>
            <a:ext cx="5380500" cy="486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7"/>
          <p:cNvSpPr txBox="1"/>
          <p:nvPr/>
        </p:nvSpPr>
        <p:spPr>
          <a:xfrm>
            <a:off x="336425" y="506650"/>
            <a:ext cx="5411100" cy="43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1"/>
                </a:solidFill>
              </a:rPr>
              <a:t>Batalla de Chumonchin Chan (2 Julio 1950)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99" name="Google Shape;9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88" y="1308100"/>
            <a:ext cx="4143375" cy="310515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7"/>
          <p:cNvSpPr/>
          <p:nvPr/>
        </p:nvSpPr>
        <p:spPr>
          <a:xfrm>
            <a:off x="599875" y="1489550"/>
            <a:ext cx="3617400" cy="26751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7"/>
          <p:cNvSpPr txBox="1"/>
          <p:nvPr/>
        </p:nvSpPr>
        <p:spPr>
          <a:xfrm>
            <a:off x="640400" y="1530075"/>
            <a:ext cx="3576900" cy="25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4 lanchas torpederas escultaban 10 buques de suministros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3 buques aliados se enfrentan a 4 lanchas torpederas norcoreanas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1 lancha logra huir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08" name="Google Shape;108;p18"/>
          <p:cNvSpPr/>
          <p:nvPr/>
        </p:nvSpPr>
        <p:spPr>
          <a:xfrm>
            <a:off x="419525" y="537250"/>
            <a:ext cx="5586600" cy="417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8"/>
          <p:cNvSpPr txBox="1"/>
          <p:nvPr/>
        </p:nvSpPr>
        <p:spPr>
          <a:xfrm>
            <a:off x="473050" y="590775"/>
            <a:ext cx="5511600" cy="34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900">
                <a:solidFill>
                  <a:schemeClr val="dk1"/>
                </a:solidFill>
              </a:rPr>
              <a:t>Bloqueo de Wonsan</a:t>
            </a:r>
            <a:r>
              <a:rPr lang="es-419" sz="1800">
                <a:solidFill>
                  <a:schemeClr val="dk2"/>
                </a:solidFill>
              </a:rPr>
              <a:t> 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10" name="Google Shape;11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2675" y="445025"/>
            <a:ext cx="3637950" cy="24835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8"/>
          <p:cNvSpPr/>
          <p:nvPr/>
        </p:nvSpPr>
        <p:spPr>
          <a:xfrm>
            <a:off x="526550" y="1354900"/>
            <a:ext cx="3424800" cy="28041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18"/>
          <p:cNvSpPr txBox="1"/>
          <p:nvPr/>
        </p:nvSpPr>
        <p:spPr>
          <a:xfrm>
            <a:off x="580050" y="1440525"/>
            <a:ext cx="3328500" cy="269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-Bloqueo más largo en la historia naval moderna.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-Bloquear rutas de aprovisionamiento que tenían las fuerzas norcoreanas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Ofensiva China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113" name="Google Shape;11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3925" y="2118175"/>
            <a:ext cx="3242800" cy="257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0" name="Google Shape;12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2350" y="1488075"/>
            <a:ext cx="4000500" cy="316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45575" y="445025"/>
            <a:ext cx="2752575" cy="198185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9"/>
          <p:cNvSpPr/>
          <p:nvPr/>
        </p:nvSpPr>
        <p:spPr>
          <a:xfrm>
            <a:off x="366025" y="483750"/>
            <a:ext cx="5319000" cy="513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19"/>
          <p:cNvSpPr txBox="1"/>
          <p:nvPr/>
        </p:nvSpPr>
        <p:spPr>
          <a:xfrm>
            <a:off x="376725" y="494450"/>
            <a:ext cx="5308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1"/>
                </a:solidFill>
              </a:rPr>
              <a:t>Batalla del Río Han (28 Septiembre 1951)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24" name="Google Shape;124;p19"/>
          <p:cNvSpPr/>
          <p:nvPr/>
        </p:nvSpPr>
        <p:spPr>
          <a:xfrm>
            <a:off x="311700" y="1152475"/>
            <a:ext cx="3147300" cy="33285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19"/>
          <p:cNvSpPr txBox="1"/>
          <p:nvPr/>
        </p:nvSpPr>
        <p:spPr>
          <a:xfrm>
            <a:off x="494450" y="1382725"/>
            <a:ext cx="2752500" cy="28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-Operaciones Fluviales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-HMS Murchinson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2"/>
                </a:solidFill>
              </a:rPr>
              <a:t>-Objetivos chinos en la orilla norte del río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32" name="Google Shape;132;p20"/>
          <p:cNvSpPr/>
          <p:nvPr/>
        </p:nvSpPr>
        <p:spPr>
          <a:xfrm>
            <a:off x="2303125" y="496575"/>
            <a:ext cx="4077600" cy="5211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20"/>
          <p:cNvSpPr txBox="1"/>
          <p:nvPr/>
        </p:nvSpPr>
        <p:spPr>
          <a:xfrm>
            <a:off x="2324575" y="533375"/>
            <a:ext cx="4034700" cy="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3000">
                <a:solidFill>
                  <a:schemeClr val="dk1"/>
                </a:solidFill>
              </a:rPr>
              <a:t>Conclusiones </a:t>
            </a:r>
            <a:endParaRPr sz="3000">
              <a:solidFill>
                <a:schemeClr val="dk1"/>
              </a:solidFill>
            </a:endParaRPr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5620" y="1140450"/>
            <a:ext cx="1922330" cy="286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0550" y="1243401"/>
            <a:ext cx="2754725" cy="187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28938" y="3553625"/>
            <a:ext cx="3286125" cy="139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</Words>
  <Application>Microsoft Office PowerPoint</Application>
  <PresentationFormat>Presentación en pantalla (16:9)</PresentationFormat>
  <Paragraphs>33</Paragraphs>
  <Slides>8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1" baseType="lpstr">
      <vt:lpstr>Arial</vt:lpstr>
      <vt:lpstr>Courier New</vt:lpstr>
      <vt:lpstr>Simple Light</vt:lpstr>
      <vt:lpstr>    LA GUERRA FRÍA  GUERRA DE COREA 25de junio de 1950-27 de julio de 1953 </vt:lpstr>
      <vt:lpstr>Contexto</vt:lpstr>
      <vt:lpstr>Presentación de PowerPoint</vt:lpstr>
      <vt:lpstr>Asalto a Incheon (15-19 Septiembre 1950) 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sebastian azas gongora</cp:lastModifiedBy>
  <cp:revision>1</cp:revision>
  <dcterms:modified xsi:type="dcterms:W3CDTF">2025-03-09T23:47:52Z</dcterms:modified>
</cp:coreProperties>
</file>