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8" r:id="rId3"/>
    <p:sldId id="278" r:id="rId4"/>
    <p:sldId id="279" r:id="rId5"/>
    <p:sldId id="280" r:id="rId6"/>
    <p:sldId id="285" r:id="rId7"/>
    <p:sldId id="286" r:id="rId8"/>
    <p:sldId id="281" r:id="rId9"/>
    <p:sldId id="287" r:id="rId10"/>
  </p:sldIdLst>
  <p:sldSz cx="9144000" cy="6858000" type="screen4x3"/>
  <p:notesSz cx="7077075" cy="907732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8" autoAdjust="0"/>
  </p:normalViewPr>
  <p:slideViewPr>
    <p:cSldViewPr>
      <p:cViewPr>
        <p:scale>
          <a:sx n="120" d="100"/>
          <a:sy n="120" d="100"/>
        </p:scale>
        <p:origin x="-450" y="15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ADA04-5DD9-4990-89EA-F87520D9291E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681038"/>
            <a:ext cx="4537075" cy="3403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7708" y="4311730"/>
            <a:ext cx="5661660" cy="4084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08705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F018B-1B89-4D96-814F-F83FA103DA14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1314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F018B-1B89-4D96-814F-F83FA103DA14}" type="slidenum">
              <a:rPr lang="es-CL" smtClean="0"/>
              <a:pPr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5294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F018B-1B89-4D96-814F-F83FA103DA14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529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CFC57-D741-4C1A-B471-6D355BDBF628}" type="datetimeFigureOut">
              <a:rPr lang="es-CL" smtClean="0"/>
              <a:pPr/>
              <a:t>01-05-2016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3B6B1-B10E-4634-A0B6-F35F1774484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79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Comandante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173 Conector recto de flecha"/>
          <p:cNvCxnSpPr/>
          <p:nvPr/>
        </p:nvCxnSpPr>
        <p:spPr>
          <a:xfrm flipV="1">
            <a:off x="6076710" y="1150107"/>
            <a:ext cx="502524" cy="62200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178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14" name="313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15" name="314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6" name="315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318" name="317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3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427 Conector recto de flecha"/>
          <p:cNvCxnSpPr/>
          <p:nvPr/>
        </p:nvCxnSpPr>
        <p:spPr>
          <a:xfrm>
            <a:off x="6117987" y="1583527"/>
            <a:ext cx="6877" cy="33122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269 CuadroTexto"/>
          <p:cNvSpPr txBox="1">
            <a:spLocks noChangeArrowheads="1"/>
          </p:cNvSpPr>
          <p:nvPr/>
        </p:nvSpPr>
        <p:spPr bwMode="auto">
          <a:xfrm>
            <a:off x="5869241" y="1445390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195° </a:t>
            </a:r>
            <a:r>
              <a:rPr lang="es-CL" sz="600" b="1" dirty="0" smtClean="0"/>
              <a:t>(R)</a:t>
            </a:r>
            <a:endParaRPr lang="es-CL" sz="600" b="1" dirty="0"/>
          </a:p>
        </p:txBody>
      </p:sp>
      <p:sp>
        <p:nvSpPr>
          <p:cNvPr id="433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39" name="438 Arco"/>
          <p:cNvSpPr/>
          <p:nvPr/>
        </p:nvSpPr>
        <p:spPr>
          <a:xfrm rot="19311952">
            <a:off x="6094770" y="1141181"/>
            <a:ext cx="811607" cy="849920"/>
          </a:xfrm>
          <a:prstGeom prst="arc">
            <a:avLst>
              <a:gd name="adj1" fmla="val 17935668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40020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17" name="21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91" name="290 Grupo"/>
          <p:cNvGrpSpPr/>
          <p:nvPr/>
        </p:nvGrpSpPr>
        <p:grpSpPr>
          <a:xfrm>
            <a:off x="6105185" y="1233634"/>
            <a:ext cx="559381" cy="369332"/>
            <a:chOff x="5734993" y="3325854"/>
            <a:chExt cx="559381" cy="369332"/>
          </a:xfrm>
        </p:grpSpPr>
        <p:sp>
          <p:nvSpPr>
            <p:cNvPr id="292" name="2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3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6,3 </a:t>
              </a:r>
              <a:r>
                <a:rPr lang="es-CL" sz="600" dirty="0">
                  <a:solidFill>
                    <a:srgbClr val="0070C0"/>
                  </a:solidFill>
                </a:rPr>
                <a:t>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(E)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02" name="301 Conector recto"/>
          <p:cNvCxnSpPr/>
          <p:nvPr/>
        </p:nvCxnSpPr>
        <p:spPr>
          <a:xfrm flipH="1">
            <a:off x="5001240" y="1881774"/>
            <a:ext cx="498823" cy="166079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302 Conector recto"/>
          <p:cNvCxnSpPr/>
          <p:nvPr/>
        </p:nvCxnSpPr>
        <p:spPr>
          <a:xfrm flipH="1" flipV="1">
            <a:off x="5250651" y="1249091"/>
            <a:ext cx="198499" cy="611844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5" name="304 Grupo"/>
          <p:cNvGrpSpPr/>
          <p:nvPr/>
        </p:nvGrpSpPr>
        <p:grpSpPr>
          <a:xfrm>
            <a:off x="6246221" y="1737159"/>
            <a:ext cx="504000" cy="369332"/>
            <a:chOff x="5745565" y="3292194"/>
            <a:chExt cx="559381" cy="435066"/>
          </a:xfrm>
        </p:grpSpPr>
        <p:sp>
          <p:nvSpPr>
            <p:cNvPr id="320" name="3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21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3</a:t>
              </a:r>
              <a:r>
                <a:rPr lang="es-CL" sz="600" dirty="0" smtClean="0">
                  <a:solidFill>
                    <a:srgbClr val="0070C0"/>
                  </a:solidFill>
                </a:rPr>
                <a:t>,9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(Q)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3" name="332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59 Grupo"/>
          <p:cNvGrpSpPr/>
          <p:nvPr/>
        </p:nvGrpSpPr>
        <p:grpSpPr>
          <a:xfrm>
            <a:off x="3339959" y="1619664"/>
            <a:ext cx="5743112" cy="447579"/>
            <a:chOff x="2473299" y="3097795"/>
            <a:chExt cx="5743112" cy="447579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>
              <a:endCxn id="627" idx="6"/>
            </p:cNvCxnSpPr>
            <p:nvPr/>
          </p:nvCxnSpPr>
          <p:spPr>
            <a:xfrm flipH="1" flipV="1">
              <a:off x="2473299" y="3326132"/>
              <a:ext cx="1745624" cy="21924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" name="357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361" name="360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255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0276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>
            <a:stCxn id="627" idx="1"/>
          </p:cNvCxnSpPr>
          <p:nvPr/>
        </p:nvCxnSpPr>
        <p:spPr>
          <a:xfrm flipH="1">
            <a:off x="855165" y="1809817"/>
            <a:ext cx="2392610" cy="152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490555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85348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21394017">
            <a:off x="975034" y="1139610"/>
            <a:ext cx="699422" cy="419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246856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</a:t>
                      </a:r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089°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369044" y="375113"/>
            <a:ext cx="1707012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589" name="588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590" name="589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sp>
        <p:nvSpPr>
          <p:cNvPr id="246" name="245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24" name="623 Conector recto de flecha"/>
          <p:cNvCxnSpPr/>
          <p:nvPr/>
        </p:nvCxnSpPr>
        <p:spPr>
          <a:xfrm flipV="1">
            <a:off x="4878010" y="1938779"/>
            <a:ext cx="315236" cy="186145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269 CuadroTexto"/>
          <p:cNvSpPr txBox="1">
            <a:spLocks noChangeArrowheads="1"/>
          </p:cNvSpPr>
          <p:nvPr/>
        </p:nvSpPr>
        <p:spPr bwMode="auto">
          <a:xfrm>
            <a:off x="4627281" y="178283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076° (D)</a:t>
            </a:r>
            <a:endParaRPr lang="es-CL" sz="600" b="1" dirty="0"/>
          </a:p>
        </p:txBody>
      </p:sp>
      <p:sp>
        <p:nvSpPr>
          <p:cNvPr id="626" name="269 CuadroTexto"/>
          <p:cNvSpPr txBox="1">
            <a:spLocks noChangeArrowheads="1"/>
          </p:cNvSpPr>
          <p:nvPr/>
        </p:nvSpPr>
        <p:spPr bwMode="auto">
          <a:xfrm>
            <a:off x="3115724" y="1586463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177° </a:t>
            </a:r>
            <a:r>
              <a:rPr lang="es-CL" sz="600" b="1" dirty="0" smtClean="0"/>
              <a:t>(Y)</a:t>
            </a:r>
            <a:endParaRPr lang="es-CL" sz="600" b="1" dirty="0"/>
          </a:p>
        </p:txBody>
      </p:sp>
      <p:sp>
        <p:nvSpPr>
          <p:cNvPr id="627" name="626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28" name="627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629 Conector recto"/>
          <p:cNvCxnSpPr/>
          <p:nvPr/>
        </p:nvCxnSpPr>
        <p:spPr>
          <a:xfrm flipH="1">
            <a:off x="5986427" y="1755898"/>
            <a:ext cx="695037" cy="33913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1" name="630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632" name="631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3" name="632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634" name="633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635" name="634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6" name="635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638" name="637 Conector recto"/>
          <p:cNvCxnSpPr/>
          <p:nvPr/>
        </p:nvCxnSpPr>
        <p:spPr>
          <a:xfrm flipH="1" flipV="1">
            <a:off x="3197692" y="1881774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638 Conector recto"/>
          <p:cNvCxnSpPr/>
          <p:nvPr/>
        </p:nvCxnSpPr>
        <p:spPr>
          <a:xfrm flipV="1">
            <a:off x="3558570" y="1943544"/>
            <a:ext cx="30791" cy="257073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0" name="639 Grupo"/>
          <p:cNvGrpSpPr/>
          <p:nvPr/>
        </p:nvGrpSpPr>
        <p:grpSpPr>
          <a:xfrm>
            <a:off x="3699509" y="1943544"/>
            <a:ext cx="504000" cy="369332"/>
            <a:chOff x="5745565" y="3292194"/>
            <a:chExt cx="559381" cy="435066"/>
          </a:xfrm>
        </p:grpSpPr>
        <p:sp>
          <p:nvSpPr>
            <p:cNvPr id="641" name="64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3,25 </a:t>
              </a:r>
              <a:r>
                <a:rPr lang="es-CL" sz="600" dirty="0" smtClean="0">
                  <a:solidFill>
                    <a:srgbClr val="0070C0"/>
                  </a:solidFill>
                </a:rPr>
                <a:t>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Y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6" name="645 Conector recto de flecha"/>
          <p:cNvCxnSpPr/>
          <p:nvPr/>
        </p:nvCxnSpPr>
        <p:spPr>
          <a:xfrm>
            <a:off x="5002021" y="2066289"/>
            <a:ext cx="154601" cy="42172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7" name="646 Arco"/>
          <p:cNvSpPr/>
          <p:nvPr/>
        </p:nvSpPr>
        <p:spPr>
          <a:xfrm rot="10284599">
            <a:off x="3428181" y="1364190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643" name="642 Grupo"/>
          <p:cNvGrpSpPr/>
          <p:nvPr/>
        </p:nvGrpSpPr>
        <p:grpSpPr>
          <a:xfrm>
            <a:off x="4794245" y="2093508"/>
            <a:ext cx="559381" cy="346249"/>
            <a:chOff x="5714158" y="3307101"/>
            <a:chExt cx="559381" cy="346249"/>
          </a:xfrm>
        </p:grpSpPr>
        <p:sp>
          <p:nvSpPr>
            <p:cNvPr id="644" name="643 Elipse"/>
            <p:cNvSpPr/>
            <p:nvPr/>
          </p:nvSpPr>
          <p:spPr>
            <a:xfrm>
              <a:off x="5861159" y="3359113"/>
              <a:ext cx="252000" cy="252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550"/>
            </a:p>
          </p:txBody>
        </p:sp>
        <p:sp>
          <p:nvSpPr>
            <p:cNvPr id="645" name="255 CuadroTexto"/>
            <p:cNvSpPr txBox="1">
              <a:spLocks noChangeArrowheads="1"/>
            </p:cNvSpPr>
            <p:nvPr/>
          </p:nvSpPr>
          <p:spPr bwMode="auto">
            <a:xfrm>
              <a:off x="5714158" y="3307101"/>
              <a:ext cx="559381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550" b="1" dirty="0" err="1" smtClean="0">
                  <a:solidFill>
                    <a:srgbClr val="0070C0"/>
                  </a:solidFill>
                </a:rPr>
                <a:t>Dc</a:t>
              </a:r>
              <a:endParaRPr lang="es-CL" sz="55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5,8 </a:t>
              </a:r>
              <a:r>
                <a:rPr lang="es-CL" sz="550" dirty="0" smtClean="0">
                  <a:solidFill>
                    <a:srgbClr val="0070C0"/>
                  </a:solidFill>
                </a:rPr>
                <a:t>c</a:t>
              </a: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 (U)</a:t>
              </a:r>
              <a:endParaRPr lang="es-CL" sz="55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8" name="647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648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649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650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654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655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656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663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664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9" name="668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670" name="66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7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672" name="671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672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673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674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675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676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78" name="677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678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679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681 Conector recto"/>
          <p:cNvCxnSpPr/>
          <p:nvPr/>
        </p:nvCxnSpPr>
        <p:spPr>
          <a:xfrm flipV="1">
            <a:off x="4439269" y="1964834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4" name="683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685" name="6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687" name="686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688" name="6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690" name="689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691" name="69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693" name="692 Grupo"/>
          <p:cNvGrpSpPr/>
          <p:nvPr/>
        </p:nvGrpSpPr>
        <p:grpSpPr>
          <a:xfrm>
            <a:off x="4250283" y="2114362"/>
            <a:ext cx="468000" cy="288237"/>
            <a:chOff x="5734993" y="3359113"/>
            <a:chExt cx="559381" cy="368466"/>
          </a:xfrm>
        </p:grpSpPr>
        <p:sp>
          <p:nvSpPr>
            <p:cNvPr id="694" name="6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5</a:t>
              </a:r>
              <a:r>
                <a:rPr lang="es-CL" sz="600" dirty="0" smtClean="0"/>
                <a:t> </a:t>
              </a:r>
              <a:r>
                <a:rPr lang="es-CL" sz="600" dirty="0" smtClean="0"/>
                <a:t>c</a:t>
              </a:r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697" name="696 Conector recto"/>
          <p:cNvCxnSpPr/>
          <p:nvPr/>
        </p:nvCxnSpPr>
        <p:spPr>
          <a:xfrm flipH="1" flipV="1">
            <a:off x="2517136" y="1789811"/>
            <a:ext cx="17472" cy="48466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9" name="698 Grupo"/>
          <p:cNvGrpSpPr/>
          <p:nvPr/>
        </p:nvGrpSpPr>
        <p:grpSpPr>
          <a:xfrm>
            <a:off x="2236025" y="1938779"/>
            <a:ext cx="468000" cy="288237"/>
            <a:chOff x="5734993" y="3359113"/>
            <a:chExt cx="559381" cy="368466"/>
          </a:xfrm>
        </p:grpSpPr>
        <p:sp>
          <p:nvSpPr>
            <p:cNvPr id="700" name="6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(Z)</a:t>
              </a:r>
              <a:endParaRPr lang="es-CL" sz="600" dirty="0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6" name="705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0" name="709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711" name="7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8</a:t>
              </a:r>
              <a:r>
                <a:rPr lang="es-CL" sz="600" dirty="0" smtClean="0"/>
                <a:t>,1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713" name="712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714" name="7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716" name="715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717" name="71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719" name="718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720" name="7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722" name="721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723" name="72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725" name="724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726" name="72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6,9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794" name="79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295238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088994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6" name="79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079652"/>
              </p:ext>
            </p:extLst>
          </p:nvPr>
        </p:nvGraphicFramePr>
        <p:xfrm>
          <a:off x="3615705" y="3519760"/>
          <a:ext cx="2542844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44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3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089°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100°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075°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177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Y’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076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195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97" name="79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006795"/>
              </p:ext>
            </p:extLst>
          </p:nvPr>
        </p:nvGraphicFramePr>
        <p:xfrm>
          <a:off x="6261278" y="3524758"/>
          <a:ext cx="2104134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089</a:t>
                      </a:r>
                      <a:endParaRPr lang="es-CL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– 085 (I)</a:t>
                      </a:r>
                      <a:endParaRPr lang="es-CL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+ 097°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</a:t>
                      </a:r>
                      <a:r>
                        <a:rPr lang="es-CL" sz="900" dirty="0" smtClean="0"/>
                        <a:t>-095° </a:t>
                      </a:r>
                      <a:r>
                        <a:rPr lang="es-CL" sz="900" dirty="0" smtClean="0"/>
                        <a:t>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</a:t>
                      </a:r>
                      <a:r>
                        <a:rPr lang="es-CL" sz="900" baseline="0" dirty="0" smtClean="0"/>
                        <a:t> 105</a:t>
                      </a:r>
                      <a:r>
                        <a:rPr lang="es-CL" sz="900" dirty="0" smtClean="0"/>
                        <a:t>° (T)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900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</a:t>
                      </a:r>
                      <a:r>
                        <a:rPr lang="es-CL" sz="900" dirty="0" smtClean="0"/>
                        <a:t>- 073° </a:t>
                      </a:r>
                      <a:r>
                        <a:rPr lang="es-CL" sz="900" dirty="0" smtClean="0"/>
                        <a:t>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+087° (D)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900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9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+ 081 A</a:t>
                      </a:r>
                      <a:endParaRPr lang="es-CL" sz="900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00" name="799 Conector recto"/>
          <p:cNvCxnSpPr/>
          <p:nvPr/>
        </p:nvCxnSpPr>
        <p:spPr>
          <a:xfrm flipH="1">
            <a:off x="6338825" y="2076919"/>
            <a:ext cx="392346" cy="27298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800 Conector recto"/>
          <p:cNvCxnSpPr/>
          <p:nvPr/>
        </p:nvCxnSpPr>
        <p:spPr>
          <a:xfrm flipV="1">
            <a:off x="6641981" y="1742933"/>
            <a:ext cx="3711" cy="339965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2" name="801 Conector recto"/>
          <p:cNvCxnSpPr/>
          <p:nvPr/>
        </p:nvCxnSpPr>
        <p:spPr>
          <a:xfrm flipH="1">
            <a:off x="5188101" y="2120015"/>
            <a:ext cx="540600" cy="175774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95" name="594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596" name="595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7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804" name="803 Arco"/>
          <p:cNvSpPr/>
          <p:nvPr/>
        </p:nvSpPr>
        <p:spPr>
          <a:xfrm rot="4231750">
            <a:off x="4625706" y="1665272"/>
            <a:ext cx="811607" cy="849920"/>
          </a:xfrm>
          <a:prstGeom prst="arc">
            <a:avLst>
              <a:gd name="adj1" fmla="val 19299732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805" name="804 Grupo"/>
          <p:cNvGrpSpPr/>
          <p:nvPr/>
        </p:nvGrpSpPr>
        <p:grpSpPr>
          <a:xfrm>
            <a:off x="5079321" y="1330544"/>
            <a:ext cx="504000" cy="369332"/>
            <a:chOff x="5745565" y="3292194"/>
            <a:chExt cx="559381" cy="435066"/>
          </a:xfrm>
        </p:grpSpPr>
        <p:sp>
          <p:nvSpPr>
            <p:cNvPr id="806" name="80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07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6,2</a:t>
              </a:r>
              <a:r>
                <a:rPr lang="es-CL" sz="600" dirty="0" smtClean="0">
                  <a:solidFill>
                    <a:srgbClr val="0070C0"/>
                  </a:solidFill>
                </a:rPr>
                <a:t> </a:t>
              </a:r>
              <a:r>
                <a:rPr lang="es-CL" sz="600" dirty="0" smtClean="0">
                  <a:solidFill>
                    <a:srgbClr val="0070C0"/>
                  </a:solidFill>
                </a:rPr>
                <a:t>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G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811" name="810 Conector recto de flecha"/>
          <p:cNvCxnSpPr/>
          <p:nvPr/>
        </p:nvCxnSpPr>
        <p:spPr>
          <a:xfrm flipV="1">
            <a:off x="2415037" y="736675"/>
            <a:ext cx="141838" cy="104513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811 Arco"/>
          <p:cNvSpPr/>
          <p:nvPr/>
        </p:nvSpPr>
        <p:spPr>
          <a:xfrm rot="19311952">
            <a:off x="3314946" y="1266911"/>
            <a:ext cx="1273126" cy="1642342"/>
          </a:xfrm>
          <a:prstGeom prst="arc">
            <a:avLst>
              <a:gd name="adj1" fmla="val 17935668"/>
              <a:gd name="adj2" fmla="val 769347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808" name="807 Grupo"/>
          <p:cNvGrpSpPr/>
          <p:nvPr/>
        </p:nvGrpSpPr>
        <p:grpSpPr>
          <a:xfrm>
            <a:off x="2207450" y="1052338"/>
            <a:ext cx="559381" cy="369332"/>
            <a:chOff x="5734993" y="3325854"/>
            <a:chExt cx="559381" cy="369332"/>
          </a:xfrm>
        </p:grpSpPr>
        <p:sp>
          <p:nvSpPr>
            <p:cNvPr id="809" name="80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10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1</a:t>
              </a:r>
              <a:r>
                <a:rPr lang="es-CL" sz="600" dirty="0" smtClean="0">
                  <a:solidFill>
                    <a:srgbClr val="0070C0"/>
                  </a:solidFill>
                </a:rPr>
                <a:t>,15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(L)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405" name="404 Conector recto"/>
          <p:cNvCxnSpPr/>
          <p:nvPr/>
        </p:nvCxnSpPr>
        <p:spPr>
          <a:xfrm>
            <a:off x="2292414" y="2273164"/>
            <a:ext cx="506384" cy="9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79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Pilotaje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173 Conector recto de flecha"/>
          <p:cNvCxnSpPr/>
          <p:nvPr/>
        </p:nvCxnSpPr>
        <p:spPr>
          <a:xfrm flipV="1">
            <a:off x="6076710" y="1150107"/>
            <a:ext cx="502524" cy="62200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178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" name="313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15" name="314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16" name="315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318" name="317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3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427 Conector recto de flecha"/>
          <p:cNvCxnSpPr/>
          <p:nvPr/>
        </p:nvCxnSpPr>
        <p:spPr>
          <a:xfrm>
            <a:off x="6117987" y="1583527"/>
            <a:ext cx="6877" cy="33122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269 CuadroTexto"/>
          <p:cNvSpPr txBox="1">
            <a:spLocks noChangeArrowheads="1"/>
          </p:cNvSpPr>
          <p:nvPr/>
        </p:nvSpPr>
        <p:spPr bwMode="auto">
          <a:xfrm>
            <a:off x="5869241" y="1445390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191° (R)</a:t>
            </a:r>
            <a:endParaRPr lang="es-CL" sz="600" b="1" dirty="0"/>
          </a:p>
        </p:txBody>
      </p:sp>
      <p:sp>
        <p:nvSpPr>
          <p:cNvPr id="433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39" name="438 Arco"/>
          <p:cNvSpPr/>
          <p:nvPr/>
        </p:nvSpPr>
        <p:spPr>
          <a:xfrm rot="19311952">
            <a:off x="6094770" y="1141181"/>
            <a:ext cx="811607" cy="849920"/>
          </a:xfrm>
          <a:prstGeom prst="arc">
            <a:avLst>
              <a:gd name="adj1" fmla="val 17935668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206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34" name="43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40020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17" name="21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4" name="290 Grupo"/>
          <p:cNvGrpSpPr/>
          <p:nvPr/>
        </p:nvGrpSpPr>
        <p:grpSpPr>
          <a:xfrm>
            <a:off x="6105185" y="1233634"/>
            <a:ext cx="559381" cy="369332"/>
            <a:chOff x="5734993" y="3325854"/>
            <a:chExt cx="559381" cy="369332"/>
          </a:xfrm>
        </p:grpSpPr>
        <p:sp>
          <p:nvSpPr>
            <p:cNvPr id="292" name="2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93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6</a:t>
              </a:r>
              <a:r>
                <a:rPr lang="es-CL" sz="600" dirty="0" smtClean="0">
                  <a:solidFill>
                    <a:srgbClr val="0070C0"/>
                  </a:solidFill>
                </a:rPr>
                <a:t>,5 </a:t>
              </a:r>
              <a:r>
                <a:rPr lang="es-CL" sz="600" dirty="0">
                  <a:solidFill>
                    <a:srgbClr val="0070C0"/>
                  </a:solidFill>
                </a:rPr>
                <a:t>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(E)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02" name="301 Conector recto"/>
          <p:cNvCxnSpPr/>
          <p:nvPr/>
        </p:nvCxnSpPr>
        <p:spPr>
          <a:xfrm flipH="1">
            <a:off x="5001240" y="1881774"/>
            <a:ext cx="498823" cy="166079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302 Conector recto"/>
          <p:cNvCxnSpPr/>
          <p:nvPr/>
        </p:nvCxnSpPr>
        <p:spPr>
          <a:xfrm flipH="1" flipV="1">
            <a:off x="5494409" y="1917950"/>
            <a:ext cx="82548" cy="28510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304 Grupo"/>
          <p:cNvGrpSpPr/>
          <p:nvPr/>
        </p:nvGrpSpPr>
        <p:grpSpPr>
          <a:xfrm>
            <a:off x="6246221" y="1737159"/>
            <a:ext cx="504000" cy="369332"/>
            <a:chOff x="5745565" y="3292194"/>
            <a:chExt cx="559381" cy="435066"/>
          </a:xfrm>
        </p:grpSpPr>
        <p:sp>
          <p:nvSpPr>
            <p:cNvPr id="320" name="3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321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3</a:t>
              </a:r>
              <a:r>
                <a:rPr lang="es-CL" sz="600" dirty="0" smtClean="0">
                  <a:solidFill>
                    <a:srgbClr val="0070C0"/>
                  </a:solidFill>
                </a:rPr>
                <a:t>,9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(Q)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3" name="332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59 Grupo"/>
          <p:cNvGrpSpPr/>
          <p:nvPr/>
        </p:nvGrpSpPr>
        <p:grpSpPr>
          <a:xfrm>
            <a:off x="2495004" y="1619664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357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361" name="360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9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0276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5227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2" name="4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490555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3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5" name="4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85348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86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8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88" name="4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19288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2" name="491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11" name="492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13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14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15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504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8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9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369044" y="375113"/>
            <a:ext cx="1707012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21" name="588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590" name="589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sp>
        <p:nvSpPr>
          <p:cNvPr id="246" name="245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22" name="597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3" name="619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24" name="623 Conector recto de flecha"/>
          <p:cNvCxnSpPr/>
          <p:nvPr/>
        </p:nvCxnSpPr>
        <p:spPr>
          <a:xfrm flipH="1" flipV="1">
            <a:off x="4982190" y="1886519"/>
            <a:ext cx="1" cy="26677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5" name="269 CuadroTexto"/>
          <p:cNvSpPr txBox="1">
            <a:spLocks noChangeArrowheads="1"/>
          </p:cNvSpPr>
          <p:nvPr/>
        </p:nvSpPr>
        <p:spPr bwMode="auto">
          <a:xfrm>
            <a:off x="4627281" y="178283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001° (H)</a:t>
            </a:r>
            <a:endParaRPr lang="es-CL" sz="600" b="1" dirty="0"/>
          </a:p>
        </p:txBody>
      </p:sp>
      <p:sp>
        <p:nvSpPr>
          <p:cNvPr id="626" name="269 CuadroTexto"/>
          <p:cNvSpPr txBox="1">
            <a:spLocks noChangeArrowheads="1"/>
          </p:cNvSpPr>
          <p:nvPr/>
        </p:nvSpPr>
        <p:spPr bwMode="auto">
          <a:xfrm>
            <a:off x="3115724" y="1586463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190° (Y)</a:t>
            </a:r>
            <a:endParaRPr lang="es-CL" sz="600" b="1" dirty="0"/>
          </a:p>
        </p:txBody>
      </p:sp>
      <p:sp>
        <p:nvSpPr>
          <p:cNvPr id="627" name="626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628" name="627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629 Conector recto"/>
          <p:cNvCxnSpPr/>
          <p:nvPr/>
        </p:nvCxnSpPr>
        <p:spPr>
          <a:xfrm flipH="1">
            <a:off x="5986427" y="1755898"/>
            <a:ext cx="695037" cy="33913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630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632" name="631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3" name="632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25" name="633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635" name="634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636" name="635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637" name="636 Conector recto"/>
          <p:cNvCxnSpPr/>
          <p:nvPr/>
        </p:nvCxnSpPr>
        <p:spPr>
          <a:xfrm flipH="1" flipV="1">
            <a:off x="2339752" y="2017415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637 Conector recto"/>
          <p:cNvCxnSpPr/>
          <p:nvPr/>
        </p:nvCxnSpPr>
        <p:spPr>
          <a:xfrm flipH="1" flipV="1">
            <a:off x="2275486" y="1763488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638 Conector recto"/>
          <p:cNvCxnSpPr/>
          <p:nvPr/>
        </p:nvCxnSpPr>
        <p:spPr>
          <a:xfrm flipV="1">
            <a:off x="2429101" y="1792479"/>
            <a:ext cx="30791" cy="257073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639 Grupo"/>
          <p:cNvGrpSpPr/>
          <p:nvPr/>
        </p:nvGrpSpPr>
        <p:grpSpPr>
          <a:xfrm>
            <a:off x="2173035" y="1984276"/>
            <a:ext cx="504000" cy="369332"/>
            <a:chOff x="5745565" y="3292194"/>
            <a:chExt cx="559381" cy="435066"/>
          </a:xfrm>
        </p:grpSpPr>
        <p:sp>
          <p:nvSpPr>
            <p:cNvPr id="641" name="64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4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3,2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Y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6" name="645 Conector recto de flecha"/>
          <p:cNvCxnSpPr/>
          <p:nvPr/>
        </p:nvCxnSpPr>
        <p:spPr>
          <a:xfrm>
            <a:off x="5002021" y="2066289"/>
            <a:ext cx="154601" cy="42172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7" name="646 Arco"/>
          <p:cNvSpPr/>
          <p:nvPr/>
        </p:nvSpPr>
        <p:spPr>
          <a:xfrm rot="10284599">
            <a:off x="3428181" y="1364190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27" name="642 Grupo"/>
          <p:cNvGrpSpPr/>
          <p:nvPr/>
        </p:nvGrpSpPr>
        <p:grpSpPr>
          <a:xfrm>
            <a:off x="4794245" y="2093508"/>
            <a:ext cx="559381" cy="346249"/>
            <a:chOff x="5714158" y="3307101"/>
            <a:chExt cx="559381" cy="346249"/>
          </a:xfrm>
        </p:grpSpPr>
        <p:sp>
          <p:nvSpPr>
            <p:cNvPr id="644" name="643 Elipse"/>
            <p:cNvSpPr/>
            <p:nvPr/>
          </p:nvSpPr>
          <p:spPr>
            <a:xfrm>
              <a:off x="5861159" y="3359113"/>
              <a:ext cx="252000" cy="252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550"/>
            </a:p>
          </p:txBody>
        </p:sp>
        <p:sp>
          <p:nvSpPr>
            <p:cNvPr id="645" name="255 CuadroTexto"/>
            <p:cNvSpPr txBox="1">
              <a:spLocks noChangeArrowheads="1"/>
            </p:cNvSpPr>
            <p:nvPr/>
          </p:nvSpPr>
          <p:spPr bwMode="auto">
            <a:xfrm>
              <a:off x="5714158" y="3307101"/>
              <a:ext cx="559381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550" b="1" dirty="0" err="1" smtClean="0">
                  <a:solidFill>
                    <a:srgbClr val="0070C0"/>
                  </a:solidFill>
                </a:rPr>
                <a:t>Dc</a:t>
              </a:r>
              <a:endParaRPr lang="es-CL" sz="55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5 c</a:t>
              </a: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 (U)</a:t>
              </a:r>
              <a:endParaRPr lang="es-CL" sz="55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48" name="647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648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649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1" name="650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654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655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7" name="656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663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664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668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670" name="66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7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672" name="671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3" name="672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4" name="673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674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6" name="675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7" name="676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678" name="677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9" name="678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0" name="679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681 Conector recto"/>
          <p:cNvCxnSpPr/>
          <p:nvPr/>
        </p:nvCxnSpPr>
        <p:spPr>
          <a:xfrm flipV="1">
            <a:off x="4439269" y="1964834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683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685" name="6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31" name="686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688" name="6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8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742" name="689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691" name="69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743" name="692 Grupo"/>
          <p:cNvGrpSpPr/>
          <p:nvPr/>
        </p:nvGrpSpPr>
        <p:grpSpPr>
          <a:xfrm>
            <a:off x="4250283" y="2114362"/>
            <a:ext cx="468000" cy="288237"/>
            <a:chOff x="5734993" y="3359113"/>
            <a:chExt cx="559381" cy="368466"/>
          </a:xfrm>
        </p:grpSpPr>
        <p:sp>
          <p:nvSpPr>
            <p:cNvPr id="694" name="69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69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4,9 c</a:t>
              </a:r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696" name="695 Conector recto"/>
          <p:cNvCxnSpPr/>
          <p:nvPr/>
        </p:nvCxnSpPr>
        <p:spPr>
          <a:xfrm>
            <a:off x="2668025" y="93291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7" name="696 Conector recto"/>
          <p:cNvCxnSpPr/>
          <p:nvPr/>
        </p:nvCxnSpPr>
        <p:spPr>
          <a:xfrm flipV="1">
            <a:off x="2861897" y="987592"/>
            <a:ext cx="90397" cy="78668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6" name="698 Grupo"/>
          <p:cNvGrpSpPr/>
          <p:nvPr/>
        </p:nvGrpSpPr>
        <p:grpSpPr>
          <a:xfrm>
            <a:off x="2672250" y="1247199"/>
            <a:ext cx="468000" cy="288237"/>
            <a:chOff x="5734993" y="3359113"/>
            <a:chExt cx="559381" cy="368466"/>
          </a:xfrm>
        </p:grpSpPr>
        <p:sp>
          <p:nvSpPr>
            <p:cNvPr id="700" name="6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748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6" name="705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0" name="709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711" name="7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8</a:t>
              </a:r>
              <a:r>
                <a:rPr lang="es-CL" sz="600" dirty="0" smtClean="0"/>
                <a:t>,1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751" name="712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714" name="7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752" name="715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717" name="71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1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753" name="718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720" name="71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754" name="721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723" name="72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755" name="724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726" name="72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72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6,9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56" name="767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794" name="79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295238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088994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96" name="79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63448"/>
              </p:ext>
            </p:extLst>
          </p:nvPr>
        </p:nvGraphicFramePr>
        <p:xfrm>
          <a:off x="3615705" y="3519760"/>
          <a:ext cx="2542844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44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3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060°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100°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075°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137°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147°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158°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112°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115°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Y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001°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H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191°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97" name="79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660522"/>
              </p:ext>
            </p:extLst>
          </p:nvPr>
        </p:nvGraphicFramePr>
        <p:xfrm>
          <a:off x="6261278" y="3524758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757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800" name="799 Conector recto"/>
          <p:cNvCxnSpPr/>
          <p:nvPr/>
        </p:nvCxnSpPr>
        <p:spPr>
          <a:xfrm flipH="1">
            <a:off x="6338825" y="2076919"/>
            <a:ext cx="392346" cy="27298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800 Conector recto"/>
          <p:cNvCxnSpPr/>
          <p:nvPr/>
        </p:nvCxnSpPr>
        <p:spPr>
          <a:xfrm flipV="1">
            <a:off x="6641981" y="1742933"/>
            <a:ext cx="3711" cy="339965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2" name="801 Conector recto"/>
          <p:cNvCxnSpPr/>
          <p:nvPr/>
        </p:nvCxnSpPr>
        <p:spPr>
          <a:xfrm flipH="1">
            <a:off x="5188101" y="2120015"/>
            <a:ext cx="540600" cy="175774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8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59" name="594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596" name="595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7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804" name="803 Arco"/>
          <p:cNvSpPr/>
          <p:nvPr/>
        </p:nvSpPr>
        <p:spPr>
          <a:xfrm rot="4231750">
            <a:off x="4625706" y="1665272"/>
            <a:ext cx="811607" cy="849920"/>
          </a:xfrm>
          <a:prstGeom prst="arc">
            <a:avLst>
              <a:gd name="adj1" fmla="val 19299732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760" name="804 Grupo"/>
          <p:cNvGrpSpPr/>
          <p:nvPr/>
        </p:nvGrpSpPr>
        <p:grpSpPr>
          <a:xfrm>
            <a:off x="5181913" y="1584735"/>
            <a:ext cx="504000" cy="369332"/>
            <a:chOff x="5745565" y="3292194"/>
            <a:chExt cx="559381" cy="435066"/>
          </a:xfrm>
        </p:grpSpPr>
        <p:sp>
          <p:nvSpPr>
            <p:cNvPr id="806" name="80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07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2</a:t>
              </a:r>
              <a:r>
                <a:rPr lang="es-CL" sz="600" dirty="0" smtClean="0">
                  <a:solidFill>
                    <a:srgbClr val="0070C0"/>
                  </a:solidFill>
                </a:rPr>
                <a:t>,8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811" name="810 Conector recto de flecha"/>
          <p:cNvCxnSpPr/>
          <p:nvPr/>
        </p:nvCxnSpPr>
        <p:spPr>
          <a:xfrm flipV="1">
            <a:off x="2415037" y="736675"/>
            <a:ext cx="141838" cy="104513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2" name="811 Arco"/>
          <p:cNvSpPr/>
          <p:nvPr/>
        </p:nvSpPr>
        <p:spPr>
          <a:xfrm rot="19311952">
            <a:off x="1940079" y="622275"/>
            <a:ext cx="1273126" cy="1642342"/>
          </a:xfrm>
          <a:prstGeom prst="arc">
            <a:avLst>
              <a:gd name="adj1" fmla="val 17935668"/>
              <a:gd name="adj2" fmla="val 769347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761" name="807 Grupo"/>
          <p:cNvGrpSpPr/>
          <p:nvPr/>
        </p:nvGrpSpPr>
        <p:grpSpPr>
          <a:xfrm>
            <a:off x="2207450" y="1052338"/>
            <a:ext cx="559381" cy="369332"/>
            <a:chOff x="5734993" y="3325854"/>
            <a:chExt cx="559381" cy="369332"/>
          </a:xfrm>
        </p:grpSpPr>
        <p:sp>
          <p:nvSpPr>
            <p:cNvPr id="809" name="80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10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1</a:t>
              </a:r>
              <a:r>
                <a:rPr lang="es-CL" sz="600" dirty="0" smtClean="0">
                  <a:solidFill>
                    <a:srgbClr val="0070C0"/>
                  </a:solidFill>
                </a:rPr>
                <a:t>,15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(L)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813" name="812 Conector recto de flecha"/>
          <p:cNvCxnSpPr/>
          <p:nvPr/>
        </p:nvCxnSpPr>
        <p:spPr>
          <a:xfrm>
            <a:off x="2314566" y="1694857"/>
            <a:ext cx="268544" cy="199709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4" name="269 CuadroTexto"/>
          <p:cNvSpPr txBox="1">
            <a:spLocks noChangeArrowheads="1"/>
          </p:cNvSpPr>
          <p:nvPr/>
        </p:nvSpPr>
        <p:spPr bwMode="auto">
          <a:xfrm>
            <a:off x="2062858" y="156347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115° (Y)</a:t>
            </a:r>
            <a:endParaRPr lang="es-CL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Bridge Manager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7199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884580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8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8" name="387 Conector recto de flecha"/>
          <p:cNvCxnSpPr/>
          <p:nvPr/>
        </p:nvCxnSpPr>
        <p:spPr>
          <a:xfrm flipV="1">
            <a:off x="6076710" y="1150107"/>
            <a:ext cx="502524" cy="62200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388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0" name="389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91" name="390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92" name="391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93" name="392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394" name="393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394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6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397" name="396 Conector recto de flecha"/>
          <p:cNvCxnSpPr>
            <a:stCxn id="408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397 Conector recto de flecha"/>
          <p:cNvCxnSpPr/>
          <p:nvPr/>
        </p:nvCxnSpPr>
        <p:spPr>
          <a:xfrm>
            <a:off x="6117987" y="1583527"/>
            <a:ext cx="6877" cy="33122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269 CuadroTexto"/>
          <p:cNvSpPr txBox="1">
            <a:spLocks noChangeArrowheads="1"/>
          </p:cNvSpPr>
          <p:nvPr/>
        </p:nvSpPr>
        <p:spPr bwMode="auto">
          <a:xfrm>
            <a:off x="5869241" y="1445390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191° (R)</a:t>
            </a:r>
            <a:endParaRPr lang="es-CL" sz="600" b="1" dirty="0"/>
          </a:p>
        </p:txBody>
      </p:sp>
      <p:sp>
        <p:nvSpPr>
          <p:cNvPr id="400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01" name="400 Arco"/>
          <p:cNvSpPr/>
          <p:nvPr/>
        </p:nvSpPr>
        <p:spPr>
          <a:xfrm rot="19311952">
            <a:off x="6094770" y="1141181"/>
            <a:ext cx="811607" cy="849920"/>
          </a:xfrm>
          <a:prstGeom prst="arc">
            <a:avLst>
              <a:gd name="adj1" fmla="val 17935668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402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03" name="40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54728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04" name="403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5" name="404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406" name="405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407" name="406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408" name="407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409" name="408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0" name="409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411" name="410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412" name="411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413" name="412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4" name="413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5" name="414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9" name="418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420" name="419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2" name="421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25" name="424 Conector recto de flecha"/>
          <p:cNvCxnSpPr>
            <a:stCxn id="420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434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435 Conector recto de flecha"/>
          <p:cNvCxnSpPr>
            <a:stCxn id="422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7" name="436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38" name="437 Conector recto de flecha"/>
          <p:cNvCxnSpPr>
            <a:stCxn id="437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468 Conector recto de flecha"/>
          <p:cNvCxnSpPr>
            <a:stCxn id="419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5" name="474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476" name="475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477" name="476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478" name="477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9" name="478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489" name="488 Grupo"/>
          <p:cNvGrpSpPr/>
          <p:nvPr/>
        </p:nvGrpSpPr>
        <p:grpSpPr>
          <a:xfrm>
            <a:off x="6105185" y="1233634"/>
            <a:ext cx="559381" cy="369332"/>
            <a:chOff x="5734993" y="3325854"/>
            <a:chExt cx="559381" cy="369332"/>
          </a:xfrm>
        </p:grpSpPr>
        <p:sp>
          <p:nvSpPr>
            <p:cNvPr id="490" name="48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1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6</a:t>
              </a:r>
              <a:r>
                <a:rPr lang="es-CL" sz="600" dirty="0" smtClean="0">
                  <a:solidFill>
                    <a:srgbClr val="0070C0"/>
                  </a:solidFill>
                </a:rPr>
                <a:t>,5 </a:t>
              </a:r>
              <a:r>
                <a:rPr lang="es-CL" sz="600" dirty="0">
                  <a:solidFill>
                    <a:srgbClr val="0070C0"/>
                  </a:solidFill>
                </a:rPr>
                <a:t>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(E)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578" name="577 Conector recto"/>
          <p:cNvCxnSpPr/>
          <p:nvPr/>
        </p:nvCxnSpPr>
        <p:spPr>
          <a:xfrm flipH="1">
            <a:off x="5001240" y="1881774"/>
            <a:ext cx="498823" cy="166079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2" name="581 Conector recto"/>
          <p:cNvCxnSpPr/>
          <p:nvPr/>
        </p:nvCxnSpPr>
        <p:spPr>
          <a:xfrm flipH="1" flipV="1">
            <a:off x="5494409" y="1917950"/>
            <a:ext cx="82548" cy="28510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2" name="591 Grupo"/>
          <p:cNvGrpSpPr/>
          <p:nvPr/>
        </p:nvGrpSpPr>
        <p:grpSpPr>
          <a:xfrm>
            <a:off x="6246221" y="1737159"/>
            <a:ext cx="504000" cy="369332"/>
            <a:chOff x="5745565" y="3292194"/>
            <a:chExt cx="559381" cy="435066"/>
          </a:xfrm>
        </p:grpSpPr>
        <p:sp>
          <p:nvSpPr>
            <p:cNvPr id="593" name="59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594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3</a:t>
              </a:r>
              <a:r>
                <a:rPr lang="es-CL" sz="600" dirty="0" smtClean="0">
                  <a:solidFill>
                    <a:srgbClr val="0070C0"/>
                  </a:solidFill>
                </a:rPr>
                <a:t>,9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(Q)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19" name="618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9" name="59 Grupo"/>
          <p:cNvGrpSpPr/>
          <p:nvPr/>
        </p:nvGrpSpPr>
        <p:grpSpPr>
          <a:xfrm>
            <a:off x="2495004" y="1619664"/>
            <a:ext cx="6588067" cy="447577"/>
            <a:chOff x="1628344" y="3097795"/>
            <a:chExt cx="6588067" cy="447577"/>
          </a:xfrm>
        </p:grpSpPr>
        <p:cxnSp>
          <p:nvCxnSpPr>
            <p:cNvPr id="652" name="651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652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653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8" name="657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659" name="658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0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661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662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6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66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6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8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8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9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7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29" name="728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6" name="745 Elipse"/>
          <p:cNvSpPr/>
          <p:nvPr/>
        </p:nvSpPr>
        <p:spPr>
          <a:xfrm>
            <a:off x="7218842" y="250276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48" name="747 Conector recto de flecha"/>
          <p:cNvCxnSpPr>
            <a:stCxn id="479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2" name="751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53" name="752 Conector recto de flecha"/>
          <p:cNvCxnSpPr>
            <a:stCxn id="752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4" name="753 Conector recto de flecha"/>
          <p:cNvCxnSpPr>
            <a:stCxn id="759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754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756" name="755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57" name="756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58" name="757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759" name="758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760" name="759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761" name="760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762" name="761 Conector recto"/>
          <p:cNvCxnSpPr/>
          <p:nvPr/>
        </p:nvCxnSpPr>
        <p:spPr>
          <a:xfrm flipH="1">
            <a:off x="225029" y="1745227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4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65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66" name="76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30557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7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89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0" name="78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250369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1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94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690253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6" name="795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797" name="796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798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807" name="806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8" name="807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799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805" name="804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6" name="805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800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803" name="8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4" name="8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801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02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09" name="808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810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1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2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3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4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5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6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7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8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9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0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1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2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3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24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5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6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7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8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9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30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831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2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3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4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5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6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7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8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9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0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1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2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3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4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5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46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7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8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49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850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1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2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3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4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55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8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65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8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875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76" name="278 CuadroTexto"/>
          <p:cNvSpPr txBox="1">
            <a:spLocks noChangeArrowheads="1"/>
          </p:cNvSpPr>
          <p:nvPr/>
        </p:nvSpPr>
        <p:spPr bwMode="auto">
          <a:xfrm>
            <a:off x="3369044" y="375113"/>
            <a:ext cx="1707012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877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78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79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0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1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2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3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4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885" name="884 Conector recto de flecha"/>
          <p:cNvCxnSpPr>
            <a:stCxn id="476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885 Conector recto de flecha"/>
          <p:cNvCxnSpPr>
            <a:stCxn id="878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7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8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9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890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891" name="890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892" name="891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3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sp>
        <p:nvSpPr>
          <p:cNvPr id="894" name="893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895" name="894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89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1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16" name="915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917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8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9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920" name="919 Conector recto de flecha"/>
          <p:cNvCxnSpPr/>
          <p:nvPr/>
        </p:nvCxnSpPr>
        <p:spPr>
          <a:xfrm flipH="1" flipV="1">
            <a:off x="4982190" y="1886519"/>
            <a:ext cx="1" cy="26677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" name="269 CuadroTexto"/>
          <p:cNvSpPr txBox="1">
            <a:spLocks noChangeArrowheads="1"/>
          </p:cNvSpPr>
          <p:nvPr/>
        </p:nvSpPr>
        <p:spPr bwMode="auto">
          <a:xfrm>
            <a:off x="4627281" y="178283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001° (H)</a:t>
            </a:r>
            <a:endParaRPr lang="es-CL" sz="600" b="1" dirty="0"/>
          </a:p>
        </p:txBody>
      </p:sp>
      <p:sp>
        <p:nvSpPr>
          <p:cNvPr id="922" name="269 CuadroTexto"/>
          <p:cNvSpPr txBox="1">
            <a:spLocks noChangeArrowheads="1"/>
          </p:cNvSpPr>
          <p:nvPr/>
        </p:nvSpPr>
        <p:spPr bwMode="auto">
          <a:xfrm>
            <a:off x="3115724" y="1586463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190° (Y)</a:t>
            </a:r>
            <a:endParaRPr lang="es-CL" sz="600" b="1" dirty="0"/>
          </a:p>
        </p:txBody>
      </p:sp>
      <p:sp>
        <p:nvSpPr>
          <p:cNvPr id="923" name="922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924" name="923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5" name="924 Conector recto"/>
          <p:cNvCxnSpPr/>
          <p:nvPr/>
        </p:nvCxnSpPr>
        <p:spPr>
          <a:xfrm flipH="1">
            <a:off x="5986427" y="1755898"/>
            <a:ext cx="695037" cy="33913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6" name="925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927" name="926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28" name="927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929" name="928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930" name="929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31" name="930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cxnSp>
        <p:nvCxnSpPr>
          <p:cNvPr id="932" name="931 Conector recto"/>
          <p:cNvCxnSpPr/>
          <p:nvPr/>
        </p:nvCxnSpPr>
        <p:spPr>
          <a:xfrm flipH="1" flipV="1">
            <a:off x="2339752" y="2017415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3" name="932 Conector recto"/>
          <p:cNvCxnSpPr/>
          <p:nvPr/>
        </p:nvCxnSpPr>
        <p:spPr>
          <a:xfrm flipH="1" flipV="1">
            <a:off x="2275486" y="1763488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4" name="933 Conector recto"/>
          <p:cNvCxnSpPr/>
          <p:nvPr/>
        </p:nvCxnSpPr>
        <p:spPr>
          <a:xfrm flipV="1">
            <a:off x="2429101" y="1792479"/>
            <a:ext cx="30791" cy="257073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5" name="934 Grupo"/>
          <p:cNvGrpSpPr/>
          <p:nvPr/>
        </p:nvGrpSpPr>
        <p:grpSpPr>
          <a:xfrm>
            <a:off x="2173035" y="1984276"/>
            <a:ext cx="504000" cy="369332"/>
            <a:chOff x="5745565" y="3292194"/>
            <a:chExt cx="559381" cy="435066"/>
          </a:xfrm>
        </p:grpSpPr>
        <p:sp>
          <p:nvSpPr>
            <p:cNvPr id="936" name="93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937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3,2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Y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938" name="937 Conector recto de flecha"/>
          <p:cNvCxnSpPr/>
          <p:nvPr/>
        </p:nvCxnSpPr>
        <p:spPr>
          <a:xfrm>
            <a:off x="5002021" y="2066289"/>
            <a:ext cx="154601" cy="42172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9" name="938 Arco"/>
          <p:cNvSpPr/>
          <p:nvPr/>
        </p:nvSpPr>
        <p:spPr>
          <a:xfrm rot="10284599">
            <a:off x="3428181" y="1364190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940" name="939 Grupo"/>
          <p:cNvGrpSpPr/>
          <p:nvPr/>
        </p:nvGrpSpPr>
        <p:grpSpPr>
          <a:xfrm>
            <a:off x="4794245" y="2093508"/>
            <a:ext cx="559381" cy="346249"/>
            <a:chOff x="5714158" y="3307101"/>
            <a:chExt cx="559381" cy="346249"/>
          </a:xfrm>
        </p:grpSpPr>
        <p:sp>
          <p:nvSpPr>
            <p:cNvPr id="941" name="940 Elipse"/>
            <p:cNvSpPr/>
            <p:nvPr/>
          </p:nvSpPr>
          <p:spPr>
            <a:xfrm>
              <a:off x="5861159" y="3359113"/>
              <a:ext cx="252000" cy="252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550"/>
            </a:p>
          </p:txBody>
        </p:sp>
        <p:sp>
          <p:nvSpPr>
            <p:cNvPr id="942" name="255 CuadroTexto"/>
            <p:cNvSpPr txBox="1">
              <a:spLocks noChangeArrowheads="1"/>
            </p:cNvSpPr>
            <p:nvPr/>
          </p:nvSpPr>
          <p:spPr bwMode="auto">
            <a:xfrm>
              <a:off x="5714158" y="3307101"/>
              <a:ext cx="559381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550" b="1" dirty="0" err="1" smtClean="0">
                  <a:solidFill>
                    <a:srgbClr val="0070C0"/>
                  </a:solidFill>
                </a:rPr>
                <a:t>Dc</a:t>
              </a:r>
              <a:endParaRPr lang="es-CL" sz="55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5 c</a:t>
              </a: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 (U)</a:t>
              </a:r>
              <a:endParaRPr lang="es-CL" sz="55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943" name="942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4" name="943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5" name="944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6" name="945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7" name="946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8" name="947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9" name="948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0" name="949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1" name="950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2" name="951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953" name="95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5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955" name="954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6" name="955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7" name="956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9" name="958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0" name="959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1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9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971" name="970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2" name="971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3" name="972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4" name="973 Conector recto"/>
          <p:cNvCxnSpPr/>
          <p:nvPr/>
        </p:nvCxnSpPr>
        <p:spPr>
          <a:xfrm flipV="1">
            <a:off x="4439269" y="1964834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5" name="974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976" name="97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7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978" name="977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979" name="97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0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981" name="980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982" name="98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3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984" name="983 Grupo"/>
          <p:cNvGrpSpPr/>
          <p:nvPr/>
        </p:nvGrpSpPr>
        <p:grpSpPr>
          <a:xfrm>
            <a:off x="4250283" y="2114362"/>
            <a:ext cx="468000" cy="288237"/>
            <a:chOff x="5734993" y="3359113"/>
            <a:chExt cx="559381" cy="368466"/>
          </a:xfrm>
        </p:grpSpPr>
        <p:sp>
          <p:nvSpPr>
            <p:cNvPr id="985" name="9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4,9 c</a:t>
              </a:r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987" name="986 Conector recto"/>
          <p:cNvCxnSpPr/>
          <p:nvPr/>
        </p:nvCxnSpPr>
        <p:spPr>
          <a:xfrm>
            <a:off x="2668025" y="93291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8" name="987 Conector recto"/>
          <p:cNvCxnSpPr/>
          <p:nvPr/>
        </p:nvCxnSpPr>
        <p:spPr>
          <a:xfrm flipV="1">
            <a:off x="2861897" y="987592"/>
            <a:ext cx="90397" cy="78668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9" name="988 Grupo"/>
          <p:cNvGrpSpPr/>
          <p:nvPr/>
        </p:nvGrpSpPr>
        <p:grpSpPr>
          <a:xfrm>
            <a:off x="2672250" y="1247199"/>
            <a:ext cx="468000" cy="288237"/>
            <a:chOff x="5734993" y="3359113"/>
            <a:chExt cx="559381" cy="368466"/>
          </a:xfrm>
        </p:grpSpPr>
        <p:sp>
          <p:nvSpPr>
            <p:cNvPr id="990" name="98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9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992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99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95" name="994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6" name="995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997" name="99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9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8</a:t>
              </a:r>
              <a:r>
                <a:rPr lang="es-CL" sz="600" dirty="0" smtClean="0"/>
                <a:t>,1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999" name="998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1000" name="99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1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1002" name="1001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1003" name="100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4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1005" name="1004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1006" name="1005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7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1008" name="1007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1009" name="100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10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1011" name="1010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1012" name="101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13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6,9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1014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1015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1016" name="1015 Conector recto de flecha"/>
          <p:cNvCxnSpPr>
            <a:stCxn id="1015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7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1018" name="1017 Conector recto de flecha"/>
          <p:cNvCxnSpPr>
            <a:stCxn id="1017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9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1020" name="1019 Conector recto de flecha"/>
          <p:cNvCxnSpPr>
            <a:stCxn id="1019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1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1022" name="1021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3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1024" name="1023 Conector recto de flecha"/>
          <p:cNvCxnSpPr>
            <a:stCxn id="1023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26" name="1025 Conector recto de flecha"/>
          <p:cNvCxnSpPr>
            <a:stCxn id="1025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28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29" name="1028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1029 Conector recto de flecha"/>
          <p:cNvCxnSpPr>
            <a:stCxn id="1027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32" name="1031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1033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4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5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6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7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8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9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0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1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2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3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4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5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6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47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8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9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0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1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2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053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54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55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105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065" name="1064 Conector recto"/>
          <p:cNvCxnSpPr/>
          <p:nvPr/>
        </p:nvCxnSpPr>
        <p:spPr>
          <a:xfrm flipH="1">
            <a:off x="6338825" y="2076919"/>
            <a:ext cx="392346" cy="27298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6" name="1065 Conector recto"/>
          <p:cNvCxnSpPr/>
          <p:nvPr/>
        </p:nvCxnSpPr>
        <p:spPr>
          <a:xfrm flipV="1">
            <a:off x="6641981" y="1742933"/>
            <a:ext cx="3711" cy="339965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7" name="1066 Conector recto"/>
          <p:cNvCxnSpPr/>
          <p:nvPr/>
        </p:nvCxnSpPr>
        <p:spPr>
          <a:xfrm flipH="1">
            <a:off x="5188101" y="2120015"/>
            <a:ext cx="540600" cy="175774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8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106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78" name="1077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1079" name="1078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0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sp>
        <p:nvSpPr>
          <p:cNvPr id="1081" name="1080 Arco"/>
          <p:cNvSpPr/>
          <p:nvPr/>
        </p:nvSpPr>
        <p:spPr>
          <a:xfrm rot="4231750">
            <a:off x="4625706" y="1665272"/>
            <a:ext cx="811607" cy="849920"/>
          </a:xfrm>
          <a:prstGeom prst="arc">
            <a:avLst>
              <a:gd name="adj1" fmla="val 19299732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082" name="1081 Grupo"/>
          <p:cNvGrpSpPr/>
          <p:nvPr/>
        </p:nvGrpSpPr>
        <p:grpSpPr>
          <a:xfrm>
            <a:off x="5181913" y="1584735"/>
            <a:ext cx="504000" cy="369332"/>
            <a:chOff x="5745565" y="3292194"/>
            <a:chExt cx="559381" cy="435066"/>
          </a:xfrm>
        </p:grpSpPr>
        <p:sp>
          <p:nvSpPr>
            <p:cNvPr id="1083" name="1082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084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2</a:t>
              </a:r>
              <a:r>
                <a:rPr lang="es-CL" sz="600" dirty="0" smtClean="0">
                  <a:solidFill>
                    <a:srgbClr val="0070C0"/>
                  </a:solidFill>
                </a:rPr>
                <a:t>,8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1085" name="1084 Conector recto de flecha"/>
          <p:cNvCxnSpPr/>
          <p:nvPr/>
        </p:nvCxnSpPr>
        <p:spPr>
          <a:xfrm flipV="1">
            <a:off x="2415037" y="736675"/>
            <a:ext cx="141838" cy="104513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6" name="1085 Arco"/>
          <p:cNvSpPr/>
          <p:nvPr/>
        </p:nvSpPr>
        <p:spPr>
          <a:xfrm rot="19311952">
            <a:off x="1940079" y="622275"/>
            <a:ext cx="1273126" cy="1642342"/>
          </a:xfrm>
          <a:prstGeom prst="arc">
            <a:avLst>
              <a:gd name="adj1" fmla="val 17935668"/>
              <a:gd name="adj2" fmla="val 769347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087" name="1086 Grupo"/>
          <p:cNvGrpSpPr/>
          <p:nvPr/>
        </p:nvGrpSpPr>
        <p:grpSpPr>
          <a:xfrm>
            <a:off x="2207450" y="1052338"/>
            <a:ext cx="559381" cy="369332"/>
            <a:chOff x="5734993" y="3325854"/>
            <a:chExt cx="559381" cy="369332"/>
          </a:xfrm>
        </p:grpSpPr>
        <p:sp>
          <p:nvSpPr>
            <p:cNvPr id="1088" name="108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089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1</a:t>
              </a:r>
              <a:r>
                <a:rPr lang="es-CL" sz="600" dirty="0" smtClean="0">
                  <a:solidFill>
                    <a:srgbClr val="0070C0"/>
                  </a:solidFill>
                </a:rPr>
                <a:t>,15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(L)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1090" name="1089 Conector recto de flecha"/>
          <p:cNvCxnSpPr/>
          <p:nvPr/>
        </p:nvCxnSpPr>
        <p:spPr>
          <a:xfrm>
            <a:off x="2314566" y="1694857"/>
            <a:ext cx="268544" cy="199709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1" name="269 CuadroTexto"/>
          <p:cNvSpPr txBox="1">
            <a:spLocks noChangeArrowheads="1"/>
          </p:cNvSpPr>
          <p:nvPr/>
        </p:nvSpPr>
        <p:spPr bwMode="auto">
          <a:xfrm>
            <a:off x="2062858" y="156347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115° (Y)</a:t>
            </a:r>
            <a:endParaRPr lang="es-CL" sz="600" b="1" dirty="0"/>
          </a:p>
        </p:txBody>
      </p:sp>
      <p:graphicFrame>
        <p:nvGraphicFramePr>
          <p:cNvPr id="1092" name="109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570234"/>
              </p:ext>
            </p:extLst>
          </p:nvPr>
        </p:nvGraphicFramePr>
        <p:xfrm>
          <a:off x="3615705" y="3519760"/>
          <a:ext cx="2542844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44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3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060°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100°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075°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137°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147°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158°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112°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115°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Y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001°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H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191°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16" name="41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749676"/>
              </p:ext>
            </p:extLst>
          </p:nvPr>
        </p:nvGraphicFramePr>
        <p:xfrm>
          <a:off x="6261278" y="3524758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7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88" name="38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7199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9" name="3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884580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2" name="391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3" name="392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94" name="393 Grupo"/>
          <p:cNvGrpSpPr/>
          <p:nvPr/>
        </p:nvGrpSpPr>
        <p:grpSpPr>
          <a:xfrm>
            <a:off x="6735849" y="1597140"/>
            <a:ext cx="296876" cy="184666"/>
            <a:chOff x="5486068" y="3055981"/>
            <a:chExt cx="408033" cy="274836"/>
          </a:xfrm>
        </p:grpSpPr>
        <p:sp>
          <p:nvSpPr>
            <p:cNvPr id="395" name="394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33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396" name="395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398" name="397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9" name="269 CuadroTexto"/>
          <p:cNvSpPr txBox="1">
            <a:spLocks noChangeArrowheads="1"/>
          </p:cNvSpPr>
          <p:nvPr/>
        </p:nvSpPr>
        <p:spPr bwMode="auto">
          <a:xfrm>
            <a:off x="7117448" y="1797007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357° (D)</a:t>
            </a:r>
            <a:endParaRPr lang="es-CL" sz="600" b="1" dirty="0"/>
          </a:p>
        </p:txBody>
      </p:sp>
      <p:cxnSp>
        <p:nvCxnSpPr>
          <p:cNvPr id="400" name="399 Conector recto de flecha"/>
          <p:cNvCxnSpPr>
            <a:stCxn id="411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400 Conector recto de flecha"/>
          <p:cNvCxnSpPr/>
          <p:nvPr/>
        </p:nvCxnSpPr>
        <p:spPr>
          <a:xfrm>
            <a:off x="6117987" y="1583527"/>
            <a:ext cx="6877" cy="33122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269 CuadroTexto"/>
          <p:cNvSpPr txBox="1">
            <a:spLocks noChangeArrowheads="1"/>
          </p:cNvSpPr>
          <p:nvPr/>
        </p:nvSpPr>
        <p:spPr bwMode="auto">
          <a:xfrm>
            <a:off x="5869241" y="1445390"/>
            <a:ext cx="43473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191° (R)</a:t>
            </a:r>
            <a:endParaRPr lang="es-CL" sz="600" b="1" dirty="0"/>
          </a:p>
        </p:txBody>
      </p:sp>
      <p:sp>
        <p:nvSpPr>
          <p:cNvPr id="403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04" name="403 Arco"/>
          <p:cNvSpPr/>
          <p:nvPr/>
        </p:nvSpPr>
        <p:spPr>
          <a:xfrm rot="19311952">
            <a:off x="6094770" y="1141181"/>
            <a:ext cx="811607" cy="849920"/>
          </a:xfrm>
          <a:prstGeom prst="arc">
            <a:avLst>
              <a:gd name="adj1" fmla="val 17935668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405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06" name="40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54728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07" name="40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407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409" name="408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410" name="409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411" name="410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412" name="411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3" name="412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414" name="413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415" name="414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419" name="418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0" name="419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2" name="421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5" name="424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435" name="434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36" name="435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37" name="436 Conector recto de flecha"/>
          <p:cNvCxnSpPr>
            <a:stCxn id="435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437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468 Conector recto de flecha"/>
          <p:cNvCxnSpPr>
            <a:stCxn id="436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5" name="474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76" name="475 Conector recto de flecha"/>
          <p:cNvCxnSpPr>
            <a:stCxn id="475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7" name="476 Conector recto de flecha"/>
          <p:cNvCxnSpPr>
            <a:stCxn id="425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8" name="477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479" name="478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489" name="488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490" name="489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91" name="490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654" name="59 Grupo"/>
          <p:cNvGrpSpPr/>
          <p:nvPr/>
        </p:nvGrpSpPr>
        <p:grpSpPr>
          <a:xfrm>
            <a:off x="2495004" y="1619664"/>
            <a:ext cx="6588067" cy="447577"/>
            <a:chOff x="1628344" y="3097795"/>
            <a:chExt cx="6588067" cy="447577"/>
          </a:xfrm>
        </p:grpSpPr>
        <p:cxnSp>
          <p:nvCxnSpPr>
            <p:cNvPr id="658" name="657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658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659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1" name="660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662" name="661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3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666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667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1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6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9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29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2" name="751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3" name="752 Elipse"/>
          <p:cNvSpPr/>
          <p:nvPr/>
        </p:nvSpPr>
        <p:spPr>
          <a:xfrm>
            <a:off x="7218842" y="250276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54" name="753 Conector recto de flecha"/>
          <p:cNvCxnSpPr>
            <a:stCxn id="491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754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56" name="755 Conector recto de flecha"/>
          <p:cNvCxnSpPr>
            <a:stCxn id="755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7" name="756 Conector recto de flecha"/>
          <p:cNvCxnSpPr>
            <a:stCxn id="762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757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759" name="758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60" name="759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61" name="760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762" name="761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764" name="763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765" name="764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766" name="765 Conector recto"/>
          <p:cNvCxnSpPr/>
          <p:nvPr/>
        </p:nvCxnSpPr>
        <p:spPr>
          <a:xfrm flipH="1">
            <a:off x="225029" y="1745227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89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0" name="78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30557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1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9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250369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6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9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8" name="79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690253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9" name="798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800" name="799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801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810" name="809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11" name="810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802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808" name="807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9" name="808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803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806" name="805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7" name="806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804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05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12" name="811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813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4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5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6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7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8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9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0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1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2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3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4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5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6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27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8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9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0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1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2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33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834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5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6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7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8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9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0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1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2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3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4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5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6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7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8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49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0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1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52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853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4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5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6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7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58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8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68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86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878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79" name="278 CuadroTexto"/>
          <p:cNvSpPr txBox="1">
            <a:spLocks noChangeArrowheads="1"/>
          </p:cNvSpPr>
          <p:nvPr/>
        </p:nvSpPr>
        <p:spPr bwMode="auto">
          <a:xfrm>
            <a:off x="3369044" y="375113"/>
            <a:ext cx="1707012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880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81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2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3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4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5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6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7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888" name="887 Conector recto de flecha"/>
          <p:cNvCxnSpPr>
            <a:stCxn id="479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888 Conector recto de flecha"/>
          <p:cNvCxnSpPr>
            <a:stCxn id="881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" name="278 CuadroTexto"/>
          <p:cNvSpPr txBox="1">
            <a:spLocks noChangeArrowheads="1"/>
          </p:cNvSpPr>
          <p:nvPr/>
        </p:nvSpPr>
        <p:spPr bwMode="auto">
          <a:xfrm rot="19978176">
            <a:off x="-163280" y="203320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91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92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893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894" name="893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895" name="894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6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sp>
        <p:nvSpPr>
          <p:cNvPr id="897" name="896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898" name="897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8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19" name="918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920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21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22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923" name="922 Conector recto de flecha"/>
          <p:cNvCxnSpPr/>
          <p:nvPr/>
        </p:nvCxnSpPr>
        <p:spPr>
          <a:xfrm flipH="1" flipV="1">
            <a:off x="4982190" y="1886519"/>
            <a:ext cx="1" cy="26677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" name="269 CuadroTexto"/>
          <p:cNvSpPr txBox="1">
            <a:spLocks noChangeArrowheads="1"/>
          </p:cNvSpPr>
          <p:nvPr/>
        </p:nvSpPr>
        <p:spPr bwMode="auto">
          <a:xfrm>
            <a:off x="4627281" y="1782834"/>
            <a:ext cx="43954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001° (H)</a:t>
            </a:r>
            <a:endParaRPr lang="es-CL" sz="600" b="1" dirty="0"/>
          </a:p>
        </p:txBody>
      </p:sp>
      <p:sp>
        <p:nvSpPr>
          <p:cNvPr id="925" name="269 CuadroTexto"/>
          <p:cNvSpPr txBox="1">
            <a:spLocks noChangeArrowheads="1"/>
          </p:cNvSpPr>
          <p:nvPr/>
        </p:nvSpPr>
        <p:spPr bwMode="auto">
          <a:xfrm>
            <a:off x="3115724" y="1586463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190° (Y)</a:t>
            </a:r>
            <a:endParaRPr lang="es-CL" sz="600" b="1" dirty="0"/>
          </a:p>
        </p:txBody>
      </p:sp>
      <p:sp>
        <p:nvSpPr>
          <p:cNvPr id="926" name="925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927" name="926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9" name="928 Grupo"/>
          <p:cNvGrpSpPr/>
          <p:nvPr/>
        </p:nvGrpSpPr>
        <p:grpSpPr>
          <a:xfrm>
            <a:off x="5741550" y="1825055"/>
            <a:ext cx="296876" cy="184666"/>
            <a:chOff x="5486068" y="3055981"/>
            <a:chExt cx="408033" cy="274836"/>
          </a:xfrm>
        </p:grpSpPr>
        <p:sp>
          <p:nvSpPr>
            <p:cNvPr id="930" name="929 CuadroTexto"/>
            <p:cNvSpPr txBox="1"/>
            <p:nvPr/>
          </p:nvSpPr>
          <p:spPr>
            <a:xfrm>
              <a:off x="5486068" y="3055981"/>
              <a:ext cx="408033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20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31" name="930 Elipse"/>
            <p:cNvSpPr/>
            <p:nvPr/>
          </p:nvSpPr>
          <p:spPr>
            <a:xfrm>
              <a:off x="5610153" y="3079647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932" name="931 Grupo"/>
          <p:cNvGrpSpPr/>
          <p:nvPr/>
        </p:nvGrpSpPr>
        <p:grpSpPr>
          <a:xfrm>
            <a:off x="4209701" y="1856834"/>
            <a:ext cx="432000" cy="216000"/>
            <a:chOff x="5486068" y="3055981"/>
            <a:chExt cx="487348" cy="274836"/>
          </a:xfrm>
        </p:grpSpPr>
        <p:sp>
          <p:nvSpPr>
            <p:cNvPr id="933" name="932 CuadroTexto"/>
            <p:cNvSpPr txBox="1"/>
            <p:nvPr/>
          </p:nvSpPr>
          <p:spPr>
            <a:xfrm>
              <a:off x="5486068" y="3055981"/>
              <a:ext cx="487348" cy="27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600" b="1" dirty="0" smtClean="0">
                  <a:solidFill>
                    <a:srgbClr val="FF0000"/>
                  </a:solidFill>
                </a:rPr>
                <a:t>  13,8</a:t>
              </a:r>
              <a:endParaRPr lang="es-CL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34" name="933 Elipse"/>
            <p:cNvSpPr/>
            <p:nvPr/>
          </p:nvSpPr>
          <p:spPr>
            <a:xfrm>
              <a:off x="5610153" y="3067528"/>
              <a:ext cx="214314" cy="214314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964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96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95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996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7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7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1018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1019" name="1018 Conector recto de flecha"/>
          <p:cNvCxnSpPr>
            <a:stCxn id="1018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0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1021" name="1020 Conector recto de flecha"/>
          <p:cNvCxnSpPr>
            <a:stCxn id="1020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2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1023" name="1022 Conector recto de flecha"/>
          <p:cNvCxnSpPr>
            <a:stCxn id="1022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1025" name="1024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1027" name="1026 Conector recto de flecha"/>
          <p:cNvCxnSpPr>
            <a:stCxn id="1026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29" name="1028 Conector recto de flecha"/>
          <p:cNvCxnSpPr>
            <a:stCxn id="1028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31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32" name="1031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1032 Conector recto de flecha"/>
          <p:cNvCxnSpPr>
            <a:stCxn id="1030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35" name="1034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103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5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3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056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57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58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10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71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10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8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81" name="1080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1082" name="1081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3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  <p:cxnSp>
        <p:nvCxnSpPr>
          <p:cNvPr id="1093" name="1092 Conector recto de flecha"/>
          <p:cNvCxnSpPr/>
          <p:nvPr/>
        </p:nvCxnSpPr>
        <p:spPr>
          <a:xfrm>
            <a:off x="2314566" y="1694857"/>
            <a:ext cx="268544" cy="199709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4" name="269 CuadroTexto"/>
          <p:cNvSpPr txBox="1">
            <a:spLocks noChangeArrowheads="1"/>
          </p:cNvSpPr>
          <p:nvPr/>
        </p:nvSpPr>
        <p:spPr bwMode="auto">
          <a:xfrm>
            <a:off x="2062858" y="1563471"/>
            <a:ext cx="43152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smtClean="0"/>
              <a:t>115° (Y)</a:t>
            </a:r>
            <a:endParaRPr lang="es-CL" sz="600" b="1" dirty="0"/>
          </a:p>
        </p:txBody>
      </p:sp>
      <p:graphicFrame>
        <p:nvGraphicFramePr>
          <p:cNvPr id="1095" name="10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43262"/>
              </p:ext>
            </p:extLst>
          </p:nvPr>
        </p:nvGraphicFramePr>
        <p:xfrm>
          <a:off x="3615705" y="3519760"/>
          <a:ext cx="2542844" cy="242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44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177726">
                <a:tc rowSpan="3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DIST. V/S DEM CAIDA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PATA N° 1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2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PATA N° 3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060°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100°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075°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700" dirty="0" smtClean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 vMerge="1">
                  <a:txBody>
                    <a:bodyPr/>
                    <a:lstStyle/>
                    <a:p>
                      <a:pPr algn="ctr"/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DEM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DEM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PUNTA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1500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095°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137°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800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147°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600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---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158°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400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018°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300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175°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200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112°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010°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181°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7726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100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113°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005°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185°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3836"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DEM CAIDA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115°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Y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001°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H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191°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</a:t>
                      </a:r>
                      <a:endParaRPr lang="es-CL" sz="700" b="1" dirty="0"/>
                    </a:p>
                  </a:txBody>
                  <a:tcPr marL="36000" marR="36000"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5" name="30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749676"/>
              </p:ext>
            </p:extLst>
          </p:nvPr>
        </p:nvGraphicFramePr>
        <p:xfrm>
          <a:off x="6261278" y="3524758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7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25010"/>
              </p:ext>
            </p:extLst>
          </p:nvPr>
        </p:nvGraphicFramePr>
        <p:xfrm>
          <a:off x="3628772" y="3510533"/>
          <a:ext cx="2417296" cy="2935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4058"/>
                <a:gridCol w="599102"/>
                <a:gridCol w="576064"/>
                <a:gridCol w="648072"/>
              </a:tblGrid>
              <a:tr h="248566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CL" sz="1600" b="1" u="none" strike="noStrike" dirty="0" smtClean="0">
                          <a:effectLst/>
                        </a:rPr>
                        <a:t> Tabla </a:t>
                      </a:r>
                      <a:r>
                        <a:rPr lang="es-CL" sz="1600" b="1" u="none" strike="noStrike" dirty="0">
                          <a:effectLst/>
                        </a:rPr>
                        <a:t>del </a:t>
                      </a:r>
                      <a:r>
                        <a:rPr lang="es-CL" sz="1600" b="1" u="none" strike="noStrike" dirty="0" smtClean="0">
                          <a:effectLst/>
                        </a:rPr>
                        <a:t>Radarista</a:t>
                      </a:r>
                      <a:endParaRPr lang="es-CL" sz="1600" b="1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761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L" sz="1200" u="none" strike="noStrike" dirty="0" smtClean="0">
                          <a:effectLst/>
                        </a:rPr>
                        <a:t> Paso </a:t>
                      </a:r>
                      <a:r>
                        <a:rPr lang="es-CL" sz="1200" u="none" strike="noStrike" dirty="0">
                          <a:effectLst/>
                        </a:rPr>
                        <a:t>Mackinlay</a:t>
                      </a:r>
                      <a:endParaRPr lang="es-CL" sz="12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761">
                <a:tc gridSpan="4">
                  <a:txBody>
                    <a:bodyPr/>
                    <a:lstStyle/>
                    <a:p>
                      <a:pPr algn="l" fontAlgn="b"/>
                      <a:r>
                        <a:rPr lang="es-CL" sz="1200" u="none" strike="noStrike" dirty="0" smtClean="0">
                          <a:effectLst/>
                        </a:rPr>
                        <a:t> Distancias </a:t>
                      </a:r>
                      <a:r>
                        <a:rPr lang="es-CL" sz="1200" u="none" strike="noStrike" dirty="0">
                          <a:effectLst/>
                        </a:rPr>
                        <a:t>de </a:t>
                      </a:r>
                      <a:r>
                        <a:rPr lang="es-CL" sz="1200" u="none" strike="noStrike" dirty="0" smtClean="0">
                          <a:effectLst/>
                        </a:rPr>
                        <a:t>caída (en Mn)</a:t>
                      </a:r>
                      <a:endParaRPr lang="es-CL" sz="12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L" sz="1000" b="0" i="0" u="none" strike="noStrike" dirty="0">
                        <a:solidFill>
                          <a:srgbClr val="333399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Pata</a:t>
                      </a:r>
                      <a:endParaRPr lang="es-CL" sz="1000" b="1" i="0" u="none" strike="noStrike" dirty="0">
                        <a:solidFill>
                          <a:srgbClr val="963634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</a:rPr>
                        <a:t>PATA N° 1</a:t>
                      </a:r>
                      <a:endParaRPr lang="es-CL" sz="1000" b="1" i="0" u="none" strike="noStrike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>
                          <a:effectLst/>
                        </a:rPr>
                        <a:t>PATA N° 2</a:t>
                      </a:r>
                      <a:endParaRPr lang="es-CL" sz="1000" b="1" i="0" u="none" strike="noStrike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PATA N° 3</a:t>
                      </a:r>
                      <a:endParaRPr lang="es-CL" sz="1000" b="1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 err="1">
                          <a:effectLst/>
                        </a:rPr>
                        <a:t>Rv</a:t>
                      </a:r>
                      <a:r>
                        <a:rPr lang="es-CL" sz="1000" b="1" u="none" strike="noStrike" dirty="0">
                          <a:effectLst/>
                        </a:rPr>
                        <a:t>: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 smtClean="0">
                          <a:effectLst/>
                          <a:latin typeface="+mn-lt"/>
                        </a:rPr>
                        <a:t>060°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 smtClean="0">
                          <a:effectLst/>
                          <a:latin typeface="+mn-lt"/>
                        </a:rPr>
                        <a:t>100°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 smtClean="0">
                          <a:effectLst/>
                          <a:latin typeface="+mn-lt"/>
                        </a:rPr>
                        <a:t>075°</a:t>
                      </a:r>
                      <a:endParaRPr lang="es-CL" sz="1000" b="1" i="0" u="none" strike="noStrike" dirty="0">
                        <a:solidFill>
                          <a:srgbClr val="16365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2000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2,15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1500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1000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800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1,55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1,05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600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1,45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0,95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400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 dirty="0">
                          <a:effectLst/>
                          <a:latin typeface="Arial"/>
                        </a:rPr>
                        <a:t>0,85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300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0,65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u="none" strike="noStrike" dirty="0">
                          <a:effectLst/>
                        </a:rPr>
                        <a:t>200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1,25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1" i="0" u="none" strike="noStrike">
                          <a:effectLst/>
                          <a:latin typeface="Arial"/>
                        </a:rPr>
                        <a:t>0,75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100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>
                          <a:effectLst/>
                          <a:latin typeface="Arial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u="none" strike="noStrike">
                          <a:effectLst/>
                        </a:rPr>
                        <a:t>50</a:t>
                      </a:r>
                      <a:endParaRPr lang="es-CL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 dirty="0">
                          <a:effectLst/>
                          <a:latin typeface="Arial"/>
                        </a:rPr>
                        <a:t>1,175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 dirty="0">
                          <a:effectLst/>
                          <a:latin typeface="Arial"/>
                        </a:rPr>
                        <a:t>0,525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000" b="0" i="0" u="none" strike="noStrike" dirty="0">
                          <a:effectLst/>
                          <a:latin typeface="Arial"/>
                        </a:rPr>
                        <a:t>0,675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800" b="1" u="none" strike="noStrike" dirty="0" err="1">
                          <a:effectLst/>
                        </a:rPr>
                        <a:t>Dist</a:t>
                      </a:r>
                      <a:r>
                        <a:rPr lang="pt-BR" sz="800" b="1" u="none" strike="noStrike" dirty="0">
                          <a:effectLst/>
                        </a:rPr>
                        <a:t>. </a:t>
                      </a:r>
                      <a:r>
                        <a:rPr lang="pt-BR" sz="800" b="1" u="none" strike="noStrike" dirty="0" smtClean="0">
                          <a:effectLst/>
                        </a:rPr>
                        <a:t>caída </a:t>
                      </a:r>
                      <a:endParaRPr lang="pt-BR" sz="8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1,15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0,5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u="none" strike="noStrike" dirty="0" smtClean="0">
                          <a:effectLst/>
                        </a:rPr>
                        <a:t>0,65 Mn</a:t>
                      </a:r>
                      <a:endParaRPr lang="es-CL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58858">
                <a:tc vMerge="1">
                  <a:txBody>
                    <a:bodyPr/>
                    <a:lstStyle/>
                    <a:p>
                      <a:pPr algn="ctr" fontAlgn="b"/>
                      <a:endParaRPr lang="es-CL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</a:t>
                      </a:r>
                      <a:r>
                        <a:rPr lang="es-CL" sz="1000" b="1" u="none" strike="noStrike" dirty="0" smtClean="0">
                          <a:effectLst/>
                        </a:rPr>
                        <a:t>(L)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</a:t>
                      </a:r>
                      <a:r>
                        <a:rPr lang="es-CL" sz="1000" b="1" u="none" strike="noStrike" dirty="0" smtClean="0">
                          <a:effectLst/>
                        </a:rPr>
                        <a:t>(U)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000" b="1" u="none" strike="noStrike" dirty="0">
                          <a:effectLst/>
                        </a:rPr>
                        <a:t>Pta. </a:t>
                      </a:r>
                      <a:r>
                        <a:rPr lang="es-CL" sz="1000" b="1" u="none" strike="noStrike" dirty="0" smtClean="0">
                          <a:effectLst/>
                        </a:rPr>
                        <a:t>(E)</a:t>
                      </a:r>
                      <a:endParaRPr lang="es-CL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8322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7" name="38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998004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0364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91" name="390 Conector recto de flecha"/>
          <p:cNvCxnSpPr/>
          <p:nvPr/>
        </p:nvCxnSpPr>
        <p:spPr>
          <a:xfrm flipV="1">
            <a:off x="6076710" y="1150107"/>
            <a:ext cx="502524" cy="62200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391 Elipse"/>
          <p:cNvSpPr/>
          <p:nvPr/>
        </p:nvSpPr>
        <p:spPr>
          <a:xfrm>
            <a:off x="5050149" y="2033927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3" name="392 Elipse"/>
          <p:cNvSpPr/>
          <p:nvPr/>
        </p:nvSpPr>
        <p:spPr>
          <a:xfrm>
            <a:off x="6134234" y="1701545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397" name="396 Conector recto"/>
          <p:cNvCxnSpPr/>
          <p:nvPr/>
        </p:nvCxnSpPr>
        <p:spPr>
          <a:xfrm flipV="1">
            <a:off x="8622240" y="1273273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397 Y"/>
          <p:cNvSpPr/>
          <p:nvPr/>
        </p:nvSpPr>
        <p:spPr>
          <a:xfrm>
            <a:off x="7229194" y="164026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00" name="399 Conector recto de flecha"/>
          <p:cNvCxnSpPr>
            <a:stCxn id="411" idx="4"/>
          </p:cNvCxnSpPr>
          <p:nvPr/>
        </p:nvCxnSpPr>
        <p:spPr>
          <a:xfrm>
            <a:off x="7148603" y="1136359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404" name="403 Arco"/>
          <p:cNvSpPr/>
          <p:nvPr/>
        </p:nvSpPr>
        <p:spPr>
          <a:xfrm rot="19311952">
            <a:off x="6094770" y="1141181"/>
            <a:ext cx="811607" cy="849920"/>
          </a:xfrm>
          <a:prstGeom prst="arc">
            <a:avLst>
              <a:gd name="adj1" fmla="val 17935668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405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406" name="40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74801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07" name="406 Conector recto de flecha"/>
          <p:cNvCxnSpPr/>
          <p:nvPr/>
        </p:nvCxnSpPr>
        <p:spPr>
          <a:xfrm flipH="1" flipV="1">
            <a:off x="7265995" y="1527332"/>
            <a:ext cx="18943" cy="327637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407 Elipse"/>
          <p:cNvSpPr/>
          <p:nvPr/>
        </p:nvSpPr>
        <p:spPr>
          <a:xfrm>
            <a:off x="8462312" y="8168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409" name="408 Elipse"/>
          <p:cNvSpPr/>
          <p:nvPr/>
        </p:nvSpPr>
        <p:spPr>
          <a:xfrm>
            <a:off x="8037909" y="87620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410" name="409 Elipse"/>
          <p:cNvSpPr/>
          <p:nvPr/>
        </p:nvSpPr>
        <p:spPr>
          <a:xfrm>
            <a:off x="7605861" y="62951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411" name="410 Elipse"/>
          <p:cNvSpPr/>
          <p:nvPr/>
        </p:nvSpPr>
        <p:spPr>
          <a:xfrm>
            <a:off x="7041446" y="92204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412" name="411 Elipse"/>
          <p:cNvSpPr/>
          <p:nvPr/>
        </p:nvSpPr>
        <p:spPr>
          <a:xfrm>
            <a:off x="6609062" y="86001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13" name="412 Elipse"/>
          <p:cNvSpPr/>
          <p:nvPr/>
        </p:nvSpPr>
        <p:spPr>
          <a:xfrm>
            <a:off x="6345150" y="84781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414" name="413 Elipse"/>
          <p:cNvSpPr/>
          <p:nvPr/>
        </p:nvSpPr>
        <p:spPr>
          <a:xfrm>
            <a:off x="5274309" y="84940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415" name="414 Elipse"/>
          <p:cNvSpPr/>
          <p:nvPr/>
        </p:nvSpPr>
        <p:spPr>
          <a:xfrm>
            <a:off x="2990018" y="68438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419" name="418 Elipse"/>
          <p:cNvSpPr/>
          <p:nvPr/>
        </p:nvSpPr>
        <p:spPr>
          <a:xfrm>
            <a:off x="8906301" y="199015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0" name="419 Elipse"/>
          <p:cNvSpPr/>
          <p:nvPr/>
        </p:nvSpPr>
        <p:spPr>
          <a:xfrm>
            <a:off x="7741217" y="24992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2" name="421 Elipse"/>
          <p:cNvSpPr/>
          <p:nvPr/>
        </p:nvSpPr>
        <p:spPr>
          <a:xfrm>
            <a:off x="6076710" y="235151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25" name="424 Elipse"/>
          <p:cNvSpPr/>
          <p:nvPr/>
        </p:nvSpPr>
        <p:spPr>
          <a:xfrm>
            <a:off x="8228279" y="289642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435" name="434 Elipse"/>
          <p:cNvSpPr/>
          <p:nvPr/>
        </p:nvSpPr>
        <p:spPr>
          <a:xfrm>
            <a:off x="5773333" y="24369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36" name="435 Elipse"/>
          <p:cNvSpPr/>
          <p:nvPr/>
        </p:nvSpPr>
        <p:spPr>
          <a:xfrm>
            <a:off x="5358174" y="27564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37" name="436 Conector recto de flecha"/>
          <p:cNvCxnSpPr>
            <a:stCxn id="435" idx="0"/>
          </p:cNvCxnSpPr>
          <p:nvPr/>
        </p:nvCxnSpPr>
        <p:spPr>
          <a:xfrm flipV="1">
            <a:off x="5880490" y="2186047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437 Conector recto de flecha"/>
          <p:cNvCxnSpPr/>
          <p:nvPr/>
        </p:nvCxnSpPr>
        <p:spPr>
          <a:xfrm flipV="1">
            <a:off x="5572488" y="2283219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468 Conector recto de flecha"/>
          <p:cNvCxnSpPr>
            <a:stCxn id="436" idx="1"/>
          </p:cNvCxnSpPr>
          <p:nvPr/>
        </p:nvCxnSpPr>
        <p:spPr>
          <a:xfrm flipH="1" flipV="1">
            <a:off x="5381467" y="2425938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5" name="474 Elipse"/>
          <p:cNvSpPr/>
          <p:nvPr/>
        </p:nvSpPr>
        <p:spPr>
          <a:xfrm>
            <a:off x="6745267" y="24824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76" name="475 Conector recto de flecha"/>
          <p:cNvCxnSpPr>
            <a:stCxn id="475" idx="0"/>
          </p:cNvCxnSpPr>
          <p:nvPr/>
        </p:nvCxnSpPr>
        <p:spPr>
          <a:xfrm flipV="1">
            <a:off x="6852424" y="2193243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7" name="476 Conector recto de flecha"/>
          <p:cNvCxnSpPr>
            <a:stCxn id="425" idx="0"/>
          </p:cNvCxnSpPr>
          <p:nvPr/>
        </p:nvCxnSpPr>
        <p:spPr>
          <a:xfrm flipV="1">
            <a:off x="8335436" y="2543808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8" name="477 Elipse"/>
          <p:cNvSpPr/>
          <p:nvPr/>
        </p:nvSpPr>
        <p:spPr>
          <a:xfrm>
            <a:off x="4663696" y="12248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479" name="478 Elipse"/>
          <p:cNvSpPr/>
          <p:nvPr/>
        </p:nvSpPr>
        <p:spPr>
          <a:xfrm>
            <a:off x="4356651" y="124909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489" name="488 Elipse"/>
          <p:cNvSpPr/>
          <p:nvPr/>
        </p:nvSpPr>
        <p:spPr>
          <a:xfrm>
            <a:off x="4005461" y="1117715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490" name="489 Elipse"/>
          <p:cNvSpPr/>
          <p:nvPr/>
        </p:nvSpPr>
        <p:spPr>
          <a:xfrm>
            <a:off x="3645421" y="108117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91" name="490 Elipse"/>
          <p:cNvSpPr/>
          <p:nvPr/>
        </p:nvSpPr>
        <p:spPr>
          <a:xfrm>
            <a:off x="4449382" y="29552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578" name="577 Grupo"/>
          <p:cNvGrpSpPr/>
          <p:nvPr/>
        </p:nvGrpSpPr>
        <p:grpSpPr>
          <a:xfrm>
            <a:off x="6105185" y="1233634"/>
            <a:ext cx="559381" cy="369332"/>
            <a:chOff x="5734993" y="3325854"/>
            <a:chExt cx="559381" cy="369332"/>
          </a:xfrm>
        </p:grpSpPr>
        <p:sp>
          <p:nvSpPr>
            <p:cNvPr id="582" name="58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592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6</a:t>
              </a:r>
              <a:r>
                <a:rPr lang="es-CL" sz="600" dirty="0" smtClean="0">
                  <a:solidFill>
                    <a:srgbClr val="0070C0"/>
                  </a:solidFill>
                </a:rPr>
                <a:t>,5 </a:t>
              </a:r>
              <a:r>
                <a:rPr lang="es-CL" sz="600" dirty="0">
                  <a:solidFill>
                    <a:srgbClr val="0070C0"/>
                  </a:solidFill>
                </a:rPr>
                <a:t>c</a:t>
              </a:r>
              <a:endParaRPr lang="es-CL" sz="600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(E)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593" name="592 Conector recto"/>
          <p:cNvCxnSpPr/>
          <p:nvPr/>
        </p:nvCxnSpPr>
        <p:spPr>
          <a:xfrm flipH="1">
            <a:off x="5001240" y="1881774"/>
            <a:ext cx="498823" cy="166079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4" name="593 Conector recto"/>
          <p:cNvCxnSpPr/>
          <p:nvPr/>
        </p:nvCxnSpPr>
        <p:spPr>
          <a:xfrm flipH="1" flipV="1">
            <a:off x="5494409" y="1917950"/>
            <a:ext cx="82548" cy="285100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9" name="618 Grupo"/>
          <p:cNvGrpSpPr/>
          <p:nvPr/>
        </p:nvGrpSpPr>
        <p:grpSpPr>
          <a:xfrm>
            <a:off x="6246221" y="1737159"/>
            <a:ext cx="504000" cy="369332"/>
            <a:chOff x="5745565" y="3292194"/>
            <a:chExt cx="559381" cy="435066"/>
          </a:xfrm>
        </p:grpSpPr>
        <p:sp>
          <p:nvSpPr>
            <p:cNvPr id="629" name="62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52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3</a:t>
              </a:r>
              <a:r>
                <a:rPr lang="es-CL" sz="600" dirty="0" smtClean="0">
                  <a:solidFill>
                    <a:srgbClr val="0070C0"/>
                  </a:solidFill>
                </a:rPr>
                <a:t>,9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(Q)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653" name="652 Conector recto"/>
          <p:cNvCxnSpPr/>
          <p:nvPr/>
        </p:nvCxnSpPr>
        <p:spPr>
          <a:xfrm flipV="1">
            <a:off x="8963595" y="1272025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4" name="59 Grupo"/>
          <p:cNvGrpSpPr/>
          <p:nvPr/>
        </p:nvGrpSpPr>
        <p:grpSpPr>
          <a:xfrm>
            <a:off x="2495004" y="1619664"/>
            <a:ext cx="6588067" cy="447577"/>
            <a:chOff x="1628344" y="3097795"/>
            <a:chExt cx="6588067" cy="447577"/>
          </a:xfrm>
        </p:grpSpPr>
        <p:cxnSp>
          <p:nvCxnSpPr>
            <p:cNvPr id="658" name="657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658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659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1" name="660 Grupo"/>
          <p:cNvGrpSpPr/>
          <p:nvPr/>
        </p:nvGrpSpPr>
        <p:grpSpPr>
          <a:xfrm rot="508460">
            <a:off x="4604705" y="1571549"/>
            <a:ext cx="526106" cy="245360"/>
            <a:chOff x="-120848" y="3002116"/>
            <a:chExt cx="526106" cy="245360"/>
          </a:xfrm>
        </p:grpSpPr>
        <p:cxnSp>
          <p:nvCxnSpPr>
            <p:cNvPr id="662" name="661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3" name="269 CuadroTexto"/>
            <p:cNvSpPr txBox="1">
              <a:spLocks noChangeArrowheads="1"/>
            </p:cNvSpPr>
            <p:nvPr/>
          </p:nvSpPr>
          <p:spPr bwMode="auto">
            <a:xfrm rot="20868125">
              <a:off x="-120848" y="3002116"/>
              <a:ext cx="526106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267° (I)</a:t>
              </a:r>
              <a:endParaRPr lang="es-CL" sz="600" b="1" dirty="0"/>
            </a:p>
          </p:txBody>
        </p:sp>
      </p:grpSp>
      <p:grpSp>
        <p:nvGrpSpPr>
          <p:cNvPr id="666" name="267 Grupo"/>
          <p:cNvGrpSpPr/>
          <p:nvPr/>
        </p:nvGrpSpPr>
        <p:grpSpPr>
          <a:xfrm rot="5760676">
            <a:off x="2591865" y="1728468"/>
            <a:ext cx="297056" cy="86174"/>
            <a:chOff x="1763688" y="3192341"/>
            <a:chExt cx="369940" cy="69275"/>
          </a:xfrm>
        </p:grpSpPr>
        <p:cxnSp>
          <p:nvCxnSpPr>
            <p:cNvPr id="667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1" name="Group 88"/>
          <p:cNvGrpSpPr>
            <a:grpSpLocks/>
          </p:cNvGrpSpPr>
          <p:nvPr/>
        </p:nvGrpSpPr>
        <p:grpSpPr bwMode="auto">
          <a:xfrm>
            <a:off x="6106864" y="2067094"/>
            <a:ext cx="108000" cy="252000"/>
            <a:chOff x="2024" y="2160"/>
            <a:chExt cx="528" cy="1488"/>
          </a:xfrm>
        </p:grpSpPr>
        <p:sp>
          <p:nvSpPr>
            <p:cNvPr id="6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9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29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752" name="751 Conector recto de flecha"/>
          <p:cNvCxnSpPr/>
          <p:nvPr/>
        </p:nvCxnSpPr>
        <p:spPr>
          <a:xfrm flipH="1" flipV="1">
            <a:off x="7295255" y="2371346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3" name="752 Elipse"/>
          <p:cNvSpPr/>
          <p:nvPr/>
        </p:nvSpPr>
        <p:spPr>
          <a:xfrm>
            <a:off x="7218842" y="250276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54" name="753 Conector recto de flecha"/>
          <p:cNvCxnSpPr>
            <a:stCxn id="491" idx="0"/>
          </p:cNvCxnSpPr>
          <p:nvPr/>
        </p:nvCxnSpPr>
        <p:spPr>
          <a:xfrm flipV="1">
            <a:off x="4556539" y="2606898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5" name="754 Elipse"/>
          <p:cNvSpPr/>
          <p:nvPr/>
        </p:nvSpPr>
        <p:spPr>
          <a:xfrm>
            <a:off x="4206412" y="283454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756" name="755 Conector recto de flecha"/>
          <p:cNvCxnSpPr>
            <a:stCxn id="755" idx="0"/>
          </p:cNvCxnSpPr>
          <p:nvPr/>
        </p:nvCxnSpPr>
        <p:spPr>
          <a:xfrm flipV="1">
            <a:off x="4313569" y="2706866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7" name="756 Conector recto de flecha"/>
          <p:cNvCxnSpPr>
            <a:stCxn id="762" idx="0"/>
          </p:cNvCxnSpPr>
          <p:nvPr/>
        </p:nvCxnSpPr>
        <p:spPr>
          <a:xfrm flipV="1">
            <a:off x="837109" y="2633676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" name="757 Elipse"/>
          <p:cNvSpPr/>
          <p:nvPr/>
        </p:nvSpPr>
        <p:spPr>
          <a:xfrm>
            <a:off x="3756913" y="27148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759" name="758 Elipse"/>
          <p:cNvSpPr/>
          <p:nvPr/>
        </p:nvSpPr>
        <p:spPr>
          <a:xfrm>
            <a:off x="3034451" y="230445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60" name="759 Elipse"/>
          <p:cNvSpPr/>
          <p:nvPr/>
        </p:nvSpPr>
        <p:spPr>
          <a:xfrm>
            <a:off x="2495003" y="2411909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61" name="760 Elipse"/>
          <p:cNvSpPr/>
          <p:nvPr/>
        </p:nvSpPr>
        <p:spPr>
          <a:xfrm>
            <a:off x="1467165" y="2619035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762" name="761 Elipse"/>
          <p:cNvSpPr/>
          <p:nvPr/>
        </p:nvSpPr>
        <p:spPr>
          <a:xfrm>
            <a:off x="729109" y="282335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764" name="763 Elipse"/>
          <p:cNvSpPr/>
          <p:nvPr/>
        </p:nvSpPr>
        <p:spPr>
          <a:xfrm>
            <a:off x="109714" y="1869128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765" name="764 Elipse"/>
          <p:cNvSpPr/>
          <p:nvPr/>
        </p:nvSpPr>
        <p:spPr>
          <a:xfrm>
            <a:off x="3314299" y="13408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766" name="765 Conector recto"/>
          <p:cNvCxnSpPr/>
          <p:nvPr/>
        </p:nvCxnSpPr>
        <p:spPr>
          <a:xfrm flipH="1">
            <a:off x="225029" y="1745227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7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89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0" name="78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639018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1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9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5" name="7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704682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6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79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798" name="79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38940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9" name="798 Elipse"/>
          <p:cNvSpPr/>
          <p:nvPr/>
        </p:nvSpPr>
        <p:spPr>
          <a:xfrm>
            <a:off x="2459286" y="1701379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800" name="799 Grupo"/>
          <p:cNvGrpSpPr/>
          <p:nvPr/>
        </p:nvGrpSpPr>
        <p:grpSpPr>
          <a:xfrm>
            <a:off x="7194421" y="1130386"/>
            <a:ext cx="108000" cy="252000"/>
            <a:chOff x="6472252" y="4367219"/>
            <a:chExt cx="1285884" cy="1712512"/>
          </a:xfrm>
        </p:grpSpPr>
        <p:grpSp>
          <p:nvGrpSpPr>
            <p:cNvPr id="801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810" name="809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11" name="810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802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808" name="807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9" name="808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803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806" name="805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07" name="806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804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05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12" name="811 Grupo"/>
          <p:cNvGrpSpPr/>
          <p:nvPr/>
        </p:nvGrpSpPr>
        <p:grpSpPr>
          <a:xfrm>
            <a:off x="4568311" y="1507574"/>
            <a:ext cx="108000" cy="252000"/>
            <a:chOff x="5205418" y="4857760"/>
            <a:chExt cx="1285884" cy="1571612"/>
          </a:xfrm>
        </p:grpSpPr>
        <p:sp>
          <p:nvSpPr>
            <p:cNvPr id="813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4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5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6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7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8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19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0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1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2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3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4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5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6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27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8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29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0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1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2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33" name="Group 265"/>
          <p:cNvGrpSpPr>
            <a:grpSpLocks/>
          </p:cNvGrpSpPr>
          <p:nvPr/>
        </p:nvGrpSpPr>
        <p:grpSpPr bwMode="auto">
          <a:xfrm>
            <a:off x="388928" y="1806837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834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5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6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7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8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39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0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1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2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3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4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5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6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7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48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49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0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1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52" name="Group 157"/>
          <p:cNvGrpSpPr>
            <a:grpSpLocks/>
          </p:cNvGrpSpPr>
          <p:nvPr/>
        </p:nvGrpSpPr>
        <p:grpSpPr bwMode="auto">
          <a:xfrm>
            <a:off x="477291" y="1456477"/>
            <a:ext cx="144000" cy="216000"/>
            <a:chOff x="2774" y="848"/>
            <a:chExt cx="423" cy="724"/>
          </a:xfrm>
        </p:grpSpPr>
        <p:sp>
          <p:nvSpPr>
            <p:cNvPr id="853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4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5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6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57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58" name="Group 88"/>
          <p:cNvGrpSpPr>
            <a:grpSpLocks/>
          </p:cNvGrpSpPr>
          <p:nvPr/>
        </p:nvGrpSpPr>
        <p:grpSpPr bwMode="auto">
          <a:xfrm>
            <a:off x="891109" y="2425938"/>
            <a:ext cx="108000" cy="252000"/>
            <a:chOff x="2024" y="2160"/>
            <a:chExt cx="528" cy="1488"/>
          </a:xfrm>
        </p:grpSpPr>
        <p:sp>
          <p:nvSpPr>
            <p:cNvPr id="8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6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68" name="Group 88"/>
          <p:cNvGrpSpPr>
            <a:grpSpLocks/>
          </p:cNvGrpSpPr>
          <p:nvPr/>
        </p:nvGrpSpPr>
        <p:grpSpPr bwMode="auto">
          <a:xfrm>
            <a:off x="9005680" y="1650221"/>
            <a:ext cx="108000" cy="252000"/>
            <a:chOff x="2024" y="2160"/>
            <a:chExt cx="528" cy="1488"/>
          </a:xfrm>
        </p:grpSpPr>
        <p:sp>
          <p:nvSpPr>
            <p:cNvPr id="86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5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7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878" name="278 CuadroTexto"/>
          <p:cNvSpPr txBox="1">
            <a:spLocks noChangeArrowheads="1"/>
          </p:cNvSpPr>
          <p:nvPr/>
        </p:nvSpPr>
        <p:spPr bwMode="auto">
          <a:xfrm rot="18160993">
            <a:off x="2606210" y="2275997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79" name="278 CuadroTexto"/>
          <p:cNvSpPr txBox="1">
            <a:spLocks noChangeArrowheads="1"/>
          </p:cNvSpPr>
          <p:nvPr/>
        </p:nvSpPr>
        <p:spPr bwMode="auto">
          <a:xfrm>
            <a:off x="3369044" y="375113"/>
            <a:ext cx="1707012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880" name="278 CuadroTexto"/>
          <p:cNvSpPr txBox="1">
            <a:spLocks noChangeArrowheads="1"/>
          </p:cNvSpPr>
          <p:nvPr/>
        </p:nvSpPr>
        <p:spPr bwMode="auto">
          <a:xfrm rot="5085247">
            <a:off x="4296890" y="1160991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881" name="278 CuadroTexto"/>
          <p:cNvSpPr txBox="1">
            <a:spLocks noChangeArrowheads="1"/>
          </p:cNvSpPr>
          <p:nvPr/>
        </p:nvSpPr>
        <p:spPr bwMode="auto">
          <a:xfrm rot="1665355">
            <a:off x="6640366" y="1108465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2" name="278 CuadroTexto"/>
          <p:cNvSpPr txBox="1">
            <a:spLocks noChangeArrowheads="1"/>
          </p:cNvSpPr>
          <p:nvPr/>
        </p:nvSpPr>
        <p:spPr bwMode="auto">
          <a:xfrm>
            <a:off x="8037909" y="998219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3" name="278 CuadroTexto"/>
          <p:cNvSpPr txBox="1">
            <a:spLocks noChangeArrowheads="1"/>
          </p:cNvSpPr>
          <p:nvPr/>
        </p:nvSpPr>
        <p:spPr bwMode="auto">
          <a:xfrm>
            <a:off x="7831500" y="57771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4" name="278 CuadroTexto"/>
          <p:cNvSpPr txBox="1">
            <a:spLocks noChangeArrowheads="1"/>
          </p:cNvSpPr>
          <p:nvPr/>
        </p:nvSpPr>
        <p:spPr bwMode="auto">
          <a:xfrm>
            <a:off x="7331315" y="11925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85" name="278 CuadroTexto"/>
          <p:cNvSpPr txBox="1">
            <a:spLocks noChangeArrowheads="1"/>
          </p:cNvSpPr>
          <p:nvPr/>
        </p:nvSpPr>
        <p:spPr bwMode="auto">
          <a:xfrm rot="17285253">
            <a:off x="5382755" y="2299070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6" name="278 CuadroTexto"/>
          <p:cNvSpPr txBox="1">
            <a:spLocks noChangeArrowheads="1"/>
          </p:cNvSpPr>
          <p:nvPr/>
        </p:nvSpPr>
        <p:spPr bwMode="auto">
          <a:xfrm rot="21141334">
            <a:off x="6422181" y="2066414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887" name="278 CuadroTexto"/>
          <p:cNvSpPr txBox="1">
            <a:spLocks noChangeArrowheads="1"/>
          </p:cNvSpPr>
          <p:nvPr/>
        </p:nvSpPr>
        <p:spPr bwMode="auto">
          <a:xfrm>
            <a:off x="4088234" y="2413176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888" name="887 Conector recto de flecha"/>
          <p:cNvCxnSpPr>
            <a:stCxn id="479" idx="4"/>
          </p:cNvCxnSpPr>
          <p:nvPr/>
        </p:nvCxnSpPr>
        <p:spPr>
          <a:xfrm>
            <a:off x="4463808" y="1463405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888 Conector recto de flecha"/>
          <p:cNvCxnSpPr>
            <a:stCxn id="881" idx="1"/>
          </p:cNvCxnSpPr>
          <p:nvPr/>
        </p:nvCxnSpPr>
        <p:spPr>
          <a:xfrm>
            <a:off x="6681464" y="1050387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" name="278 CuadroTexto"/>
          <p:cNvSpPr txBox="1">
            <a:spLocks noChangeArrowheads="1"/>
          </p:cNvSpPr>
          <p:nvPr/>
        </p:nvSpPr>
        <p:spPr bwMode="auto">
          <a:xfrm>
            <a:off x="-88629" y="2738573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891" name="278 CuadroTexto"/>
          <p:cNvSpPr txBox="1">
            <a:spLocks noChangeArrowheads="1"/>
          </p:cNvSpPr>
          <p:nvPr/>
        </p:nvSpPr>
        <p:spPr bwMode="auto">
          <a:xfrm>
            <a:off x="6906864" y="2180771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892" name="278 CuadroTexto"/>
          <p:cNvSpPr txBox="1">
            <a:spLocks noChangeArrowheads="1"/>
          </p:cNvSpPr>
          <p:nvPr/>
        </p:nvSpPr>
        <p:spPr bwMode="auto">
          <a:xfrm>
            <a:off x="8615930" y="1841393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grpSp>
        <p:nvGrpSpPr>
          <p:cNvPr id="893" name="892 Grupo"/>
          <p:cNvGrpSpPr/>
          <p:nvPr/>
        </p:nvGrpSpPr>
        <p:grpSpPr>
          <a:xfrm rot="10636428">
            <a:off x="6744025" y="1400411"/>
            <a:ext cx="554960" cy="245360"/>
            <a:chOff x="-135275" y="3002116"/>
            <a:chExt cx="554960" cy="245360"/>
          </a:xfrm>
        </p:grpSpPr>
        <p:cxnSp>
          <p:nvCxnSpPr>
            <p:cNvPr id="894" name="893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5" name="269 CuadroTexto"/>
            <p:cNvSpPr txBox="1">
              <a:spLocks noChangeArrowheads="1"/>
            </p:cNvSpPr>
            <p:nvPr/>
          </p:nvSpPr>
          <p:spPr bwMode="auto">
            <a:xfrm rot="10090610">
              <a:off x="-135275" y="3002116"/>
              <a:ext cx="55496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075° (D)</a:t>
              </a:r>
              <a:endParaRPr lang="es-CL" sz="600" b="1" dirty="0"/>
            </a:p>
          </p:txBody>
        </p:sp>
      </p:grpSp>
      <p:sp>
        <p:nvSpPr>
          <p:cNvPr id="896" name="895 Elipse"/>
          <p:cNvSpPr/>
          <p:nvPr/>
        </p:nvSpPr>
        <p:spPr>
          <a:xfrm>
            <a:off x="5465331" y="240493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897" name="896 Grupo"/>
          <p:cNvGrpSpPr/>
          <p:nvPr/>
        </p:nvGrpSpPr>
        <p:grpSpPr>
          <a:xfrm>
            <a:off x="2943552" y="46094"/>
            <a:ext cx="108000" cy="252000"/>
            <a:chOff x="5205418" y="4857760"/>
            <a:chExt cx="1285884" cy="1571612"/>
          </a:xfrm>
        </p:grpSpPr>
        <p:sp>
          <p:nvSpPr>
            <p:cNvPr id="898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9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0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1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2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3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4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5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6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7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8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09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0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1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12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3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4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5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6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17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18" name="917 Grupo"/>
          <p:cNvGrpSpPr/>
          <p:nvPr/>
        </p:nvGrpSpPr>
        <p:grpSpPr>
          <a:xfrm>
            <a:off x="3138816" y="41331"/>
            <a:ext cx="108000" cy="252000"/>
            <a:chOff x="6519877" y="4857760"/>
            <a:chExt cx="1285884" cy="1560110"/>
          </a:xfrm>
        </p:grpSpPr>
        <p:sp>
          <p:nvSpPr>
            <p:cNvPr id="919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20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21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925" name="924 Y"/>
          <p:cNvSpPr/>
          <p:nvPr/>
        </p:nvSpPr>
        <p:spPr>
          <a:xfrm>
            <a:off x="3231959" y="1794001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926" name="925 Conector recto de flecha"/>
          <p:cNvCxnSpPr/>
          <p:nvPr/>
        </p:nvCxnSpPr>
        <p:spPr>
          <a:xfrm flipH="1">
            <a:off x="3257848" y="1718385"/>
            <a:ext cx="38558" cy="31758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7" name="926 Conector recto"/>
          <p:cNvCxnSpPr/>
          <p:nvPr/>
        </p:nvCxnSpPr>
        <p:spPr>
          <a:xfrm flipH="1">
            <a:off x="5986427" y="1755898"/>
            <a:ext cx="695037" cy="33913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4" name="933 Conector recto"/>
          <p:cNvCxnSpPr/>
          <p:nvPr/>
        </p:nvCxnSpPr>
        <p:spPr>
          <a:xfrm flipH="1" flipV="1">
            <a:off x="2339752" y="2017415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5" name="934 Conector recto"/>
          <p:cNvCxnSpPr/>
          <p:nvPr/>
        </p:nvCxnSpPr>
        <p:spPr>
          <a:xfrm flipH="1" flipV="1">
            <a:off x="2275486" y="1763488"/>
            <a:ext cx="773983" cy="104942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6" name="935 Conector recto"/>
          <p:cNvCxnSpPr/>
          <p:nvPr/>
        </p:nvCxnSpPr>
        <p:spPr>
          <a:xfrm flipV="1">
            <a:off x="2429101" y="1792479"/>
            <a:ext cx="30791" cy="257073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" name="936 Grupo"/>
          <p:cNvGrpSpPr/>
          <p:nvPr/>
        </p:nvGrpSpPr>
        <p:grpSpPr>
          <a:xfrm>
            <a:off x="2173035" y="1984276"/>
            <a:ext cx="504000" cy="369332"/>
            <a:chOff x="5745565" y="3292194"/>
            <a:chExt cx="559381" cy="435066"/>
          </a:xfrm>
        </p:grpSpPr>
        <p:sp>
          <p:nvSpPr>
            <p:cNvPr id="938" name="93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939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3,2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Y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940" name="939 Conector recto de flecha"/>
          <p:cNvCxnSpPr/>
          <p:nvPr/>
        </p:nvCxnSpPr>
        <p:spPr>
          <a:xfrm>
            <a:off x="5002021" y="2066289"/>
            <a:ext cx="154601" cy="42172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1" name="940 Arco"/>
          <p:cNvSpPr/>
          <p:nvPr/>
        </p:nvSpPr>
        <p:spPr>
          <a:xfrm rot="10284599">
            <a:off x="3428181" y="1364190"/>
            <a:ext cx="1285875" cy="1699753"/>
          </a:xfrm>
          <a:prstGeom prst="arc">
            <a:avLst>
              <a:gd name="adj1" fmla="val 19202693"/>
              <a:gd name="adj2" fmla="val 733861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942" name="941 Grupo"/>
          <p:cNvGrpSpPr/>
          <p:nvPr/>
        </p:nvGrpSpPr>
        <p:grpSpPr>
          <a:xfrm>
            <a:off x="4794245" y="2093508"/>
            <a:ext cx="559381" cy="346249"/>
            <a:chOff x="5714158" y="3307101"/>
            <a:chExt cx="559381" cy="346249"/>
          </a:xfrm>
        </p:grpSpPr>
        <p:sp>
          <p:nvSpPr>
            <p:cNvPr id="943" name="942 Elipse"/>
            <p:cNvSpPr/>
            <p:nvPr/>
          </p:nvSpPr>
          <p:spPr>
            <a:xfrm>
              <a:off x="5861159" y="3359113"/>
              <a:ext cx="252000" cy="252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550"/>
            </a:p>
          </p:txBody>
        </p:sp>
        <p:sp>
          <p:nvSpPr>
            <p:cNvPr id="944" name="255 CuadroTexto"/>
            <p:cNvSpPr txBox="1">
              <a:spLocks noChangeArrowheads="1"/>
            </p:cNvSpPr>
            <p:nvPr/>
          </p:nvSpPr>
          <p:spPr bwMode="auto">
            <a:xfrm>
              <a:off x="5714158" y="3307101"/>
              <a:ext cx="559381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550" b="1" dirty="0" err="1" smtClean="0">
                  <a:solidFill>
                    <a:srgbClr val="0070C0"/>
                  </a:solidFill>
                </a:rPr>
                <a:t>Dc</a:t>
              </a:r>
              <a:endParaRPr lang="es-CL" sz="55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5 c</a:t>
              </a:r>
            </a:p>
            <a:p>
              <a:pPr algn="ctr"/>
              <a:r>
                <a:rPr lang="es-CL" sz="550" dirty="0" smtClean="0">
                  <a:solidFill>
                    <a:srgbClr val="0070C0"/>
                  </a:solidFill>
                </a:rPr>
                <a:t> (U)</a:t>
              </a:r>
              <a:endParaRPr lang="es-CL" sz="55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945" name="944 Conector recto"/>
          <p:cNvCxnSpPr/>
          <p:nvPr/>
        </p:nvCxnSpPr>
        <p:spPr>
          <a:xfrm flipV="1">
            <a:off x="8110739" y="2406744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6" name="945 Conector recto"/>
          <p:cNvCxnSpPr/>
          <p:nvPr/>
        </p:nvCxnSpPr>
        <p:spPr>
          <a:xfrm flipV="1">
            <a:off x="8581090" y="1873346"/>
            <a:ext cx="392030" cy="6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7" name="946 Conector recto"/>
          <p:cNvCxnSpPr/>
          <p:nvPr/>
        </p:nvCxnSpPr>
        <p:spPr>
          <a:xfrm flipV="1">
            <a:off x="7184752" y="1411235"/>
            <a:ext cx="421109" cy="208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8" name="947 Conector recto"/>
          <p:cNvCxnSpPr/>
          <p:nvPr/>
        </p:nvCxnSpPr>
        <p:spPr>
          <a:xfrm flipV="1">
            <a:off x="6793292" y="2047853"/>
            <a:ext cx="766785" cy="317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9" name="948 Conector recto"/>
          <p:cNvCxnSpPr/>
          <p:nvPr/>
        </p:nvCxnSpPr>
        <p:spPr>
          <a:xfrm flipV="1">
            <a:off x="8615930" y="1620759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0" name="949 Conector recto"/>
          <p:cNvCxnSpPr/>
          <p:nvPr/>
        </p:nvCxnSpPr>
        <p:spPr>
          <a:xfrm flipV="1">
            <a:off x="7576782" y="1411235"/>
            <a:ext cx="0" cy="2738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1" name="950 Conector recto"/>
          <p:cNvCxnSpPr/>
          <p:nvPr/>
        </p:nvCxnSpPr>
        <p:spPr>
          <a:xfrm flipV="1">
            <a:off x="7548037" y="1691150"/>
            <a:ext cx="0" cy="365614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2" name="951 Conector recto"/>
          <p:cNvCxnSpPr/>
          <p:nvPr/>
        </p:nvCxnSpPr>
        <p:spPr>
          <a:xfrm flipV="1">
            <a:off x="5336869" y="1087130"/>
            <a:ext cx="436464" cy="125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3" name="952 Conector recto"/>
          <p:cNvCxnSpPr/>
          <p:nvPr/>
        </p:nvCxnSpPr>
        <p:spPr>
          <a:xfrm flipH="1" flipV="1">
            <a:off x="5694666" y="1104877"/>
            <a:ext cx="230421" cy="69350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4" name="953 Grupo"/>
          <p:cNvGrpSpPr/>
          <p:nvPr/>
        </p:nvGrpSpPr>
        <p:grpSpPr>
          <a:xfrm>
            <a:off x="5471402" y="1619225"/>
            <a:ext cx="468000" cy="288237"/>
            <a:chOff x="5734993" y="3359113"/>
            <a:chExt cx="559381" cy="368466"/>
          </a:xfrm>
        </p:grpSpPr>
        <p:sp>
          <p:nvSpPr>
            <p:cNvPr id="955" name="95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5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(S)</a:t>
              </a:r>
              <a:endParaRPr lang="es-CL" sz="600" dirty="0"/>
            </a:p>
          </p:txBody>
        </p:sp>
      </p:grpSp>
      <p:cxnSp>
        <p:nvCxnSpPr>
          <p:cNvPr id="957" name="956 Conector recto"/>
          <p:cNvCxnSpPr/>
          <p:nvPr/>
        </p:nvCxnSpPr>
        <p:spPr>
          <a:xfrm flipV="1">
            <a:off x="5765947" y="1953790"/>
            <a:ext cx="415912" cy="145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flipH="1" flipV="1">
            <a:off x="5765494" y="1851513"/>
            <a:ext cx="86265" cy="230183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9" name="958 Conector recto"/>
          <p:cNvCxnSpPr/>
          <p:nvPr/>
        </p:nvCxnSpPr>
        <p:spPr>
          <a:xfrm>
            <a:off x="4156340" y="1714846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0" name="959 Conector recto"/>
          <p:cNvCxnSpPr/>
          <p:nvPr/>
        </p:nvCxnSpPr>
        <p:spPr>
          <a:xfrm>
            <a:off x="4273660" y="2457415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1" name="960 Conector recto"/>
          <p:cNvCxnSpPr/>
          <p:nvPr/>
        </p:nvCxnSpPr>
        <p:spPr>
          <a:xfrm>
            <a:off x="3420289" y="12853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>
            <a:off x="3146266" y="2124924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3" name="Group 88"/>
          <p:cNvGrpSpPr>
            <a:grpSpLocks/>
          </p:cNvGrpSpPr>
          <p:nvPr/>
        </p:nvGrpSpPr>
        <p:grpSpPr bwMode="auto">
          <a:xfrm>
            <a:off x="3213373" y="2043789"/>
            <a:ext cx="108000" cy="252000"/>
            <a:chOff x="2024" y="2160"/>
            <a:chExt cx="528" cy="1488"/>
          </a:xfrm>
        </p:grpSpPr>
        <p:sp>
          <p:nvSpPr>
            <p:cNvPr id="96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0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7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973" name="972 Conector recto"/>
          <p:cNvCxnSpPr/>
          <p:nvPr/>
        </p:nvCxnSpPr>
        <p:spPr>
          <a:xfrm flipV="1">
            <a:off x="3489732" y="1316937"/>
            <a:ext cx="70489" cy="538999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4" name="973 Conector recto"/>
          <p:cNvCxnSpPr/>
          <p:nvPr/>
        </p:nvCxnSpPr>
        <p:spPr>
          <a:xfrm flipV="1">
            <a:off x="3642132" y="1894566"/>
            <a:ext cx="35244" cy="3040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5" name="974 Conector recto"/>
          <p:cNvCxnSpPr/>
          <p:nvPr/>
        </p:nvCxnSpPr>
        <p:spPr>
          <a:xfrm flipV="1">
            <a:off x="4138718" y="1713868"/>
            <a:ext cx="35244" cy="239850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6" name="975 Conector recto"/>
          <p:cNvCxnSpPr/>
          <p:nvPr/>
        </p:nvCxnSpPr>
        <p:spPr>
          <a:xfrm flipV="1">
            <a:off x="4439269" y="1964834"/>
            <a:ext cx="64027" cy="523182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7" name="976 Grupo"/>
          <p:cNvGrpSpPr/>
          <p:nvPr/>
        </p:nvGrpSpPr>
        <p:grpSpPr>
          <a:xfrm>
            <a:off x="3309332" y="1418155"/>
            <a:ext cx="468000" cy="288237"/>
            <a:chOff x="5734993" y="3359113"/>
            <a:chExt cx="559381" cy="368466"/>
          </a:xfrm>
        </p:grpSpPr>
        <p:sp>
          <p:nvSpPr>
            <p:cNvPr id="978" name="97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7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(K)</a:t>
              </a:r>
              <a:endParaRPr lang="es-CL" sz="600" dirty="0"/>
            </a:p>
          </p:txBody>
        </p:sp>
      </p:grpSp>
      <p:grpSp>
        <p:nvGrpSpPr>
          <p:cNvPr id="980" name="979 Grupo"/>
          <p:cNvGrpSpPr/>
          <p:nvPr/>
        </p:nvGrpSpPr>
        <p:grpSpPr>
          <a:xfrm>
            <a:off x="3402282" y="2199821"/>
            <a:ext cx="468000" cy="288237"/>
            <a:chOff x="5734993" y="3359113"/>
            <a:chExt cx="559381" cy="368466"/>
          </a:xfrm>
        </p:grpSpPr>
        <p:sp>
          <p:nvSpPr>
            <p:cNvPr id="981" name="98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3,5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(Y)</a:t>
              </a:r>
              <a:endParaRPr lang="es-CL" sz="600" dirty="0"/>
            </a:p>
          </p:txBody>
        </p:sp>
      </p:grpSp>
      <p:grpSp>
        <p:nvGrpSpPr>
          <p:cNvPr id="983" name="982 Grupo"/>
          <p:cNvGrpSpPr/>
          <p:nvPr/>
        </p:nvGrpSpPr>
        <p:grpSpPr>
          <a:xfrm>
            <a:off x="3969509" y="1475305"/>
            <a:ext cx="468000" cy="288237"/>
            <a:chOff x="5734993" y="3359113"/>
            <a:chExt cx="559381" cy="368466"/>
          </a:xfrm>
        </p:grpSpPr>
        <p:sp>
          <p:nvSpPr>
            <p:cNvPr id="984" name="98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(I)</a:t>
              </a:r>
              <a:endParaRPr lang="es-CL" sz="600" dirty="0"/>
            </a:p>
          </p:txBody>
        </p:sp>
      </p:grpSp>
      <p:grpSp>
        <p:nvGrpSpPr>
          <p:cNvPr id="986" name="985 Grupo"/>
          <p:cNvGrpSpPr/>
          <p:nvPr/>
        </p:nvGrpSpPr>
        <p:grpSpPr>
          <a:xfrm>
            <a:off x="4250283" y="2114362"/>
            <a:ext cx="468000" cy="288237"/>
            <a:chOff x="5734993" y="3359113"/>
            <a:chExt cx="559381" cy="368466"/>
          </a:xfrm>
        </p:grpSpPr>
        <p:sp>
          <p:nvSpPr>
            <p:cNvPr id="987" name="986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88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4,9 c</a:t>
              </a:r>
            </a:p>
            <a:p>
              <a:pPr algn="ctr"/>
              <a:r>
                <a:rPr lang="es-CL" sz="600" dirty="0" smtClean="0"/>
                <a:t>(V)</a:t>
              </a:r>
              <a:endParaRPr lang="es-CL" sz="600" dirty="0"/>
            </a:p>
          </p:txBody>
        </p:sp>
      </p:grpSp>
      <p:cxnSp>
        <p:nvCxnSpPr>
          <p:cNvPr id="989" name="988 Conector recto"/>
          <p:cNvCxnSpPr/>
          <p:nvPr/>
        </p:nvCxnSpPr>
        <p:spPr>
          <a:xfrm>
            <a:off x="2668025" y="932913"/>
            <a:ext cx="497193" cy="681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0" name="989 Conector recto"/>
          <p:cNvCxnSpPr/>
          <p:nvPr/>
        </p:nvCxnSpPr>
        <p:spPr>
          <a:xfrm flipV="1">
            <a:off x="2861897" y="987592"/>
            <a:ext cx="90397" cy="786685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1" name="990 Grupo"/>
          <p:cNvGrpSpPr/>
          <p:nvPr/>
        </p:nvGrpSpPr>
        <p:grpSpPr>
          <a:xfrm>
            <a:off x="2672250" y="1247199"/>
            <a:ext cx="468000" cy="288237"/>
            <a:chOff x="5734993" y="3359113"/>
            <a:chExt cx="559381" cy="368466"/>
          </a:xfrm>
        </p:grpSpPr>
        <p:sp>
          <p:nvSpPr>
            <p:cNvPr id="992" name="99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993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7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(L)</a:t>
              </a:r>
              <a:endParaRPr lang="es-CL" sz="600" dirty="0"/>
            </a:p>
          </p:txBody>
        </p:sp>
      </p:grpSp>
      <p:grpSp>
        <p:nvGrpSpPr>
          <p:cNvPr id="994" name="267 Grupo"/>
          <p:cNvGrpSpPr/>
          <p:nvPr/>
        </p:nvGrpSpPr>
        <p:grpSpPr>
          <a:xfrm rot="5400000">
            <a:off x="7953841" y="1613618"/>
            <a:ext cx="297056" cy="86174"/>
            <a:chOff x="1763688" y="3192341"/>
            <a:chExt cx="369940" cy="69275"/>
          </a:xfrm>
        </p:grpSpPr>
        <p:cxnSp>
          <p:nvCxnSpPr>
            <p:cNvPr id="995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6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97" name="996 Conector recto"/>
          <p:cNvCxnSpPr/>
          <p:nvPr/>
        </p:nvCxnSpPr>
        <p:spPr>
          <a:xfrm flipV="1">
            <a:off x="8307324" y="1649728"/>
            <a:ext cx="0" cy="771127"/>
          </a:xfrm>
          <a:prstGeom prst="line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8" name="997 Grupo"/>
          <p:cNvGrpSpPr/>
          <p:nvPr/>
        </p:nvGrpSpPr>
        <p:grpSpPr>
          <a:xfrm>
            <a:off x="8079298" y="1911615"/>
            <a:ext cx="468000" cy="288237"/>
            <a:chOff x="5734993" y="3359113"/>
            <a:chExt cx="559381" cy="368466"/>
          </a:xfrm>
        </p:grpSpPr>
        <p:sp>
          <p:nvSpPr>
            <p:cNvPr id="999" name="998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0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8</a:t>
              </a:r>
              <a:r>
                <a:rPr lang="es-CL" sz="600" dirty="0" smtClean="0"/>
                <a:t>,1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(N)</a:t>
              </a:r>
              <a:endParaRPr lang="es-CL" sz="600" dirty="0"/>
            </a:p>
          </p:txBody>
        </p:sp>
      </p:grpSp>
      <p:grpSp>
        <p:nvGrpSpPr>
          <p:cNvPr id="1001" name="1000 Grupo"/>
          <p:cNvGrpSpPr/>
          <p:nvPr/>
        </p:nvGrpSpPr>
        <p:grpSpPr>
          <a:xfrm>
            <a:off x="7311044" y="2059671"/>
            <a:ext cx="468000" cy="288237"/>
            <a:chOff x="5734993" y="3359113"/>
            <a:chExt cx="559381" cy="368466"/>
          </a:xfrm>
        </p:grpSpPr>
        <p:sp>
          <p:nvSpPr>
            <p:cNvPr id="1002" name="1001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3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4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(Q)</a:t>
              </a:r>
              <a:endParaRPr lang="es-CL" sz="600" dirty="0"/>
            </a:p>
          </p:txBody>
        </p:sp>
      </p:grpSp>
      <p:grpSp>
        <p:nvGrpSpPr>
          <p:cNvPr id="1004" name="1003 Grupo"/>
          <p:cNvGrpSpPr/>
          <p:nvPr/>
        </p:nvGrpSpPr>
        <p:grpSpPr>
          <a:xfrm>
            <a:off x="7332747" y="1172738"/>
            <a:ext cx="468000" cy="288237"/>
            <a:chOff x="5734993" y="3359113"/>
            <a:chExt cx="559381" cy="368466"/>
          </a:xfrm>
        </p:grpSpPr>
        <p:sp>
          <p:nvSpPr>
            <p:cNvPr id="1005" name="100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6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2</a:t>
              </a:r>
              <a:r>
                <a:rPr lang="es-CL" sz="600" dirty="0" smtClean="0"/>
                <a:t>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(D)</a:t>
              </a:r>
              <a:endParaRPr lang="es-CL" sz="600" dirty="0"/>
            </a:p>
          </p:txBody>
        </p:sp>
      </p:grpSp>
      <p:grpSp>
        <p:nvGrpSpPr>
          <p:cNvPr id="1007" name="1006 Grupo"/>
          <p:cNvGrpSpPr/>
          <p:nvPr/>
        </p:nvGrpSpPr>
        <p:grpSpPr>
          <a:xfrm>
            <a:off x="8394585" y="1888663"/>
            <a:ext cx="468000" cy="288237"/>
            <a:chOff x="5734993" y="3359113"/>
            <a:chExt cx="559381" cy="368466"/>
          </a:xfrm>
        </p:grpSpPr>
        <p:sp>
          <p:nvSpPr>
            <p:cNvPr id="1008" name="1007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09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/>
                <a:t>3</a:t>
              </a:r>
              <a:r>
                <a:rPr lang="es-CL" sz="600" dirty="0" smtClean="0"/>
                <a:t>,2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(M)</a:t>
              </a:r>
              <a:endParaRPr lang="es-CL" sz="600" dirty="0"/>
            </a:p>
          </p:txBody>
        </p:sp>
      </p:grpSp>
      <p:grpSp>
        <p:nvGrpSpPr>
          <p:cNvPr id="1010" name="1009 Grupo"/>
          <p:cNvGrpSpPr/>
          <p:nvPr/>
        </p:nvGrpSpPr>
        <p:grpSpPr>
          <a:xfrm>
            <a:off x="8720525" y="1026305"/>
            <a:ext cx="468000" cy="288237"/>
            <a:chOff x="5734993" y="3359113"/>
            <a:chExt cx="559381" cy="368466"/>
          </a:xfrm>
        </p:grpSpPr>
        <p:sp>
          <p:nvSpPr>
            <p:cNvPr id="1011" name="1010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12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2,7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(A)</a:t>
              </a:r>
              <a:endParaRPr lang="es-CL" sz="600" dirty="0"/>
            </a:p>
          </p:txBody>
        </p:sp>
      </p:grpSp>
      <p:grpSp>
        <p:nvGrpSpPr>
          <p:cNvPr id="1013" name="1012 Grupo"/>
          <p:cNvGrpSpPr/>
          <p:nvPr/>
        </p:nvGrpSpPr>
        <p:grpSpPr>
          <a:xfrm>
            <a:off x="5530306" y="1221755"/>
            <a:ext cx="468000" cy="288237"/>
            <a:chOff x="5734993" y="3359113"/>
            <a:chExt cx="559381" cy="368466"/>
          </a:xfrm>
        </p:grpSpPr>
        <p:sp>
          <p:nvSpPr>
            <p:cNvPr id="1014" name="1013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600"/>
            </a:p>
          </p:txBody>
        </p:sp>
        <p:sp>
          <p:nvSpPr>
            <p:cNvPr id="1015" name="255 CuadroTexto"/>
            <p:cNvSpPr txBox="1">
              <a:spLocks noChangeArrowheads="1"/>
            </p:cNvSpPr>
            <p:nvPr/>
          </p:nvSpPr>
          <p:spPr bwMode="auto">
            <a:xfrm>
              <a:off x="5734993" y="3373479"/>
              <a:ext cx="559381" cy="3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/>
                <a:t>6,9 </a:t>
              </a:r>
              <a:r>
                <a:rPr lang="es-CL" sz="600" dirty="0"/>
                <a:t>c</a:t>
              </a:r>
              <a:endParaRPr lang="es-CL" sz="600" dirty="0" smtClean="0"/>
            </a:p>
            <a:p>
              <a:pPr algn="ctr"/>
              <a:r>
                <a:rPr lang="es-CL" sz="600" dirty="0" smtClean="0"/>
                <a:t>(G)</a:t>
              </a:r>
              <a:endParaRPr lang="es-CL" sz="600" dirty="0"/>
            </a:p>
          </p:txBody>
        </p:sp>
      </p:grpSp>
      <p:sp>
        <p:nvSpPr>
          <p:cNvPr id="1016" name="122 CuadroTexto"/>
          <p:cNvSpPr txBox="1">
            <a:spLocks noChangeArrowheads="1"/>
          </p:cNvSpPr>
          <p:nvPr/>
        </p:nvSpPr>
        <p:spPr bwMode="auto">
          <a:xfrm>
            <a:off x="1804025" y="2779698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1017" name="122 CuadroTexto"/>
          <p:cNvSpPr txBox="1">
            <a:spLocks noChangeArrowheads="1"/>
          </p:cNvSpPr>
          <p:nvPr/>
        </p:nvSpPr>
        <p:spPr bwMode="auto">
          <a:xfrm>
            <a:off x="6504519" y="38401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1018" name="1017 Conector recto de flecha"/>
          <p:cNvCxnSpPr>
            <a:stCxn id="1017" idx="2"/>
          </p:cNvCxnSpPr>
          <p:nvPr/>
        </p:nvCxnSpPr>
        <p:spPr>
          <a:xfrm>
            <a:off x="6828519" y="362401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9" name="122 CuadroTexto"/>
          <p:cNvSpPr txBox="1">
            <a:spLocks noChangeArrowheads="1"/>
          </p:cNvSpPr>
          <p:nvPr/>
        </p:nvSpPr>
        <p:spPr bwMode="auto">
          <a:xfrm>
            <a:off x="5530575" y="3038330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1020" name="1019 Conector recto de flecha"/>
          <p:cNvCxnSpPr>
            <a:stCxn id="1019" idx="0"/>
          </p:cNvCxnSpPr>
          <p:nvPr/>
        </p:nvCxnSpPr>
        <p:spPr>
          <a:xfrm flipH="1" flipV="1">
            <a:off x="5973903" y="2723213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1" name="122 CuadroTexto"/>
          <p:cNvSpPr txBox="1">
            <a:spLocks noChangeArrowheads="1"/>
          </p:cNvSpPr>
          <p:nvPr/>
        </p:nvSpPr>
        <p:spPr bwMode="auto">
          <a:xfrm>
            <a:off x="8480407" y="98574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1022" name="1021 Conector recto de flecha"/>
          <p:cNvCxnSpPr>
            <a:stCxn id="1021" idx="2"/>
          </p:cNvCxnSpPr>
          <p:nvPr/>
        </p:nvCxnSpPr>
        <p:spPr>
          <a:xfrm flipH="1">
            <a:off x="8720525" y="422574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3" name="122 CuadroTexto"/>
          <p:cNvSpPr txBox="1">
            <a:spLocks noChangeArrowheads="1"/>
          </p:cNvSpPr>
          <p:nvPr/>
        </p:nvSpPr>
        <p:spPr bwMode="auto">
          <a:xfrm>
            <a:off x="3680240" y="74626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1024" name="1023 Conector recto de flecha"/>
          <p:cNvCxnSpPr/>
          <p:nvPr/>
        </p:nvCxnSpPr>
        <p:spPr>
          <a:xfrm flipH="1" flipV="1">
            <a:off x="3296406" y="78117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122 CuadroTexto"/>
          <p:cNvSpPr txBox="1">
            <a:spLocks noChangeArrowheads="1"/>
          </p:cNvSpPr>
          <p:nvPr/>
        </p:nvSpPr>
        <p:spPr bwMode="auto">
          <a:xfrm>
            <a:off x="3986529" y="698011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1026" name="1025 Conector recto de flecha"/>
          <p:cNvCxnSpPr>
            <a:stCxn id="1025" idx="2"/>
          </p:cNvCxnSpPr>
          <p:nvPr/>
        </p:nvCxnSpPr>
        <p:spPr>
          <a:xfrm>
            <a:off x="4292529" y="1022011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122 CuadroTexto"/>
          <p:cNvSpPr txBox="1">
            <a:spLocks noChangeArrowheads="1"/>
          </p:cNvSpPr>
          <p:nvPr/>
        </p:nvSpPr>
        <p:spPr bwMode="auto">
          <a:xfrm>
            <a:off x="8407880" y="2614800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28" name="1027 Conector recto de flecha"/>
          <p:cNvCxnSpPr>
            <a:stCxn id="1027" idx="0"/>
          </p:cNvCxnSpPr>
          <p:nvPr/>
        </p:nvCxnSpPr>
        <p:spPr>
          <a:xfrm flipV="1">
            <a:off x="8749880" y="2287298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122 CuadroTexto"/>
          <p:cNvSpPr txBox="1">
            <a:spLocks noChangeArrowheads="1"/>
          </p:cNvSpPr>
          <p:nvPr/>
        </p:nvSpPr>
        <p:spPr bwMode="auto">
          <a:xfrm>
            <a:off x="855165" y="1580684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30" name="122 CuadroTexto"/>
          <p:cNvSpPr txBox="1">
            <a:spLocks noChangeArrowheads="1"/>
          </p:cNvSpPr>
          <p:nvPr/>
        </p:nvSpPr>
        <p:spPr bwMode="auto">
          <a:xfrm>
            <a:off x="77783" y="384079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1031" name="1030 Conector recto de flecha"/>
          <p:cNvCxnSpPr/>
          <p:nvPr/>
        </p:nvCxnSpPr>
        <p:spPr>
          <a:xfrm>
            <a:off x="193910" y="708079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stCxn id="1029" idx="1"/>
          </p:cNvCxnSpPr>
          <p:nvPr/>
        </p:nvCxnSpPr>
        <p:spPr>
          <a:xfrm flipH="1" flipV="1">
            <a:off x="621291" y="1647030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Line 295"/>
          <p:cNvSpPr>
            <a:spLocks noChangeShapeType="1"/>
          </p:cNvSpPr>
          <p:nvPr/>
        </p:nvSpPr>
        <p:spPr bwMode="auto">
          <a:xfrm rot="10594017" flipH="1">
            <a:off x="2525509" y="2553889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34" name="1033 Grupo"/>
          <p:cNvGrpSpPr/>
          <p:nvPr/>
        </p:nvGrpSpPr>
        <p:grpSpPr>
          <a:xfrm>
            <a:off x="8621827" y="1004386"/>
            <a:ext cx="108000" cy="252000"/>
            <a:chOff x="5205418" y="4857760"/>
            <a:chExt cx="1285884" cy="1571612"/>
          </a:xfrm>
        </p:grpSpPr>
        <p:sp>
          <p:nvSpPr>
            <p:cNvPr id="1035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6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7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8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39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0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1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2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3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4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5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6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7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48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49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0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1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2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3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4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055" name="122 CuadroTexto"/>
          <p:cNvSpPr txBox="1">
            <a:spLocks noChangeArrowheads="1"/>
          </p:cNvSpPr>
          <p:nvPr/>
        </p:nvSpPr>
        <p:spPr bwMode="auto">
          <a:xfrm>
            <a:off x="1013783" y="3028981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056" name="Line 295"/>
          <p:cNvSpPr>
            <a:spLocks noChangeShapeType="1"/>
          </p:cNvSpPr>
          <p:nvPr/>
        </p:nvSpPr>
        <p:spPr bwMode="auto">
          <a:xfrm rot="10594017">
            <a:off x="1074936" y="2750649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1057" name="Group 88"/>
          <p:cNvGrpSpPr>
            <a:grpSpLocks/>
          </p:cNvGrpSpPr>
          <p:nvPr/>
        </p:nvGrpSpPr>
        <p:grpSpPr bwMode="auto">
          <a:xfrm>
            <a:off x="3069357" y="1973758"/>
            <a:ext cx="108000" cy="252000"/>
            <a:chOff x="2024" y="2160"/>
            <a:chExt cx="528" cy="1488"/>
          </a:xfrm>
        </p:grpSpPr>
        <p:sp>
          <p:nvSpPr>
            <p:cNvPr id="105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5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4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1067" name="1066 Conector recto"/>
          <p:cNvCxnSpPr/>
          <p:nvPr/>
        </p:nvCxnSpPr>
        <p:spPr>
          <a:xfrm flipH="1">
            <a:off x="6338825" y="2076919"/>
            <a:ext cx="392346" cy="27298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1067 Conector recto"/>
          <p:cNvCxnSpPr/>
          <p:nvPr/>
        </p:nvCxnSpPr>
        <p:spPr>
          <a:xfrm flipV="1">
            <a:off x="6641981" y="1742933"/>
            <a:ext cx="3711" cy="339965"/>
          </a:xfrm>
          <a:prstGeom prst="line">
            <a:avLst/>
          </a:prstGeom>
          <a:ln w="12700">
            <a:solidFill>
              <a:srgbClr val="0070C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9" name="1068 Conector recto"/>
          <p:cNvCxnSpPr/>
          <p:nvPr/>
        </p:nvCxnSpPr>
        <p:spPr>
          <a:xfrm flipH="1">
            <a:off x="5188101" y="2120015"/>
            <a:ext cx="540600" cy="175774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Group 88"/>
          <p:cNvGrpSpPr>
            <a:grpSpLocks/>
          </p:cNvGrpSpPr>
          <p:nvPr/>
        </p:nvGrpSpPr>
        <p:grpSpPr bwMode="auto">
          <a:xfrm>
            <a:off x="5690905" y="1977082"/>
            <a:ext cx="108000" cy="252000"/>
            <a:chOff x="2024" y="2160"/>
            <a:chExt cx="528" cy="1488"/>
          </a:xfrm>
        </p:grpSpPr>
        <p:sp>
          <p:nvSpPr>
            <p:cNvPr id="107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7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07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083" name="1082 Arco"/>
          <p:cNvSpPr/>
          <p:nvPr/>
        </p:nvSpPr>
        <p:spPr>
          <a:xfrm rot="4231750">
            <a:off x="4625706" y="1665272"/>
            <a:ext cx="811607" cy="849920"/>
          </a:xfrm>
          <a:prstGeom prst="arc">
            <a:avLst>
              <a:gd name="adj1" fmla="val 19299732"/>
              <a:gd name="adj2" fmla="val 128549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084" name="1083 Grupo"/>
          <p:cNvGrpSpPr/>
          <p:nvPr/>
        </p:nvGrpSpPr>
        <p:grpSpPr>
          <a:xfrm>
            <a:off x="5181913" y="1584735"/>
            <a:ext cx="504000" cy="369332"/>
            <a:chOff x="5745565" y="3292194"/>
            <a:chExt cx="559381" cy="435066"/>
          </a:xfrm>
        </p:grpSpPr>
        <p:sp>
          <p:nvSpPr>
            <p:cNvPr id="1085" name="1084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086" name="255 CuadroTexto"/>
            <p:cNvSpPr txBox="1">
              <a:spLocks noChangeArrowheads="1"/>
            </p:cNvSpPr>
            <p:nvPr/>
          </p:nvSpPr>
          <p:spPr bwMode="auto">
            <a:xfrm>
              <a:off x="5745565" y="3292194"/>
              <a:ext cx="559381" cy="435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Pc</a:t>
              </a: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2</a:t>
              </a:r>
              <a:r>
                <a:rPr lang="es-CL" sz="600" dirty="0" smtClean="0">
                  <a:solidFill>
                    <a:srgbClr val="0070C0"/>
                  </a:solidFill>
                </a:rPr>
                <a:t>,8 c 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(</a:t>
              </a:r>
              <a:r>
                <a:rPr lang="es-CL" sz="600" dirty="0">
                  <a:solidFill>
                    <a:srgbClr val="0070C0"/>
                  </a:solidFill>
                </a:rPr>
                <a:t>S</a:t>
              </a:r>
              <a:r>
                <a:rPr lang="es-CL" sz="600" dirty="0" smtClean="0">
                  <a:solidFill>
                    <a:srgbClr val="0070C0"/>
                  </a:solidFill>
                </a:rPr>
                <a:t>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1087" name="1086 Conector recto de flecha"/>
          <p:cNvCxnSpPr/>
          <p:nvPr/>
        </p:nvCxnSpPr>
        <p:spPr>
          <a:xfrm flipV="1">
            <a:off x="2415037" y="736675"/>
            <a:ext cx="141838" cy="1045131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8" name="1087 Arco"/>
          <p:cNvSpPr/>
          <p:nvPr/>
        </p:nvSpPr>
        <p:spPr>
          <a:xfrm rot="19311952">
            <a:off x="1940079" y="622275"/>
            <a:ext cx="1273126" cy="1642342"/>
          </a:xfrm>
          <a:prstGeom prst="arc">
            <a:avLst>
              <a:gd name="adj1" fmla="val 17935668"/>
              <a:gd name="adj2" fmla="val 769347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089" name="1088 Grupo"/>
          <p:cNvGrpSpPr/>
          <p:nvPr/>
        </p:nvGrpSpPr>
        <p:grpSpPr>
          <a:xfrm>
            <a:off x="2207450" y="1052338"/>
            <a:ext cx="559381" cy="369332"/>
            <a:chOff x="5734993" y="3325854"/>
            <a:chExt cx="559381" cy="369332"/>
          </a:xfrm>
        </p:grpSpPr>
        <p:sp>
          <p:nvSpPr>
            <p:cNvPr id="1090" name="1089 Elipse"/>
            <p:cNvSpPr/>
            <p:nvPr/>
          </p:nvSpPr>
          <p:spPr>
            <a:xfrm>
              <a:off x="5861159" y="3359113"/>
              <a:ext cx="306000" cy="306000"/>
            </a:xfrm>
            <a:prstGeom prst="ellipse">
              <a:avLst/>
            </a:prstGeom>
            <a:solidFill>
              <a:schemeClr val="bg1"/>
            </a:solidFill>
            <a:ln w="1270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091" name="255 CuadroTexto"/>
            <p:cNvSpPr txBox="1">
              <a:spLocks noChangeArrowheads="1"/>
            </p:cNvSpPr>
            <p:nvPr/>
          </p:nvSpPr>
          <p:spPr bwMode="auto">
            <a:xfrm>
              <a:off x="5734993" y="3325854"/>
              <a:ext cx="55938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CL" sz="600" b="1" dirty="0" err="1" smtClean="0">
                  <a:solidFill>
                    <a:srgbClr val="0070C0"/>
                  </a:solidFill>
                </a:rPr>
                <a:t>Dc</a:t>
              </a:r>
              <a:endParaRPr lang="es-CL" sz="600" b="1" dirty="0" smtClean="0">
                <a:solidFill>
                  <a:srgbClr val="0070C0"/>
                </a:solidFill>
              </a:endParaRPr>
            </a:p>
            <a:p>
              <a:pPr algn="ctr"/>
              <a:r>
                <a:rPr lang="es-CL" sz="600" dirty="0">
                  <a:solidFill>
                    <a:srgbClr val="0070C0"/>
                  </a:solidFill>
                </a:rPr>
                <a:t>1</a:t>
              </a:r>
              <a:r>
                <a:rPr lang="es-CL" sz="600" dirty="0" smtClean="0">
                  <a:solidFill>
                    <a:srgbClr val="0070C0"/>
                  </a:solidFill>
                </a:rPr>
                <a:t>,15 M</a:t>
              </a:r>
            </a:p>
            <a:p>
              <a:pPr algn="ctr"/>
              <a:r>
                <a:rPr lang="es-CL" sz="600" dirty="0" smtClean="0">
                  <a:solidFill>
                    <a:srgbClr val="0070C0"/>
                  </a:solidFill>
                </a:rPr>
                <a:t> (L)</a:t>
              </a:r>
              <a:endParaRPr lang="es-CL" sz="6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094" name="1093 Grupo"/>
          <p:cNvGrpSpPr/>
          <p:nvPr/>
        </p:nvGrpSpPr>
        <p:grpSpPr>
          <a:xfrm rot="11965591">
            <a:off x="5235277" y="2112116"/>
            <a:ext cx="612668" cy="226294"/>
            <a:chOff x="-196188" y="3021182"/>
            <a:chExt cx="612668" cy="226294"/>
          </a:xfrm>
        </p:grpSpPr>
        <p:cxnSp>
          <p:nvCxnSpPr>
            <p:cNvPr id="1095" name="1094 Conector recto de flecha"/>
            <p:cNvCxnSpPr/>
            <p:nvPr/>
          </p:nvCxnSpPr>
          <p:spPr>
            <a:xfrm rot="3228474" flipH="1">
              <a:off x="68557" y="3027592"/>
              <a:ext cx="138156" cy="301612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diamon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6" name="269 CuadroTexto"/>
            <p:cNvSpPr txBox="1">
              <a:spLocks noChangeArrowheads="1"/>
            </p:cNvSpPr>
            <p:nvPr/>
          </p:nvSpPr>
          <p:spPr bwMode="auto">
            <a:xfrm rot="10090610">
              <a:off x="-196188" y="3021182"/>
              <a:ext cx="612668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 smtClean="0"/>
                <a:t>DG 100° (R-T)</a:t>
              </a:r>
              <a:endParaRPr lang="es-CL" sz="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7191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Estribor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5383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4086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58086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4015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18898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4259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18259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0311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3802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3696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17696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0485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2983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76369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79764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3764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2715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49574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4666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46334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15476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1562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87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88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89" name="3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38086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2" name="39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33707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3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5" name="3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41045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6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8" name="39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462177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4" name="2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797788"/>
              </p:ext>
            </p:extLst>
          </p:nvPr>
        </p:nvGraphicFramePr>
        <p:xfrm>
          <a:off x="3613922" y="3525391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54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 Babor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8" name="122 CuadroTexto"/>
          <p:cNvSpPr txBox="1">
            <a:spLocks noChangeArrowheads="1"/>
          </p:cNvSpPr>
          <p:nvPr/>
        </p:nvSpPr>
        <p:spPr bwMode="auto">
          <a:xfrm>
            <a:off x="1804025" y="2775383"/>
            <a:ext cx="864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</a:t>
            </a:r>
            <a:r>
              <a:rPr lang="es-CL" sz="600" dirty="0" err="1">
                <a:latin typeface="Calibri" pitchFamily="34" charset="0"/>
              </a:rPr>
              <a:t>Trucco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 DB5s</a:t>
            </a:r>
          </a:p>
        </p:txBody>
      </p:sp>
      <p:sp>
        <p:nvSpPr>
          <p:cNvPr id="730" name="122 CuadroTexto"/>
          <p:cNvSpPr txBox="1">
            <a:spLocks noChangeArrowheads="1"/>
          </p:cNvSpPr>
          <p:nvPr/>
        </p:nvSpPr>
        <p:spPr bwMode="auto">
          <a:xfrm>
            <a:off x="6504519" y="34086"/>
            <a:ext cx="64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smtClean="0">
                <a:latin typeface="Calibri" pitchFamily="34" charset="0"/>
              </a:rPr>
              <a:t>Mackinlay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DR5s</a:t>
            </a:r>
          </a:p>
        </p:txBody>
      </p:sp>
      <p:cxnSp>
        <p:nvCxnSpPr>
          <p:cNvPr id="731" name="730 Conector recto de flecha"/>
          <p:cNvCxnSpPr>
            <a:stCxn id="730" idx="2"/>
          </p:cNvCxnSpPr>
          <p:nvPr/>
        </p:nvCxnSpPr>
        <p:spPr>
          <a:xfrm>
            <a:off x="6828519" y="358086"/>
            <a:ext cx="212927" cy="5362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122 CuadroTexto"/>
          <p:cNvSpPr txBox="1">
            <a:spLocks noChangeArrowheads="1"/>
          </p:cNvSpPr>
          <p:nvPr/>
        </p:nvSpPr>
        <p:spPr bwMode="auto">
          <a:xfrm>
            <a:off x="5530575" y="3034015"/>
            <a:ext cx="900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>
                <a:latin typeface="Calibri" pitchFamily="34" charset="0"/>
              </a:rPr>
              <a:t>Enfilación Pta. Rosales</a:t>
            </a:r>
          </a:p>
          <a:p>
            <a:pPr algn="ctr"/>
            <a:r>
              <a:rPr lang="es-CL" sz="600" dirty="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 dirty="0" err="1">
                <a:latin typeface="Calibri" pitchFamily="34" charset="0"/>
              </a:rPr>
              <a:t>GrDB</a:t>
            </a:r>
            <a:r>
              <a:rPr lang="es-CL" sz="600" dirty="0">
                <a:latin typeface="Calibri" pitchFamily="34" charset="0"/>
              </a:rPr>
              <a:t>(3)9s</a:t>
            </a:r>
          </a:p>
        </p:txBody>
      </p:sp>
      <p:cxnSp>
        <p:nvCxnSpPr>
          <p:cNvPr id="733" name="732 Conector recto de flecha"/>
          <p:cNvCxnSpPr>
            <a:stCxn id="732" idx="0"/>
          </p:cNvCxnSpPr>
          <p:nvPr/>
        </p:nvCxnSpPr>
        <p:spPr>
          <a:xfrm flipH="1" flipV="1">
            <a:off x="5973903" y="2718898"/>
            <a:ext cx="6672" cy="3151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4" name="122 CuadroTexto"/>
          <p:cNvSpPr txBox="1">
            <a:spLocks noChangeArrowheads="1"/>
          </p:cNvSpPr>
          <p:nvPr/>
        </p:nvSpPr>
        <p:spPr bwMode="auto">
          <a:xfrm>
            <a:off x="8480407" y="94259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I. Martillo 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DB7s</a:t>
            </a:r>
          </a:p>
        </p:txBody>
      </p:sp>
      <p:cxnSp>
        <p:nvCxnSpPr>
          <p:cNvPr id="735" name="734 Conector recto de flecha"/>
          <p:cNvCxnSpPr>
            <a:stCxn id="734" idx="2"/>
          </p:cNvCxnSpPr>
          <p:nvPr/>
        </p:nvCxnSpPr>
        <p:spPr>
          <a:xfrm flipH="1">
            <a:off x="8720525" y="418259"/>
            <a:ext cx="65882" cy="425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" name="122 CuadroTexto"/>
          <p:cNvSpPr txBox="1">
            <a:spLocks noChangeArrowheads="1"/>
          </p:cNvSpPr>
          <p:nvPr/>
        </p:nvSpPr>
        <p:spPr bwMode="auto">
          <a:xfrm>
            <a:off x="3680240" y="70311"/>
            <a:ext cx="107156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Pta. Gable</a:t>
            </a:r>
          </a:p>
          <a:p>
            <a:pPr algn="ctr"/>
            <a:r>
              <a:rPr lang="es-CL" sz="600">
                <a:latin typeface="Calibri" pitchFamily="34" charset="0"/>
              </a:rPr>
              <a:t> DB5s/DB4s</a:t>
            </a:r>
          </a:p>
        </p:txBody>
      </p:sp>
      <p:cxnSp>
        <p:nvCxnSpPr>
          <p:cNvPr id="737" name="736 Conector recto de flecha"/>
          <p:cNvCxnSpPr/>
          <p:nvPr/>
        </p:nvCxnSpPr>
        <p:spPr>
          <a:xfrm flipH="1" flipV="1">
            <a:off x="3296406" y="73802"/>
            <a:ext cx="380970" cy="37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8" name="122 CuadroTexto"/>
          <p:cNvSpPr txBox="1">
            <a:spLocks noChangeArrowheads="1"/>
          </p:cNvSpPr>
          <p:nvPr/>
        </p:nvSpPr>
        <p:spPr bwMode="auto">
          <a:xfrm>
            <a:off x="3986529" y="693696"/>
            <a:ext cx="612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err="1">
                <a:latin typeface="Calibri" pitchFamily="34" charset="0"/>
              </a:rPr>
              <a:t>Pta</a:t>
            </a:r>
            <a:r>
              <a:rPr lang="es-CL" sz="600" dirty="0">
                <a:latin typeface="Calibri" pitchFamily="34" charset="0"/>
              </a:rPr>
              <a:t> . </a:t>
            </a:r>
            <a:r>
              <a:rPr lang="es-CL" sz="600" dirty="0" smtClean="0">
                <a:latin typeface="Calibri" pitchFamily="34" charset="0"/>
              </a:rPr>
              <a:t>Espora</a:t>
            </a:r>
          </a:p>
          <a:p>
            <a:pPr algn="ctr"/>
            <a:r>
              <a:rPr lang="es-CL" sz="600" dirty="0" smtClean="0">
                <a:latin typeface="Calibri" pitchFamily="34" charset="0"/>
              </a:rPr>
              <a:t>Señal costera 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DB4s</a:t>
            </a:r>
          </a:p>
        </p:txBody>
      </p:sp>
      <p:cxnSp>
        <p:nvCxnSpPr>
          <p:cNvPr id="739" name="738 Conector recto de flecha"/>
          <p:cNvCxnSpPr>
            <a:stCxn id="738" idx="2"/>
          </p:cNvCxnSpPr>
          <p:nvPr/>
        </p:nvCxnSpPr>
        <p:spPr>
          <a:xfrm>
            <a:off x="4292529" y="1017696"/>
            <a:ext cx="85639" cy="1856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0" name="122 CuadroTexto"/>
          <p:cNvSpPr txBox="1">
            <a:spLocks noChangeArrowheads="1"/>
          </p:cNvSpPr>
          <p:nvPr/>
        </p:nvSpPr>
        <p:spPr bwMode="auto">
          <a:xfrm>
            <a:off x="8407880" y="2610485"/>
            <a:ext cx="684000" cy="25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Islotes Gemelos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1" name="740 Conector recto de flecha"/>
          <p:cNvCxnSpPr>
            <a:stCxn id="740" idx="0"/>
          </p:cNvCxnSpPr>
          <p:nvPr/>
        </p:nvCxnSpPr>
        <p:spPr>
          <a:xfrm flipV="1">
            <a:off x="8749880" y="2282983"/>
            <a:ext cx="128008" cy="327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" name="122 CuadroTexto"/>
          <p:cNvSpPr txBox="1">
            <a:spLocks noChangeArrowheads="1"/>
          </p:cNvSpPr>
          <p:nvPr/>
        </p:nvSpPr>
        <p:spPr bwMode="auto">
          <a:xfrm>
            <a:off x="855165" y="1576369"/>
            <a:ext cx="828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Banco Herradura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cardinal Norte Ct1s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45" name="122 CuadroTexto"/>
          <p:cNvSpPr txBox="1">
            <a:spLocks noChangeArrowheads="1"/>
          </p:cNvSpPr>
          <p:nvPr/>
        </p:nvSpPr>
        <p:spPr bwMode="auto">
          <a:xfrm>
            <a:off x="77783" y="379764"/>
            <a:ext cx="936000" cy="3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lateral de estribor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 </a:t>
            </a:r>
            <a:r>
              <a:rPr lang="es-CL" sz="600" dirty="0" err="1" smtClean="0">
                <a:latin typeface="Calibri" pitchFamily="34" charset="0"/>
              </a:rPr>
              <a:t>GrDR</a:t>
            </a:r>
            <a:r>
              <a:rPr lang="es-CL" sz="600" dirty="0" smtClean="0">
                <a:latin typeface="Calibri" pitchFamily="34" charset="0"/>
              </a:rPr>
              <a:t>(3)9s</a:t>
            </a:r>
            <a:endParaRPr lang="es-CL" sz="600" dirty="0">
              <a:latin typeface="Calibri" pitchFamily="34" charset="0"/>
            </a:endParaRPr>
          </a:p>
        </p:txBody>
      </p:sp>
      <p:cxnSp>
        <p:nvCxnSpPr>
          <p:cNvPr id="747" name="746 Conector recto de flecha"/>
          <p:cNvCxnSpPr/>
          <p:nvPr/>
        </p:nvCxnSpPr>
        <p:spPr>
          <a:xfrm>
            <a:off x="193910" y="703764"/>
            <a:ext cx="224473" cy="1064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" name="748 Conector recto de flecha"/>
          <p:cNvCxnSpPr>
            <a:stCxn id="744" idx="1"/>
          </p:cNvCxnSpPr>
          <p:nvPr/>
        </p:nvCxnSpPr>
        <p:spPr>
          <a:xfrm flipH="1" flipV="1">
            <a:off x="621291" y="1642715"/>
            <a:ext cx="233874" cy="95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3" name="Line 295"/>
          <p:cNvSpPr>
            <a:spLocks noChangeShapeType="1"/>
          </p:cNvSpPr>
          <p:nvPr/>
        </p:nvSpPr>
        <p:spPr bwMode="auto">
          <a:xfrm rot="10594017" flipH="1">
            <a:off x="2525509" y="2549574"/>
            <a:ext cx="343195" cy="2171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792" name="122 CuadroTexto"/>
          <p:cNvSpPr txBox="1">
            <a:spLocks noChangeArrowheads="1"/>
          </p:cNvSpPr>
          <p:nvPr/>
        </p:nvSpPr>
        <p:spPr bwMode="auto">
          <a:xfrm>
            <a:off x="1013783" y="3024666"/>
            <a:ext cx="684000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600" dirty="0" smtClean="0">
                <a:latin typeface="Calibri" pitchFamily="34" charset="0"/>
              </a:rPr>
              <a:t>Río </a:t>
            </a:r>
            <a:r>
              <a:rPr lang="es-CL" sz="600" dirty="0" err="1" smtClean="0">
                <a:latin typeface="Calibri" pitchFamily="34" charset="0"/>
              </a:rPr>
              <a:t>Ukika</a:t>
            </a:r>
            <a:endParaRPr lang="es-CL" sz="600" dirty="0">
              <a:latin typeface="Calibri" pitchFamily="34" charset="0"/>
            </a:endParaRPr>
          </a:p>
          <a:p>
            <a:pPr algn="ctr"/>
            <a:r>
              <a:rPr lang="es-CL" sz="600" dirty="0">
                <a:latin typeface="Calibri" pitchFamily="34" charset="0"/>
              </a:rPr>
              <a:t>Señal </a:t>
            </a:r>
            <a:r>
              <a:rPr lang="es-CL" sz="600" dirty="0" smtClean="0">
                <a:latin typeface="Calibri" pitchFamily="34" charset="0"/>
              </a:rPr>
              <a:t>costera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793" name="Line 295"/>
          <p:cNvSpPr>
            <a:spLocks noChangeShapeType="1"/>
          </p:cNvSpPr>
          <p:nvPr/>
        </p:nvSpPr>
        <p:spPr bwMode="auto">
          <a:xfrm rot="10594017">
            <a:off x="1074936" y="2746334"/>
            <a:ext cx="185888" cy="284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graphicFrame>
        <p:nvGraphicFramePr>
          <p:cNvPr id="384" name="38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17102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5" name="38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30160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87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88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89" name="3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954156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1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2" name="39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12597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3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4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5" name="39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03315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6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397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398" name="39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770196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4" name="2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383995"/>
              </p:ext>
            </p:extLst>
          </p:nvPr>
        </p:nvGraphicFramePr>
        <p:xfrm>
          <a:off x="3613922" y="3525391"/>
          <a:ext cx="210413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20"/>
                <a:gridCol w="834046"/>
                <a:gridCol w="824768"/>
              </a:tblGrid>
              <a:tr h="357818">
                <a:tc gridSpan="3">
                  <a:txBody>
                    <a:bodyPr/>
                    <a:lstStyle/>
                    <a:p>
                      <a:pPr algn="ctr"/>
                      <a:r>
                        <a:rPr lang="es-CL" sz="900" dirty="0" smtClean="0"/>
                        <a:t>DEMARCACIONES DE SEGURIDAD</a:t>
                      </a:r>
                    </a:p>
                    <a:p>
                      <a:pPr algn="ctr"/>
                      <a:r>
                        <a:rPr lang="es-CL" sz="900" dirty="0" smtClean="0"/>
                        <a:t>(PASO</a:t>
                      </a:r>
                      <a:r>
                        <a:rPr lang="es-CL" sz="900" baseline="0" dirty="0" smtClean="0"/>
                        <a:t> MACKINLAY)</a:t>
                      </a:r>
                      <a:endParaRPr lang="es-CL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</a:tr>
              <a:tr h="223636"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Pata</a:t>
                      </a:r>
                      <a:r>
                        <a:rPr lang="es-CL" sz="900" b="1" baseline="0" dirty="0" smtClean="0"/>
                        <a:t> </a:t>
                      </a:r>
                      <a:endParaRPr lang="es-CL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Estribor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900" b="1" dirty="0" smtClean="0"/>
                        <a:t>Babor </a:t>
                      </a:r>
                      <a:endParaRPr lang="es-CL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100°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+ 094° (R)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- 101° (S)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075°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+ 068° (D)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- 078° (E)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087°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+ 267° (Y)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900" dirty="0" smtClean="0"/>
                        <a:t>No - 263° (I)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8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 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08861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aphicFrame>
        <p:nvGraphicFramePr>
          <p:cNvPr id="274" name="2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15476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75" name="27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1562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7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78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79" name="27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38086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2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3" name="28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337071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4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5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6" name="28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41045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7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8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9" name="2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462177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745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6049"/>
            <a:ext cx="9117270" cy="341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447580" y="5733256"/>
            <a:ext cx="24402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Paso Mackinlay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° 13100 (W-E)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178 Elipse"/>
          <p:cNvSpPr/>
          <p:nvPr/>
        </p:nvSpPr>
        <p:spPr>
          <a:xfrm>
            <a:off x="5050149" y="2029612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1" name="300 Elipse"/>
          <p:cNvSpPr/>
          <p:nvPr/>
        </p:nvSpPr>
        <p:spPr>
          <a:xfrm>
            <a:off x="6134234" y="1697230"/>
            <a:ext cx="71438" cy="7200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46" name="Group 88"/>
          <p:cNvGrpSpPr>
            <a:grpSpLocks/>
          </p:cNvGrpSpPr>
          <p:nvPr/>
        </p:nvGrpSpPr>
        <p:grpSpPr bwMode="auto">
          <a:xfrm>
            <a:off x="5690905" y="1972767"/>
            <a:ext cx="108000" cy="252000"/>
            <a:chOff x="2024" y="2160"/>
            <a:chExt cx="528" cy="1488"/>
          </a:xfrm>
        </p:grpSpPr>
        <p:sp>
          <p:nvSpPr>
            <p:cNvPr id="3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2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12" name="11 Y"/>
          <p:cNvSpPr/>
          <p:nvPr/>
        </p:nvSpPr>
        <p:spPr>
          <a:xfrm>
            <a:off x="7229194" y="163594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424" name="423 Conector recto de flecha"/>
          <p:cNvCxnSpPr>
            <a:stCxn id="227" idx="4"/>
          </p:cNvCxnSpPr>
          <p:nvPr/>
        </p:nvCxnSpPr>
        <p:spPr>
          <a:xfrm>
            <a:off x="7148603" y="1132044"/>
            <a:ext cx="45818" cy="17079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222 Elipse"/>
          <p:cNvSpPr/>
          <p:nvPr/>
        </p:nvSpPr>
        <p:spPr>
          <a:xfrm>
            <a:off x="8462312" y="812571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A</a:t>
            </a:r>
          </a:p>
        </p:txBody>
      </p:sp>
      <p:sp>
        <p:nvSpPr>
          <p:cNvPr id="225" name="224 Elipse"/>
          <p:cNvSpPr/>
          <p:nvPr/>
        </p:nvSpPr>
        <p:spPr>
          <a:xfrm>
            <a:off x="8037909" y="87188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</a:p>
        </p:txBody>
      </p:sp>
      <p:sp>
        <p:nvSpPr>
          <p:cNvPr id="226" name="225 Elipse"/>
          <p:cNvSpPr/>
          <p:nvPr/>
        </p:nvSpPr>
        <p:spPr>
          <a:xfrm>
            <a:off x="7605861" y="62520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C</a:t>
            </a:r>
          </a:p>
        </p:txBody>
      </p:sp>
      <p:sp>
        <p:nvSpPr>
          <p:cNvPr id="227" name="226 Elipse"/>
          <p:cNvSpPr/>
          <p:nvPr/>
        </p:nvSpPr>
        <p:spPr>
          <a:xfrm>
            <a:off x="7041446" y="91773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D</a:t>
            </a:r>
          </a:p>
        </p:txBody>
      </p:sp>
      <p:sp>
        <p:nvSpPr>
          <p:cNvPr id="228" name="227 Elipse"/>
          <p:cNvSpPr/>
          <p:nvPr/>
        </p:nvSpPr>
        <p:spPr>
          <a:xfrm>
            <a:off x="6609062" y="85569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E</a:t>
            </a:r>
            <a:endParaRPr lang="es-CL" sz="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29" name="228 Elipse"/>
          <p:cNvSpPr/>
          <p:nvPr/>
        </p:nvSpPr>
        <p:spPr>
          <a:xfrm>
            <a:off x="6345150" y="84349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F</a:t>
            </a:r>
          </a:p>
        </p:txBody>
      </p:sp>
      <p:sp>
        <p:nvSpPr>
          <p:cNvPr id="230" name="229 Elipse"/>
          <p:cNvSpPr/>
          <p:nvPr/>
        </p:nvSpPr>
        <p:spPr>
          <a:xfrm>
            <a:off x="5274309" y="84508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G</a:t>
            </a:r>
          </a:p>
        </p:txBody>
      </p:sp>
      <p:sp>
        <p:nvSpPr>
          <p:cNvPr id="231" name="230 Elipse"/>
          <p:cNvSpPr/>
          <p:nvPr/>
        </p:nvSpPr>
        <p:spPr>
          <a:xfrm>
            <a:off x="2990018" y="68007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L</a:t>
            </a:r>
          </a:p>
        </p:txBody>
      </p:sp>
      <p:sp>
        <p:nvSpPr>
          <p:cNvPr id="232" name="231 Elipse"/>
          <p:cNvSpPr/>
          <p:nvPr/>
        </p:nvSpPr>
        <p:spPr>
          <a:xfrm>
            <a:off x="8906301" y="198583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M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4" name="233 Elipse"/>
          <p:cNvSpPr/>
          <p:nvPr/>
        </p:nvSpPr>
        <p:spPr>
          <a:xfrm>
            <a:off x="7741217" y="249490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O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6" name="235 Elipse"/>
          <p:cNvSpPr/>
          <p:nvPr/>
        </p:nvSpPr>
        <p:spPr>
          <a:xfrm>
            <a:off x="6076710" y="2347198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R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7" name="236 Elipse"/>
          <p:cNvSpPr/>
          <p:nvPr/>
        </p:nvSpPr>
        <p:spPr>
          <a:xfrm>
            <a:off x="8228279" y="289211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N</a:t>
            </a:r>
          </a:p>
        </p:txBody>
      </p:sp>
      <p:sp>
        <p:nvSpPr>
          <p:cNvPr id="244" name="243 Elipse"/>
          <p:cNvSpPr/>
          <p:nvPr/>
        </p:nvSpPr>
        <p:spPr>
          <a:xfrm>
            <a:off x="5773333" y="243262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S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47" name="246 Elipse"/>
          <p:cNvSpPr/>
          <p:nvPr/>
        </p:nvSpPr>
        <p:spPr>
          <a:xfrm>
            <a:off x="5358174" y="27521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U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49" name="248 Conector recto de flecha"/>
          <p:cNvCxnSpPr>
            <a:stCxn id="244" idx="0"/>
          </p:cNvCxnSpPr>
          <p:nvPr/>
        </p:nvCxnSpPr>
        <p:spPr>
          <a:xfrm flipV="1">
            <a:off x="5880490" y="2181732"/>
            <a:ext cx="44597" cy="25089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249 Conector recto de flecha"/>
          <p:cNvCxnSpPr/>
          <p:nvPr/>
        </p:nvCxnSpPr>
        <p:spPr>
          <a:xfrm flipV="1">
            <a:off x="5572488" y="2278904"/>
            <a:ext cx="107157" cy="23584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251 Conector recto de flecha"/>
          <p:cNvCxnSpPr>
            <a:stCxn id="247" idx="1"/>
          </p:cNvCxnSpPr>
          <p:nvPr/>
        </p:nvCxnSpPr>
        <p:spPr>
          <a:xfrm flipH="1" flipV="1">
            <a:off x="5381467" y="2421623"/>
            <a:ext cx="8093" cy="36192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252 Elipse"/>
          <p:cNvSpPr/>
          <p:nvPr/>
        </p:nvSpPr>
        <p:spPr>
          <a:xfrm>
            <a:off x="6745267" y="24781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Q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264" name="263 Conector recto de flecha"/>
          <p:cNvCxnSpPr>
            <a:stCxn id="253" idx="0"/>
          </p:cNvCxnSpPr>
          <p:nvPr/>
        </p:nvCxnSpPr>
        <p:spPr>
          <a:xfrm flipV="1">
            <a:off x="6852424" y="2188928"/>
            <a:ext cx="34105" cy="28919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265 Conector recto de flecha"/>
          <p:cNvCxnSpPr>
            <a:stCxn id="237" idx="0"/>
          </p:cNvCxnSpPr>
          <p:nvPr/>
        </p:nvCxnSpPr>
        <p:spPr>
          <a:xfrm flipV="1">
            <a:off x="8335436" y="2539493"/>
            <a:ext cx="0" cy="35261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268 Elipse"/>
          <p:cNvSpPr/>
          <p:nvPr/>
        </p:nvSpPr>
        <p:spPr>
          <a:xfrm>
            <a:off x="4663696" y="122055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H</a:t>
            </a:r>
          </a:p>
        </p:txBody>
      </p:sp>
      <p:sp>
        <p:nvSpPr>
          <p:cNvPr id="271" name="270 Elipse"/>
          <p:cNvSpPr/>
          <p:nvPr/>
        </p:nvSpPr>
        <p:spPr>
          <a:xfrm>
            <a:off x="4356651" y="124477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I</a:t>
            </a:r>
          </a:p>
        </p:txBody>
      </p:sp>
      <p:sp>
        <p:nvSpPr>
          <p:cNvPr id="272" name="271 Elipse"/>
          <p:cNvSpPr/>
          <p:nvPr/>
        </p:nvSpPr>
        <p:spPr>
          <a:xfrm>
            <a:off x="4005461" y="1113400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J</a:t>
            </a:r>
          </a:p>
        </p:txBody>
      </p:sp>
      <p:sp>
        <p:nvSpPr>
          <p:cNvPr id="273" name="272 Elipse"/>
          <p:cNvSpPr/>
          <p:nvPr/>
        </p:nvSpPr>
        <p:spPr>
          <a:xfrm>
            <a:off x="3645421" y="107686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K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76" name="275 Elipse"/>
          <p:cNvSpPr/>
          <p:nvPr/>
        </p:nvSpPr>
        <p:spPr>
          <a:xfrm>
            <a:off x="4449382" y="2950972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V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grpSp>
        <p:nvGrpSpPr>
          <p:cNvPr id="201" name="59 Grupo"/>
          <p:cNvGrpSpPr/>
          <p:nvPr/>
        </p:nvGrpSpPr>
        <p:grpSpPr>
          <a:xfrm>
            <a:off x="2495004" y="1615349"/>
            <a:ext cx="6588067" cy="447577"/>
            <a:chOff x="1628344" y="3097795"/>
            <a:chExt cx="6588067" cy="447577"/>
          </a:xfrm>
        </p:grpSpPr>
        <p:cxnSp>
          <p:nvCxnSpPr>
            <p:cNvPr id="203" name="202 Conector recto"/>
            <p:cNvCxnSpPr/>
            <p:nvPr/>
          </p:nvCxnSpPr>
          <p:spPr>
            <a:xfrm flipH="1">
              <a:off x="5298063" y="3097795"/>
              <a:ext cx="2918348" cy="1214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4218922" y="3219293"/>
              <a:ext cx="1079141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204 Conector recto"/>
            <p:cNvCxnSpPr/>
            <p:nvPr/>
          </p:nvCxnSpPr>
          <p:spPr>
            <a:xfrm flipH="1" flipV="1">
              <a:off x="1628344" y="3219293"/>
              <a:ext cx="2590577" cy="32607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267 Grupo"/>
          <p:cNvGrpSpPr/>
          <p:nvPr/>
        </p:nvGrpSpPr>
        <p:grpSpPr>
          <a:xfrm rot="5760676">
            <a:off x="2591865" y="1724153"/>
            <a:ext cx="297056" cy="86174"/>
            <a:chOff x="1763688" y="3192341"/>
            <a:chExt cx="369940" cy="69275"/>
          </a:xfrm>
        </p:grpSpPr>
        <p:cxnSp>
          <p:nvCxnSpPr>
            <p:cNvPr id="281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6" name="Group 88"/>
          <p:cNvGrpSpPr>
            <a:grpSpLocks/>
          </p:cNvGrpSpPr>
          <p:nvPr/>
        </p:nvGrpSpPr>
        <p:grpSpPr bwMode="auto">
          <a:xfrm>
            <a:off x="6106864" y="2062779"/>
            <a:ext cx="108000" cy="252000"/>
            <a:chOff x="2024" y="2160"/>
            <a:chExt cx="528" cy="1488"/>
          </a:xfrm>
        </p:grpSpPr>
        <p:sp>
          <p:nvSpPr>
            <p:cNvPr id="41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41" name="Group 88"/>
          <p:cNvGrpSpPr>
            <a:grpSpLocks/>
          </p:cNvGrpSpPr>
          <p:nvPr/>
        </p:nvGrpSpPr>
        <p:grpSpPr bwMode="auto">
          <a:xfrm>
            <a:off x="3069357" y="1969443"/>
            <a:ext cx="108000" cy="252000"/>
            <a:chOff x="2024" y="2160"/>
            <a:chExt cx="528" cy="1488"/>
          </a:xfrm>
        </p:grpSpPr>
        <p:sp>
          <p:nvSpPr>
            <p:cNvPr id="44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cxnSp>
        <p:nvCxnSpPr>
          <p:cNvPr id="461" name="460 Conector recto de flecha"/>
          <p:cNvCxnSpPr/>
          <p:nvPr/>
        </p:nvCxnSpPr>
        <p:spPr>
          <a:xfrm flipH="1" flipV="1">
            <a:off x="7295255" y="2367031"/>
            <a:ext cx="37887" cy="18046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234 Elipse"/>
          <p:cNvSpPr/>
          <p:nvPr/>
        </p:nvSpPr>
        <p:spPr>
          <a:xfrm>
            <a:off x="7218842" y="252220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P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2" name="461 Conector recto de flecha"/>
          <p:cNvCxnSpPr>
            <a:stCxn id="276" idx="0"/>
          </p:cNvCxnSpPr>
          <p:nvPr/>
        </p:nvCxnSpPr>
        <p:spPr>
          <a:xfrm flipV="1">
            <a:off x="4556539" y="2602583"/>
            <a:ext cx="32172" cy="34838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462 Elipse"/>
          <p:cNvSpPr/>
          <p:nvPr/>
        </p:nvSpPr>
        <p:spPr>
          <a:xfrm>
            <a:off x="4206412" y="2830226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W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cxnSp>
        <p:nvCxnSpPr>
          <p:cNvPr id="464" name="463 Conector recto de flecha"/>
          <p:cNvCxnSpPr>
            <a:stCxn id="463" idx="0"/>
          </p:cNvCxnSpPr>
          <p:nvPr/>
        </p:nvCxnSpPr>
        <p:spPr>
          <a:xfrm flipV="1">
            <a:off x="4313569" y="2702551"/>
            <a:ext cx="0" cy="1276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464 Conector recto de flecha"/>
          <p:cNvCxnSpPr>
            <a:stCxn id="471" idx="0"/>
          </p:cNvCxnSpPr>
          <p:nvPr/>
        </p:nvCxnSpPr>
        <p:spPr>
          <a:xfrm flipV="1">
            <a:off x="837109" y="2629361"/>
            <a:ext cx="5810" cy="189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6" name="465 Elipse"/>
          <p:cNvSpPr/>
          <p:nvPr/>
        </p:nvSpPr>
        <p:spPr>
          <a:xfrm>
            <a:off x="3756913" y="2710583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X</a:t>
            </a:r>
          </a:p>
        </p:txBody>
      </p:sp>
      <p:sp>
        <p:nvSpPr>
          <p:cNvPr id="467" name="466 Elipse"/>
          <p:cNvSpPr/>
          <p:nvPr/>
        </p:nvSpPr>
        <p:spPr>
          <a:xfrm>
            <a:off x="3034451" y="230013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Y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68" name="467 Elipse"/>
          <p:cNvSpPr/>
          <p:nvPr/>
        </p:nvSpPr>
        <p:spPr>
          <a:xfrm>
            <a:off x="2495003" y="2407594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Z</a:t>
            </a:r>
            <a:endParaRPr lang="es-CL" sz="800" dirty="0" smtClean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470" name="469 Elipse"/>
          <p:cNvSpPr/>
          <p:nvPr/>
        </p:nvSpPr>
        <p:spPr>
          <a:xfrm>
            <a:off x="1467165" y="2614720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A´</a:t>
            </a:r>
          </a:p>
        </p:txBody>
      </p:sp>
      <p:sp>
        <p:nvSpPr>
          <p:cNvPr id="471" name="470 Elipse"/>
          <p:cNvSpPr/>
          <p:nvPr/>
        </p:nvSpPr>
        <p:spPr>
          <a:xfrm>
            <a:off x="729109" y="2819037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>
                <a:ln>
                  <a:solidFill>
                    <a:schemeClr val="tx2"/>
                  </a:solidFill>
                </a:ln>
              </a:rPr>
              <a:t>B</a:t>
            </a:r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´</a:t>
            </a:r>
          </a:p>
        </p:txBody>
      </p:sp>
      <p:sp>
        <p:nvSpPr>
          <p:cNvPr id="472" name="471 Elipse"/>
          <p:cNvSpPr/>
          <p:nvPr/>
        </p:nvSpPr>
        <p:spPr>
          <a:xfrm>
            <a:off x="109714" y="1864813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C´</a:t>
            </a:r>
          </a:p>
        </p:txBody>
      </p:sp>
      <p:sp>
        <p:nvSpPr>
          <p:cNvPr id="473" name="472 Elipse"/>
          <p:cNvSpPr/>
          <p:nvPr/>
        </p:nvSpPr>
        <p:spPr>
          <a:xfrm>
            <a:off x="3314299" y="129772"/>
            <a:ext cx="216000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D´</a:t>
            </a:r>
          </a:p>
        </p:txBody>
      </p:sp>
      <p:cxnSp>
        <p:nvCxnSpPr>
          <p:cNvPr id="474" name="473 Conector recto"/>
          <p:cNvCxnSpPr/>
          <p:nvPr/>
        </p:nvCxnSpPr>
        <p:spPr>
          <a:xfrm flipH="1">
            <a:off x="225029" y="1740912"/>
            <a:ext cx="2269976" cy="822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" name="491 Elipse"/>
          <p:cNvSpPr/>
          <p:nvPr/>
        </p:nvSpPr>
        <p:spPr>
          <a:xfrm>
            <a:off x="2459286" y="1697064"/>
            <a:ext cx="71438" cy="7143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93" name="492 Grupo"/>
          <p:cNvGrpSpPr/>
          <p:nvPr/>
        </p:nvGrpSpPr>
        <p:grpSpPr>
          <a:xfrm>
            <a:off x="7194421" y="1126071"/>
            <a:ext cx="108000" cy="252000"/>
            <a:chOff x="6472252" y="4367219"/>
            <a:chExt cx="1285884" cy="1712512"/>
          </a:xfrm>
        </p:grpSpPr>
        <p:grpSp>
          <p:nvGrpSpPr>
            <p:cNvPr id="494" name="266 Grupo"/>
            <p:cNvGrpSpPr/>
            <p:nvPr/>
          </p:nvGrpSpPr>
          <p:grpSpPr>
            <a:xfrm>
              <a:off x="6715140" y="4929198"/>
              <a:ext cx="771531" cy="509591"/>
              <a:chOff x="6715140" y="4929198"/>
              <a:chExt cx="771531" cy="509591"/>
            </a:xfrm>
          </p:grpSpPr>
          <p:sp>
            <p:nvSpPr>
              <p:cNvPr id="503" name="502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4" name="503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5" name="267 Grupo"/>
            <p:cNvGrpSpPr/>
            <p:nvPr/>
          </p:nvGrpSpPr>
          <p:grpSpPr>
            <a:xfrm flipH="1">
              <a:off x="6715140" y="4419607"/>
              <a:ext cx="771531" cy="509591"/>
              <a:chOff x="6715140" y="4929198"/>
              <a:chExt cx="771531" cy="509591"/>
            </a:xfrm>
          </p:grpSpPr>
          <p:sp>
            <p:nvSpPr>
              <p:cNvPr id="501" name="500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2" name="501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grpSp>
          <p:nvGrpSpPr>
            <p:cNvPr id="496" name="270 Grupo"/>
            <p:cNvGrpSpPr/>
            <p:nvPr/>
          </p:nvGrpSpPr>
          <p:grpSpPr>
            <a:xfrm flipH="1">
              <a:off x="6715140" y="5434027"/>
              <a:ext cx="771531" cy="509591"/>
              <a:chOff x="6715140" y="4929198"/>
              <a:chExt cx="771531" cy="509591"/>
            </a:xfrm>
          </p:grpSpPr>
          <p:sp>
            <p:nvSpPr>
              <p:cNvPr id="499" name="498 Rectángulo"/>
              <p:cNvSpPr/>
              <p:nvPr/>
            </p:nvSpPr>
            <p:spPr>
              <a:xfrm>
                <a:off x="6715140" y="4929198"/>
                <a:ext cx="385765" cy="50959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500" name="499 Rectángulo"/>
              <p:cNvSpPr/>
              <p:nvPr/>
            </p:nvSpPr>
            <p:spPr>
              <a:xfrm>
                <a:off x="7100906" y="4929198"/>
                <a:ext cx="385765" cy="5095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sp>
          <p:nvSpPr>
            <p:cNvPr id="497" name="Rectangle 282"/>
            <p:cNvSpPr>
              <a:spLocks noChangeArrowheads="1"/>
            </p:cNvSpPr>
            <p:nvPr/>
          </p:nvSpPr>
          <p:spPr bwMode="auto">
            <a:xfrm>
              <a:off x="6806926" y="4367219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98" name="AutoShape 281"/>
            <p:cNvSpPr>
              <a:spLocks noChangeArrowheads="1"/>
            </p:cNvSpPr>
            <p:nvPr/>
          </p:nvSpPr>
          <p:spPr bwMode="auto">
            <a:xfrm rot="16200000">
              <a:off x="7013799" y="5335395"/>
              <a:ext cx="202789" cy="1285884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05" name="504 Grupo"/>
          <p:cNvGrpSpPr/>
          <p:nvPr/>
        </p:nvGrpSpPr>
        <p:grpSpPr>
          <a:xfrm>
            <a:off x="4568311" y="1503259"/>
            <a:ext cx="108000" cy="252000"/>
            <a:chOff x="5205418" y="4857760"/>
            <a:chExt cx="1285884" cy="1571612"/>
          </a:xfrm>
        </p:grpSpPr>
        <p:sp>
          <p:nvSpPr>
            <p:cNvPr id="506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7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8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09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0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1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2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3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4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7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8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9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0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1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2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3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4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5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26" name="Group 265"/>
          <p:cNvGrpSpPr>
            <a:grpSpLocks/>
          </p:cNvGrpSpPr>
          <p:nvPr/>
        </p:nvGrpSpPr>
        <p:grpSpPr bwMode="auto">
          <a:xfrm>
            <a:off x="388928" y="1802522"/>
            <a:ext cx="108000" cy="252000"/>
            <a:chOff x="2016" y="2160"/>
            <a:chExt cx="528" cy="1488"/>
          </a:xfrm>
          <a:solidFill>
            <a:srgbClr val="FF0000"/>
          </a:solidFill>
        </p:grpSpPr>
        <p:sp>
          <p:nvSpPr>
            <p:cNvPr id="527" name="Rectangle 266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8" name="Rectangle 267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29" name="Rectangle 268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0" name="Rectangle 269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1" name="Rectangle 270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2" name="Rectangle 271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3" name="Rectangle 272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4" name="Rectangle 273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5" name="Rectangle 274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6" name="Rectangle 275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7" name="Rectangle 276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8" name="Rectangle 277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39" name="Rectangle 278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0" name="Rectangle 279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1" name="Rectangle 280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42" name="AutoShape 281"/>
            <p:cNvSpPr>
              <a:spLocks noChangeArrowheads="1"/>
            </p:cNvSpPr>
            <p:nvPr/>
          </p:nvSpPr>
          <p:spPr bwMode="auto">
            <a:xfrm rot="-5400000">
              <a:off x="2184" y="3288"/>
              <a:ext cx="192" cy="528"/>
            </a:xfrm>
            <a:prstGeom prst="flowChartDelay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3" name="Rectangle 282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4" name="Rectangle 283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45" name="Group 157"/>
          <p:cNvGrpSpPr>
            <a:grpSpLocks/>
          </p:cNvGrpSpPr>
          <p:nvPr/>
        </p:nvGrpSpPr>
        <p:grpSpPr bwMode="auto">
          <a:xfrm>
            <a:off x="477291" y="1452162"/>
            <a:ext cx="144000" cy="216000"/>
            <a:chOff x="2774" y="848"/>
            <a:chExt cx="423" cy="724"/>
          </a:xfrm>
        </p:grpSpPr>
        <p:sp>
          <p:nvSpPr>
            <p:cNvPr id="546" name="Freeform 44"/>
            <p:cNvSpPr>
              <a:spLocks/>
            </p:cNvSpPr>
            <p:nvPr/>
          </p:nvSpPr>
          <p:spPr bwMode="auto">
            <a:xfrm>
              <a:off x="2865" y="1120"/>
              <a:ext cx="241" cy="392"/>
            </a:xfrm>
            <a:custGeom>
              <a:avLst/>
              <a:gdLst/>
              <a:ahLst/>
              <a:cxnLst>
                <a:cxn ang="0">
                  <a:pos x="48" y="528"/>
                </a:cxn>
                <a:cxn ang="0">
                  <a:pos x="144" y="0"/>
                </a:cxn>
                <a:cxn ang="0">
                  <a:pos x="240" y="0"/>
                </a:cxn>
                <a:cxn ang="0">
                  <a:pos x="336" y="528"/>
                </a:cxn>
                <a:cxn ang="0">
                  <a:pos x="384" y="624"/>
                </a:cxn>
                <a:cxn ang="0">
                  <a:pos x="0" y="624"/>
                </a:cxn>
                <a:cxn ang="0">
                  <a:pos x="48" y="528"/>
                </a:cxn>
              </a:cxnLst>
              <a:rect l="0" t="0" r="r" b="b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7" name="AutoShape 45"/>
            <p:cNvSpPr>
              <a:spLocks noChangeArrowheads="1"/>
            </p:cNvSpPr>
            <p:nvPr/>
          </p:nvSpPr>
          <p:spPr bwMode="auto">
            <a:xfrm rot="10800000" flipV="1">
              <a:off x="2925" y="969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8" name="AutoShape 46"/>
            <p:cNvSpPr>
              <a:spLocks noChangeArrowheads="1"/>
            </p:cNvSpPr>
            <p:nvPr/>
          </p:nvSpPr>
          <p:spPr bwMode="auto">
            <a:xfrm rot="-5400000">
              <a:off x="2925" y="1300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49" name="Freeform 47"/>
            <p:cNvSpPr>
              <a:spLocks/>
            </p:cNvSpPr>
            <p:nvPr/>
          </p:nvSpPr>
          <p:spPr bwMode="auto">
            <a:xfrm>
              <a:off x="2933" y="1120"/>
              <a:ext cx="105" cy="124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36" y="0"/>
                </a:cxn>
                <a:cxn ang="0">
                  <a:pos x="132" y="0"/>
                </a:cxn>
                <a:cxn ang="0">
                  <a:pos x="168" y="198"/>
                </a:cxn>
                <a:cxn ang="0">
                  <a:pos x="0" y="198"/>
                </a:cxn>
              </a:cxnLst>
              <a:rect l="0" t="0" r="r" b="b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chemeClr val="tx1"/>
            </a:solidFill>
            <a:ln w="635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0" name="AutoShape 67"/>
            <p:cNvSpPr>
              <a:spLocks noChangeArrowheads="1"/>
            </p:cNvSpPr>
            <p:nvPr/>
          </p:nvSpPr>
          <p:spPr bwMode="auto">
            <a:xfrm>
              <a:off x="2925" y="848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51" name="Group 88"/>
          <p:cNvGrpSpPr>
            <a:grpSpLocks/>
          </p:cNvGrpSpPr>
          <p:nvPr/>
        </p:nvGrpSpPr>
        <p:grpSpPr bwMode="auto">
          <a:xfrm>
            <a:off x="891109" y="2421623"/>
            <a:ext cx="108000" cy="252000"/>
            <a:chOff x="2024" y="2160"/>
            <a:chExt cx="528" cy="1488"/>
          </a:xfrm>
        </p:grpSpPr>
        <p:sp>
          <p:nvSpPr>
            <p:cNvPr id="5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561" name="Group 88"/>
          <p:cNvGrpSpPr>
            <a:grpSpLocks/>
          </p:cNvGrpSpPr>
          <p:nvPr/>
        </p:nvGrpSpPr>
        <p:grpSpPr bwMode="auto">
          <a:xfrm>
            <a:off x="9005680" y="1645906"/>
            <a:ext cx="108000" cy="252000"/>
            <a:chOff x="2024" y="2160"/>
            <a:chExt cx="528" cy="1488"/>
          </a:xfrm>
        </p:grpSpPr>
        <p:sp>
          <p:nvSpPr>
            <p:cNvPr id="56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6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7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571" name="278 CuadroTexto"/>
          <p:cNvSpPr txBox="1">
            <a:spLocks noChangeArrowheads="1"/>
          </p:cNvSpPr>
          <p:nvPr/>
        </p:nvSpPr>
        <p:spPr bwMode="auto">
          <a:xfrm rot="18160993">
            <a:off x="2606210" y="2271682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</a:t>
            </a:r>
            <a:r>
              <a:rPr lang="es-CL" sz="700" dirty="0" err="1" smtClean="0">
                <a:latin typeface="Calibri" pitchFamily="34" charset="0"/>
              </a:rPr>
              <a:t>Trucco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2" name="278 CuadroTexto"/>
          <p:cNvSpPr txBox="1">
            <a:spLocks noChangeArrowheads="1"/>
          </p:cNvSpPr>
          <p:nvPr/>
        </p:nvSpPr>
        <p:spPr bwMode="auto">
          <a:xfrm>
            <a:off x="3165218" y="370798"/>
            <a:ext cx="2214578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1050" dirty="0" smtClean="0">
                <a:latin typeface="Calibri" pitchFamily="34" charset="0"/>
              </a:rPr>
              <a:t>I S L A   G A B L E</a:t>
            </a:r>
            <a:endParaRPr lang="es-CL" sz="1050" dirty="0">
              <a:latin typeface="Calibri" pitchFamily="34" charset="0"/>
            </a:endParaRPr>
          </a:p>
        </p:txBody>
      </p:sp>
      <p:sp>
        <p:nvSpPr>
          <p:cNvPr id="573" name="278 CuadroTexto"/>
          <p:cNvSpPr txBox="1">
            <a:spLocks noChangeArrowheads="1"/>
          </p:cNvSpPr>
          <p:nvPr/>
        </p:nvSpPr>
        <p:spPr bwMode="auto">
          <a:xfrm rot="5085247">
            <a:off x="4296890" y="1156676"/>
            <a:ext cx="714380" cy="23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700" dirty="0" smtClean="0">
                <a:latin typeface="Calibri" pitchFamily="34" charset="0"/>
              </a:rPr>
              <a:t>Pta. Espora</a:t>
            </a:r>
            <a:endParaRPr lang="es-CL" sz="700" dirty="0">
              <a:latin typeface="Calibri" pitchFamily="34" charset="0"/>
            </a:endParaRPr>
          </a:p>
        </p:txBody>
      </p:sp>
      <p:sp>
        <p:nvSpPr>
          <p:cNvPr id="574" name="278 CuadroTexto"/>
          <p:cNvSpPr txBox="1">
            <a:spLocks noChangeArrowheads="1"/>
          </p:cNvSpPr>
          <p:nvPr/>
        </p:nvSpPr>
        <p:spPr bwMode="auto">
          <a:xfrm rot="1665355">
            <a:off x="6640366" y="1104150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Mackinlay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5" name="278 CuadroTexto"/>
          <p:cNvSpPr txBox="1">
            <a:spLocks noChangeArrowheads="1"/>
          </p:cNvSpPr>
          <p:nvPr/>
        </p:nvSpPr>
        <p:spPr bwMode="auto">
          <a:xfrm>
            <a:off x="8037909" y="993904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Martillo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6" name="278 CuadroTexto"/>
          <p:cNvSpPr txBox="1">
            <a:spLocks noChangeArrowheads="1"/>
          </p:cNvSpPr>
          <p:nvPr/>
        </p:nvSpPr>
        <p:spPr bwMode="auto">
          <a:xfrm>
            <a:off x="7831500" y="53456"/>
            <a:ext cx="714380" cy="21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Chata 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7" name="278 CuadroTexto"/>
          <p:cNvSpPr txBox="1">
            <a:spLocks noChangeArrowheads="1"/>
          </p:cNvSpPr>
          <p:nvPr/>
        </p:nvSpPr>
        <p:spPr bwMode="auto">
          <a:xfrm>
            <a:off x="7331315" y="114940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I. Petrel 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79" name="278 CuadroTexto"/>
          <p:cNvSpPr txBox="1">
            <a:spLocks noChangeArrowheads="1"/>
          </p:cNvSpPr>
          <p:nvPr/>
        </p:nvSpPr>
        <p:spPr bwMode="auto">
          <a:xfrm rot="17285253">
            <a:off x="5382755" y="2294755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Rosales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0" name="278 CuadroTexto"/>
          <p:cNvSpPr txBox="1">
            <a:spLocks noChangeArrowheads="1"/>
          </p:cNvSpPr>
          <p:nvPr/>
        </p:nvSpPr>
        <p:spPr bwMode="auto">
          <a:xfrm rot="21141334">
            <a:off x="6422181" y="2062099"/>
            <a:ext cx="71438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500" dirty="0" smtClean="0">
                <a:latin typeface="Calibri" pitchFamily="34" charset="0"/>
              </a:rPr>
              <a:t>Pta. Peña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81" name="278 CuadroTexto"/>
          <p:cNvSpPr txBox="1">
            <a:spLocks noChangeArrowheads="1"/>
          </p:cNvSpPr>
          <p:nvPr/>
        </p:nvSpPr>
        <p:spPr bwMode="auto">
          <a:xfrm>
            <a:off x="4088234" y="2408861"/>
            <a:ext cx="714380" cy="1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René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583" name="582 Conector recto de flecha"/>
          <p:cNvCxnSpPr>
            <a:stCxn id="271" idx="4"/>
          </p:cNvCxnSpPr>
          <p:nvPr/>
        </p:nvCxnSpPr>
        <p:spPr>
          <a:xfrm>
            <a:off x="4463808" y="1459090"/>
            <a:ext cx="104352" cy="23520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583 Conector recto de flecha"/>
          <p:cNvCxnSpPr>
            <a:stCxn id="574" idx="1"/>
          </p:cNvCxnSpPr>
          <p:nvPr/>
        </p:nvCxnSpPr>
        <p:spPr>
          <a:xfrm>
            <a:off x="6681464" y="1046072"/>
            <a:ext cx="170960" cy="2376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5" name="278 CuadroTexto"/>
          <p:cNvSpPr txBox="1">
            <a:spLocks noChangeArrowheads="1"/>
          </p:cNvSpPr>
          <p:nvPr/>
        </p:nvSpPr>
        <p:spPr bwMode="auto">
          <a:xfrm rot="19978176">
            <a:off x="-163280" y="2028885"/>
            <a:ext cx="71438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Pta. Gusano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6" name="278 CuadroTexto"/>
          <p:cNvSpPr txBox="1">
            <a:spLocks noChangeArrowheads="1"/>
          </p:cNvSpPr>
          <p:nvPr/>
        </p:nvSpPr>
        <p:spPr bwMode="auto">
          <a:xfrm>
            <a:off x="-88629" y="2734258"/>
            <a:ext cx="69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600" dirty="0" smtClean="0">
                <a:latin typeface="Calibri" pitchFamily="34" charset="0"/>
              </a:rPr>
              <a:t>PUERTO WILLIAMS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587" name="278 CuadroTexto"/>
          <p:cNvSpPr txBox="1">
            <a:spLocks noChangeArrowheads="1"/>
          </p:cNvSpPr>
          <p:nvPr/>
        </p:nvSpPr>
        <p:spPr bwMode="auto">
          <a:xfrm>
            <a:off x="6906864" y="2176456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</a:t>
            </a:r>
            <a:r>
              <a:rPr lang="es-CL" sz="400" dirty="0" smtClean="0">
                <a:latin typeface="Calibri" pitchFamily="34" charset="0"/>
              </a:rPr>
              <a:t>. </a:t>
            </a:r>
            <a:r>
              <a:rPr lang="es-CL" sz="400" dirty="0" err="1" smtClean="0">
                <a:latin typeface="Calibri" pitchFamily="34" charset="0"/>
              </a:rPr>
              <a:t>Magel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588" name="278 CuadroTexto"/>
          <p:cNvSpPr txBox="1">
            <a:spLocks noChangeArrowheads="1"/>
          </p:cNvSpPr>
          <p:nvPr/>
        </p:nvSpPr>
        <p:spPr bwMode="auto">
          <a:xfrm>
            <a:off x="8615930" y="1837078"/>
            <a:ext cx="7143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400" dirty="0" err="1" smtClean="0">
                <a:latin typeface="Calibri" pitchFamily="34" charset="0"/>
              </a:rPr>
              <a:t>Ites</a:t>
            </a:r>
            <a:r>
              <a:rPr lang="es-CL" sz="400" dirty="0" smtClean="0">
                <a:latin typeface="Calibri" pitchFamily="34" charset="0"/>
              </a:rPr>
              <a:t>. Gemelos</a:t>
            </a:r>
            <a:endParaRPr lang="es-CL" sz="400" dirty="0">
              <a:latin typeface="Calibri" pitchFamily="34" charset="0"/>
            </a:endParaRPr>
          </a:p>
        </p:txBody>
      </p:sp>
      <p:sp>
        <p:nvSpPr>
          <p:cNvPr id="246" name="245 Elipse"/>
          <p:cNvSpPr/>
          <p:nvPr/>
        </p:nvSpPr>
        <p:spPr>
          <a:xfrm>
            <a:off x="5465331" y="2400617"/>
            <a:ext cx="214314" cy="21431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800" dirty="0" smtClean="0">
                <a:ln>
                  <a:solidFill>
                    <a:schemeClr val="tx2"/>
                  </a:solidFill>
                </a:ln>
              </a:rPr>
              <a:t>T</a:t>
            </a:r>
          </a:p>
        </p:txBody>
      </p:sp>
      <p:grpSp>
        <p:nvGrpSpPr>
          <p:cNvPr id="598" name="597 Grupo"/>
          <p:cNvGrpSpPr/>
          <p:nvPr/>
        </p:nvGrpSpPr>
        <p:grpSpPr>
          <a:xfrm>
            <a:off x="2943552" y="41779"/>
            <a:ext cx="108000" cy="252000"/>
            <a:chOff x="5205418" y="4857760"/>
            <a:chExt cx="1285884" cy="1571612"/>
          </a:xfrm>
        </p:grpSpPr>
        <p:sp>
          <p:nvSpPr>
            <p:cNvPr id="59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6" name="Rectangle 283"/>
            <p:cNvSpPr>
              <a:spLocks noChangeArrowheads="1"/>
            </p:cNvSpPr>
            <p:nvPr/>
          </p:nvSpPr>
          <p:spPr bwMode="auto">
            <a:xfrm>
              <a:off x="5448306" y="4905385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1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20" name="619 Grupo"/>
          <p:cNvGrpSpPr/>
          <p:nvPr/>
        </p:nvGrpSpPr>
        <p:grpSpPr>
          <a:xfrm>
            <a:off x="3138816" y="37016"/>
            <a:ext cx="108000" cy="252000"/>
            <a:chOff x="6519877" y="4857760"/>
            <a:chExt cx="1285884" cy="1560110"/>
          </a:xfrm>
        </p:grpSpPr>
        <p:sp>
          <p:nvSpPr>
            <p:cNvPr id="621" name="Rectangle 266"/>
            <p:cNvSpPr>
              <a:spLocks noChangeArrowheads="1"/>
            </p:cNvSpPr>
            <p:nvPr/>
          </p:nvSpPr>
          <p:spPr bwMode="auto">
            <a:xfrm>
              <a:off x="6754106" y="4908457"/>
              <a:ext cx="818290" cy="1470218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2" name="Rectangle 282"/>
            <p:cNvSpPr>
              <a:spLocks noChangeArrowheads="1"/>
            </p:cNvSpPr>
            <p:nvPr/>
          </p:nvSpPr>
          <p:spPr bwMode="auto">
            <a:xfrm>
              <a:off x="6873602" y="4857760"/>
              <a:ext cx="584493" cy="50697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23" name="AutoShape 281"/>
            <p:cNvSpPr>
              <a:spLocks noChangeArrowheads="1"/>
            </p:cNvSpPr>
            <p:nvPr/>
          </p:nvSpPr>
          <p:spPr bwMode="auto">
            <a:xfrm rot="16200000">
              <a:off x="7061424" y="5673534"/>
              <a:ext cx="202789" cy="1285884"/>
            </a:xfrm>
            <a:prstGeom prst="flowChartDelay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27" name="626 Y"/>
          <p:cNvSpPr/>
          <p:nvPr/>
        </p:nvSpPr>
        <p:spPr>
          <a:xfrm>
            <a:off x="3231959" y="1789686"/>
            <a:ext cx="108000" cy="108000"/>
          </a:xfrm>
          <a:prstGeom prst="flowChartSummingJunction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51" name="Group 88"/>
          <p:cNvGrpSpPr>
            <a:grpSpLocks/>
          </p:cNvGrpSpPr>
          <p:nvPr/>
        </p:nvGrpSpPr>
        <p:grpSpPr bwMode="auto">
          <a:xfrm>
            <a:off x="3213373" y="2039474"/>
            <a:ext cx="108000" cy="252000"/>
            <a:chOff x="2024" y="2160"/>
            <a:chExt cx="528" cy="1488"/>
          </a:xfrm>
        </p:grpSpPr>
        <p:sp>
          <p:nvSpPr>
            <p:cNvPr id="45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8" name="AutoShape 104"/>
            <p:cNvSpPr>
              <a:spLocks noChangeArrowheads="1"/>
            </p:cNvSpPr>
            <p:nvPr/>
          </p:nvSpPr>
          <p:spPr bwMode="auto">
            <a:xfrm rot="16200000">
              <a:off x="2192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6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02" name="267 Grupo"/>
          <p:cNvGrpSpPr/>
          <p:nvPr/>
        </p:nvGrpSpPr>
        <p:grpSpPr>
          <a:xfrm rot="5400000">
            <a:off x="7953841" y="1609303"/>
            <a:ext cx="297056" cy="86174"/>
            <a:chOff x="1763688" y="3192341"/>
            <a:chExt cx="369940" cy="69275"/>
          </a:xfrm>
        </p:grpSpPr>
        <p:cxnSp>
          <p:nvCxnSpPr>
            <p:cNvPr id="703" name="276 Conector recto"/>
            <p:cNvCxnSpPr/>
            <p:nvPr/>
          </p:nvCxnSpPr>
          <p:spPr>
            <a:xfrm>
              <a:off x="1763688" y="3192341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277 Conector recto"/>
            <p:cNvCxnSpPr/>
            <p:nvPr/>
          </p:nvCxnSpPr>
          <p:spPr>
            <a:xfrm>
              <a:off x="1773588" y="326161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8" name="767 Grupo"/>
          <p:cNvGrpSpPr/>
          <p:nvPr/>
        </p:nvGrpSpPr>
        <p:grpSpPr>
          <a:xfrm>
            <a:off x="8621827" y="1000071"/>
            <a:ext cx="108000" cy="252000"/>
            <a:chOff x="5205418" y="4857760"/>
            <a:chExt cx="1285884" cy="1571612"/>
          </a:xfrm>
        </p:grpSpPr>
        <p:sp>
          <p:nvSpPr>
            <p:cNvPr id="769" name="Rectangle 267"/>
            <p:cNvSpPr>
              <a:spLocks noChangeArrowheads="1"/>
            </p:cNvSpPr>
            <p:nvPr/>
          </p:nvSpPr>
          <p:spPr bwMode="auto">
            <a:xfrm>
              <a:off x="5448739" y="506054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0" name="Rectangle 268"/>
            <p:cNvSpPr>
              <a:spLocks noChangeArrowheads="1"/>
            </p:cNvSpPr>
            <p:nvPr/>
          </p:nvSpPr>
          <p:spPr bwMode="auto">
            <a:xfrm>
              <a:off x="5448739" y="5212640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1" name="Rectangle 269"/>
            <p:cNvSpPr>
              <a:spLocks noChangeArrowheads="1"/>
            </p:cNvSpPr>
            <p:nvPr/>
          </p:nvSpPr>
          <p:spPr bwMode="auto">
            <a:xfrm>
              <a:off x="5682536" y="5212640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2" name="Rectangle 270"/>
            <p:cNvSpPr>
              <a:spLocks noChangeArrowheads="1"/>
            </p:cNvSpPr>
            <p:nvPr/>
          </p:nvSpPr>
          <p:spPr bwMode="auto">
            <a:xfrm>
              <a:off x="5448739" y="5364732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3" name="Rectangle 271"/>
            <p:cNvSpPr>
              <a:spLocks noChangeArrowheads="1"/>
            </p:cNvSpPr>
            <p:nvPr/>
          </p:nvSpPr>
          <p:spPr bwMode="auto">
            <a:xfrm>
              <a:off x="5448739" y="5668915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4" name="Rectangle 272"/>
            <p:cNvSpPr>
              <a:spLocks noChangeArrowheads="1"/>
            </p:cNvSpPr>
            <p:nvPr/>
          </p:nvSpPr>
          <p:spPr bwMode="auto">
            <a:xfrm>
              <a:off x="5448739" y="5973098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5" name="Rectangle 273"/>
            <p:cNvSpPr>
              <a:spLocks noChangeArrowheads="1"/>
            </p:cNvSpPr>
            <p:nvPr/>
          </p:nvSpPr>
          <p:spPr bwMode="auto">
            <a:xfrm>
              <a:off x="5682536" y="5516823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6" name="Rectangle 274"/>
            <p:cNvSpPr>
              <a:spLocks noChangeArrowheads="1"/>
            </p:cNvSpPr>
            <p:nvPr/>
          </p:nvSpPr>
          <p:spPr bwMode="auto">
            <a:xfrm>
              <a:off x="5682536" y="5821006"/>
              <a:ext cx="584493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7" name="Rectangle 275"/>
            <p:cNvSpPr>
              <a:spLocks noChangeArrowheads="1"/>
            </p:cNvSpPr>
            <p:nvPr/>
          </p:nvSpPr>
          <p:spPr bwMode="auto">
            <a:xfrm>
              <a:off x="5682536" y="6125189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8" name="Rectangle 276"/>
            <p:cNvSpPr>
              <a:spLocks noChangeArrowheads="1"/>
            </p:cNvSpPr>
            <p:nvPr/>
          </p:nvSpPr>
          <p:spPr bwMode="auto">
            <a:xfrm>
              <a:off x="5682536" y="4908457"/>
              <a:ext cx="584493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79" name="Rectangle 277"/>
            <p:cNvSpPr>
              <a:spLocks noChangeArrowheads="1"/>
            </p:cNvSpPr>
            <p:nvPr/>
          </p:nvSpPr>
          <p:spPr bwMode="auto">
            <a:xfrm>
              <a:off x="6033232" y="5060549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0" name="Rectangle 278"/>
            <p:cNvSpPr>
              <a:spLocks noChangeArrowheads="1"/>
            </p:cNvSpPr>
            <p:nvPr/>
          </p:nvSpPr>
          <p:spPr bwMode="auto">
            <a:xfrm>
              <a:off x="6033232" y="536473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1" name="Rectangle 279"/>
            <p:cNvSpPr>
              <a:spLocks noChangeArrowheads="1"/>
            </p:cNvSpPr>
            <p:nvPr/>
          </p:nvSpPr>
          <p:spPr bwMode="auto">
            <a:xfrm>
              <a:off x="6033232" y="5668915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2" name="Rectangle 280"/>
            <p:cNvSpPr>
              <a:spLocks noChangeArrowheads="1"/>
            </p:cNvSpPr>
            <p:nvPr/>
          </p:nvSpPr>
          <p:spPr bwMode="auto">
            <a:xfrm>
              <a:off x="6033232" y="5973098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83" name="Rectangle 282"/>
            <p:cNvSpPr>
              <a:spLocks noChangeArrowheads="1"/>
            </p:cNvSpPr>
            <p:nvPr/>
          </p:nvSpPr>
          <p:spPr bwMode="auto">
            <a:xfrm>
              <a:off x="5565638" y="4857760"/>
              <a:ext cx="584493" cy="506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4" name="Rectangle 283"/>
            <p:cNvSpPr>
              <a:spLocks noChangeArrowheads="1"/>
            </p:cNvSpPr>
            <p:nvPr/>
          </p:nvSpPr>
          <p:spPr bwMode="auto">
            <a:xfrm>
              <a:off x="5448739" y="5516823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5" name="Rectangle 283"/>
            <p:cNvSpPr>
              <a:spLocks noChangeArrowheads="1"/>
            </p:cNvSpPr>
            <p:nvPr/>
          </p:nvSpPr>
          <p:spPr bwMode="auto">
            <a:xfrm>
              <a:off x="5448306" y="5820102"/>
              <a:ext cx="233797" cy="15209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6" name="Rectangle 283"/>
            <p:cNvSpPr>
              <a:spLocks noChangeArrowheads="1"/>
            </p:cNvSpPr>
            <p:nvPr/>
          </p:nvSpPr>
          <p:spPr bwMode="auto">
            <a:xfrm>
              <a:off x="5448306" y="4910458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7" name="Rectangle 283"/>
            <p:cNvSpPr>
              <a:spLocks noChangeArrowheads="1"/>
            </p:cNvSpPr>
            <p:nvPr/>
          </p:nvSpPr>
          <p:spPr bwMode="auto">
            <a:xfrm>
              <a:off x="5448306" y="6124904"/>
              <a:ext cx="233797" cy="152091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88" name="AutoShape 281"/>
            <p:cNvSpPr>
              <a:spLocks noChangeArrowheads="1"/>
            </p:cNvSpPr>
            <p:nvPr/>
          </p:nvSpPr>
          <p:spPr bwMode="auto">
            <a:xfrm rot="16200000">
              <a:off x="5746965" y="5685036"/>
              <a:ext cx="202789" cy="1285884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graphicFrame>
        <p:nvGraphicFramePr>
          <p:cNvPr id="274" name="2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367413"/>
              </p:ext>
            </p:extLst>
          </p:nvPr>
        </p:nvGraphicFramePr>
        <p:xfrm>
          <a:off x="35496" y="3520058"/>
          <a:ext cx="1692000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4400">
                <a:tc gridSpan="2">
                  <a:txBody>
                    <a:bodyPr/>
                    <a:lstStyle/>
                    <a:p>
                      <a:pPr algn="ctr"/>
                      <a:r>
                        <a:rPr lang="es-CL" sz="700" b="1" dirty="0" smtClean="0"/>
                        <a:t>REFERENCIAS</a:t>
                      </a:r>
                      <a:endParaRPr lang="es-CL" sz="700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L" sz="8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Centro I. Martillo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smtClean="0"/>
                        <a:t>Pta. «W» I. Martillo</a:t>
                      </a:r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</a:t>
                      </a:r>
                      <a:r>
                        <a:rPr lang="es-CL" sz="700" baseline="0" dirty="0" smtClean="0"/>
                        <a:t> Pta. Mackinlay</a:t>
                      </a:r>
                      <a:endParaRPr lang="es-CL" sz="700" dirty="0" smtClean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E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«W» Pta.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F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Canto NW de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Mackinlay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G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H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W Ba. </a:t>
                      </a:r>
                      <a:r>
                        <a:rPr lang="es-CL" sz="700" dirty="0" err="1" smtClean="0"/>
                        <a:t>Packewaia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I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Espora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J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 Espora (1)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K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NW de Pta.</a:t>
                      </a:r>
                      <a:r>
                        <a:rPr lang="es-CL" sz="700" baseline="0" dirty="0" smtClean="0"/>
                        <a:t> Espora (2)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L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Gable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M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 W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N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SW de </a:t>
                      </a:r>
                      <a:r>
                        <a:rPr lang="es-CL" sz="700" dirty="0" err="1" smtClean="0"/>
                        <a:t>Ites</a:t>
                      </a:r>
                      <a:r>
                        <a:rPr lang="es-CL" sz="700" dirty="0" smtClean="0"/>
                        <a:t>. Gemelos</a:t>
                      </a:r>
                      <a:endParaRPr lang="es-CL" sz="700" dirty="0"/>
                    </a:p>
                  </a:txBody>
                  <a:tcPr anchor="ctr"/>
                </a:tc>
              </a:tr>
              <a:tr h="194400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O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</a:t>
                      </a:r>
                      <a:r>
                        <a:rPr lang="es-CL" sz="700" baseline="0" dirty="0" smtClean="0"/>
                        <a:t> Al SE de </a:t>
                      </a:r>
                      <a:r>
                        <a:rPr lang="es-CL" sz="700" baseline="0" dirty="0" err="1" smtClean="0"/>
                        <a:t>Ite</a:t>
                      </a:r>
                      <a:r>
                        <a:rPr lang="es-CL" sz="700" baseline="0" dirty="0" smtClean="0"/>
                        <a:t>. </a:t>
                      </a:r>
                      <a:r>
                        <a:rPr lang="es-CL" sz="700" baseline="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75" name="27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853879"/>
              </p:ext>
            </p:extLst>
          </p:nvPr>
        </p:nvGraphicFramePr>
        <p:xfrm>
          <a:off x="1835696" y="3520058"/>
          <a:ext cx="16920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00"/>
                <a:gridCol w="1353600"/>
              </a:tblGrid>
              <a:tr h="19705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dirty="0" smtClean="0"/>
                        <a:t>REFERENCIAS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 sz="6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P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Magel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Q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Peña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R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Rosales Posterior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S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T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</a:t>
                      </a:r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Rosales anterior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U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N Cta. Pantalón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V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W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SW </a:t>
                      </a:r>
                      <a:r>
                        <a:rPr lang="es-CL" sz="700" dirty="0" err="1" smtClean="0"/>
                        <a:t>ite</a:t>
                      </a:r>
                      <a:r>
                        <a:rPr lang="es-CL" sz="700" dirty="0" smtClean="0"/>
                        <a:t>. Rene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X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SE 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Y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</a:t>
                      </a:r>
                      <a:r>
                        <a:rPr lang="es-CL" sz="700" dirty="0" err="1" smtClean="0"/>
                        <a:t>Trucco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Z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Pta</a:t>
                      </a:r>
                      <a:r>
                        <a:rPr lang="es-CL" sz="700" dirty="0" smtClean="0"/>
                        <a:t> al SW Pta. Truco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A´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/>
                        <a:t>Pta. Al E </a:t>
                      </a:r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B´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Río </a:t>
                      </a:r>
                      <a:r>
                        <a:rPr lang="es-CL" sz="700" dirty="0" err="1" smtClean="0"/>
                        <a:t>Ukika</a:t>
                      </a:r>
                      <a:endParaRPr lang="es-CL" sz="700" dirty="0"/>
                    </a:p>
                  </a:txBody>
                  <a:tcPr anchor="ctr"/>
                </a:tc>
              </a:tr>
              <a:tr h="197053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C´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. Pta. Gusano</a:t>
                      </a:r>
                      <a:endParaRPr lang="es-CL" sz="700" dirty="0"/>
                    </a:p>
                  </a:txBody>
                  <a:tcPr anchor="ctr"/>
                </a:tc>
              </a:tr>
              <a:tr h="303158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/>
                        <a:t>D´</a:t>
                      </a:r>
                      <a:endParaRPr lang="es-CL" sz="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700" dirty="0" err="1" smtClean="0"/>
                        <a:t>Bza</a:t>
                      </a:r>
                      <a:r>
                        <a:rPr lang="es-CL" sz="700" dirty="0" smtClean="0"/>
                        <a:t> anterior enfilación 090°-270°</a:t>
                      </a:r>
                      <a:endParaRPr lang="es-CL" sz="7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7" name="Line 295"/>
          <p:cNvSpPr>
            <a:spLocks noChangeShapeType="1"/>
          </p:cNvSpPr>
          <p:nvPr/>
        </p:nvSpPr>
        <p:spPr bwMode="auto">
          <a:xfrm rot="21394017" flipV="1">
            <a:off x="5229191" y="305096"/>
            <a:ext cx="635261" cy="14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78" name="110 CuadroTexto"/>
          <p:cNvSpPr txBox="1">
            <a:spLocks noChangeArrowheads="1"/>
          </p:cNvSpPr>
          <p:nvPr/>
        </p:nvSpPr>
        <p:spPr bwMode="auto">
          <a:xfrm>
            <a:off x="5188101" y="569031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79" name="27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001365"/>
              </p:ext>
            </p:extLst>
          </p:nvPr>
        </p:nvGraphicFramePr>
        <p:xfrm>
          <a:off x="5053648" y="141979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075°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0" name="Line 295"/>
          <p:cNvSpPr>
            <a:spLocks noChangeShapeType="1"/>
          </p:cNvSpPr>
          <p:nvPr/>
        </p:nvSpPr>
        <p:spPr bwMode="auto">
          <a:xfrm rot="21394017">
            <a:off x="3264517" y="2872442"/>
            <a:ext cx="655245" cy="1587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2" name="110 CuadroTexto"/>
          <p:cNvSpPr txBox="1">
            <a:spLocks noChangeArrowheads="1"/>
          </p:cNvSpPr>
          <p:nvPr/>
        </p:nvSpPr>
        <p:spPr bwMode="auto">
          <a:xfrm>
            <a:off x="3265520" y="3179814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3" name="28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893262"/>
              </p:ext>
            </p:extLst>
          </p:nvPr>
        </p:nvGraphicFramePr>
        <p:xfrm>
          <a:off x="3131067" y="2752762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100°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4" name="Line 295"/>
          <p:cNvSpPr>
            <a:spLocks noChangeShapeType="1"/>
          </p:cNvSpPr>
          <p:nvPr/>
        </p:nvSpPr>
        <p:spPr bwMode="auto">
          <a:xfrm rot="21394017">
            <a:off x="7686733" y="2971262"/>
            <a:ext cx="453793" cy="148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5" name="110 CuadroTexto"/>
          <p:cNvSpPr txBox="1">
            <a:spLocks noChangeArrowheads="1"/>
          </p:cNvSpPr>
          <p:nvPr/>
        </p:nvSpPr>
        <p:spPr bwMode="auto">
          <a:xfrm>
            <a:off x="7366475" y="3190719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6" name="28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6250"/>
              </p:ext>
            </p:extLst>
          </p:nvPr>
        </p:nvGraphicFramePr>
        <p:xfrm>
          <a:off x="7232022" y="2763667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087°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7" name="Line 295"/>
          <p:cNvSpPr>
            <a:spLocks noChangeShapeType="1"/>
          </p:cNvSpPr>
          <p:nvPr/>
        </p:nvSpPr>
        <p:spPr bwMode="auto">
          <a:xfrm rot="21394017" flipV="1">
            <a:off x="968253" y="955296"/>
            <a:ext cx="646426" cy="1861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es-CL"/>
          </a:p>
        </p:txBody>
      </p:sp>
      <p:sp>
        <p:nvSpPr>
          <p:cNvPr id="288" name="110 CuadroTexto"/>
          <p:cNvSpPr txBox="1">
            <a:spLocks noChangeArrowheads="1"/>
          </p:cNvSpPr>
          <p:nvPr/>
        </p:nvSpPr>
        <p:spPr bwMode="auto">
          <a:xfrm>
            <a:off x="922966" y="1240677"/>
            <a:ext cx="287258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 dirty="0" smtClean="0"/>
              <a:t>12</a:t>
            </a:r>
            <a:endParaRPr lang="es-CL" sz="800" dirty="0"/>
          </a:p>
        </p:txBody>
      </p:sp>
      <p:graphicFrame>
        <p:nvGraphicFramePr>
          <p:cNvPr id="289" name="28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970323"/>
              </p:ext>
            </p:extLst>
          </p:nvPr>
        </p:nvGraphicFramePr>
        <p:xfrm>
          <a:off x="788513" y="813625"/>
          <a:ext cx="571504" cy="42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RV: 060°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+mn-lt"/>
                          <a:cs typeface="Arial" pitchFamily="34" charset="0"/>
                        </a:rPr>
                        <a:t>RM: </a:t>
                      </a:r>
                      <a:endParaRPr lang="es-CL" sz="800" dirty="0"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96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6862</TotalTime>
  <Words>4804</Words>
  <Application>Microsoft Office PowerPoint</Application>
  <PresentationFormat>Presentación en pantalla (4:3)</PresentationFormat>
  <Paragraphs>1906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Propietario</dc:creator>
  <cp:lastModifiedBy>raofoper</cp:lastModifiedBy>
  <cp:revision>146</cp:revision>
  <cp:lastPrinted>2014-04-24T16:20:02Z</cp:lastPrinted>
  <dcterms:created xsi:type="dcterms:W3CDTF">2009-05-27T01:00:00Z</dcterms:created>
  <dcterms:modified xsi:type="dcterms:W3CDTF">2016-05-01T13:05:11Z</dcterms:modified>
</cp:coreProperties>
</file>