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78" r:id="rId3"/>
    <p:sldId id="279" r:id="rId4"/>
    <p:sldId id="280" r:id="rId5"/>
    <p:sldId id="285" r:id="rId6"/>
    <p:sldId id="286" r:id="rId7"/>
    <p:sldId id="281" r:id="rId8"/>
  </p:sldIdLst>
  <p:sldSz cx="9144000" cy="6858000" type="screen4x3"/>
  <p:notesSz cx="6858000" cy="11807825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3688" autoAdjust="0"/>
  </p:normalViewPr>
  <p:slideViewPr>
    <p:cSldViewPr>
      <p:cViewPr>
        <p:scale>
          <a:sx n="140" d="100"/>
          <a:sy n="140" d="100"/>
        </p:scale>
        <p:origin x="630" y="-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1800" cy="5903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5903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BADA04-5DD9-4990-89EA-F87520D9291E}" type="datetimeFigureOut">
              <a:rPr lang="es-CL" smtClean="0"/>
              <a:pPr/>
              <a:t>01-05-2016</a:t>
            </a:fld>
            <a:endParaRPr lang="es-CL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477838" y="885825"/>
            <a:ext cx="5902325" cy="44275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5608718"/>
            <a:ext cx="5486400" cy="53135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1" y="11215384"/>
            <a:ext cx="2971800" cy="5903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4" y="11215384"/>
            <a:ext cx="2971800" cy="5903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DF018B-1B89-4D96-814F-F83FA103DA14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42131417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CFC57-D741-4C1A-B471-6D355BDBF628}" type="datetimeFigureOut">
              <a:rPr lang="es-CL" smtClean="0"/>
              <a:pPr/>
              <a:t>01-05-2016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3B6B1-B10E-4634-A0B6-F35F17744845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CFC57-D741-4C1A-B471-6D355BDBF628}" type="datetimeFigureOut">
              <a:rPr lang="es-CL" smtClean="0"/>
              <a:pPr/>
              <a:t>01-05-2016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3B6B1-B10E-4634-A0B6-F35F17744845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CFC57-D741-4C1A-B471-6D355BDBF628}" type="datetimeFigureOut">
              <a:rPr lang="es-CL" smtClean="0"/>
              <a:pPr/>
              <a:t>01-05-2016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3B6B1-B10E-4634-A0B6-F35F17744845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CFC57-D741-4C1A-B471-6D355BDBF628}" type="datetimeFigureOut">
              <a:rPr lang="es-CL" smtClean="0"/>
              <a:pPr/>
              <a:t>01-05-2016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3B6B1-B10E-4634-A0B6-F35F17744845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CFC57-D741-4C1A-B471-6D355BDBF628}" type="datetimeFigureOut">
              <a:rPr lang="es-CL" smtClean="0"/>
              <a:pPr/>
              <a:t>01-05-2016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3B6B1-B10E-4634-A0B6-F35F17744845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CFC57-D741-4C1A-B471-6D355BDBF628}" type="datetimeFigureOut">
              <a:rPr lang="es-CL" smtClean="0"/>
              <a:pPr/>
              <a:t>01-05-2016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3B6B1-B10E-4634-A0B6-F35F17744845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CFC57-D741-4C1A-B471-6D355BDBF628}" type="datetimeFigureOut">
              <a:rPr lang="es-CL" smtClean="0"/>
              <a:pPr/>
              <a:t>01-05-2016</a:t>
            </a:fld>
            <a:endParaRPr lang="es-CL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3B6B1-B10E-4634-A0B6-F35F17744845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CFC57-D741-4C1A-B471-6D355BDBF628}" type="datetimeFigureOut">
              <a:rPr lang="es-CL" smtClean="0"/>
              <a:pPr/>
              <a:t>01-05-2016</a:t>
            </a:fld>
            <a:endParaRPr lang="es-C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3B6B1-B10E-4634-A0B6-F35F17744845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CFC57-D741-4C1A-B471-6D355BDBF628}" type="datetimeFigureOut">
              <a:rPr lang="es-CL" smtClean="0"/>
              <a:pPr/>
              <a:t>01-05-2016</a:t>
            </a:fld>
            <a:endParaRPr lang="es-C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3B6B1-B10E-4634-A0B6-F35F17744845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CFC57-D741-4C1A-B471-6D355BDBF628}" type="datetimeFigureOut">
              <a:rPr lang="es-CL" smtClean="0"/>
              <a:pPr/>
              <a:t>01-05-2016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3B6B1-B10E-4634-A0B6-F35F17744845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CFC57-D741-4C1A-B471-6D355BDBF628}" type="datetimeFigureOut">
              <a:rPr lang="es-CL" smtClean="0"/>
              <a:pPr/>
              <a:t>01-05-2016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3B6B1-B10E-4634-A0B6-F35F17744845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1CFC57-D741-4C1A-B471-6D355BDBF628}" type="datetimeFigureOut">
              <a:rPr lang="es-CL" smtClean="0"/>
              <a:pPr/>
              <a:t>01-05-2016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23B6B1-B10E-4634-A0B6-F35F17744845}" type="slidenum">
              <a:rPr lang="es-CL" smtClean="0"/>
              <a:pPr/>
              <a:t>‹Nº›</a:t>
            </a:fld>
            <a:endParaRPr lang="es-C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" name="797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25" y="20364"/>
            <a:ext cx="9117270" cy="341396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5 CuadroTexto"/>
          <p:cNvSpPr txBox="1"/>
          <p:nvPr/>
        </p:nvSpPr>
        <p:spPr>
          <a:xfrm>
            <a:off x="6447580" y="5733256"/>
            <a:ext cx="2444900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Paso Mackinlay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</a:t>
            </a: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° 13100 (E-W)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Oficial Pilotaje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4" name="173 Conector recto de flecha"/>
          <p:cNvCxnSpPr/>
          <p:nvPr/>
        </p:nvCxnSpPr>
        <p:spPr>
          <a:xfrm flipH="1" flipV="1">
            <a:off x="4941565" y="1228404"/>
            <a:ext cx="1325164" cy="495280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9" name="178 Elipse"/>
          <p:cNvSpPr/>
          <p:nvPr/>
        </p:nvSpPr>
        <p:spPr>
          <a:xfrm>
            <a:off x="5050149" y="2033927"/>
            <a:ext cx="71438" cy="71438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01" name="300 Elipse"/>
          <p:cNvSpPr/>
          <p:nvPr/>
        </p:nvSpPr>
        <p:spPr>
          <a:xfrm>
            <a:off x="6134234" y="1701545"/>
            <a:ext cx="71438" cy="72000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grpSp>
        <p:nvGrpSpPr>
          <p:cNvPr id="314" name="313 Grupo"/>
          <p:cNvGrpSpPr/>
          <p:nvPr/>
        </p:nvGrpSpPr>
        <p:grpSpPr>
          <a:xfrm>
            <a:off x="6735849" y="1597140"/>
            <a:ext cx="296876" cy="184666"/>
            <a:chOff x="5486068" y="3055981"/>
            <a:chExt cx="408033" cy="274836"/>
          </a:xfrm>
        </p:grpSpPr>
        <p:sp>
          <p:nvSpPr>
            <p:cNvPr id="315" name="314 CuadroTexto"/>
            <p:cNvSpPr txBox="1"/>
            <p:nvPr/>
          </p:nvSpPr>
          <p:spPr>
            <a:xfrm>
              <a:off x="5486068" y="3055981"/>
              <a:ext cx="408033" cy="2748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CL" sz="600" b="1" dirty="0" smtClean="0">
                  <a:solidFill>
                    <a:srgbClr val="FF0000"/>
                  </a:solidFill>
                </a:rPr>
                <a:t>  33</a:t>
              </a:r>
              <a:endParaRPr lang="es-CL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316" name="315 Elipse"/>
            <p:cNvSpPr/>
            <p:nvPr/>
          </p:nvSpPr>
          <p:spPr>
            <a:xfrm>
              <a:off x="5610153" y="3079647"/>
              <a:ext cx="214314" cy="214314"/>
            </a:xfrm>
            <a:prstGeom prst="ellipse">
              <a:avLst/>
            </a:prstGeom>
            <a:noFill/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cxnSp>
        <p:nvCxnSpPr>
          <p:cNvPr id="318" name="317 Conector recto"/>
          <p:cNvCxnSpPr/>
          <p:nvPr/>
        </p:nvCxnSpPr>
        <p:spPr>
          <a:xfrm flipV="1">
            <a:off x="8622240" y="1273273"/>
            <a:ext cx="392030" cy="643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6" name="Group 88"/>
          <p:cNvGrpSpPr>
            <a:grpSpLocks/>
          </p:cNvGrpSpPr>
          <p:nvPr/>
        </p:nvGrpSpPr>
        <p:grpSpPr bwMode="auto">
          <a:xfrm>
            <a:off x="5690905" y="1977082"/>
            <a:ext cx="108000" cy="252000"/>
            <a:chOff x="2024" y="2160"/>
            <a:chExt cx="528" cy="1488"/>
          </a:xfrm>
        </p:grpSpPr>
        <p:sp>
          <p:nvSpPr>
            <p:cNvPr id="347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51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52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54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59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60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62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63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64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12" name="11 Y"/>
          <p:cNvSpPr/>
          <p:nvPr/>
        </p:nvSpPr>
        <p:spPr>
          <a:xfrm>
            <a:off x="7229194" y="1640261"/>
            <a:ext cx="108000" cy="108000"/>
          </a:xfrm>
          <a:prstGeom prst="flowChartSummingJunction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23" name="269 CuadroTexto"/>
          <p:cNvSpPr txBox="1">
            <a:spLocks noChangeArrowheads="1"/>
          </p:cNvSpPr>
          <p:nvPr/>
        </p:nvSpPr>
        <p:spPr bwMode="auto">
          <a:xfrm>
            <a:off x="7117448" y="1797007"/>
            <a:ext cx="439544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smtClean="0"/>
              <a:t>357° (D)</a:t>
            </a:r>
            <a:endParaRPr lang="es-CL" sz="600" b="1" dirty="0"/>
          </a:p>
        </p:txBody>
      </p:sp>
      <p:cxnSp>
        <p:nvCxnSpPr>
          <p:cNvPr id="424" name="423 Conector recto de flecha"/>
          <p:cNvCxnSpPr>
            <a:stCxn id="227" idx="4"/>
          </p:cNvCxnSpPr>
          <p:nvPr/>
        </p:nvCxnSpPr>
        <p:spPr>
          <a:xfrm>
            <a:off x="7148603" y="1136359"/>
            <a:ext cx="45818" cy="170792"/>
          </a:xfrm>
          <a:prstGeom prst="straightConnector1">
            <a:avLst/>
          </a:prstGeom>
          <a:ln>
            <a:solidFill>
              <a:schemeClr val="tx1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8" name="427 Conector recto de flecha"/>
          <p:cNvCxnSpPr/>
          <p:nvPr/>
        </p:nvCxnSpPr>
        <p:spPr>
          <a:xfrm flipH="1">
            <a:off x="6242434" y="1625444"/>
            <a:ext cx="48591" cy="288998"/>
          </a:xfrm>
          <a:prstGeom prst="straightConnector1">
            <a:avLst/>
          </a:prstGeom>
          <a:ln>
            <a:solidFill>
              <a:schemeClr val="tx1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9" name="269 CuadroTexto"/>
          <p:cNvSpPr txBox="1">
            <a:spLocks noChangeArrowheads="1"/>
          </p:cNvSpPr>
          <p:nvPr/>
        </p:nvSpPr>
        <p:spPr bwMode="auto">
          <a:xfrm>
            <a:off x="6144500" y="1483626"/>
            <a:ext cx="434734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smtClean="0"/>
              <a:t>209° (R)</a:t>
            </a:r>
            <a:endParaRPr lang="es-CL" sz="600" b="1" dirty="0"/>
          </a:p>
        </p:txBody>
      </p:sp>
      <p:sp>
        <p:nvSpPr>
          <p:cNvPr id="433" name="Line 295"/>
          <p:cNvSpPr>
            <a:spLocks noChangeShapeType="1"/>
          </p:cNvSpPr>
          <p:nvPr/>
        </p:nvSpPr>
        <p:spPr bwMode="auto">
          <a:xfrm rot="10594017" flipV="1">
            <a:off x="4676537" y="324146"/>
            <a:ext cx="635261" cy="14233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439" name="438 Arco"/>
          <p:cNvSpPr/>
          <p:nvPr/>
        </p:nvSpPr>
        <p:spPr>
          <a:xfrm rot="12363250">
            <a:off x="4836752" y="744265"/>
            <a:ext cx="1285875" cy="1699753"/>
          </a:xfrm>
          <a:prstGeom prst="arc">
            <a:avLst>
              <a:gd name="adj1" fmla="val 19134503"/>
              <a:gd name="adj2" fmla="val 1766163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206" name="110 CuadroTexto"/>
          <p:cNvSpPr txBox="1">
            <a:spLocks noChangeArrowheads="1"/>
          </p:cNvSpPr>
          <p:nvPr/>
        </p:nvSpPr>
        <p:spPr bwMode="auto">
          <a:xfrm>
            <a:off x="5188101" y="569031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434" name="43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24659872"/>
              </p:ext>
            </p:extLst>
          </p:nvPr>
        </p:nvGraphicFramePr>
        <p:xfrm>
          <a:off x="5053648" y="141979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255°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217" name="216 Conector recto de flecha"/>
          <p:cNvCxnSpPr/>
          <p:nvPr/>
        </p:nvCxnSpPr>
        <p:spPr>
          <a:xfrm flipH="1" flipV="1">
            <a:off x="7265995" y="1527332"/>
            <a:ext cx="18943" cy="327637"/>
          </a:xfrm>
          <a:prstGeom prst="straightConnector1">
            <a:avLst/>
          </a:prstGeom>
          <a:ln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3" name="222 Elipse"/>
          <p:cNvSpPr/>
          <p:nvPr/>
        </p:nvSpPr>
        <p:spPr>
          <a:xfrm>
            <a:off x="8462312" y="816886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A</a:t>
            </a:r>
          </a:p>
        </p:txBody>
      </p:sp>
      <p:sp>
        <p:nvSpPr>
          <p:cNvPr id="225" name="224 Elipse"/>
          <p:cNvSpPr/>
          <p:nvPr/>
        </p:nvSpPr>
        <p:spPr>
          <a:xfrm>
            <a:off x="8037909" y="876202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B</a:t>
            </a:r>
          </a:p>
        </p:txBody>
      </p:sp>
      <p:sp>
        <p:nvSpPr>
          <p:cNvPr id="226" name="225 Elipse"/>
          <p:cNvSpPr/>
          <p:nvPr/>
        </p:nvSpPr>
        <p:spPr>
          <a:xfrm>
            <a:off x="7605861" y="629518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C</a:t>
            </a:r>
          </a:p>
        </p:txBody>
      </p:sp>
      <p:sp>
        <p:nvSpPr>
          <p:cNvPr id="227" name="226 Elipse"/>
          <p:cNvSpPr/>
          <p:nvPr/>
        </p:nvSpPr>
        <p:spPr>
          <a:xfrm>
            <a:off x="7041446" y="922045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D</a:t>
            </a:r>
          </a:p>
        </p:txBody>
      </p:sp>
      <p:sp>
        <p:nvSpPr>
          <p:cNvPr id="228" name="227 Elipse"/>
          <p:cNvSpPr/>
          <p:nvPr/>
        </p:nvSpPr>
        <p:spPr>
          <a:xfrm>
            <a:off x="6609062" y="860011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E</a:t>
            </a:r>
            <a:endParaRPr lang="es-CL" sz="800" dirty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29" name="228 Elipse"/>
          <p:cNvSpPr/>
          <p:nvPr/>
        </p:nvSpPr>
        <p:spPr>
          <a:xfrm>
            <a:off x="6345150" y="847812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F</a:t>
            </a:r>
          </a:p>
        </p:txBody>
      </p:sp>
      <p:sp>
        <p:nvSpPr>
          <p:cNvPr id="230" name="229 Elipse"/>
          <p:cNvSpPr/>
          <p:nvPr/>
        </p:nvSpPr>
        <p:spPr>
          <a:xfrm>
            <a:off x="5274309" y="849401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G</a:t>
            </a:r>
          </a:p>
        </p:txBody>
      </p:sp>
      <p:sp>
        <p:nvSpPr>
          <p:cNvPr id="231" name="230 Elipse"/>
          <p:cNvSpPr/>
          <p:nvPr/>
        </p:nvSpPr>
        <p:spPr>
          <a:xfrm>
            <a:off x="2990018" y="684385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L</a:t>
            </a:r>
          </a:p>
        </p:txBody>
      </p:sp>
      <p:sp>
        <p:nvSpPr>
          <p:cNvPr id="232" name="231 Elipse"/>
          <p:cNvSpPr/>
          <p:nvPr/>
        </p:nvSpPr>
        <p:spPr>
          <a:xfrm>
            <a:off x="8906301" y="1990153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M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34" name="233 Elipse"/>
          <p:cNvSpPr/>
          <p:nvPr/>
        </p:nvSpPr>
        <p:spPr>
          <a:xfrm>
            <a:off x="7741217" y="2499223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O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36" name="235 Elipse"/>
          <p:cNvSpPr/>
          <p:nvPr/>
        </p:nvSpPr>
        <p:spPr>
          <a:xfrm>
            <a:off x="6076710" y="2351513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R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37" name="236 Elipse"/>
          <p:cNvSpPr/>
          <p:nvPr/>
        </p:nvSpPr>
        <p:spPr>
          <a:xfrm>
            <a:off x="8228279" y="2896425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N</a:t>
            </a:r>
          </a:p>
        </p:txBody>
      </p:sp>
      <p:sp>
        <p:nvSpPr>
          <p:cNvPr id="244" name="243 Elipse"/>
          <p:cNvSpPr/>
          <p:nvPr/>
        </p:nvSpPr>
        <p:spPr>
          <a:xfrm>
            <a:off x="5773333" y="2436938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S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47" name="246 Elipse"/>
          <p:cNvSpPr/>
          <p:nvPr/>
        </p:nvSpPr>
        <p:spPr>
          <a:xfrm>
            <a:off x="5358174" y="2756472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U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249" name="248 Conector recto de flecha"/>
          <p:cNvCxnSpPr>
            <a:stCxn id="244" idx="0"/>
          </p:cNvCxnSpPr>
          <p:nvPr/>
        </p:nvCxnSpPr>
        <p:spPr>
          <a:xfrm flipV="1">
            <a:off x="5880490" y="2186047"/>
            <a:ext cx="44597" cy="250891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0" name="249 Conector recto de flecha"/>
          <p:cNvCxnSpPr/>
          <p:nvPr/>
        </p:nvCxnSpPr>
        <p:spPr>
          <a:xfrm flipV="1">
            <a:off x="5572488" y="2283219"/>
            <a:ext cx="107157" cy="235847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2" name="251 Conector recto de flecha"/>
          <p:cNvCxnSpPr>
            <a:stCxn id="247" idx="1"/>
          </p:cNvCxnSpPr>
          <p:nvPr/>
        </p:nvCxnSpPr>
        <p:spPr>
          <a:xfrm flipH="1" flipV="1">
            <a:off x="5381467" y="2425938"/>
            <a:ext cx="8093" cy="36192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3" name="252 Elipse"/>
          <p:cNvSpPr/>
          <p:nvPr/>
        </p:nvSpPr>
        <p:spPr>
          <a:xfrm>
            <a:off x="6745267" y="2482441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Q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264" name="263 Conector recto de flecha"/>
          <p:cNvCxnSpPr>
            <a:stCxn id="253" idx="0"/>
          </p:cNvCxnSpPr>
          <p:nvPr/>
        </p:nvCxnSpPr>
        <p:spPr>
          <a:xfrm flipV="1">
            <a:off x="6852424" y="2193243"/>
            <a:ext cx="34105" cy="289198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6" name="265 Conector recto de flecha"/>
          <p:cNvCxnSpPr>
            <a:stCxn id="237" idx="0"/>
          </p:cNvCxnSpPr>
          <p:nvPr/>
        </p:nvCxnSpPr>
        <p:spPr>
          <a:xfrm flipV="1">
            <a:off x="8335436" y="2543808"/>
            <a:ext cx="0" cy="352617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9" name="268 Elipse"/>
          <p:cNvSpPr/>
          <p:nvPr/>
        </p:nvSpPr>
        <p:spPr>
          <a:xfrm>
            <a:off x="4663696" y="1224872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H</a:t>
            </a:r>
          </a:p>
        </p:txBody>
      </p:sp>
      <p:sp>
        <p:nvSpPr>
          <p:cNvPr id="271" name="270 Elipse"/>
          <p:cNvSpPr/>
          <p:nvPr/>
        </p:nvSpPr>
        <p:spPr>
          <a:xfrm>
            <a:off x="4356651" y="1249091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I</a:t>
            </a:r>
          </a:p>
        </p:txBody>
      </p:sp>
      <p:sp>
        <p:nvSpPr>
          <p:cNvPr id="272" name="271 Elipse"/>
          <p:cNvSpPr/>
          <p:nvPr/>
        </p:nvSpPr>
        <p:spPr>
          <a:xfrm>
            <a:off x="4005461" y="1117715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J</a:t>
            </a:r>
          </a:p>
        </p:txBody>
      </p:sp>
      <p:sp>
        <p:nvSpPr>
          <p:cNvPr id="273" name="272 Elipse"/>
          <p:cNvSpPr/>
          <p:nvPr/>
        </p:nvSpPr>
        <p:spPr>
          <a:xfrm>
            <a:off x="3645421" y="1081178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K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76" name="275 Elipse"/>
          <p:cNvSpPr/>
          <p:nvPr/>
        </p:nvSpPr>
        <p:spPr>
          <a:xfrm>
            <a:off x="4449382" y="295528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V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grpSp>
        <p:nvGrpSpPr>
          <p:cNvPr id="291" name="290 Grupo"/>
          <p:cNvGrpSpPr/>
          <p:nvPr/>
        </p:nvGrpSpPr>
        <p:grpSpPr>
          <a:xfrm>
            <a:off x="5026619" y="1204996"/>
            <a:ext cx="559381" cy="369332"/>
            <a:chOff x="5734993" y="3325854"/>
            <a:chExt cx="559381" cy="369332"/>
          </a:xfrm>
        </p:grpSpPr>
        <p:sp>
          <p:nvSpPr>
            <p:cNvPr id="292" name="291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293" name="255 CuadroTexto"/>
            <p:cNvSpPr txBox="1">
              <a:spLocks noChangeArrowheads="1"/>
            </p:cNvSpPr>
            <p:nvPr/>
          </p:nvSpPr>
          <p:spPr bwMode="auto">
            <a:xfrm>
              <a:off x="5734993" y="3325854"/>
              <a:ext cx="55938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b="1" dirty="0" err="1" smtClean="0">
                  <a:solidFill>
                    <a:srgbClr val="0070C0"/>
                  </a:solidFill>
                </a:rPr>
                <a:t>Dc</a:t>
              </a:r>
              <a:endParaRPr lang="es-CL" sz="600" b="1" dirty="0" smtClean="0">
                <a:solidFill>
                  <a:srgbClr val="0070C0"/>
                </a:solidFill>
              </a:endParaRPr>
            </a:p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1,52 </a:t>
              </a:r>
              <a:r>
                <a:rPr lang="es-CL" sz="600" dirty="0" smtClean="0">
                  <a:solidFill>
                    <a:srgbClr val="0070C0"/>
                  </a:solidFill>
                </a:rPr>
                <a:t>M</a:t>
              </a:r>
            </a:p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 (H)</a:t>
              </a:r>
              <a:endParaRPr lang="es-CL" sz="600" dirty="0">
                <a:solidFill>
                  <a:srgbClr val="0070C0"/>
                </a:solidFill>
              </a:endParaRPr>
            </a:p>
          </p:txBody>
        </p:sp>
      </p:grpSp>
      <p:cxnSp>
        <p:nvCxnSpPr>
          <p:cNvPr id="302" name="301 Conector recto"/>
          <p:cNvCxnSpPr/>
          <p:nvPr/>
        </p:nvCxnSpPr>
        <p:spPr>
          <a:xfrm flipH="1">
            <a:off x="5774462" y="1647030"/>
            <a:ext cx="789379" cy="256415"/>
          </a:xfrm>
          <a:prstGeom prst="line">
            <a:avLst/>
          </a:prstGeom>
          <a:ln w="127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3" name="302 Conector recto"/>
          <p:cNvCxnSpPr/>
          <p:nvPr/>
        </p:nvCxnSpPr>
        <p:spPr>
          <a:xfrm flipH="1" flipV="1">
            <a:off x="6361867" y="1710803"/>
            <a:ext cx="49670" cy="175160"/>
          </a:xfrm>
          <a:prstGeom prst="line">
            <a:avLst/>
          </a:prstGeom>
          <a:ln w="12700">
            <a:solidFill>
              <a:srgbClr val="0070C0"/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5" name="304 Grupo"/>
          <p:cNvGrpSpPr/>
          <p:nvPr/>
        </p:nvGrpSpPr>
        <p:grpSpPr>
          <a:xfrm>
            <a:off x="6204778" y="1822402"/>
            <a:ext cx="504000" cy="369332"/>
            <a:chOff x="5745565" y="3292191"/>
            <a:chExt cx="559381" cy="435066"/>
          </a:xfrm>
        </p:grpSpPr>
        <p:sp>
          <p:nvSpPr>
            <p:cNvPr id="320" name="319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321" name="255 CuadroTexto"/>
            <p:cNvSpPr txBox="1">
              <a:spLocks noChangeArrowheads="1"/>
            </p:cNvSpPr>
            <p:nvPr/>
          </p:nvSpPr>
          <p:spPr bwMode="auto">
            <a:xfrm>
              <a:off x="5745565" y="3292191"/>
              <a:ext cx="559381" cy="4350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err="1" smtClean="0">
                  <a:solidFill>
                    <a:srgbClr val="0070C0"/>
                  </a:solidFill>
                </a:rPr>
                <a:t>Pc</a:t>
              </a:r>
              <a:endParaRPr lang="es-CL" sz="600" dirty="0" smtClean="0">
                <a:solidFill>
                  <a:srgbClr val="0070C0"/>
                </a:solidFill>
              </a:endParaRPr>
            </a:p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2,1 </a:t>
              </a:r>
              <a:r>
                <a:rPr lang="es-CL" sz="600" dirty="0" smtClean="0">
                  <a:solidFill>
                    <a:srgbClr val="0070C0"/>
                  </a:solidFill>
                </a:rPr>
                <a:t>c </a:t>
              </a:r>
            </a:p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(</a:t>
              </a:r>
              <a:r>
                <a:rPr lang="es-CL" sz="600" dirty="0">
                  <a:solidFill>
                    <a:srgbClr val="0070C0"/>
                  </a:solidFill>
                </a:rPr>
                <a:t>S</a:t>
              </a:r>
              <a:r>
                <a:rPr lang="es-CL" sz="600" dirty="0" smtClean="0">
                  <a:solidFill>
                    <a:srgbClr val="0070C0"/>
                  </a:solidFill>
                </a:rPr>
                <a:t>)</a:t>
              </a:r>
              <a:endParaRPr lang="es-CL" sz="600" dirty="0">
                <a:solidFill>
                  <a:srgbClr val="0070C0"/>
                </a:solidFill>
              </a:endParaRPr>
            </a:p>
          </p:txBody>
        </p:sp>
      </p:grpSp>
      <p:cxnSp>
        <p:nvCxnSpPr>
          <p:cNvPr id="333" name="332 Conector recto"/>
          <p:cNvCxnSpPr/>
          <p:nvPr/>
        </p:nvCxnSpPr>
        <p:spPr>
          <a:xfrm flipV="1">
            <a:off x="8963595" y="1272025"/>
            <a:ext cx="0" cy="365614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1" name="59 Grupo"/>
          <p:cNvGrpSpPr/>
          <p:nvPr/>
        </p:nvGrpSpPr>
        <p:grpSpPr>
          <a:xfrm>
            <a:off x="2051720" y="1615278"/>
            <a:ext cx="7031351" cy="451964"/>
            <a:chOff x="1185060" y="3093409"/>
            <a:chExt cx="7031351" cy="451964"/>
          </a:xfrm>
        </p:grpSpPr>
        <p:cxnSp>
          <p:nvCxnSpPr>
            <p:cNvPr id="203" name="202 Conector recto"/>
            <p:cNvCxnSpPr/>
            <p:nvPr/>
          </p:nvCxnSpPr>
          <p:spPr>
            <a:xfrm flipH="1">
              <a:off x="5298063" y="3097795"/>
              <a:ext cx="2918348" cy="12149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203 Conector recto"/>
            <p:cNvCxnSpPr/>
            <p:nvPr/>
          </p:nvCxnSpPr>
          <p:spPr>
            <a:xfrm flipH="1">
              <a:off x="4218922" y="3219293"/>
              <a:ext cx="1079141" cy="32607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204 Conector recto"/>
            <p:cNvCxnSpPr/>
            <p:nvPr/>
          </p:nvCxnSpPr>
          <p:spPr>
            <a:xfrm flipH="1" flipV="1">
              <a:off x="1185060" y="3093409"/>
              <a:ext cx="3033862" cy="45196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8" name="357 Grupo"/>
          <p:cNvGrpSpPr/>
          <p:nvPr/>
        </p:nvGrpSpPr>
        <p:grpSpPr>
          <a:xfrm rot="508460">
            <a:off x="4604705" y="1571549"/>
            <a:ext cx="526106" cy="245360"/>
            <a:chOff x="-120848" y="3002116"/>
            <a:chExt cx="526106" cy="245360"/>
          </a:xfrm>
        </p:grpSpPr>
        <p:cxnSp>
          <p:nvCxnSpPr>
            <p:cNvPr id="361" name="360 Conector recto de flecha"/>
            <p:cNvCxnSpPr/>
            <p:nvPr/>
          </p:nvCxnSpPr>
          <p:spPr>
            <a:xfrm rot="3228474" flipH="1">
              <a:off x="68557" y="3027592"/>
              <a:ext cx="138156" cy="301612"/>
            </a:xfrm>
            <a:prstGeom prst="straightConnector1">
              <a:avLst/>
            </a:prstGeom>
            <a:ln>
              <a:solidFill>
                <a:schemeClr val="tx1"/>
              </a:solidFill>
              <a:prstDash val="solid"/>
              <a:headEnd type="diamond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6" name="269 CuadroTexto"/>
            <p:cNvSpPr txBox="1">
              <a:spLocks noChangeArrowheads="1"/>
            </p:cNvSpPr>
            <p:nvPr/>
          </p:nvSpPr>
          <p:spPr bwMode="auto">
            <a:xfrm rot="20868125">
              <a:off x="-120848" y="3002116"/>
              <a:ext cx="526106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CL" sz="600" b="1" dirty="0" smtClean="0"/>
                <a:t>DG 267° (I)</a:t>
              </a:r>
              <a:endParaRPr lang="es-CL" sz="600" b="1" dirty="0"/>
            </a:p>
          </p:txBody>
        </p:sp>
      </p:grpSp>
      <p:grpSp>
        <p:nvGrpSpPr>
          <p:cNvPr id="416" name="Group 88"/>
          <p:cNvGrpSpPr>
            <a:grpSpLocks/>
          </p:cNvGrpSpPr>
          <p:nvPr/>
        </p:nvGrpSpPr>
        <p:grpSpPr bwMode="auto">
          <a:xfrm>
            <a:off x="6106864" y="2067094"/>
            <a:ext cx="108000" cy="252000"/>
            <a:chOff x="2024" y="2160"/>
            <a:chExt cx="528" cy="1488"/>
          </a:xfrm>
        </p:grpSpPr>
        <p:sp>
          <p:nvSpPr>
            <p:cNvPr id="417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8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1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7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0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1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2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441" name="Group 88"/>
          <p:cNvGrpSpPr>
            <a:grpSpLocks/>
          </p:cNvGrpSpPr>
          <p:nvPr/>
        </p:nvGrpSpPr>
        <p:grpSpPr bwMode="auto">
          <a:xfrm>
            <a:off x="3069357" y="1973758"/>
            <a:ext cx="108000" cy="252000"/>
            <a:chOff x="2024" y="2160"/>
            <a:chExt cx="528" cy="1488"/>
          </a:xfrm>
        </p:grpSpPr>
        <p:sp>
          <p:nvSpPr>
            <p:cNvPr id="44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8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461" name="460 Conector recto de flecha"/>
          <p:cNvCxnSpPr/>
          <p:nvPr/>
        </p:nvCxnSpPr>
        <p:spPr>
          <a:xfrm flipH="1" flipV="1">
            <a:off x="7295255" y="2371346"/>
            <a:ext cx="37887" cy="180462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" name="234 Elipse"/>
          <p:cNvSpPr/>
          <p:nvPr/>
        </p:nvSpPr>
        <p:spPr>
          <a:xfrm>
            <a:off x="7218842" y="2526519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P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462" name="461 Conector recto de flecha"/>
          <p:cNvCxnSpPr>
            <a:stCxn id="276" idx="0"/>
          </p:cNvCxnSpPr>
          <p:nvPr/>
        </p:nvCxnSpPr>
        <p:spPr>
          <a:xfrm flipV="1">
            <a:off x="4556539" y="2606898"/>
            <a:ext cx="32172" cy="348389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3" name="462 Elipse"/>
          <p:cNvSpPr/>
          <p:nvPr/>
        </p:nvSpPr>
        <p:spPr>
          <a:xfrm>
            <a:off x="4206412" y="2834541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W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464" name="463 Conector recto de flecha"/>
          <p:cNvCxnSpPr>
            <a:stCxn id="463" idx="0"/>
          </p:cNvCxnSpPr>
          <p:nvPr/>
        </p:nvCxnSpPr>
        <p:spPr>
          <a:xfrm flipV="1">
            <a:off x="4313569" y="2706866"/>
            <a:ext cx="0" cy="127675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5" name="464 Conector recto de flecha"/>
          <p:cNvCxnSpPr>
            <a:stCxn id="471" idx="0"/>
          </p:cNvCxnSpPr>
          <p:nvPr/>
        </p:nvCxnSpPr>
        <p:spPr>
          <a:xfrm flipV="1">
            <a:off x="837109" y="2633676"/>
            <a:ext cx="5810" cy="189676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6" name="465 Elipse"/>
          <p:cNvSpPr/>
          <p:nvPr/>
        </p:nvSpPr>
        <p:spPr>
          <a:xfrm>
            <a:off x="3756913" y="2714898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X</a:t>
            </a:r>
          </a:p>
        </p:txBody>
      </p:sp>
      <p:sp>
        <p:nvSpPr>
          <p:cNvPr id="467" name="466 Elipse"/>
          <p:cNvSpPr/>
          <p:nvPr/>
        </p:nvSpPr>
        <p:spPr>
          <a:xfrm>
            <a:off x="3034451" y="2304452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Y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468" name="467 Elipse"/>
          <p:cNvSpPr/>
          <p:nvPr/>
        </p:nvSpPr>
        <p:spPr>
          <a:xfrm>
            <a:off x="2495003" y="2411909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Z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470" name="469 Elipse"/>
          <p:cNvSpPr/>
          <p:nvPr/>
        </p:nvSpPr>
        <p:spPr>
          <a:xfrm>
            <a:off x="1467165" y="2619035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A´</a:t>
            </a:r>
          </a:p>
        </p:txBody>
      </p:sp>
      <p:sp>
        <p:nvSpPr>
          <p:cNvPr id="471" name="470 Elipse"/>
          <p:cNvSpPr/>
          <p:nvPr/>
        </p:nvSpPr>
        <p:spPr>
          <a:xfrm>
            <a:off x="729109" y="2823352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B</a:t>
            </a:r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´</a:t>
            </a:r>
          </a:p>
        </p:txBody>
      </p:sp>
      <p:sp>
        <p:nvSpPr>
          <p:cNvPr id="472" name="471 Elipse"/>
          <p:cNvSpPr/>
          <p:nvPr/>
        </p:nvSpPr>
        <p:spPr>
          <a:xfrm>
            <a:off x="109714" y="1869128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C´</a:t>
            </a:r>
          </a:p>
        </p:txBody>
      </p:sp>
      <p:sp>
        <p:nvSpPr>
          <p:cNvPr id="473" name="472 Elipse"/>
          <p:cNvSpPr/>
          <p:nvPr/>
        </p:nvSpPr>
        <p:spPr>
          <a:xfrm>
            <a:off x="3314299" y="134087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D´</a:t>
            </a:r>
          </a:p>
        </p:txBody>
      </p:sp>
      <p:cxnSp>
        <p:nvCxnSpPr>
          <p:cNvPr id="474" name="473 Conector recto"/>
          <p:cNvCxnSpPr/>
          <p:nvPr/>
        </p:nvCxnSpPr>
        <p:spPr>
          <a:xfrm flipH="1" flipV="1">
            <a:off x="1066596" y="234671"/>
            <a:ext cx="985124" cy="136638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0" name="Line 295"/>
          <p:cNvSpPr>
            <a:spLocks noChangeShapeType="1"/>
          </p:cNvSpPr>
          <p:nvPr/>
        </p:nvSpPr>
        <p:spPr bwMode="auto">
          <a:xfrm rot="10594017">
            <a:off x="2781953" y="2872442"/>
            <a:ext cx="655245" cy="1587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481" name="110 CuadroTexto"/>
          <p:cNvSpPr txBox="1">
            <a:spLocks noChangeArrowheads="1"/>
          </p:cNvSpPr>
          <p:nvPr/>
        </p:nvSpPr>
        <p:spPr bwMode="auto">
          <a:xfrm>
            <a:off x="3265520" y="3179814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482" name="48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53026682"/>
              </p:ext>
            </p:extLst>
          </p:nvPr>
        </p:nvGraphicFramePr>
        <p:xfrm>
          <a:off x="3131067" y="2752762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280°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83" name="Line 295"/>
          <p:cNvSpPr>
            <a:spLocks noChangeShapeType="1"/>
          </p:cNvSpPr>
          <p:nvPr/>
        </p:nvSpPr>
        <p:spPr bwMode="auto">
          <a:xfrm rot="10594017">
            <a:off x="7333181" y="2971262"/>
            <a:ext cx="453793" cy="1487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484" name="110 CuadroTexto"/>
          <p:cNvSpPr txBox="1">
            <a:spLocks noChangeArrowheads="1"/>
          </p:cNvSpPr>
          <p:nvPr/>
        </p:nvSpPr>
        <p:spPr bwMode="auto">
          <a:xfrm>
            <a:off x="7758350" y="3190719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485" name="48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31934284"/>
              </p:ext>
            </p:extLst>
          </p:nvPr>
        </p:nvGraphicFramePr>
        <p:xfrm>
          <a:off x="7623897" y="2763667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267°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86" name="Line 295"/>
          <p:cNvSpPr>
            <a:spLocks noChangeShapeType="1"/>
          </p:cNvSpPr>
          <p:nvPr/>
        </p:nvSpPr>
        <p:spPr bwMode="auto">
          <a:xfrm rot="10594017">
            <a:off x="866335" y="563364"/>
            <a:ext cx="177944" cy="3784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487" name="110 CuadroTexto"/>
          <p:cNvSpPr txBox="1">
            <a:spLocks noChangeArrowheads="1"/>
          </p:cNvSpPr>
          <p:nvPr/>
        </p:nvSpPr>
        <p:spPr bwMode="auto">
          <a:xfrm>
            <a:off x="922966" y="1240677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488" name="48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32400837"/>
              </p:ext>
            </p:extLst>
          </p:nvPr>
        </p:nvGraphicFramePr>
        <p:xfrm>
          <a:off x="788513" y="813625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320°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493" name="492 Grupo"/>
          <p:cNvGrpSpPr/>
          <p:nvPr/>
        </p:nvGrpSpPr>
        <p:grpSpPr>
          <a:xfrm>
            <a:off x="7194421" y="1130386"/>
            <a:ext cx="108000" cy="252000"/>
            <a:chOff x="6472252" y="4367219"/>
            <a:chExt cx="1285884" cy="1712512"/>
          </a:xfrm>
        </p:grpSpPr>
        <p:grpSp>
          <p:nvGrpSpPr>
            <p:cNvPr id="494" name="266 Grupo"/>
            <p:cNvGrpSpPr/>
            <p:nvPr/>
          </p:nvGrpSpPr>
          <p:grpSpPr>
            <a:xfrm>
              <a:off x="6715140" y="4929198"/>
              <a:ext cx="771531" cy="509591"/>
              <a:chOff x="6715140" y="4929198"/>
              <a:chExt cx="771531" cy="509591"/>
            </a:xfrm>
          </p:grpSpPr>
          <p:sp>
            <p:nvSpPr>
              <p:cNvPr id="503" name="502 Rectángulo"/>
              <p:cNvSpPr/>
              <p:nvPr/>
            </p:nvSpPr>
            <p:spPr>
              <a:xfrm>
                <a:off x="6715140" y="4929198"/>
                <a:ext cx="385765" cy="509591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  <p:sp>
            <p:nvSpPr>
              <p:cNvPr id="504" name="503 Rectángulo"/>
              <p:cNvSpPr/>
              <p:nvPr/>
            </p:nvSpPr>
            <p:spPr>
              <a:xfrm>
                <a:off x="7100906" y="4929198"/>
                <a:ext cx="385765" cy="5095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</p:grpSp>
        <p:grpSp>
          <p:nvGrpSpPr>
            <p:cNvPr id="495" name="267 Grupo"/>
            <p:cNvGrpSpPr/>
            <p:nvPr/>
          </p:nvGrpSpPr>
          <p:grpSpPr>
            <a:xfrm flipH="1">
              <a:off x="6715140" y="4419607"/>
              <a:ext cx="771531" cy="509591"/>
              <a:chOff x="6715140" y="4929198"/>
              <a:chExt cx="771531" cy="509591"/>
            </a:xfrm>
          </p:grpSpPr>
          <p:sp>
            <p:nvSpPr>
              <p:cNvPr id="501" name="500 Rectángulo"/>
              <p:cNvSpPr/>
              <p:nvPr/>
            </p:nvSpPr>
            <p:spPr>
              <a:xfrm>
                <a:off x="6715140" y="4929198"/>
                <a:ext cx="385765" cy="509591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  <p:sp>
            <p:nvSpPr>
              <p:cNvPr id="502" name="501 Rectángulo"/>
              <p:cNvSpPr/>
              <p:nvPr/>
            </p:nvSpPr>
            <p:spPr>
              <a:xfrm>
                <a:off x="7100906" y="4929198"/>
                <a:ext cx="385765" cy="5095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</p:grpSp>
        <p:grpSp>
          <p:nvGrpSpPr>
            <p:cNvPr id="496" name="270 Grupo"/>
            <p:cNvGrpSpPr/>
            <p:nvPr/>
          </p:nvGrpSpPr>
          <p:grpSpPr>
            <a:xfrm flipH="1">
              <a:off x="6715140" y="5434027"/>
              <a:ext cx="771531" cy="509591"/>
              <a:chOff x="6715140" y="4929198"/>
              <a:chExt cx="771531" cy="509591"/>
            </a:xfrm>
          </p:grpSpPr>
          <p:sp>
            <p:nvSpPr>
              <p:cNvPr id="499" name="498 Rectángulo"/>
              <p:cNvSpPr/>
              <p:nvPr/>
            </p:nvSpPr>
            <p:spPr>
              <a:xfrm>
                <a:off x="6715140" y="4929198"/>
                <a:ext cx="385765" cy="509591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  <p:sp>
            <p:nvSpPr>
              <p:cNvPr id="500" name="499 Rectángulo"/>
              <p:cNvSpPr/>
              <p:nvPr/>
            </p:nvSpPr>
            <p:spPr>
              <a:xfrm>
                <a:off x="7100906" y="4929198"/>
                <a:ext cx="385765" cy="5095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</p:grpSp>
        <p:sp>
          <p:nvSpPr>
            <p:cNvPr id="497" name="Rectangle 282"/>
            <p:cNvSpPr>
              <a:spLocks noChangeArrowheads="1"/>
            </p:cNvSpPr>
            <p:nvPr/>
          </p:nvSpPr>
          <p:spPr bwMode="auto">
            <a:xfrm>
              <a:off x="6806926" y="4367219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98" name="AutoShape 281"/>
            <p:cNvSpPr>
              <a:spLocks noChangeArrowheads="1"/>
            </p:cNvSpPr>
            <p:nvPr/>
          </p:nvSpPr>
          <p:spPr bwMode="auto">
            <a:xfrm rot="16200000">
              <a:off x="7013799" y="5335395"/>
              <a:ext cx="202789" cy="1285884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05" name="504 Grupo"/>
          <p:cNvGrpSpPr/>
          <p:nvPr/>
        </p:nvGrpSpPr>
        <p:grpSpPr>
          <a:xfrm>
            <a:off x="4568311" y="1507574"/>
            <a:ext cx="108000" cy="252000"/>
            <a:chOff x="5205418" y="4857760"/>
            <a:chExt cx="1285884" cy="1571612"/>
          </a:xfrm>
        </p:grpSpPr>
        <p:sp>
          <p:nvSpPr>
            <p:cNvPr id="506" name="Rectangle 267"/>
            <p:cNvSpPr>
              <a:spLocks noChangeArrowheads="1"/>
            </p:cNvSpPr>
            <p:nvPr/>
          </p:nvSpPr>
          <p:spPr bwMode="auto">
            <a:xfrm>
              <a:off x="5448739" y="506054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07" name="Rectangle 268"/>
            <p:cNvSpPr>
              <a:spLocks noChangeArrowheads="1"/>
            </p:cNvSpPr>
            <p:nvPr/>
          </p:nvSpPr>
          <p:spPr bwMode="auto">
            <a:xfrm>
              <a:off x="5448739" y="5212640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08" name="Rectangle 269"/>
            <p:cNvSpPr>
              <a:spLocks noChangeArrowheads="1"/>
            </p:cNvSpPr>
            <p:nvPr/>
          </p:nvSpPr>
          <p:spPr bwMode="auto">
            <a:xfrm>
              <a:off x="5682536" y="5212640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09" name="Rectangle 270"/>
            <p:cNvSpPr>
              <a:spLocks noChangeArrowheads="1"/>
            </p:cNvSpPr>
            <p:nvPr/>
          </p:nvSpPr>
          <p:spPr bwMode="auto">
            <a:xfrm>
              <a:off x="5448739" y="5364732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0" name="Rectangle 271"/>
            <p:cNvSpPr>
              <a:spLocks noChangeArrowheads="1"/>
            </p:cNvSpPr>
            <p:nvPr/>
          </p:nvSpPr>
          <p:spPr bwMode="auto">
            <a:xfrm>
              <a:off x="5448739" y="5668915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1" name="Rectangle 272"/>
            <p:cNvSpPr>
              <a:spLocks noChangeArrowheads="1"/>
            </p:cNvSpPr>
            <p:nvPr/>
          </p:nvSpPr>
          <p:spPr bwMode="auto">
            <a:xfrm>
              <a:off x="5448739" y="5973098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2" name="Rectangle 273"/>
            <p:cNvSpPr>
              <a:spLocks noChangeArrowheads="1"/>
            </p:cNvSpPr>
            <p:nvPr/>
          </p:nvSpPr>
          <p:spPr bwMode="auto">
            <a:xfrm>
              <a:off x="5682536" y="5516823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3" name="Rectangle 274"/>
            <p:cNvSpPr>
              <a:spLocks noChangeArrowheads="1"/>
            </p:cNvSpPr>
            <p:nvPr/>
          </p:nvSpPr>
          <p:spPr bwMode="auto">
            <a:xfrm>
              <a:off x="5682536" y="5821006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4" name="Rectangle 275"/>
            <p:cNvSpPr>
              <a:spLocks noChangeArrowheads="1"/>
            </p:cNvSpPr>
            <p:nvPr/>
          </p:nvSpPr>
          <p:spPr bwMode="auto">
            <a:xfrm>
              <a:off x="5682536" y="612518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5" name="Rectangle 276"/>
            <p:cNvSpPr>
              <a:spLocks noChangeArrowheads="1"/>
            </p:cNvSpPr>
            <p:nvPr/>
          </p:nvSpPr>
          <p:spPr bwMode="auto">
            <a:xfrm>
              <a:off x="5682536" y="4908457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6" name="Rectangle 277"/>
            <p:cNvSpPr>
              <a:spLocks noChangeArrowheads="1"/>
            </p:cNvSpPr>
            <p:nvPr/>
          </p:nvSpPr>
          <p:spPr bwMode="auto">
            <a:xfrm>
              <a:off x="6033232" y="5060549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7" name="Rectangle 278"/>
            <p:cNvSpPr>
              <a:spLocks noChangeArrowheads="1"/>
            </p:cNvSpPr>
            <p:nvPr/>
          </p:nvSpPr>
          <p:spPr bwMode="auto">
            <a:xfrm>
              <a:off x="6033232" y="536473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8" name="Rectangle 279"/>
            <p:cNvSpPr>
              <a:spLocks noChangeArrowheads="1"/>
            </p:cNvSpPr>
            <p:nvPr/>
          </p:nvSpPr>
          <p:spPr bwMode="auto">
            <a:xfrm>
              <a:off x="6033232" y="5668915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9" name="Rectangle 280"/>
            <p:cNvSpPr>
              <a:spLocks noChangeArrowheads="1"/>
            </p:cNvSpPr>
            <p:nvPr/>
          </p:nvSpPr>
          <p:spPr bwMode="auto">
            <a:xfrm>
              <a:off x="6033232" y="5973098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20" name="Rectangle 282"/>
            <p:cNvSpPr>
              <a:spLocks noChangeArrowheads="1"/>
            </p:cNvSpPr>
            <p:nvPr/>
          </p:nvSpPr>
          <p:spPr bwMode="auto">
            <a:xfrm>
              <a:off x="5565638" y="4857760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1" name="Rectangle 283"/>
            <p:cNvSpPr>
              <a:spLocks noChangeArrowheads="1"/>
            </p:cNvSpPr>
            <p:nvPr/>
          </p:nvSpPr>
          <p:spPr bwMode="auto">
            <a:xfrm>
              <a:off x="5448739" y="5516823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2" name="Rectangle 283"/>
            <p:cNvSpPr>
              <a:spLocks noChangeArrowheads="1"/>
            </p:cNvSpPr>
            <p:nvPr/>
          </p:nvSpPr>
          <p:spPr bwMode="auto">
            <a:xfrm>
              <a:off x="5448306" y="582010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3" name="Rectangle 283"/>
            <p:cNvSpPr>
              <a:spLocks noChangeArrowheads="1"/>
            </p:cNvSpPr>
            <p:nvPr/>
          </p:nvSpPr>
          <p:spPr bwMode="auto">
            <a:xfrm>
              <a:off x="5448306" y="4905385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4" name="Rectangle 283"/>
            <p:cNvSpPr>
              <a:spLocks noChangeArrowheads="1"/>
            </p:cNvSpPr>
            <p:nvPr/>
          </p:nvSpPr>
          <p:spPr bwMode="auto">
            <a:xfrm>
              <a:off x="5448306" y="6124904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5" name="AutoShape 281"/>
            <p:cNvSpPr>
              <a:spLocks noChangeArrowheads="1"/>
            </p:cNvSpPr>
            <p:nvPr/>
          </p:nvSpPr>
          <p:spPr bwMode="auto">
            <a:xfrm rot="16200000">
              <a:off x="5746965" y="5685036"/>
              <a:ext cx="202789" cy="1285884"/>
            </a:xfrm>
            <a:prstGeom prst="flowChartDelay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26" name="Group 265"/>
          <p:cNvGrpSpPr>
            <a:grpSpLocks/>
          </p:cNvGrpSpPr>
          <p:nvPr/>
        </p:nvGrpSpPr>
        <p:grpSpPr bwMode="auto">
          <a:xfrm>
            <a:off x="388928" y="1806837"/>
            <a:ext cx="108000" cy="252000"/>
            <a:chOff x="2016" y="2160"/>
            <a:chExt cx="528" cy="1488"/>
          </a:xfrm>
          <a:solidFill>
            <a:srgbClr val="FF0000"/>
          </a:solidFill>
        </p:grpSpPr>
        <p:sp>
          <p:nvSpPr>
            <p:cNvPr id="527" name="Rectangle 266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8" name="Rectangle 267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9" name="Rectangle 268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0" name="Rectangle 269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1" name="Rectangle 270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2" name="Rectangle 271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3" name="Rectangle 272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4" name="Rectangle 273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5" name="Rectangle 274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6" name="Rectangle 275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7" name="Rectangle 276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8" name="Rectangle 277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9" name="Rectangle 278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0" name="Rectangle 279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1" name="Rectangle 280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42" name="AutoShape 281"/>
            <p:cNvSpPr>
              <a:spLocks noChangeArrowheads="1"/>
            </p:cNvSpPr>
            <p:nvPr/>
          </p:nvSpPr>
          <p:spPr bwMode="auto">
            <a:xfrm rot="-5400000">
              <a:off x="2184" y="3288"/>
              <a:ext cx="192" cy="528"/>
            </a:xfrm>
            <a:prstGeom prst="flowChartDelay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3" name="Rectangle 282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4" name="Rectangle 283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45" name="Group 157"/>
          <p:cNvGrpSpPr>
            <a:grpSpLocks/>
          </p:cNvGrpSpPr>
          <p:nvPr/>
        </p:nvGrpSpPr>
        <p:grpSpPr bwMode="auto">
          <a:xfrm>
            <a:off x="477291" y="1456477"/>
            <a:ext cx="144000" cy="216000"/>
            <a:chOff x="2774" y="848"/>
            <a:chExt cx="423" cy="724"/>
          </a:xfrm>
        </p:grpSpPr>
        <p:sp>
          <p:nvSpPr>
            <p:cNvPr id="546" name="Freeform 44"/>
            <p:cNvSpPr>
              <a:spLocks/>
            </p:cNvSpPr>
            <p:nvPr/>
          </p:nvSpPr>
          <p:spPr bwMode="auto">
            <a:xfrm>
              <a:off x="2865" y="1120"/>
              <a:ext cx="241" cy="392"/>
            </a:xfrm>
            <a:custGeom>
              <a:avLst/>
              <a:gdLst/>
              <a:ahLst/>
              <a:cxnLst>
                <a:cxn ang="0">
                  <a:pos x="48" y="528"/>
                </a:cxn>
                <a:cxn ang="0">
                  <a:pos x="144" y="0"/>
                </a:cxn>
                <a:cxn ang="0">
                  <a:pos x="240" y="0"/>
                </a:cxn>
                <a:cxn ang="0">
                  <a:pos x="336" y="528"/>
                </a:cxn>
                <a:cxn ang="0">
                  <a:pos x="384" y="624"/>
                </a:cxn>
                <a:cxn ang="0">
                  <a:pos x="0" y="624"/>
                </a:cxn>
                <a:cxn ang="0">
                  <a:pos x="48" y="528"/>
                </a:cxn>
              </a:cxnLst>
              <a:rect l="0" t="0" r="r" b="b"/>
              <a:pathLst>
                <a:path w="384" h="624">
                  <a:moveTo>
                    <a:pt x="48" y="528"/>
                  </a:moveTo>
                  <a:lnTo>
                    <a:pt x="144" y="0"/>
                  </a:lnTo>
                  <a:lnTo>
                    <a:pt x="240" y="0"/>
                  </a:lnTo>
                  <a:lnTo>
                    <a:pt x="336" y="528"/>
                  </a:lnTo>
                  <a:lnTo>
                    <a:pt x="384" y="624"/>
                  </a:lnTo>
                  <a:lnTo>
                    <a:pt x="0" y="624"/>
                  </a:lnTo>
                  <a:lnTo>
                    <a:pt x="48" y="528"/>
                  </a:lnTo>
                  <a:close/>
                </a:path>
              </a:pathLst>
            </a:custGeom>
            <a:solidFill>
              <a:schemeClr val="tx1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7" name="AutoShape 45"/>
            <p:cNvSpPr>
              <a:spLocks noChangeArrowheads="1"/>
            </p:cNvSpPr>
            <p:nvPr/>
          </p:nvSpPr>
          <p:spPr bwMode="auto">
            <a:xfrm rot="10800000" flipV="1">
              <a:off x="2925" y="969"/>
              <a:ext cx="121" cy="90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8" name="AutoShape 46"/>
            <p:cNvSpPr>
              <a:spLocks noChangeArrowheads="1"/>
            </p:cNvSpPr>
            <p:nvPr/>
          </p:nvSpPr>
          <p:spPr bwMode="auto">
            <a:xfrm rot="-5400000">
              <a:off x="2925" y="1300"/>
              <a:ext cx="121" cy="423"/>
            </a:xfrm>
            <a:prstGeom prst="flowChartDelay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9" name="Freeform 47"/>
            <p:cNvSpPr>
              <a:spLocks/>
            </p:cNvSpPr>
            <p:nvPr/>
          </p:nvSpPr>
          <p:spPr bwMode="auto">
            <a:xfrm>
              <a:off x="2933" y="1120"/>
              <a:ext cx="105" cy="124"/>
            </a:xfrm>
            <a:custGeom>
              <a:avLst/>
              <a:gdLst/>
              <a:ahLst/>
              <a:cxnLst>
                <a:cxn ang="0">
                  <a:pos x="0" y="198"/>
                </a:cxn>
                <a:cxn ang="0">
                  <a:pos x="36" y="0"/>
                </a:cxn>
                <a:cxn ang="0">
                  <a:pos x="132" y="0"/>
                </a:cxn>
                <a:cxn ang="0">
                  <a:pos x="168" y="198"/>
                </a:cxn>
                <a:cxn ang="0">
                  <a:pos x="0" y="198"/>
                </a:cxn>
              </a:cxnLst>
              <a:rect l="0" t="0" r="r" b="b"/>
              <a:pathLst>
                <a:path w="168" h="198">
                  <a:moveTo>
                    <a:pt x="0" y="198"/>
                  </a:moveTo>
                  <a:lnTo>
                    <a:pt x="36" y="0"/>
                  </a:lnTo>
                  <a:lnTo>
                    <a:pt x="132" y="0"/>
                  </a:lnTo>
                  <a:lnTo>
                    <a:pt x="168" y="198"/>
                  </a:lnTo>
                  <a:lnTo>
                    <a:pt x="0" y="198"/>
                  </a:lnTo>
                  <a:close/>
                </a:path>
              </a:pathLst>
            </a:custGeom>
            <a:solidFill>
              <a:schemeClr val="tx1"/>
            </a:solidFill>
            <a:ln w="63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0" name="AutoShape 67"/>
            <p:cNvSpPr>
              <a:spLocks noChangeArrowheads="1"/>
            </p:cNvSpPr>
            <p:nvPr/>
          </p:nvSpPr>
          <p:spPr bwMode="auto">
            <a:xfrm>
              <a:off x="2925" y="848"/>
              <a:ext cx="121" cy="91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51" name="Group 88"/>
          <p:cNvGrpSpPr>
            <a:grpSpLocks/>
          </p:cNvGrpSpPr>
          <p:nvPr/>
        </p:nvGrpSpPr>
        <p:grpSpPr bwMode="auto">
          <a:xfrm>
            <a:off x="891109" y="2425938"/>
            <a:ext cx="108000" cy="252000"/>
            <a:chOff x="2024" y="2160"/>
            <a:chExt cx="528" cy="1488"/>
          </a:xfrm>
        </p:grpSpPr>
        <p:sp>
          <p:nvSpPr>
            <p:cNvPr id="55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8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61" name="Group 88"/>
          <p:cNvGrpSpPr>
            <a:grpSpLocks/>
          </p:cNvGrpSpPr>
          <p:nvPr/>
        </p:nvGrpSpPr>
        <p:grpSpPr bwMode="auto">
          <a:xfrm>
            <a:off x="9005680" y="1650221"/>
            <a:ext cx="108000" cy="252000"/>
            <a:chOff x="2024" y="2160"/>
            <a:chExt cx="528" cy="1488"/>
          </a:xfrm>
        </p:grpSpPr>
        <p:sp>
          <p:nvSpPr>
            <p:cNvPr id="56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8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7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571" name="278 CuadroTexto"/>
          <p:cNvSpPr txBox="1">
            <a:spLocks noChangeArrowheads="1"/>
          </p:cNvSpPr>
          <p:nvPr/>
        </p:nvSpPr>
        <p:spPr bwMode="auto">
          <a:xfrm rot="18160993">
            <a:off x="2606210" y="2275997"/>
            <a:ext cx="714380" cy="237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700" dirty="0" smtClean="0">
                <a:latin typeface="Calibri" pitchFamily="34" charset="0"/>
              </a:rPr>
              <a:t>Pta. </a:t>
            </a:r>
            <a:r>
              <a:rPr lang="es-CL" sz="700" dirty="0" err="1" smtClean="0">
                <a:latin typeface="Calibri" pitchFamily="34" charset="0"/>
              </a:rPr>
              <a:t>Trucco</a:t>
            </a:r>
            <a:endParaRPr lang="es-CL" sz="700" dirty="0">
              <a:latin typeface="Calibri" pitchFamily="34" charset="0"/>
            </a:endParaRPr>
          </a:p>
        </p:txBody>
      </p:sp>
      <p:sp>
        <p:nvSpPr>
          <p:cNvPr id="572" name="278 CuadroTexto"/>
          <p:cNvSpPr txBox="1">
            <a:spLocks noChangeArrowheads="1"/>
          </p:cNvSpPr>
          <p:nvPr/>
        </p:nvSpPr>
        <p:spPr bwMode="auto">
          <a:xfrm>
            <a:off x="3165218" y="375113"/>
            <a:ext cx="2214578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1050" dirty="0" smtClean="0">
                <a:latin typeface="Calibri" pitchFamily="34" charset="0"/>
              </a:rPr>
              <a:t>I S L A   G A B L E</a:t>
            </a:r>
            <a:endParaRPr lang="es-CL" sz="1050" dirty="0">
              <a:latin typeface="Calibri" pitchFamily="34" charset="0"/>
            </a:endParaRPr>
          </a:p>
        </p:txBody>
      </p:sp>
      <p:sp>
        <p:nvSpPr>
          <p:cNvPr id="573" name="278 CuadroTexto"/>
          <p:cNvSpPr txBox="1">
            <a:spLocks noChangeArrowheads="1"/>
          </p:cNvSpPr>
          <p:nvPr/>
        </p:nvSpPr>
        <p:spPr bwMode="auto">
          <a:xfrm rot="5085247">
            <a:off x="4296890" y="1160991"/>
            <a:ext cx="714380" cy="237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700" dirty="0" smtClean="0">
                <a:latin typeface="Calibri" pitchFamily="34" charset="0"/>
              </a:rPr>
              <a:t>Pta. Espora</a:t>
            </a:r>
            <a:endParaRPr lang="es-CL" sz="700" dirty="0">
              <a:latin typeface="Calibri" pitchFamily="34" charset="0"/>
            </a:endParaRPr>
          </a:p>
        </p:txBody>
      </p:sp>
      <p:sp>
        <p:nvSpPr>
          <p:cNvPr id="574" name="278 CuadroTexto"/>
          <p:cNvSpPr txBox="1">
            <a:spLocks noChangeArrowheads="1"/>
          </p:cNvSpPr>
          <p:nvPr/>
        </p:nvSpPr>
        <p:spPr bwMode="auto">
          <a:xfrm rot="1665355">
            <a:off x="6640366" y="1108465"/>
            <a:ext cx="714380" cy="21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Pta. Mackinlay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75" name="278 CuadroTexto"/>
          <p:cNvSpPr txBox="1">
            <a:spLocks noChangeArrowheads="1"/>
          </p:cNvSpPr>
          <p:nvPr/>
        </p:nvSpPr>
        <p:spPr bwMode="auto">
          <a:xfrm>
            <a:off x="8037909" y="998219"/>
            <a:ext cx="714380" cy="21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I. Martillo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76" name="278 CuadroTexto"/>
          <p:cNvSpPr txBox="1">
            <a:spLocks noChangeArrowheads="1"/>
          </p:cNvSpPr>
          <p:nvPr/>
        </p:nvSpPr>
        <p:spPr bwMode="auto">
          <a:xfrm>
            <a:off x="7831500" y="57771"/>
            <a:ext cx="714380" cy="21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I. Chata  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77" name="278 CuadroTexto"/>
          <p:cNvSpPr txBox="1">
            <a:spLocks noChangeArrowheads="1"/>
          </p:cNvSpPr>
          <p:nvPr/>
        </p:nvSpPr>
        <p:spPr bwMode="auto">
          <a:xfrm>
            <a:off x="7331315" y="119255"/>
            <a:ext cx="71438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I. Petrel 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79" name="278 CuadroTexto"/>
          <p:cNvSpPr txBox="1">
            <a:spLocks noChangeArrowheads="1"/>
          </p:cNvSpPr>
          <p:nvPr/>
        </p:nvSpPr>
        <p:spPr bwMode="auto">
          <a:xfrm rot="17285253">
            <a:off x="5382755" y="2299070"/>
            <a:ext cx="714380" cy="20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500" dirty="0" smtClean="0">
                <a:latin typeface="Calibri" pitchFamily="34" charset="0"/>
              </a:rPr>
              <a:t>Pta. Rosales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80" name="278 CuadroTexto"/>
          <p:cNvSpPr txBox="1">
            <a:spLocks noChangeArrowheads="1"/>
          </p:cNvSpPr>
          <p:nvPr/>
        </p:nvSpPr>
        <p:spPr bwMode="auto">
          <a:xfrm rot="21141334">
            <a:off x="6422181" y="2066414"/>
            <a:ext cx="714380" cy="20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500" dirty="0" smtClean="0">
                <a:latin typeface="Calibri" pitchFamily="34" charset="0"/>
              </a:rPr>
              <a:t>Pta. Peña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81" name="278 CuadroTexto"/>
          <p:cNvSpPr txBox="1">
            <a:spLocks noChangeArrowheads="1"/>
          </p:cNvSpPr>
          <p:nvPr/>
        </p:nvSpPr>
        <p:spPr bwMode="auto">
          <a:xfrm>
            <a:off x="4088234" y="2413176"/>
            <a:ext cx="714380" cy="17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400" dirty="0" err="1" smtClean="0">
                <a:latin typeface="Calibri" pitchFamily="34" charset="0"/>
              </a:rPr>
              <a:t>Ite</a:t>
            </a:r>
            <a:r>
              <a:rPr lang="es-CL" sz="400" dirty="0" smtClean="0">
                <a:latin typeface="Calibri" pitchFamily="34" charset="0"/>
              </a:rPr>
              <a:t>. René</a:t>
            </a:r>
            <a:endParaRPr lang="es-CL" sz="400" dirty="0">
              <a:latin typeface="Calibri" pitchFamily="34" charset="0"/>
            </a:endParaRPr>
          </a:p>
        </p:txBody>
      </p:sp>
      <p:cxnSp>
        <p:nvCxnSpPr>
          <p:cNvPr id="583" name="582 Conector recto de flecha"/>
          <p:cNvCxnSpPr>
            <a:stCxn id="271" idx="4"/>
          </p:cNvCxnSpPr>
          <p:nvPr/>
        </p:nvCxnSpPr>
        <p:spPr>
          <a:xfrm>
            <a:off x="4463808" y="1463405"/>
            <a:ext cx="104352" cy="235201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4" name="583 Conector recto de flecha"/>
          <p:cNvCxnSpPr>
            <a:stCxn id="574" idx="1"/>
          </p:cNvCxnSpPr>
          <p:nvPr/>
        </p:nvCxnSpPr>
        <p:spPr>
          <a:xfrm>
            <a:off x="6681464" y="1050387"/>
            <a:ext cx="170960" cy="237682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5" name="278 CuadroTexto"/>
          <p:cNvSpPr txBox="1">
            <a:spLocks noChangeArrowheads="1"/>
          </p:cNvSpPr>
          <p:nvPr/>
        </p:nvSpPr>
        <p:spPr bwMode="auto">
          <a:xfrm rot="19978176">
            <a:off x="-163280" y="2033200"/>
            <a:ext cx="71438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Pta. Gusano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86" name="278 CuadroTexto"/>
          <p:cNvSpPr txBox="1">
            <a:spLocks noChangeArrowheads="1"/>
          </p:cNvSpPr>
          <p:nvPr/>
        </p:nvSpPr>
        <p:spPr bwMode="auto">
          <a:xfrm>
            <a:off x="-88629" y="2738573"/>
            <a:ext cx="6997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PUERTO WILLIAMS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87" name="278 CuadroTexto"/>
          <p:cNvSpPr txBox="1">
            <a:spLocks noChangeArrowheads="1"/>
          </p:cNvSpPr>
          <p:nvPr/>
        </p:nvSpPr>
        <p:spPr bwMode="auto">
          <a:xfrm>
            <a:off x="6906864" y="2180771"/>
            <a:ext cx="714380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400" dirty="0" err="1" smtClean="0">
                <a:latin typeface="Calibri" pitchFamily="34" charset="0"/>
              </a:rPr>
              <a:t>Ite</a:t>
            </a:r>
            <a:r>
              <a:rPr lang="es-CL" sz="400" dirty="0" smtClean="0">
                <a:latin typeface="Calibri" pitchFamily="34" charset="0"/>
              </a:rPr>
              <a:t>. </a:t>
            </a:r>
            <a:r>
              <a:rPr lang="es-CL" sz="400" dirty="0" err="1" smtClean="0">
                <a:latin typeface="Calibri" pitchFamily="34" charset="0"/>
              </a:rPr>
              <a:t>Magel</a:t>
            </a:r>
            <a:endParaRPr lang="es-CL" sz="400" dirty="0">
              <a:latin typeface="Calibri" pitchFamily="34" charset="0"/>
            </a:endParaRPr>
          </a:p>
        </p:txBody>
      </p:sp>
      <p:sp>
        <p:nvSpPr>
          <p:cNvPr id="588" name="278 CuadroTexto"/>
          <p:cNvSpPr txBox="1">
            <a:spLocks noChangeArrowheads="1"/>
          </p:cNvSpPr>
          <p:nvPr/>
        </p:nvSpPr>
        <p:spPr bwMode="auto">
          <a:xfrm>
            <a:off x="8615930" y="1841393"/>
            <a:ext cx="714380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400" dirty="0" err="1" smtClean="0">
                <a:latin typeface="Calibri" pitchFamily="34" charset="0"/>
              </a:rPr>
              <a:t>Ites</a:t>
            </a:r>
            <a:r>
              <a:rPr lang="es-CL" sz="400" dirty="0" smtClean="0">
                <a:latin typeface="Calibri" pitchFamily="34" charset="0"/>
              </a:rPr>
              <a:t>. Gemelos</a:t>
            </a:r>
            <a:endParaRPr lang="es-CL" sz="400" dirty="0">
              <a:latin typeface="Calibri" pitchFamily="34" charset="0"/>
            </a:endParaRPr>
          </a:p>
        </p:txBody>
      </p:sp>
      <p:grpSp>
        <p:nvGrpSpPr>
          <p:cNvPr id="589" name="588 Grupo"/>
          <p:cNvGrpSpPr/>
          <p:nvPr/>
        </p:nvGrpSpPr>
        <p:grpSpPr>
          <a:xfrm rot="10636428">
            <a:off x="6744025" y="1400411"/>
            <a:ext cx="554960" cy="245360"/>
            <a:chOff x="-135275" y="3002116"/>
            <a:chExt cx="554960" cy="245360"/>
          </a:xfrm>
        </p:grpSpPr>
        <p:cxnSp>
          <p:nvCxnSpPr>
            <p:cNvPr id="590" name="589 Conector recto de flecha"/>
            <p:cNvCxnSpPr/>
            <p:nvPr/>
          </p:nvCxnSpPr>
          <p:spPr>
            <a:xfrm rot="3228474" flipH="1">
              <a:off x="68557" y="3027592"/>
              <a:ext cx="138156" cy="301612"/>
            </a:xfrm>
            <a:prstGeom prst="straightConnector1">
              <a:avLst/>
            </a:prstGeom>
            <a:ln>
              <a:solidFill>
                <a:schemeClr val="tx1"/>
              </a:solidFill>
              <a:prstDash val="solid"/>
              <a:headEnd type="diamond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1" name="269 CuadroTexto"/>
            <p:cNvSpPr txBox="1">
              <a:spLocks noChangeArrowheads="1"/>
            </p:cNvSpPr>
            <p:nvPr/>
          </p:nvSpPr>
          <p:spPr bwMode="auto">
            <a:xfrm rot="10090610">
              <a:off x="-135275" y="3002116"/>
              <a:ext cx="554960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CL" sz="600" b="1" dirty="0" smtClean="0"/>
                <a:t>DG 075° (D)</a:t>
              </a:r>
              <a:endParaRPr lang="es-CL" sz="600" b="1" dirty="0"/>
            </a:p>
          </p:txBody>
        </p:sp>
      </p:grpSp>
      <p:grpSp>
        <p:nvGrpSpPr>
          <p:cNvPr id="595" name="594 Grupo"/>
          <p:cNvGrpSpPr/>
          <p:nvPr/>
        </p:nvGrpSpPr>
        <p:grpSpPr>
          <a:xfrm rot="11965591">
            <a:off x="5235277" y="2112116"/>
            <a:ext cx="612668" cy="226294"/>
            <a:chOff x="-196188" y="3021182"/>
            <a:chExt cx="612668" cy="226294"/>
          </a:xfrm>
        </p:grpSpPr>
        <p:cxnSp>
          <p:nvCxnSpPr>
            <p:cNvPr id="596" name="595 Conector recto de flecha"/>
            <p:cNvCxnSpPr/>
            <p:nvPr/>
          </p:nvCxnSpPr>
          <p:spPr>
            <a:xfrm rot="3228474" flipH="1">
              <a:off x="68557" y="3027592"/>
              <a:ext cx="138156" cy="301612"/>
            </a:xfrm>
            <a:prstGeom prst="straightConnector1">
              <a:avLst/>
            </a:prstGeom>
            <a:ln>
              <a:solidFill>
                <a:schemeClr val="tx1"/>
              </a:solidFill>
              <a:prstDash val="solid"/>
              <a:headEnd type="diamond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7" name="269 CuadroTexto"/>
            <p:cNvSpPr txBox="1">
              <a:spLocks noChangeArrowheads="1"/>
            </p:cNvSpPr>
            <p:nvPr/>
          </p:nvSpPr>
          <p:spPr bwMode="auto">
            <a:xfrm rot="10090610">
              <a:off x="-196188" y="3021182"/>
              <a:ext cx="612668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CL" sz="600" b="1" dirty="0" smtClean="0"/>
                <a:t>DG 100° (R-T)</a:t>
              </a:r>
              <a:endParaRPr lang="es-CL" sz="600" b="1" dirty="0"/>
            </a:p>
          </p:txBody>
        </p:sp>
      </p:grpSp>
      <p:sp>
        <p:nvSpPr>
          <p:cNvPr id="246" name="245 Elipse"/>
          <p:cNvSpPr/>
          <p:nvPr/>
        </p:nvSpPr>
        <p:spPr>
          <a:xfrm>
            <a:off x="5465331" y="2404932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T</a:t>
            </a:r>
          </a:p>
        </p:txBody>
      </p:sp>
      <p:grpSp>
        <p:nvGrpSpPr>
          <p:cNvPr id="598" name="597 Grupo"/>
          <p:cNvGrpSpPr/>
          <p:nvPr/>
        </p:nvGrpSpPr>
        <p:grpSpPr>
          <a:xfrm>
            <a:off x="2943552" y="46094"/>
            <a:ext cx="108000" cy="252000"/>
            <a:chOff x="5205418" y="4857760"/>
            <a:chExt cx="1285884" cy="1571612"/>
          </a:xfrm>
        </p:grpSpPr>
        <p:sp>
          <p:nvSpPr>
            <p:cNvPr id="599" name="Rectangle 267"/>
            <p:cNvSpPr>
              <a:spLocks noChangeArrowheads="1"/>
            </p:cNvSpPr>
            <p:nvPr/>
          </p:nvSpPr>
          <p:spPr bwMode="auto">
            <a:xfrm>
              <a:off x="5448739" y="5060549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0" name="Rectangle 268"/>
            <p:cNvSpPr>
              <a:spLocks noChangeArrowheads="1"/>
            </p:cNvSpPr>
            <p:nvPr/>
          </p:nvSpPr>
          <p:spPr bwMode="auto">
            <a:xfrm>
              <a:off x="5448739" y="5212640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1" name="Rectangle 269"/>
            <p:cNvSpPr>
              <a:spLocks noChangeArrowheads="1"/>
            </p:cNvSpPr>
            <p:nvPr/>
          </p:nvSpPr>
          <p:spPr bwMode="auto">
            <a:xfrm>
              <a:off x="5682536" y="5212640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2" name="Rectangle 270"/>
            <p:cNvSpPr>
              <a:spLocks noChangeArrowheads="1"/>
            </p:cNvSpPr>
            <p:nvPr/>
          </p:nvSpPr>
          <p:spPr bwMode="auto">
            <a:xfrm>
              <a:off x="5448739" y="5364732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3" name="Rectangle 271"/>
            <p:cNvSpPr>
              <a:spLocks noChangeArrowheads="1"/>
            </p:cNvSpPr>
            <p:nvPr/>
          </p:nvSpPr>
          <p:spPr bwMode="auto">
            <a:xfrm>
              <a:off x="5448739" y="5668915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4" name="Rectangle 272"/>
            <p:cNvSpPr>
              <a:spLocks noChangeArrowheads="1"/>
            </p:cNvSpPr>
            <p:nvPr/>
          </p:nvSpPr>
          <p:spPr bwMode="auto">
            <a:xfrm>
              <a:off x="5448739" y="5973098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5" name="Rectangle 273"/>
            <p:cNvSpPr>
              <a:spLocks noChangeArrowheads="1"/>
            </p:cNvSpPr>
            <p:nvPr/>
          </p:nvSpPr>
          <p:spPr bwMode="auto">
            <a:xfrm>
              <a:off x="5682536" y="5516823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6" name="Rectangle 274"/>
            <p:cNvSpPr>
              <a:spLocks noChangeArrowheads="1"/>
            </p:cNvSpPr>
            <p:nvPr/>
          </p:nvSpPr>
          <p:spPr bwMode="auto">
            <a:xfrm>
              <a:off x="5682536" y="5821006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7" name="Rectangle 275"/>
            <p:cNvSpPr>
              <a:spLocks noChangeArrowheads="1"/>
            </p:cNvSpPr>
            <p:nvPr/>
          </p:nvSpPr>
          <p:spPr bwMode="auto">
            <a:xfrm>
              <a:off x="5682536" y="6125189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8" name="Rectangle 276"/>
            <p:cNvSpPr>
              <a:spLocks noChangeArrowheads="1"/>
            </p:cNvSpPr>
            <p:nvPr/>
          </p:nvSpPr>
          <p:spPr bwMode="auto">
            <a:xfrm>
              <a:off x="5682536" y="4908457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9" name="Rectangle 277"/>
            <p:cNvSpPr>
              <a:spLocks noChangeArrowheads="1"/>
            </p:cNvSpPr>
            <p:nvPr/>
          </p:nvSpPr>
          <p:spPr bwMode="auto">
            <a:xfrm>
              <a:off x="6033232" y="5060549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0" name="Rectangle 278"/>
            <p:cNvSpPr>
              <a:spLocks noChangeArrowheads="1"/>
            </p:cNvSpPr>
            <p:nvPr/>
          </p:nvSpPr>
          <p:spPr bwMode="auto">
            <a:xfrm>
              <a:off x="6033232" y="536473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1" name="Rectangle 279"/>
            <p:cNvSpPr>
              <a:spLocks noChangeArrowheads="1"/>
            </p:cNvSpPr>
            <p:nvPr/>
          </p:nvSpPr>
          <p:spPr bwMode="auto">
            <a:xfrm>
              <a:off x="6033232" y="5668915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2" name="Rectangle 280"/>
            <p:cNvSpPr>
              <a:spLocks noChangeArrowheads="1"/>
            </p:cNvSpPr>
            <p:nvPr/>
          </p:nvSpPr>
          <p:spPr bwMode="auto">
            <a:xfrm>
              <a:off x="6033232" y="5973098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13" name="Rectangle 282"/>
            <p:cNvSpPr>
              <a:spLocks noChangeArrowheads="1"/>
            </p:cNvSpPr>
            <p:nvPr/>
          </p:nvSpPr>
          <p:spPr bwMode="auto">
            <a:xfrm>
              <a:off x="5565638" y="4857760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4" name="Rectangle 283"/>
            <p:cNvSpPr>
              <a:spLocks noChangeArrowheads="1"/>
            </p:cNvSpPr>
            <p:nvPr/>
          </p:nvSpPr>
          <p:spPr bwMode="auto">
            <a:xfrm>
              <a:off x="5448739" y="5516823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5" name="Rectangle 283"/>
            <p:cNvSpPr>
              <a:spLocks noChangeArrowheads="1"/>
            </p:cNvSpPr>
            <p:nvPr/>
          </p:nvSpPr>
          <p:spPr bwMode="auto">
            <a:xfrm>
              <a:off x="5448306" y="582010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6" name="Rectangle 283"/>
            <p:cNvSpPr>
              <a:spLocks noChangeArrowheads="1"/>
            </p:cNvSpPr>
            <p:nvPr/>
          </p:nvSpPr>
          <p:spPr bwMode="auto">
            <a:xfrm>
              <a:off x="5448306" y="4905385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7" name="Rectangle 283"/>
            <p:cNvSpPr>
              <a:spLocks noChangeArrowheads="1"/>
            </p:cNvSpPr>
            <p:nvPr/>
          </p:nvSpPr>
          <p:spPr bwMode="auto">
            <a:xfrm>
              <a:off x="5448306" y="6124904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8" name="AutoShape 281"/>
            <p:cNvSpPr>
              <a:spLocks noChangeArrowheads="1"/>
            </p:cNvSpPr>
            <p:nvPr/>
          </p:nvSpPr>
          <p:spPr bwMode="auto">
            <a:xfrm rot="16200000">
              <a:off x="5746965" y="5685036"/>
              <a:ext cx="202789" cy="1285884"/>
            </a:xfrm>
            <a:prstGeom prst="flowChartDelay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620" name="619 Grupo"/>
          <p:cNvGrpSpPr/>
          <p:nvPr/>
        </p:nvGrpSpPr>
        <p:grpSpPr>
          <a:xfrm>
            <a:off x="3138816" y="41331"/>
            <a:ext cx="108000" cy="252000"/>
            <a:chOff x="6519877" y="4857760"/>
            <a:chExt cx="1285884" cy="1560110"/>
          </a:xfrm>
        </p:grpSpPr>
        <p:sp>
          <p:nvSpPr>
            <p:cNvPr id="621" name="Rectangle 266"/>
            <p:cNvSpPr>
              <a:spLocks noChangeArrowheads="1"/>
            </p:cNvSpPr>
            <p:nvPr/>
          </p:nvSpPr>
          <p:spPr bwMode="auto">
            <a:xfrm>
              <a:off x="6754106" y="4908457"/>
              <a:ext cx="818290" cy="1470218"/>
            </a:xfrm>
            <a:prstGeom prst="rect">
              <a:avLst/>
            </a:prstGeom>
            <a:solidFill>
              <a:srgbClr val="FFC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2" name="Rectangle 282"/>
            <p:cNvSpPr>
              <a:spLocks noChangeArrowheads="1"/>
            </p:cNvSpPr>
            <p:nvPr/>
          </p:nvSpPr>
          <p:spPr bwMode="auto">
            <a:xfrm>
              <a:off x="6873602" y="4857760"/>
              <a:ext cx="584493" cy="50697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3" name="AutoShape 281"/>
            <p:cNvSpPr>
              <a:spLocks noChangeArrowheads="1"/>
            </p:cNvSpPr>
            <p:nvPr/>
          </p:nvSpPr>
          <p:spPr bwMode="auto">
            <a:xfrm rot="16200000">
              <a:off x="7061424" y="5673534"/>
              <a:ext cx="202789" cy="1285884"/>
            </a:xfrm>
            <a:prstGeom prst="flowChartDelay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624" name="623 Conector recto de flecha"/>
          <p:cNvCxnSpPr/>
          <p:nvPr/>
        </p:nvCxnSpPr>
        <p:spPr>
          <a:xfrm flipH="1" flipV="1">
            <a:off x="5101421" y="1848010"/>
            <a:ext cx="114385" cy="283494"/>
          </a:xfrm>
          <a:prstGeom prst="straightConnector1">
            <a:avLst/>
          </a:prstGeom>
          <a:ln>
            <a:solidFill>
              <a:schemeClr val="tx1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5" name="269 CuadroTexto"/>
          <p:cNvSpPr txBox="1">
            <a:spLocks noChangeArrowheads="1"/>
          </p:cNvSpPr>
          <p:nvPr/>
        </p:nvSpPr>
        <p:spPr bwMode="auto">
          <a:xfrm>
            <a:off x="4941565" y="2087194"/>
            <a:ext cx="439544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smtClean="0"/>
              <a:t>358° (H)</a:t>
            </a:r>
            <a:endParaRPr lang="es-CL" sz="600" b="1" dirty="0"/>
          </a:p>
        </p:txBody>
      </p:sp>
      <p:sp>
        <p:nvSpPr>
          <p:cNvPr id="626" name="269 CuadroTexto"/>
          <p:cNvSpPr txBox="1">
            <a:spLocks noChangeArrowheads="1"/>
          </p:cNvSpPr>
          <p:nvPr/>
        </p:nvSpPr>
        <p:spPr bwMode="auto">
          <a:xfrm>
            <a:off x="2016980" y="1749060"/>
            <a:ext cx="343364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smtClean="0"/>
              <a:t>001° </a:t>
            </a:r>
            <a:endParaRPr lang="es-CL" sz="600" b="1" dirty="0"/>
          </a:p>
        </p:txBody>
      </p:sp>
      <p:cxnSp>
        <p:nvCxnSpPr>
          <p:cNvPr id="628" name="627 Conector recto de flecha"/>
          <p:cNvCxnSpPr>
            <a:endCxn id="604" idx="3"/>
          </p:cNvCxnSpPr>
          <p:nvPr/>
        </p:nvCxnSpPr>
        <p:spPr>
          <a:xfrm flipV="1">
            <a:off x="2236025" y="237127"/>
            <a:ext cx="777054" cy="1489931"/>
          </a:xfrm>
          <a:prstGeom prst="straightConnector1">
            <a:avLst/>
          </a:prstGeom>
          <a:ln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0" name="629 Conector recto"/>
          <p:cNvCxnSpPr/>
          <p:nvPr/>
        </p:nvCxnSpPr>
        <p:spPr>
          <a:xfrm flipH="1">
            <a:off x="5812562" y="1818480"/>
            <a:ext cx="789379" cy="256415"/>
          </a:xfrm>
          <a:prstGeom prst="line">
            <a:avLst/>
          </a:prstGeom>
          <a:ln w="127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1" name="630 Grupo"/>
          <p:cNvGrpSpPr/>
          <p:nvPr/>
        </p:nvGrpSpPr>
        <p:grpSpPr>
          <a:xfrm>
            <a:off x="5741550" y="1825055"/>
            <a:ext cx="296876" cy="184666"/>
            <a:chOff x="5486068" y="3055981"/>
            <a:chExt cx="408033" cy="274836"/>
          </a:xfrm>
        </p:grpSpPr>
        <p:sp>
          <p:nvSpPr>
            <p:cNvPr id="632" name="631 CuadroTexto"/>
            <p:cNvSpPr txBox="1"/>
            <p:nvPr/>
          </p:nvSpPr>
          <p:spPr>
            <a:xfrm>
              <a:off x="5486068" y="3055981"/>
              <a:ext cx="408033" cy="2748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CL" sz="600" b="1" dirty="0" smtClean="0">
                  <a:solidFill>
                    <a:srgbClr val="FF0000"/>
                  </a:solidFill>
                </a:rPr>
                <a:t>  20</a:t>
              </a:r>
              <a:endParaRPr lang="es-CL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633" name="632 Elipse"/>
            <p:cNvSpPr/>
            <p:nvPr/>
          </p:nvSpPr>
          <p:spPr>
            <a:xfrm>
              <a:off x="5610153" y="3079647"/>
              <a:ext cx="214314" cy="214314"/>
            </a:xfrm>
            <a:prstGeom prst="ellipse">
              <a:avLst/>
            </a:prstGeom>
            <a:noFill/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pSp>
        <p:nvGrpSpPr>
          <p:cNvPr id="634" name="633 Grupo"/>
          <p:cNvGrpSpPr/>
          <p:nvPr/>
        </p:nvGrpSpPr>
        <p:grpSpPr>
          <a:xfrm>
            <a:off x="4209701" y="1856834"/>
            <a:ext cx="432000" cy="216000"/>
            <a:chOff x="5486068" y="3055981"/>
            <a:chExt cx="487348" cy="274836"/>
          </a:xfrm>
        </p:grpSpPr>
        <p:sp>
          <p:nvSpPr>
            <p:cNvPr id="635" name="634 CuadroTexto"/>
            <p:cNvSpPr txBox="1"/>
            <p:nvPr/>
          </p:nvSpPr>
          <p:spPr>
            <a:xfrm>
              <a:off x="5486068" y="3055981"/>
              <a:ext cx="487348" cy="2748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CL" sz="600" b="1" dirty="0" smtClean="0">
                  <a:solidFill>
                    <a:srgbClr val="FF0000"/>
                  </a:solidFill>
                </a:rPr>
                <a:t>  13,8</a:t>
              </a:r>
              <a:endParaRPr lang="es-CL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636" name="635 Elipse"/>
            <p:cNvSpPr/>
            <p:nvPr/>
          </p:nvSpPr>
          <p:spPr>
            <a:xfrm>
              <a:off x="5610153" y="3067528"/>
              <a:ext cx="214314" cy="214314"/>
            </a:xfrm>
            <a:prstGeom prst="ellipse">
              <a:avLst/>
            </a:prstGeom>
            <a:noFill/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cxnSp>
        <p:nvCxnSpPr>
          <p:cNvPr id="637" name="636 Conector recto"/>
          <p:cNvCxnSpPr/>
          <p:nvPr/>
        </p:nvCxnSpPr>
        <p:spPr>
          <a:xfrm flipH="1" flipV="1">
            <a:off x="4613132" y="1782325"/>
            <a:ext cx="773983" cy="104942"/>
          </a:xfrm>
          <a:prstGeom prst="line">
            <a:avLst/>
          </a:prstGeom>
          <a:ln w="127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8" name="637 Conector recto"/>
          <p:cNvCxnSpPr/>
          <p:nvPr/>
        </p:nvCxnSpPr>
        <p:spPr>
          <a:xfrm flipH="1" flipV="1">
            <a:off x="4615651" y="1953718"/>
            <a:ext cx="773983" cy="104942"/>
          </a:xfrm>
          <a:prstGeom prst="line">
            <a:avLst/>
          </a:prstGeom>
          <a:ln w="127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9" name="638 Conector recto"/>
          <p:cNvCxnSpPr/>
          <p:nvPr/>
        </p:nvCxnSpPr>
        <p:spPr>
          <a:xfrm flipV="1">
            <a:off x="5275519" y="1858919"/>
            <a:ext cx="30791" cy="199010"/>
          </a:xfrm>
          <a:prstGeom prst="line">
            <a:avLst/>
          </a:prstGeom>
          <a:ln w="12700">
            <a:solidFill>
              <a:srgbClr val="0070C0"/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40" name="639 Grupo"/>
          <p:cNvGrpSpPr/>
          <p:nvPr/>
        </p:nvGrpSpPr>
        <p:grpSpPr>
          <a:xfrm>
            <a:off x="5079730" y="1536992"/>
            <a:ext cx="504000" cy="369332"/>
            <a:chOff x="5745565" y="3292194"/>
            <a:chExt cx="559381" cy="435066"/>
          </a:xfrm>
        </p:grpSpPr>
        <p:sp>
          <p:nvSpPr>
            <p:cNvPr id="641" name="640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642" name="255 CuadroTexto"/>
            <p:cNvSpPr txBox="1">
              <a:spLocks noChangeArrowheads="1"/>
            </p:cNvSpPr>
            <p:nvPr/>
          </p:nvSpPr>
          <p:spPr bwMode="auto">
            <a:xfrm>
              <a:off x="5745565" y="3292194"/>
              <a:ext cx="559381" cy="4350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Pc</a:t>
              </a:r>
            </a:p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1,7 c </a:t>
              </a:r>
            </a:p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(I)</a:t>
              </a:r>
              <a:endParaRPr lang="es-CL" sz="600" dirty="0">
                <a:solidFill>
                  <a:srgbClr val="0070C0"/>
                </a:solidFill>
              </a:endParaRPr>
            </a:p>
          </p:txBody>
        </p:sp>
      </p:grpSp>
      <p:cxnSp>
        <p:nvCxnSpPr>
          <p:cNvPr id="646" name="645 Conector recto de flecha"/>
          <p:cNvCxnSpPr/>
          <p:nvPr/>
        </p:nvCxnSpPr>
        <p:spPr>
          <a:xfrm rot="10800000" flipV="1">
            <a:off x="4572001" y="2019596"/>
            <a:ext cx="599041" cy="337834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7" name="646 Arco"/>
          <p:cNvSpPr/>
          <p:nvPr/>
        </p:nvSpPr>
        <p:spPr>
          <a:xfrm rot="10284599">
            <a:off x="4548852" y="1300919"/>
            <a:ext cx="1285875" cy="1699753"/>
          </a:xfrm>
          <a:prstGeom prst="arc">
            <a:avLst>
              <a:gd name="adj1" fmla="val 19202693"/>
              <a:gd name="adj2" fmla="val 733861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grpSp>
        <p:nvGrpSpPr>
          <p:cNvPr id="643" name="642 Grupo"/>
          <p:cNvGrpSpPr/>
          <p:nvPr/>
        </p:nvGrpSpPr>
        <p:grpSpPr>
          <a:xfrm>
            <a:off x="4143372" y="2143116"/>
            <a:ext cx="559381" cy="369332"/>
            <a:chOff x="5734993" y="3325854"/>
            <a:chExt cx="559381" cy="369332"/>
          </a:xfrm>
        </p:grpSpPr>
        <p:sp>
          <p:nvSpPr>
            <p:cNvPr id="644" name="643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645" name="255 CuadroTexto"/>
            <p:cNvSpPr txBox="1">
              <a:spLocks noChangeArrowheads="1"/>
            </p:cNvSpPr>
            <p:nvPr/>
          </p:nvSpPr>
          <p:spPr bwMode="auto">
            <a:xfrm>
              <a:off x="5734993" y="3325854"/>
              <a:ext cx="55938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b="1" dirty="0" err="1" smtClean="0">
                  <a:solidFill>
                    <a:srgbClr val="0070C0"/>
                  </a:solidFill>
                </a:rPr>
                <a:t>Dc</a:t>
              </a:r>
              <a:endParaRPr lang="es-CL" sz="600" b="1" dirty="0" smtClean="0">
                <a:solidFill>
                  <a:srgbClr val="0070C0"/>
                </a:solidFill>
              </a:endParaRPr>
            </a:p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7,5</a:t>
              </a:r>
              <a:r>
                <a:rPr lang="es-CL" sz="600" dirty="0" smtClean="0">
                  <a:solidFill>
                    <a:srgbClr val="0070C0"/>
                  </a:solidFill>
                </a:rPr>
                <a:t> </a:t>
              </a:r>
              <a:r>
                <a:rPr lang="es-CL" sz="600" dirty="0" smtClean="0">
                  <a:solidFill>
                    <a:srgbClr val="0070C0"/>
                  </a:solidFill>
                </a:rPr>
                <a:t>c</a:t>
              </a:r>
            </a:p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 </a:t>
              </a:r>
              <a:r>
                <a:rPr lang="es-CL" sz="600" dirty="0" smtClean="0">
                  <a:solidFill>
                    <a:srgbClr val="0070C0"/>
                  </a:solidFill>
                </a:rPr>
                <a:t>(V)</a:t>
              </a:r>
              <a:endParaRPr lang="es-CL" sz="600" dirty="0">
                <a:solidFill>
                  <a:srgbClr val="0070C0"/>
                </a:solidFill>
              </a:endParaRPr>
            </a:p>
          </p:txBody>
        </p:sp>
      </p:grpSp>
      <p:cxnSp>
        <p:nvCxnSpPr>
          <p:cNvPr id="648" name="647 Conector recto"/>
          <p:cNvCxnSpPr/>
          <p:nvPr/>
        </p:nvCxnSpPr>
        <p:spPr>
          <a:xfrm flipV="1">
            <a:off x="8110739" y="2406744"/>
            <a:ext cx="392030" cy="643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9" name="648 Conector recto"/>
          <p:cNvCxnSpPr/>
          <p:nvPr/>
        </p:nvCxnSpPr>
        <p:spPr>
          <a:xfrm flipV="1">
            <a:off x="8581090" y="1873346"/>
            <a:ext cx="392030" cy="643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0" name="649 Conector recto"/>
          <p:cNvCxnSpPr/>
          <p:nvPr/>
        </p:nvCxnSpPr>
        <p:spPr>
          <a:xfrm flipV="1">
            <a:off x="7184752" y="1411235"/>
            <a:ext cx="421109" cy="2087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1" name="650 Conector recto"/>
          <p:cNvCxnSpPr/>
          <p:nvPr/>
        </p:nvCxnSpPr>
        <p:spPr>
          <a:xfrm flipV="1">
            <a:off x="6793292" y="2047853"/>
            <a:ext cx="766785" cy="3172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5" name="654 Conector recto"/>
          <p:cNvCxnSpPr/>
          <p:nvPr/>
        </p:nvCxnSpPr>
        <p:spPr>
          <a:xfrm flipV="1">
            <a:off x="8615930" y="1620759"/>
            <a:ext cx="0" cy="273807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6" name="655 Conector recto"/>
          <p:cNvCxnSpPr/>
          <p:nvPr/>
        </p:nvCxnSpPr>
        <p:spPr>
          <a:xfrm flipV="1">
            <a:off x="7576782" y="1411235"/>
            <a:ext cx="0" cy="273807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7" name="656 Conector recto"/>
          <p:cNvCxnSpPr/>
          <p:nvPr/>
        </p:nvCxnSpPr>
        <p:spPr>
          <a:xfrm flipV="1">
            <a:off x="7548037" y="1691150"/>
            <a:ext cx="0" cy="365614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4" name="663 Conector recto"/>
          <p:cNvCxnSpPr/>
          <p:nvPr/>
        </p:nvCxnSpPr>
        <p:spPr>
          <a:xfrm flipV="1">
            <a:off x="5336869" y="1087130"/>
            <a:ext cx="436464" cy="12595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5" name="664 Conector recto"/>
          <p:cNvCxnSpPr/>
          <p:nvPr/>
        </p:nvCxnSpPr>
        <p:spPr>
          <a:xfrm flipH="1" flipV="1">
            <a:off x="5694666" y="1104877"/>
            <a:ext cx="230421" cy="693507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9" name="668 Grupo"/>
          <p:cNvGrpSpPr/>
          <p:nvPr/>
        </p:nvGrpSpPr>
        <p:grpSpPr>
          <a:xfrm>
            <a:off x="5471402" y="1619225"/>
            <a:ext cx="468000" cy="288237"/>
            <a:chOff x="5734993" y="3359113"/>
            <a:chExt cx="559381" cy="368466"/>
          </a:xfrm>
        </p:grpSpPr>
        <p:sp>
          <p:nvSpPr>
            <p:cNvPr id="670" name="669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671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/>
                <a:t>2,5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(S)</a:t>
              </a:r>
              <a:endParaRPr lang="es-CL" sz="600" dirty="0"/>
            </a:p>
          </p:txBody>
        </p:sp>
      </p:grpSp>
      <p:cxnSp>
        <p:nvCxnSpPr>
          <p:cNvPr id="672" name="671 Conector recto"/>
          <p:cNvCxnSpPr/>
          <p:nvPr/>
        </p:nvCxnSpPr>
        <p:spPr>
          <a:xfrm flipV="1">
            <a:off x="5765947" y="1953790"/>
            <a:ext cx="415912" cy="14518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3" name="672 Conector recto"/>
          <p:cNvCxnSpPr/>
          <p:nvPr/>
        </p:nvCxnSpPr>
        <p:spPr>
          <a:xfrm flipH="1" flipV="1">
            <a:off x="5765494" y="1851513"/>
            <a:ext cx="86265" cy="230183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4" name="673 Conector recto"/>
          <p:cNvCxnSpPr/>
          <p:nvPr/>
        </p:nvCxnSpPr>
        <p:spPr>
          <a:xfrm>
            <a:off x="4156340" y="1714846"/>
            <a:ext cx="497193" cy="6815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5" name="674 Conector recto"/>
          <p:cNvCxnSpPr/>
          <p:nvPr/>
        </p:nvCxnSpPr>
        <p:spPr>
          <a:xfrm>
            <a:off x="4273660" y="2457415"/>
            <a:ext cx="497193" cy="6815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6" name="675 Conector recto"/>
          <p:cNvCxnSpPr/>
          <p:nvPr/>
        </p:nvCxnSpPr>
        <p:spPr>
          <a:xfrm>
            <a:off x="3420289" y="1285324"/>
            <a:ext cx="497193" cy="6815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7" name="676 Conector recto"/>
          <p:cNvCxnSpPr/>
          <p:nvPr/>
        </p:nvCxnSpPr>
        <p:spPr>
          <a:xfrm>
            <a:off x="3146266" y="2124924"/>
            <a:ext cx="497193" cy="6815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1" name="Group 88"/>
          <p:cNvGrpSpPr>
            <a:grpSpLocks/>
          </p:cNvGrpSpPr>
          <p:nvPr/>
        </p:nvGrpSpPr>
        <p:grpSpPr bwMode="auto">
          <a:xfrm>
            <a:off x="3213373" y="2043789"/>
            <a:ext cx="108000" cy="252000"/>
            <a:chOff x="2024" y="2160"/>
            <a:chExt cx="528" cy="1488"/>
          </a:xfrm>
        </p:grpSpPr>
        <p:sp>
          <p:nvSpPr>
            <p:cNvPr id="45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8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6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678" name="677 Conector recto"/>
          <p:cNvCxnSpPr/>
          <p:nvPr/>
        </p:nvCxnSpPr>
        <p:spPr>
          <a:xfrm flipV="1">
            <a:off x="3489732" y="1316937"/>
            <a:ext cx="70489" cy="538999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9" name="678 Conector recto"/>
          <p:cNvCxnSpPr/>
          <p:nvPr/>
        </p:nvCxnSpPr>
        <p:spPr>
          <a:xfrm flipV="1">
            <a:off x="3642132" y="1894566"/>
            <a:ext cx="35244" cy="304082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0" name="679 Conector recto"/>
          <p:cNvCxnSpPr/>
          <p:nvPr/>
        </p:nvCxnSpPr>
        <p:spPr>
          <a:xfrm flipV="1">
            <a:off x="4138718" y="1713868"/>
            <a:ext cx="35244" cy="239850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2" name="681 Conector recto"/>
          <p:cNvCxnSpPr/>
          <p:nvPr/>
        </p:nvCxnSpPr>
        <p:spPr>
          <a:xfrm flipV="1">
            <a:off x="4752979" y="2021852"/>
            <a:ext cx="64027" cy="523182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4" name="683 Grupo"/>
          <p:cNvGrpSpPr/>
          <p:nvPr/>
        </p:nvGrpSpPr>
        <p:grpSpPr>
          <a:xfrm>
            <a:off x="3309332" y="1418155"/>
            <a:ext cx="468000" cy="288237"/>
            <a:chOff x="5734993" y="3359113"/>
            <a:chExt cx="559381" cy="368466"/>
          </a:xfrm>
        </p:grpSpPr>
        <p:sp>
          <p:nvSpPr>
            <p:cNvPr id="685" name="684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686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/>
                <a:t>5</a:t>
              </a:r>
              <a:r>
                <a:rPr lang="es-CL" sz="600" dirty="0" smtClean="0"/>
                <a:t>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(K)</a:t>
              </a:r>
              <a:endParaRPr lang="es-CL" sz="600" dirty="0"/>
            </a:p>
          </p:txBody>
        </p:sp>
      </p:grpSp>
      <p:grpSp>
        <p:nvGrpSpPr>
          <p:cNvPr id="687" name="686 Grupo"/>
          <p:cNvGrpSpPr/>
          <p:nvPr/>
        </p:nvGrpSpPr>
        <p:grpSpPr>
          <a:xfrm>
            <a:off x="3402282" y="2199821"/>
            <a:ext cx="468000" cy="288237"/>
            <a:chOff x="5734993" y="3359113"/>
            <a:chExt cx="559381" cy="368466"/>
          </a:xfrm>
        </p:grpSpPr>
        <p:sp>
          <p:nvSpPr>
            <p:cNvPr id="688" name="687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689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/>
                <a:t>3,7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(Y)</a:t>
              </a:r>
              <a:endParaRPr lang="es-CL" sz="600" dirty="0"/>
            </a:p>
          </p:txBody>
        </p:sp>
      </p:grpSp>
      <p:grpSp>
        <p:nvGrpSpPr>
          <p:cNvPr id="690" name="689 Grupo"/>
          <p:cNvGrpSpPr/>
          <p:nvPr/>
        </p:nvGrpSpPr>
        <p:grpSpPr>
          <a:xfrm>
            <a:off x="3969509" y="1475305"/>
            <a:ext cx="468000" cy="288237"/>
            <a:chOff x="5734993" y="3359113"/>
            <a:chExt cx="559381" cy="368466"/>
          </a:xfrm>
        </p:grpSpPr>
        <p:sp>
          <p:nvSpPr>
            <p:cNvPr id="691" name="690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692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/>
                <a:t>2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(I)</a:t>
              </a:r>
              <a:endParaRPr lang="es-CL" sz="600" dirty="0"/>
            </a:p>
          </p:txBody>
        </p:sp>
      </p:grpSp>
      <p:grpSp>
        <p:nvGrpSpPr>
          <p:cNvPr id="693" name="692 Grupo"/>
          <p:cNvGrpSpPr/>
          <p:nvPr/>
        </p:nvGrpSpPr>
        <p:grpSpPr>
          <a:xfrm>
            <a:off x="4555098" y="2209172"/>
            <a:ext cx="468000" cy="288237"/>
            <a:chOff x="5734993" y="3359113"/>
            <a:chExt cx="559381" cy="368466"/>
          </a:xfrm>
        </p:grpSpPr>
        <p:sp>
          <p:nvSpPr>
            <p:cNvPr id="694" name="693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695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/>
                <a:t>4</a:t>
              </a:r>
              <a:r>
                <a:rPr lang="es-CL" sz="600" dirty="0" smtClean="0"/>
                <a:t>,9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(V)</a:t>
              </a:r>
              <a:endParaRPr lang="es-CL" sz="600" dirty="0"/>
            </a:p>
          </p:txBody>
        </p:sp>
      </p:grpSp>
      <p:cxnSp>
        <p:nvCxnSpPr>
          <p:cNvPr id="696" name="695 Conector recto"/>
          <p:cNvCxnSpPr/>
          <p:nvPr/>
        </p:nvCxnSpPr>
        <p:spPr>
          <a:xfrm rot="16200000" flipH="1">
            <a:off x="2536016" y="607200"/>
            <a:ext cx="642945" cy="28575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7" name="696 Conector recto"/>
          <p:cNvCxnSpPr/>
          <p:nvPr/>
        </p:nvCxnSpPr>
        <p:spPr>
          <a:xfrm flipV="1">
            <a:off x="1785918" y="500042"/>
            <a:ext cx="928694" cy="500068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9" name="698 Grupo"/>
          <p:cNvGrpSpPr/>
          <p:nvPr/>
        </p:nvGrpSpPr>
        <p:grpSpPr>
          <a:xfrm>
            <a:off x="1928794" y="642918"/>
            <a:ext cx="468000" cy="288237"/>
            <a:chOff x="5734993" y="3359113"/>
            <a:chExt cx="559381" cy="368466"/>
          </a:xfrm>
        </p:grpSpPr>
        <p:sp>
          <p:nvSpPr>
            <p:cNvPr id="700" name="699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701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/>
                <a:t>6,1</a:t>
              </a:r>
              <a:r>
                <a:rPr lang="es-CL" sz="600" dirty="0" smtClean="0"/>
                <a:t>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(L)</a:t>
              </a:r>
              <a:endParaRPr lang="es-CL" sz="600" dirty="0"/>
            </a:p>
          </p:txBody>
        </p:sp>
      </p:grpSp>
      <p:grpSp>
        <p:nvGrpSpPr>
          <p:cNvPr id="702" name="267 Grupo"/>
          <p:cNvGrpSpPr/>
          <p:nvPr/>
        </p:nvGrpSpPr>
        <p:grpSpPr>
          <a:xfrm rot="5400000">
            <a:off x="7953841" y="1613618"/>
            <a:ext cx="297056" cy="86174"/>
            <a:chOff x="1763688" y="3192341"/>
            <a:chExt cx="369940" cy="69275"/>
          </a:xfrm>
        </p:grpSpPr>
        <p:cxnSp>
          <p:nvCxnSpPr>
            <p:cNvPr id="703" name="276 Conector recto"/>
            <p:cNvCxnSpPr/>
            <p:nvPr/>
          </p:nvCxnSpPr>
          <p:spPr>
            <a:xfrm>
              <a:off x="1763688" y="3192341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4" name="277 Conector recto"/>
            <p:cNvCxnSpPr/>
            <p:nvPr/>
          </p:nvCxnSpPr>
          <p:spPr>
            <a:xfrm>
              <a:off x="1773588" y="3261616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06" name="705 Conector recto"/>
          <p:cNvCxnSpPr/>
          <p:nvPr/>
        </p:nvCxnSpPr>
        <p:spPr>
          <a:xfrm flipV="1">
            <a:off x="8307324" y="1649728"/>
            <a:ext cx="0" cy="771127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10" name="709 Grupo"/>
          <p:cNvGrpSpPr/>
          <p:nvPr/>
        </p:nvGrpSpPr>
        <p:grpSpPr>
          <a:xfrm>
            <a:off x="8079298" y="1911615"/>
            <a:ext cx="468000" cy="288237"/>
            <a:chOff x="5734993" y="3359113"/>
            <a:chExt cx="559381" cy="368466"/>
          </a:xfrm>
        </p:grpSpPr>
        <p:sp>
          <p:nvSpPr>
            <p:cNvPr id="711" name="710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712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/>
                <a:t>7,5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(N)</a:t>
              </a:r>
              <a:endParaRPr lang="es-CL" sz="600" dirty="0"/>
            </a:p>
          </p:txBody>
        </p:sp>
      </p:grpSp>
      <p:grpSp>
        <p:nvGrpSpPr>
          <p:cNvPr id="713" name="712 Grupo"/>
          <p:cNvGrpSpPr/>
          <p:nvPr/>
        </p:nvGrpSpPr>
        <p:grpSpPr>
          <a:xfrm>
            <a:off x="7311044" y="2059671"/>
            <a:ext cx="468000" cy="288237"/>
            <a:chOff x="5734993" y="3359113"/>
            <a:chExt cx="559381" cy="368466"/>
          </a:xfrm>
        </p:grpSpPr>
        <p:sp>
          <p:nvSpPr>
            <p:cNvPr id="714" name="713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715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/>
                <a:t>4,2</a:t>
              </a:r>
              <a:r>
                <a:rPr lang="es-CL" sz="600" dirty="0" smtClean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(Q)</a:t>
              </a:r>
              <a:endParaRPr lang="es-CL" sz="600" dirty="0"/>
            </a:p>
          </p:txBody>
        </p:sp>
      </p:grpSp>
      <p:grpSp>
        <p:nvGrpSpPr>
          <p:cNvPr id="716" name="715 Grupo"/>
          <p:cNvGrpSpPr/>
          <p:nvPr/>
        </p:nvGrpSpPr>
        <p:grpSpPr>
          <a:xfrm>
            <a:off x="7332747" y="1172738"/>
            <a:ext cx="468000" cy="288237"/>
            <a:chOff x="5734993" y="3359113"/>
            <a:chExt cx="559381" cy="368466"/>
          </a:xfrm>
        </p:grpSpPr>
        <p:sp>
          <p:nvSpPr>
            <p:cNvPr id="717" name="716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718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/>
                <a:t>1,8</a:t>
              </a:r>
              <a:r>
                <a:rPr lang="es-CL" sz="600" dirty="0" smtClean="0"/>
                <a:t>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(D)</a:t>
              </a:r>
              <a:endParaRPr lang="es-CL" sz="600" dirty="0"/>
            </a:p>
          </p:txBody>
        </p:sp>
      </p:grpSp>
      <p:grpSp>
        <p:nvGrpSpPr>
          <p:cNvPr id="719" name="718 Grupo"/>
          <p:cNvGrpSpPr/>
          <p:nvPr/>
        </p:nvGrpSpPr>
        <p:grpSpPr>
          <a:xfrm>
            <a:off x="8394585" y="1888663"/>
            <a:ext cx="468000" cy="288237"/>
            <a:chOff x="5734993" y="3359113"/>
            <a:chExt cx="559381" cy="368466"/>
          </a:xfrm>
        </p:grpSpPr>
        <p:sp>
          <p:nvSpPr>
            <p:cNvPr id="720" name="719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721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/>
                <a:t>2</a:t>
              </a:r>
              <a:r>
                <a:rPr lang="es-CL" sz="600" dirty="0" smtClean="0"/>
                <a:t>,75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(M)</a:t>
              </a:r>
              <a:endParaRPr lang="es-CL" sz="600" dirty="0"/>
            </a:p>
          </p:txBody>
        </p:sp>
      </p:grpSp>
      <p:grpSp>
        <p:nvGrpSpPr>
          <p:cNvPr id="722" name="721 Grupo"/>
          <p:cNvGrpSpPr/>
          <p:nvPr/>
        </p:nvGrpSpPr>
        <p:grpSpPr>
          <a:xfrm>
            <a:off x="8720525" y="1026305"/>
            <a:ext cx="468000" cy="288237"/>
            <a:chOff x="5734993" y="3359113"/>
            <a:chExt cx="559381" cy="368466"/>
          </a:xfrm>
        </p:grpSpPr>
        <p:sp>
          <p:nvSpPr>
            <p:cNvPr id="723" name="722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724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/>
                <a:t>3,25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(A)</a:t>
              </a:r>
              <a:endParaRPr lang="es-CL" sz="600" dirty="0"/>
            </a:p>
          </p:txBody>
        </p:sp>
      </p:grpSp>
      <p:grpSp>
        <p:nvGrpSpPr>
          <p:cNvPr id="725" name="724 Grupo"/>
          <p:cNvGrpSpPr/>
          <p:nvPr/>
        </p:nvGrpSpPr>
        <p:grpSpPr>
          <a:xfrm>
            <a:off x="5530306" y="1221755"/>
            <a:ext cx="468000" cy="288237"/>
            <a:chOff x="5734993" y="3359113"/>
            <a:chExt cx="559381" cy="368466"/>
          </a:xfrm>
        </p:grpSpPr>
        <p:sp>
          <p:nvSpPr>
            <p:cNvPr id="726" name="725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727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/>
                <a:t>7</a:t>
              </a:r>
              <a:r>
                <a:rPr lang="es-CL" sz="600" dirty="0" smtClean="0"/>
                <a:t>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(G)</a:t>
              </a:r>
              <a:endParaRPr lang="es-CL" sz="600" dirty="0"/>
            </a:p>
          </p:txBody>
        </p:sp>
      </p:grpSp>
      <p:sp>
        <p:nvSpPr>
          <p:cNvPr id="728" name="122 CuadroTexto"/>
          <p:cNvSpPr txBox="1">
            <a:spLocks noChangeArrowheads="1"/>
          </p:cNvSpPr>
          <p:nvPr/>
        </p:nvSpPr>
        <p:spPr bwMode="auto">
          <a:xfrm>
            <a:off x="1804025" y="2779698"/>
            <a:ext cx="864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Enfilación Pta. </a:t>
            </a:r>
            <a:r>
              <a:rPr lang="es-CL" sz="600" dirty="0" err="1">
                <a:latin typeface="Calibri" pitchFamily="34" charset="0"/>
              </a:rPr>
              <a:t>Trucco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 DB5s</a:t>
            </a:r>
          </a:p>
        </p:txBody>
      </p:sp>
      <p:sp>
        <p:nvSpPr>
          <p:cNvPr id="730" name="122 CuadroTexto"/>
          <p:cNvSpPr txBox="1">
            <a:spLocks noChangeArrowheads="1"/>
          </p:cNvSpPr>
          <p:nvPr/>
        </p:nvSpPr>
        <p:spPr bwMode="auto">
          <a:xfrm>
            <a:off x="6504519" y="38401"/>
            <a:ext cx="648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err="1">
                <a:latin typeface="Calibri" pitchFamily="34" charset="0"/>
              </a:rPr>
              <a:t>Pta</a:t>
            </a:r>
            <a:r>
              <a:rPr lang="es-CL" sz="600" dirty="0">
                <a:latin typeface="Calibri" pitchFamily="34" charset="0"/>
              </a:rPr>
              <a:t> </a:t>
            </a:r>
            <a:r>
              <a:rPr lang="es-CL" sz="600" dirty="0" smtClean="0">
                <a:latin typeface="Calibri" pitchFamily="34" charset="0"/>
              </a:rPr>
              <a:t>Mackinlay</a:t>
            </a:r>
          </a:p>
          <a:p>
            <a:pPr algn="ctr"/>
            <a:r>
              <a:rPr lang="es-CL" sz="600" dirty="0" smtClean="0">
                <a:latin typeface="Calibri" pitchFamily="34" charset="0"/>
              </a:rPr>
              <a:t>Señal costera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DR5s</a:t>
            </a:r>
          </a:p>
        </p:txBody>
      </p:sp>
      <p:cxnSp>
        <p:nvCxnSpPr>
          <p:cNvPr id="731" name="730 Conector recto de flecha"/>
          <p:cNvCxnSpPr>
            <a:stCxn id="730" idx="2"/>
          </p:cNvCxnSpPr>
          <p:nvPr/>
        </p:nvCxnSpPr>
        <p:spPr>
          <a:xfrm>
            <a:off x="6828519" y="362401"/>
            <a:ext cx="212927" cy="53629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2" name="122 CuadroTexto"/>
          <p:cNvSpPr txBox="1">
            <a:spLocks noChangeArrowheads="1"/>
          </p:cNvSpPr>
          <p:nvPr/>
        </p:nvSpPr>
        <p:spPr bwMode="auto">
          <a:xfrm>
            <a:off x="5530575" y="3038330"/>
            <a:ext cx="900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Enfilación Pta. Rosales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 dirty="0" err="1">
                <a:latin typeface="Calibri" pitchFamily="34" charset="0"/>
              </a:rPr>
              <a:t>GrDB</a:t>
            </a:r>
            <a:r>
              <a:rPr lang="es-CL" sz="600" dirty="0">
                <a:latin typeface="Calibri" pitchFamily="34" charset="0"/>
              </a:rPr>
              <a:t>(3)9s</a:t>
            </a:r>
          </a:p>
        </p:txBody>
      </p:sp>
      <p:cxnSp>
        <p:nvCxnSpPr>
          <p:cNvPr id="733" name="732 Conector recto de flecha"/>
          <p:cNvCxnSpPr>
            <a:stCxn id="732" idx="0"/>
          </p:cNvCxnSpPr>
          <p:nvPr/>
        </p:nvCxnSpPr>
        <p:spPr>
          <a:xfrm flipH="1" flipV="1">
            <a:off x="5973903" y="2723213"/>
            <a:ext cx="6672" cy="31511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4" name="122 CuadroTexto"/>
          <p:cNvSpPr txBox="1">
            <a:spLocks noChangeArrowheads="1"/>
          </p:cNvSpPr>
          <p:nvPr/>
        </p:nvSpPr>
        <p:spPr bwMode="auto">
          <a:xfrm>
            <a:off x="8480407" y="98574"/>
            <a:ext cx="612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I. Martillo </a:t>
            </a:r>
          </a:p>
          <a:p>
            <a:pPr algn="ctr"/>
            <a:r>
              <a:rPr lang="es-CL" sz="600" dirty="0" smtClean="0">
                <a:latin typeface="Calibri" pitchFamily="34" charset="0"/>
              </a:rPr>
              <a:t>Señal costera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DB7s</a:t>
            </a:r>
          </a:p>
        </p:txBody>
      </p:sp>
      <p:cxnSp>
        <p:nvCxnSpPr>
          <p:cNvPr id="735" name="734 Conector recto de flecha"/>
          <p:cNvCxnSpPr>
            <a:stCxn id="734" idx="2"/>
          </p:cNvCxnSpPr>
          <p:nvPr/>
        </p:nvCxnSpPr>
        <p:spPr>
          <a:xfrm flipH="1">
            <a:off x="8720525" y="422574"/>
            <a:ext cx="65882" cy="42523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6" name="122 CuadroTexto"/>
          <p:cNvSpPr txBox="1">
            <a:spLocks noChangeArrowheads="1"/>
          </p:cNvSpPr>
          <p:nvPr/>
        </p:nvSpPr>
        <p:spPr bwMode="auto">
          <a:xfrm>
            <a:off x="3680240" y="74626"/>
            <a:ext cx="1071563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Enfilación Pta. Gable</a:t>
            </a:r>
          </a:p>
          <a:p>
            <a:pPr algn="ctr"/>
            <a:r>
              <a:rPr lang="es-CL" sz="600">
                <a:latin typeface="Calibri" pitchFamily="34" charset="0"/>
              </a:rPr>
              <a:t> DB5s/DB4s</a:t>
            </a:r>
          </a:p>
        </p:txBody>
      </p:sp>
      <p:cxnSp>
        <p:nvCxnSpPr>
          <p:cNvPr id="737" name="736 Conector recto de flecha"/>
          <p:cNvCxnSpPr/>
          <p:nvPr/>
        </p:nvCxnSpPr>
        <p:spPr>
          <a:xfrm flipH="1" flipV="1">
            <a:off x="3296406" y="78117"/>
            <a:ext cx="380970" cy="3707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8" name="122 CuadroTexto"/>
          <p:cNvSpPr txBox="1">
            <a:spLocks noChangeArrowheads="1"/>
          </p:cNvSpPr>
          <p:nvPr/>
        </p:nvSpPr>
        <p:spPr bwMode="auto">
          <a:xfrm>
            <a:off x="3986529" y="698011"/>
            <a:ext cx="612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err="1">
                <a:latin typeface="Calibri" pitchFamily="34" charset="0"/>
              </a:rPr>
              <a:t>Pta</a:t>
            </a:r>
            <a:r>
              <a:rPr lang="es-CL" sz="600" dirty="0">
                <a:latin typeface="Calibri" pitchFamily="34" charset="0"/>
              </a:rPr>
              <a:t> . </a:t>
            </a:r>
            <a:r>
              <a:rPr lang="es-CL" sz="600" dirty="0" smtClean="0">
                <a:latin typeface="Calibri" pitchFamily="34" charset="0"/>
              </a:rPr>
              <a:t>Espora</a:t>
            </a:r>
          </a:p>
          <a:p>
            <a:pPr algn="ctr"/>
            <a:r>
              <a:rPr lang="es-CL" sz="600" dirty="0" smtClean="0">
                <a:latin typeface="Calibri" pitchFamily="34" charset="0"/>
              </a:rPr>
              <a:t>Señal costera 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DB4s</a:t>
            </a:r>
          </a:p>
        </p:txBody>
      </p:sp>
      <p:cxnSp>
        <p:nvCxnSpPr>
          <p:cNvPr id="739" name="738 Conector recto de flecha"/>
          <p:cNvCxnSpPr>
            <a:stCxn id="738" idx="2"/>
          </p:cNvCxnSpPr>
          <p:nvPr/>
        </p:nvCxnSpPr>
        <p:spPr>
          <a:xfrm>
            <a:off x="4292529" y="1022011"/>
            <a:ext cx="85639" cy="18560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0" name="122 CuadroTexto"/>
          <p:cNvSpPr txBox="1">
            <a:spLocks noChangeArrowheads="1"/>
          </p:cNvSpPr>
          <p:nvPr/>
        </p:nvSpPr>
        <p:spPr bwMode="auto">
          <a:xfrm>
            <a:off x="8407880" y="2614800"/>
            <a:ext cx="684000" cy="252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Islotes Gemelos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costera</a:t>
            </a:r>
            <a:endParaRPr lang="es-CL" sz="600" dirty="0">
              <a:latin typeface="Calibri" pitchFamily="34" charset="0"/>
            </a:endParaRPr>
          </a:p>
        </p:txBody>
      </p:sp>
      <p:cxnSp>
        <p:nvCxnSpPr>
          <p:cNvPr id="741" name="740 Conector recto de flecha"/>
          <p:cNvCxnSpPr>
            <a:stCxn id="740" idx="0"/>
          </p:cNvCxnSpPr>
          <p:nvPr/>
        </p:nvCxnSpPr>
        <p:spPr>
          <a:xfrm flipV="1">
            <a:off x="8749880" y="2287298"/>
            <a:ext cx="128008" cy="32750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4" name="122 CuadroTexto"/>
          <p:cNvSpPr txBox="1">
            <a:spLocks noChangeArrowheads="1"/>
          </p:cNvSpPr>
          <p:nvPr/>
        </p:nvSpPr>
        <p:spPr bwMode="auto">
          <a:xfrm>
            <a:off x="855165" y="1580684"/>
            <a:ext cx="828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Banco Herradura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cardinal Norte Ct1s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745" name="122 CuadroTexto"/>
          <p:cNvSpPr txBox="1">
            <a:spLocks noChangeArrowheads="1"/>
          </p:cNvSpPr>
          <p:nvPr/>
        </p:nvSpPr>
        <p:spPr bwMode="auto">
          <a:xfrm>
            <a:off x="77783" y="384079"/>
            <a:ext cx="936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Pta. Gusano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lateral de estribor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 </a:t>
            </a:r>
            <a:r>
              <a:rPr lang="es-CL" sz="600" dirty="0" err="1" smtClean="0">
                <a:latin typeface="Calibri" pitchFamily="34" charset="0"/>
              </a:rPr>
              <a:t>GrDR</a:t>
            </a:r>
            <a:r>
              <a:rPr lang="es-CL" sz="600" dirty="0" smtClean="0">
                <a:latin typeface="Calibri" pitchFamily="34" charset="0"/>
              </a:rPr>
              <a:t>(3)9s</a:t>
            </a:r>
            <a:endParaRPr lang="es-CL" sz="600" dirty="0">
              <a:latin typeface="Calibri" pitchFamily="34" charset="0"/>
            </a:endParaRPr>
          </a:p>
        </p:txBody>
      </p:sp>
      <p:cxnSp>
        <p:nvCxnSpPr>
          <p:cNvPr id="747" name="746 Conector recto de flecha"/>
          <p:cNvCxnSpPr/>
          <p:nvPr/>
        </p:nvCxnSpPr>
        <p:spPr>
          <a:xfrm>
            <a:off x="193910" y="708079"/>
            <a:ext cx="224473" cy="106403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9" name="748 Conector recto de flecha"/>
          <p:cNvCxnSpPr>
            <a:stCxn id="744" idx="1"/>
          </p:cNvCxnSpPr>
          <p:nvPr/>
        </p:nvCxnSpPr>
        <p:spPr>
          <a:xfrm flipH="1" flipV="1">
            <a:off x="621291" y="1647030"/>
            <a:ext cx="233874" cy="956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3" name="Line 295"/>
          <p:cNvSpPr>
            <a:spLocks noChangeShapeType="1"/>
          </p:cNvSpPr>
          <p:nvPr/>
        </p:nvSpPr>
        <p:spPr bwMode="auto">
          <a:xfrm rot="10594017" flipH="1">
            <a:off x="2525509" y="2553889"/>
            <a:ext cx="343195" cy="21712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grpSp>
        <p:nvGrpSpPr>
          <p:cNvPr id="768" name="767 Grupo"/>
          <p:cNvGrpSpPr/>
          <p:nvPr/>
        </p:nvGrpSpPr>
        <p:grpSpPr>
          <a:xfrm>
            <a:off x="8621827" y="1004386"/>
            <a:ext cx="108000" cy="252000"/>
            <a:chOff x="5205418" y="4857760"/>
            <a:chExt cx="1285884" cy="1571612"/>
          </a:xfrm>
        </p:grpSpPr>
        <p:sp>
          <p:nvSpPr>
            <p:cNvPr id="769" name="Rectangle 267"/>
            <p:cNvSpPr>
              <a:spLocks noChangeArrowheads="1"/>
            </p:cNvSpPr>
            <p:nvPr/>
          </p:nvSpPr>
          <p:spPr bwMode="auto">
            <a:xfrm>
              <a:off x="5448739" y="506054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0" name="Rectangle 268"/>
            <p:cNvSpPr>
              <a:spLocks noChangeArrowheads="1"/>
            </p:cNvSpPr>
            <p:nvPr/>
          </p:nvSpPr>
          <p:spPr bwMode="auto">
            <a:xfrm>
              <a:off x="5448739" y="5212640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1" name="Rectangle 269"/>
            <p:cNvSpPr>
              <a:spLocks noChangeArrowheads="1"/>
            </p:cNvSpPr>
            <p:nvPr/>
          </p:nvSpPr>
          <p:spPr bwMode="auto">
            <a:xfrm>
              <a:off x="5682536" y="5212640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2" name="Rectangle 270"/>
            <p:cNvSpPr>
              <a:spLocks noChangeArrowheads="1"/>
            </p:cNvSpPr>
            <p:nvPr/>
          </p:nvSpPr>
          <p:spPr bwMode="auto">
            <a:xfrm>
              <a:off x="5448739" y="5364732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3" name="Rectangle 271"/>
            <p:cNvSpPr>
              <a:spLocks noChangeArrowheads="1"/>
            </p:cNvSpPr>
            <p:nvPr/>
          </p:nvSpPr>
          <p:spPr bwMode="auto">
            <a:xfrm>
              <a:off x="5448739" y="5668915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4" name="Rectangle 272"/>
            <p:cNvSpPr>
              <a:spLocks noChangeArrowheads="1"/>
            </p:cNvSpPr>
            <p:nvPr/>
          </p:nvSpPr>
          <p:spPr bwMode="auto">
            <a:xfrm>
              <a:off x="5448739" y="5973098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5" name="Rectangle 273"/>
            <p:cNvSpPr>
              <a:spLocks noChangeArrowheads="1"/>
            </p:cNvSpPr>
            <p:nvPr/>
          </p:nvSpPr>
          <p:spPr bwMode="auto">
            <a:xfrm>
              <a:off x="5682536" y="5516823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6" name="Rectangle 274"/>
            <p:cNvSpPr>
              <a:spLocks noChangeArrowheads="1"/>
            </p:cNvSpPr>
            <p:nvPr/>
          </p:nvSpPr>
          <p:spPr bwMode="auto">
            <a:xfrm>
              <a:off x="5682536" y="5821006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7" name="Rectangle 275"/>
            <p:cNvSpPr>
              <a:spLocks noChangeArrowheads="1"/>
            </p:cNvSpPr>
            <p:nvPr/>
          </p:nvSpPr>
          <p:spPr bwMode="auto">
            <a:xfrm>
              <a:off x="5682536" y="612518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8" name="Rectangle 276"/>
            <p:cNvSpPr>
              <a:spLocks noChangeArrowheads="1"/>
            </p:cNvSpPr>
            <p:nvPr/>
          </p:nvSpPr>
          <p:spPr bwMode="auto">
            <a:xfrm>
              <a:off x="5682536" y="4908457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9" name="Rectangle 277"/>
            <p:cNvSpPr>
              <a:spLocks noChangeArrowheads="1"/>
            </p:cNvSpPr>
            <p:nvPr/>
          </p:nvSpPr>
          <p:spPr bwMode="auto">
            <a:xfrm>
              <a:off x="6033232" y="5060549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0" name="Rectangle 278"/>
            <p:cNvSpPr>
              <a:spLocks noChangeArrowheads="1"/>
            </p:cNvSpPr>
            <p:nvPr/>
          </p:nvSpPr>
          <p:spPr bwMode="auto">
            <a:xfrm>
              <a:off x="6033232" y="536473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1" name="Rectangle 279"/>
            <p:cNvSpPr>
              <a:spLocks noChangeArrowheads="1"/>
            </p:cNvSpPr>
            <p:nvPr/>
          </p:nvSpPr>
          <p:spPr bwMode="auto">
            <a:xfrm>
              <a:off x="6033232" y="5668915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2" name="Rectangle 280"/>
            <p:cNvSpPr>
              <a:spLocks noChangeArrowheads="1"/>
            </p:cNvSpPr>
            <p:nvPr/>
          </p:nvSpPr>
          <p:spPr bwMode="auto">
            <a:xfrm>
              <a:off x="6033232" y="5973098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783" name="Rectangle 282"/>
            <p:cNvSpPr>
              <a:spLocks noChangeArrowheads="1"/>
            </p:cNvSpPr>
            <p:nvPr/>
          </p:nvSpPr>
          <p:spPr bwMode="auto">
            <a:xfrm>
              <a:off x="5565638" y="4857760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4" name="Rectangle 283"/>
            <p:cNvSpPr>
              <a:spLocks noChangeArrowheads="1"/>
            </p:cNvSpPr>
            <p:nvPr/>
          </p:nvSpPr>
          <p:spPr bwMode="auto">
            <a:xfrm>
              <a:off x="5448739" y="5516823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5" name="Rectangle 283"/>
            <p:cNvSpPr>
              <a:spLocks noChangeArrowheads="1"/>
            </p:cNvSpPr>
            <p:nvPr/>
          </p:nvSpPr>
          <p:spPr bwMode="auto">
            <a:xfrm>
              <a:off x="5448306" y="582010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6" name="Rectangle 283"/>
            <p:cNvSpPr>
              <a:spLocks noChangeArrowheads="1"/>
            </p:cNvSpPr>
            <p:nvPr/>
          </p:nvSpPr>
          <p:spPr bwMode="auto">
            <a:xfrm>
              <a:off x="5448306" y="4910458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7" name="Rectangle 283"/>
            <p:cNvSpPr>
              <a:spLocks noChangeArrowheads="1"/>
            </p:cNvSpPr>
            <p:nvPr/>
          </p:nvSpPr>
          <p:spPr bwMode="auto">
            <a:xfrm>
              <a:off x="5448306" y="6124904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8" name="AutoShape 281"/>
            <p:cNvSpPr>
              <a:spLocks noChangeArrowheads="1"/>
            </p:cNvSpPr>
            <p:nvPr/>
          </p:nvSpPr>
          <p:spPr bwMode="auto">
            <a:xfrm rot="16200000">
              <a:off x="5746965" y="5685036"/>
              <a:ext cx="202789" cy="1285884"/>
            </a:xfrm>
            <a:prstGeom prst="flowChartDelay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792" name="122 CuadroTexto"/>
          <p:cNvSpPr txBox="1">
            <a:spLocks noChangeArrowheads="1"/>
          </p:cNvSpPr>
          <p:nvPr/>
        </p:nvSpPr>
        <p:spPr bwMode="auto">
          <a:xfrm>
            <a:off x="1013783" y="3028981"/>
            <a:ext cx="684000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Río </a:t>
            </a:r>
            <a:r>
              <a:rPr lang="es-CL" sz="600" dirty="0" err="1" smtClean="0">
                <a:latin typeface="Calibri" pitchFamily="34" charset="0"/>
              </a:rPr>
              <a:t>Ukika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costera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793" name="Line 295"/>
          <p:cNvSpPr>
            <a:spLocks noChangeShapeType="1"/>
          </p:cNvSpPr>
          <p:nvPr/>
        </p:nvSpPr>
        <p:spPr bwMode="auto">
          <a:xfrm rot="10594017">
            <a:off x="1074936" y="2750649"/>
            <a:ext cx="185888" cy="28415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graphicFrame>
        <p:nvGraphicFramePr>
          <p:cNvPr id="794" name="79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49295238"/>
              </p:ext>
            </p:extLst>
          </p:nvPr>
        </p:nvGraphicFramePr>
        <p:xfrm>
          <a:off x="35496" y="3520058"/>
          <a:ext cx="1692000" cy="3169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8400"/>
                <a:gridCol w="1353600"/>
              </a:tblGrid>
              <a:tr h="194400">
                <a:tc gridSpan="2">
                  <a:txBody>
                    <a:bodyPr/>
                    <a:lstStyle/>
                    <a:p>
                      <a:pPr algn="ctr"/>
                      <a:r>
                        <a:rPr lang="es-CL" sz="700" b="1" dirty="0" smtClean="0"/>
                        <a:t>REFERENCIAS</a:t>
                      </a:r>
                      <a:endParaRPr lang="es-CL" sz="700" b="1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L" sz="8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A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I. Martillo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B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Centro I. Martillo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C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Pta. «W» I. Martillo</a:t>
                      </a:r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D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</a:t>
                      </a:r>
                      <a:r>
                        <a:rPr lang="es-CL" sz="700" baseline="0" dirty="0" smtClean="0"/>
                        <a:t> Pta. Mackinlay</a:t>
                      </a:r>
                      <a:endParaRPr lang="es-CL" sz="700" dirty="0" smtClean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E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«W» Pta. Mackinlay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F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Canto NW de </a:t>
                      </a:r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Mackinlay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G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Ba. </a:t>
                      </a:r>
                      <a:r>
                        <a:rPr lang="es-CL" sz="700" dirty="0" err="1" smtClean="0"/>
                        <a:t>Packewaia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H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W Ba. </a:t>
                      </a:r>
                      <a:r>
                        <a:rPr lang="es-CL" sz="700" dirty="0" err="1" smtClean="0"/>
                        <a:t>Packewaia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I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Pta. Espora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J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NW de Pta. Espora (1)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K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NW de Pta.</a:t>
                      </a:r>
                      <a:r>
                        <a:rPr lang="es-CL" sz="700" baseline="0" dirty="0" smtClean="0"/>
                        <a:t> Espora (2)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L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</a:t>
                      </a:r>
                      <a:r>
                        <a:rPr lang="es-CL" sz="700" dirty="0" err="1" smtClean="0"/>
                        <a:t>Gable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M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Ites</a:t>
                      </a:r>
                      <a:r>
                        <a:rPr lang="es-CL" sz="700" dirty="0" smtClean="0"/>
                        <a:t>. Gemelos W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N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SW de </a:t>
                      </a:r>
                      <a:r>
                        <a:rPr lang="es-CL" sz="700" dirty="0" err="1" smtClean="0"/>
                        <a:t>Ites</a:t>
                      </a:r>
                      <a:r>
                        <a:rPr lang="es-CL" sz="700" dirty="0" smtClean="0"/>
                        <a:t>. Gemelos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O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</a:t>
                      </a:r>
                      <a:r>
                        <a:rPr lang="es-CL" sz="700" baseline="0" dirty="0" smtClean="0"/>
                        <a:t> Al SE de </a:t>
                      </a:r>
                      <a:r>
                        <a:rPr lang="es-CL" sz="700" baseline="0" dirty="0" err="1" smtClean="0"/>
                        <a:t>Ite</a:t>
                      </a:r>
                      <a:r>
                        <a:rPr lang="es-CL" sz="700" baseline="0" dirty="0" smtClean="0"/>
                        <a:t>. </a:t>
                      </a:r>
                      <a:r>
                        <a:rPr lang="es-CL" sz="700" baseline="0" dirty="0" err="1" smtClean="0"/>
                        <a:t>Magel</a:t>
                      </a:r>
                      <a:endParaRPr lang="es-CL" sz="700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795" name="79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71088994"/>
              </p:ext>
            </p:extLst>
          </p:nvPr>
        </p:nvGraphicFramePr>
        <p:xfrm>
          <a:off x="1835696" y="3520058"/>
          <a:ext cx="1692000" cy="3276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8400"/>
                <a:gridCol w="1353600"/>
              </a:tblGrid>
              <a:tr h="197053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b="1" dirty="0" smtClean="0"/>
                        <a:t>REFERENCIAS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L" sz="6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P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</a:t>
                      </a:r>
                      <a:r>
                        <a:rPr lang="es-CL" sz="700" dirty="0" err="1" smtClean="0"/>
                        <a:t>Magel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Q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Peña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R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Rosales Posterior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S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Rosales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T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</a:t>
                      </a:r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Rosales anterior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U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N Cta. Pantalón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V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Rene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W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SW </a:t>
                      </a:r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Rene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X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SE Pta. </a:t>
                      </a:r>
                      <a:r>
                        <a:rPr lang="es-CL" sz="700" dirty="0" err="1" smtClean="0"/>
                        <a:t>Trucco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Y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</a:t>
                      </a:r>
                      <a:r>
                        <a:rPr lang="es-CL" sz="700" dirty="0" err="1" smtClean="0"/>
                        <a:t>Trucco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Z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al SW Pta. Truco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A´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E </a:t>
                      </a:r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Río </a:t>
                      </a:r>
                      <a:r>
                        <a:rPr lang="es-CL" sz="700" dirty="0" err="1" smtClean="0"/>
                        <a:t>Ukika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B´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Río </a:t>
                      </a:r>
                      <a:r>
                        <a:rPr lang="es-CL" sz="700" dirty="0" err="1" smtClean="0"/>
                        <a:t>Ukika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C´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Pta. Gusano</a:t>
                      </a:r>
                      <a:endParaRPr lang="es-CL" sz="700" dirty="0"/>
                    </a:p>
                  </a:txBody>
                  <a:tcPr anchor="ctr"/>
                </a:tc>
              </a:tr>
              <a:tr h="303158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D´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 anterior enfilación 090°-270°</a:t>
                      </a:r>
                      <a:endParaRPr lang="es-CL" sz="700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796" name="79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85096916"/>
              </p:ext>
            </p:extLst>
          </p:nvPr>
        </p:nvGraphicFramePr>
        <p:xfrm>
          <a:off x="3620424" y="3519760"/>
          <a:ext cx="2451778" cy="2429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254"/>
                <a:gridCol w="350254"/>
                <a:gridCol w="350254"/>
                <a:gridCol w="350254"/>
                <a:gridCol w="350254"/>
                <a:gridCol w="350254"/>
                <a:gridCol w="350254"/>
              </a:tblGrid>
              <a:tr h="177726">
                <a:tc rowSpan="3"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DIST. V/S DEM CAIDA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PATA N° 1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L" sz="700" dirty="0"/>
                    </a:p>
                  </a:txBody>
                  <a:tcPr marL="36000" marR="36000" marT="36000" marB="3600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PATA N° 2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L" sz="700" dirty="0"/>
                    </a:p>
                  </a:txBody>
                  <a:tcPr marL="36000" marR="36000" marT="36000" marB="3600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PATA N° </a:t>
                      </a:r>
                      <a:r>
                        <a:rPr lang="es-CL" sz="700" dirty="0" smtClean="0"/>
                        <a:t>3</a:t>
                      </a:r>
                      <a:endParaRPr lang="es-CL" sz="700" dirty="0" smtClean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726"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267°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255°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255°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726">
                <a:tc vMerge="1">
                  <a:txBody>
                    <a:bodyPr/>
                    <a:lstStyle/>
                    <a:p>
                      <a:pPr algn="ctr"/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DEM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PUNTA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DEM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PUNTA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DEM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PUNTA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726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2000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L" sz="700" dirty="0"/>
                    </a:p>
                  </a:txBody>
                  <a:tcPr marL="36000" marR="36000" marT="36000" marB="3600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L" sz="700" dirty="0"/>
                    </a:p>
                  </a:txBody>
                  <a:tcPr marL="36000" marR="36000" marT="36000" marB="3600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77726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1500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77726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1000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77726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800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77726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600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77726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400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77726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300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77726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200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77726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100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83836">
                <a:tc>
                  <a:txBody>
                    <a:bodyPr/>
                    <a:lstStyle/>
                    <a:p>
                      <a:pPr algn="ctr"/>
                      <a:r>
                        <a:rPr lang="es-CL" sz="700" b="1" dirty="0" smtClean="0"/>
                        <a:t>DEM CAIDA</a:t>
                      </a:r>
                      <a:endParaRPr lang="es-CL" sz="700" b="1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b="1" dirty="0" smtClean="0"/>
                        <a:t>209°</a:t>
                      </a:r>
                      <a:endParaRPr lang="es-CL" sz="700" b="1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b="1" dirty="0" smtClean="0"/>
                        <a:t>R</a:t>
                      </a:r>
                      <a:endParaRPr lang="es-CL" sz="700" b="1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b="1" dirty="0" smtClean="0"/>
                        <a:t>350°</a:t>
                      </a:r>
                      <a:endParaRPr lang="es-CL" sz="700" b="1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b="1" dirty="0" smtClean="0"/>
                        <a:t>H</a:t>
                      </a:r>
                      <a:endParaRPr lang="es-CL" sz="700" b="1" dirty="0"/>
                    </a:p>
                  </a:txBody>
                  <a:tcPr marL="36000" marR="36000" marT="36000" marB="3600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b="1" dirty="0" smtClean="0"/>
                        <a:t>002°</a:t>
                      </a:r>
                      <a:endParaRPr lang="es-CL" sz="700" b="1" dirty="0"/>
                    </a:p>
                  </a:txBody>
                  <a:tcPr marL="36000" marR="36000" marT="36000" marB="3600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b="1" dirty="0" err="1" smtClean="0"/>
                        <a:t>Enf</a:t>
                      </a:r>
                      <a:r>
                        <a:rPr lang="es-CL" sz="700" b="1" dirty="0" smtClean="0"/>
                        <a:t>.</a:t>
                      </a:r>
                      <a:endParaRPr lang="es-CL" sz="700" b="1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97" name="79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57725264"/>
              </p:ext>
            </p:extLst>
          </p:nvPr>
        </p:nvGraphicFramePr>
        <p:xfrm>
          <a:off x="6143636" y="3500438"/>
          <a:ext cx="2104134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5320"/>
                <a:gridCol w="834046"/>
                <a:gridCol w="824768"/>
              </a:tblGrid>
              <a:tr h="357818">
                <a:tc gridSpan="3">
                  <a:txBody>
                    <a:bodyPr/>
                    <a:lstStyle/>
                    <a:p>
                      <a:pPr algn="ctr"/>
                      <a:r>
                        <a:rPr lang="es-CL" sz="900" dirty="0" smtClean="0"/>
                        <a:t>DEMARCACIONES DE SEGURIDAD</a:t>
                      </a:r>
                    </a:p>
                    <a:p>
                      <a:pPr algn="ctr"/>
                      <a:r>
                        <a:rPr lang="es-CL" sz="900" dirty="0" smtClean="0"/>
                        <a:t>N-S (PASO</a:t>
                      </a:r>
                      <a:r>
                        <a:rPr lang="es-CL" sz="900" baseline="0" dirty="0" smtClean="0"/>
                        <a:t> MACKINLAY)</a:t>
                      </a:r>
                      <a:endParaRPr lang="es-CL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s-C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 dirty="0"/>
                    </a:p>
                  </a:txBody>
                  <a:tcPr/>
                </a:tc>
              </a:tr>
              <a:tr h="223636">
                <a:tc>
                  <a:txBody>
                    <a:bodyPr/>
                    <a:lstStyle/>
                    <a:p>
                      <a:pPr algn="ctr"/>
                      <a:r>
                        <a:rPr lang="es-CL" sz="900" b="1" dirty="0" smtClean="0"/>
                        <a:t>Pata</a:t>
                      </a:r>
                      <a:r>
                        <a:rPr lang="es-CL" sz="900" b="1" baseline="0" dirty="0" smtClean="0"/>
                        <a:t> </a:t>
                      </a:r>
                      <a:endParaRPr lang="es-CL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900" b="1" dirty="0" smtClean="0"/>
                        <a:t>Estribor </a:t>
                      </a:r>
                      <a:endParaRPr lang="es-CL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900" b="1" dirty="0" smtClean="0"/>
                        <a:t>Babor </a:t>
                      </a:r>
                      <a:endParaRPr lang="es-CL" sz="900" b="1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3636">
                <a:tc>
                  <a:txBody>
                    <a:bodyPr/>
                    <a:lstStyle/>
                    <a:p>
                      <a:r>
                        <a:rPr lang="es-CL" sz="900" dirty="0" smtClean="0"/>
                        <a:t>267°</a:t>
                      </a:r>
                      <a:endParaRPr lang="es-CL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No - 263° (I)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No - 267° (Y)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3636">
                <a:tc>
                  <a:txBody>
                    <a:bodyPr/>
                    <a:lstStyle/>
                    <a:p>
                      <a:r>
                        <a:rPr lang="es-CL" sz="900" dirty="0" smtClean="0"/>
                        <a:t>255°</a:t>
                      </a:r>
                      <a:endParaRPr lang="es-CL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No - 078° (E)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No + 068° (D)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3636">
                <a:tc>
                  <a:txBody>
                    <a:bodyPr/>
                    <a:lstStyle/>
                    <a:p>
                      <a:r>
                        <a:rPr lang="es-CL" sz="900" dirty="0" smtClean="0"/>
                        <a:t>280°</a:t>
                      </a:r>
                      <a:endParaRPr lang="es-CL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No - 101° (S)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No + 094° (R)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389" name="388 Grupo"/>
          <p:cNvGrpSpPr/>
          <p:nvPr/>
        </p:nvGrpSpPr>
        <p:grpSpPr>
          <a:xfrm rot="11965591">
            <a:off x="2482692" y="1857368"/>
            <a:ext cx="581288" cy="427253"/>
            <a:chOff x="-166998" y="2869368"/>
            <a:chExt cx="581288" cy="427253"/>
          </a:xfrm>
        </p:grpSpPr>
        <p:cxnSp>
          <p:nvCxnSpPr>
            <p:cNvPr id="390" name="389 Conector recto de flecha"/>
            <p:cNvCxnSpPr/>
            <p:nvPr/>
          </p:nvCxnSpPr>
          <p:spPr>
            <a:xfrm rot="9634409">
              <a:off x="-53739" y="3102612"/>
              <a:ext cx="320508" cy="194009"/>
            </a:xfrm>
            <a:prstGeom prst="straightConnector1">
              <a:avLst/>
            </a:prstGeom>
            <a:ln>
              <a:solidFill>
                <a:schemeClr val="tx1"/>
              </a:solidFill>
              <a:prstDash val="solid"/>
              <a:headEnd type="diamond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1" name="269 CuadroTexto"/>
            <p:cNvSpPr txBox="1">
              <a:spLocks noChangeArrowheads="1"/>
            </p:cNvSpPr>
            <p:nvPr/>
          </p:nvSpPr>
          <p:spPr bwMode="auto">
            <a:xfrm rot="10899306">
              <a:off x="-166998" y="2869368"/>
              <a:ext cx="58128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s-CL" sz="600" b="1" dirty="0" smtClean="0"/>
                <a:t>DG 140° (Y-Y’)</a:t>
              </a:r>
              <a:endParaRPr lang="es-CL" sz="600" b="1" dirty="0"/>
            </a:p>
          </p:txBody>
        </p:sp>
      </p:grpSp>
      <p:grpSp>
        <p:nvGrpSpPr>
          <p:cNvPr id="393" name="392 Grupo"/>
          <p:cNvGrpSpPr/>
          <p:nvPr/>
        </p:nvGrpSpPr>
        <p:grpSpPr>
          <a:xfrm>
            <a:off x="2428860" y="1000108"/>
            <a:ext cx="504000" cy="369332"/>
            <a:chOff x="5745565" y="3292191"/>
            <a:chExt cx="559381" cy="435066"/>
          </a:xfrm>
        </p:grpSpPr>
        <p:sp>
          <p:nvSpPr>
            <p:cNvPr id="394" name="393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395" name="255 CuadroTexto"/>
            <p:cNvSpPr txBox="1">
              <a:spLocks noChangeArrowheads="1"/>
            </p:cNvSpPr>
            <p:nvPr/>
          </p:nvSpPr>
          <p:spPr bwMode="auto">
            <a:xfrm>
              <a:off x="5745565" y="3292191"/>
              <a:ext cx="559381" cy="4350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err="1" smtClean="0">
                  <a:solidFill>
                    <a:srgbClr val="0070C0"/>
                  </a:solidFill>
                </a:rPr>
                <a:t>Pc</a:t>
              </a:r>
              <a:endParaRPr lang="es-CL" sz="600" dirty="0" smtClean="0">
                <a:solidFill>
                  <a:srgbClr val="0070C0"/>
                </a:solidFill>
              </a:endParaRPr>
            </a:p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5,3</a:t>
              </a:r>
              <a:r>
                <a:rPr lang="es-CL" sz="600" dirty="0" smtClean="0">
                  <a:solidFill>
                    <a:srgbClr val="0070C0"/>
                  </a:solidFill>
                </a:rPr>
                <a:t> </a:t>
              </a:r>
              <a:r>
                <a:rPr lang="es-CL" sz="600" dirty="0" smtClean="0">
                  <a:solidFill>
                    <a:srgbClr val="0070C0"/>
                  </a:solidFill>
                </a:rPr>
                <a:t>c </a:t>
              </a:r>
            </a:p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(L)</a:t>
              </a:r>
              <a:endParaRPr lang="es-CL" sz="600" dirty="0">
                <a:solidFill>
                  <a:srgbClr val="0070C0"/>
                </a:solidFill>
              </a:endParaRPr>
            </a:p>
          </p:txBody>
        </p:sp>
      </p:grpSp>
      <p:cxnSp>
        <p:nvCxnSpPr>
          <p:cNvPr id="396" name="395 Conector recto"/>
          <p:cNvCxnSpPr/>
          <p:nvPr/>
        </p:nvCxnSpPr>
        <p:spPr>
          <a:xfrm rot="16200000" flipV="1">
            <a:off x="1821640" y="1250143"/>
            <a:ext cx="642943" cy="285754"/>
          </a:xfrm>
          <a:prstGeom prst="line">
            <a:avLst/>
          </a:prstGeom>
          <a:ln w="127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7" name="396 Conector recto"/>
          <p:cNvCxnSpPr/>
          <p:nvPr/>
        </p:nvCxnSpPr>
        <p:spPr>
          <a:xfrm flipV="1">
            <a:off x="2143108" y="928670"/>
            <a:ext cx="785818" cy="357191"/>
          </a:xfrm>
          <a:prstGeom prst="line">
            <a:avLst/>
          </a:prstGeom>
          <a:ln w="12700">
            <a:solidFill>
              <a:srgbClr val="0070C0"/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25" y="20364"/>
            <a:ext cx="9117270" cy="341396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5 CuadroTexto"/>
          <p:cNvSpPr txBox="1"/>
          <p:nvPr/>
        </p:nvSpPr>
        <p:spPr>
          <a:xfrm>
            <a:off x="6447580" y="5733256"/>
            <a:ext cx="2444900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Paso Mackinlay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</a:t>
            </a: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° 13100 (E-W)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Bridge Manager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4" name="173 Conector recto de flecha"/>
          <p:cNvCxnSpPr/>
          <p:nvPr/>
        </p:nvCxnSpPr>
        <p:spPr>
          <a:xfrm flipH="1" flipV="1">
            <a:off x="4941565" y="1228404"/>
            <a:ext cx="1325164" cy="495280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9" name="178 Elipse"/>
          <p:cNvSpPr/>
          <p:nvPr/>
        </p:nvSpPr>
        <p:spPr>
          <a:xfrm>
            <a:off x="5050149" y="2033927"/>
            <a:ext cx="71438" cy="71438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01" name="300 Elipse"/>
          <p:cNvSpPr/>
          <p:nvPr/>
        </p:nvSpPr>
        <p:spPr>
          <a:xfrm>
            <a:off x="6134234" y="1701545"/>
            <a:ext cx="71438" cy="72000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grpSp>
        <p:nvGrpSpPr>
          <p:cNvPr id="314" name="313 Grupo"/>
          <p:cNvGrpSpPr/>
          <p:nvPr/>
        </p:nvGrpSpPr>
        <p:grpSpPr>
          <a:xfrm>
            <a:off x="6735849" y="1597140"/>
            <a:ext cx="296876" cy="184666"/>
            <a:chOff x="5486068" y="3055981"/>
            <a:chExt cx="408033" cy="274836"/>
          </a:xfrm>
        </p:grpSpPr>
        <p:sp>
          <p:nvSpPr>
            <p:cNvPr id="315" name="314 CuadroTexto"/>
            <p:cNvSpPr txBox="1"/>
            <p:nvPr/>
          </p:nvSpPr>
          <p:spPr>
            <a:xfrm>
              <a:off x="5486068" y="3055981"/>
              <a:ext cx="408033" cy="2748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CL" sz="600" b="1" dirty="0" smtClean="0">
                  <a:solidFill>
                    <a:srgbClr val="FF0000"/>
                  </a:solidFill>
                </a:rPr>
                <a:t>  33</a:t>
              </a:r>
              <a:endParaRPr lang="es-CL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316" name="315 Elipse"/>
            <p:cNvSpPr/>
            <p:nvPr/>
          </p:nvSpPr>
          <p:spPr>
            <a:xfrm>
              <a:off x="5610153" y="3079647"/>
              <a:ext cx="214314" cy="214314"/>
            </a:xfrm>
            <a:prstGeom prst="ellipse">
              <a:avLst/>
            </a:prstGeom>
            <a:noFill/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cxnSp>
        <p:nvCxnSpPr>
          <p:cNvPr id="318" name="317 Conector recto"/>
          <p:cNvCxnSpPr/>
          <p:nvPr/>
        </p:nvCxnSpPr>
        <p:spPr>
          <a:xfrm flipV="1">
            <a:off x="8622240" y="1273273"/>
            <a:ext cx="392030" cy="643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6" name="Group 88"/>
          <p:cNvGrpSpPr>
            <a:grpSpLocks/>
          </p:cNvGrpSpPr>
          <p:nvPr/>
        </p:nvGrpSpPr>
        <p:grpSpPr bwMode="auto">
          <a:xfrm>
            <a:off x="5690905" y="1977082"/>
            <a:ext cx="108000" cy="252000"/>
            <a:chOff x="2024" y="2160"/>
            <a:chExt cx="528" cy="1488"/>
          </a:xfrm>
        </p:grpSpPr>
        <p:sp>
          <p:nvSpPr>
            <p:cNvPr id="347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51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52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54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59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60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62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63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64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12" name="11 Y"/>
          <p:cNvSpPr/>
          <p:nvPr/>
        </p:nvSpPr>
        <p:spPr>
          <a:xfrm>
            <a:off x="7229194" y="1640261"/>
            <a:ext cx="108000" cy="108000"/>
          </a:xfrm>
          <a:prstGeom prst="flowChartSummingJunction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23" name="269 CuadroTexto"/>
          <p:cNvSpPr txBox="1">
            <a:spLocks noChangeArrowheads="1"/>
          </p:cNvSpPr>
          <p:nvPr/>
        </p:nvSpPr>
        <p:spPr bwMode="auto">
          <a:xfrm>
            <a:off x="7117448" y="1797007"/>
            <a:ext cx="439544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smtClean="0"/>
              <a:t>357° (D)</a:t>
            </a:r>
            <a:endParaRPr lang="es-CL" sz="600" b="1" dirty="0"/>
          </a:p>
        </p:txBody>
      </p:sp>
      <p:cxnSp>
        <p:nvCxnSpPr>
          <p:cNvPr id="424" name="423 Conector recto de flecha"/>
          <p:cNvCxnSpPr>
            <a:stCxn id="227" idx="4"/>
          </p:cNvCxnSpPr>
          <p:nvPr/>
        </p:nvCxnSpPr>
        <p:spPr>
          <a:xfrm>
            <a:off x="7148603" y="1136359"/>
            <a:ext cx="45818" cy="170792"/>
          </a:xfrm>
          <a:prstGeom prst="straightConnector1">
            <a:avLst/>
          </a:prstGeom>
          <a:ln>
            <a:solidFill>
              <a:schemeClr val="tx1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8" name="427 Conector recto de flecha"/>
          <p:cNvCxnSpPr/>
          <p:nvPr/>
        </p:nvCxnSpPr>
        <p:spPr>
          <a:xfrm flipH="1">
            <a:off x="6242434" y="1625444"/>
            <a:ext cx="48591" cy="288998"/>
          </a:xfrm>
          <a:prstGeom prst="straightConnector1">
            <a:avLst/>
          </a:prstGeom>
          <a:ln>
            <a:solidFill>
              <a:schemeClr val="tx1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9" name="269 CuadroTexto"/>
          <p:cNvSpPr txBox="1">
            <a:spLocks noChangeArrowheads="1"/>
          </p:cNvSpPr>
          <p:nvPr/>
        </p:nvSpPr>
        <p:spPr bwMode="auto">
          <a:xfrm>
            <a:off x="6144500" y="1483626"/>
            <a:ext cx="434734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smtClean="0"/>
              <a:t>184° (R)</a:t>
            </a:r>
            <a:endParaRPr lang="es-CL" sz="600" b="1" dirty="0"/>
          </a:p>
        </p:txBody>
      </p:sp>
      <p:sp>
        <p:nvSpPr>
          <p:cNvPr id="433" name="Line 295"/>
          <p:cNvSpPr>
            <a:spLocks noChangeShapeType="1"/>
          </p:cNvSpPr>
          <p:nvPr/>
        </p:nvSpPr>
        <p:spPr bwMode="auto">
          <a:xfrm rot="10594017" flipV="1">
            <a:off x="4676537" y="324146"/>
            <a:ext cx="635261" cy="14233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439" name="438 Arco"/>
          <p:cNvSpPr/>
          <p:nvPr/>
        </p:nvSpPr>
        <p:spPr>
          <a:xfrm rot="12363250">
            <a:off x="4836752" y="744265"/>
            <a:ext cx="1285875" cy="1699753"/>
          </a:xfrm>
          <a:prstGeom prst="arc">
            <a:avLst>
              <a:gd name="adj1" fmla="val 19134503"/>
              <a:gd name="adj2" fmla="val 1766163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206" name="110 CuadroTexto"/>
          <p:cNvSpPr txBox="1">
            <a:spLocks noChangeArrowheads="1"/>
          </p:cNvSpPr>
          <p:nvPr/>
        </p:nvSpPr>
        <p:spPr bwMode="auto">
          <a:xfrm>
            <a:off x="5188101" y="569031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434" name="43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09445356"/>
              </p:ext>
            </p:extLst>
          </p:nvPr>
        </p:nvGraphicFramePr>
        <p:xfrm>
          <a:off x="5053648" y="141979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255°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217" name="216 Conector recto de flecha"/>
          <p:cNvCxnSpPr/>
          <p:nvPr/>
        </p:nvCxnSpPr>
        <p:spPr>
          <a:xfrm flipH="1" flipV="1">
            <a:off x="7265995" y="1527332"/>
            <a:ext cx="18943" cy="327637"/>
          </a:xfrm>
          <a:prstGeom prst="straightConnector1">
            <a:avLst/>
          </a:prstGeom>
          <a:ln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3" name="222 Elipse"/>
          <p:cNvSpPr/>
          <p:nvPr/>
        </p:nvSpPr>
        <p:spPr>
          <a:xfrm>
            <a:off x="8462312" y="816886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A</a:t>
            </a:r>
          </a:p>
        </p:txBody>
      </p:sp>
      <p:sp>
        <p:nvSpPr>
          <p:cNvPr id="225" name="224 Elipse"/>
          <p:cNvSpPr/>
          <p:nvPr/>
        </p:nvSpPr>
        <p:spPr>
          <a:xfrm>
            <a:off x="8037909" y="876202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B</a:t>
            </a:r>
          </a:p>
        </p:txBody>
      </p:sp>
      <p:sp>
        <p:nvSpPr>
          <p:cNvPr id="226" name="225 Elipse"/>
          <p:cNvSpPr/>
          <p:nvPr/>
        </p:nvSpPr>
        <p:spPr>
          <a:xfrm>
            <a:off x="7605861" y="629518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C</a:t>
            </a:r>
          </a:p>
        </p:txBody>
      </p:sp>
      <p:sp>
        <p:nvSpPr>
          <p:cNvPr id="227" name="226 Elipse"/>
          <p:cNvSpPr/>
          <p:nvPr/>
        </p:nvSpPr>
        <p:spPr>
          <a:xfrm>
            <a:off x="7041446" y="922045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D</a:t>
            </a:r>
          </a:p>
        </p:txBody>
      </p:sp>
      <p:sp>
        <p:nvSpPr>
          <p:cNvPr id="228" name="227 Elipse"/>
          <p:cNvSpPr/>
          <p:nvPr/>
        </p:nvSpPr>
        <p:spPr>
          <a:xfrm>
            <a:off x="6609062" y="860011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E</a:t>
            </a:r>
            <a:endParaRPr lang="es-CL" sz="800" dirty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29" name="228 Elipse"/>
          <p:cNvSpPr/>
          <p:nvPr/>
        </p:nvSpPr>
        <p:spPr>
          <a:xfrm>
            <a:off x="6345150" y="847812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F</a:t>
            </a:r>
          </a:p>
        </p:txBody>
      </p:sp>
      <p:sp>
        <p:nvSpPr>
          <p:cNvPr id="230" name="229 Elipse"/>
          <p:cNvSpPr/>
          <p:nvPr/>
        </p:nvSpPr>
        <p:spPr>
          <a:xfrm>
            <a:off x="5274309" y="849401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G</a:t>
            </a:r>
          </a:p>
        </p:txBody>
      </p:sp>
      <p:sp>
        <p:nvSpPr>
          <p:cNvPr id="231" name="230 Elipse"/>
          <p:cNvSpPr/>
          <p:nvPr/>
        </p:nvSpPr>
        <p:spPr>
          <a:xfrm>
            <a:off x="2990018" y="684385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L</a:t>
            </a:r>
          </a:p>
        </p:txBody>
      </p:sp>
      <p:sp>
        <p:nvSpPr>
          <p:cNvPr id="232" name="231 Elipse"/>
          <p:cNvSpPr/>
          <p:nvPr/>
        </p:nvSpPr>
        <p:spPr>
          <a:xfrm>
            <a:off x="8906301" y="1990153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M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34" name="233 Elipse"/>
          <p:cNvSpPr/>
          <p:nvPr/>
        </p:nvSpPr>
        <p:spPr>
          <a:xfrm>
            <a:off x="7741217" y="2499223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O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36" name="235 Elipse"/>
          <p:cNvSpPr/>
          <p:nvPr/>
        </p:nvSpPr>
        <p:spPr>
          <a:xfrm>
            <a:off x="6076710" y="2351513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R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37" name="236 Elipse"/>
          <p:cNvSpPr/>
          <p:nvPr/>
        </p:nvSpPr>
        <p:spPr>
          <a:xfrm>
            <a:off x="8228279" y="2896425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N</a:t>
            </a:r>
          </a:p>
        </p:txBody>
      </p:sp>
      <p:sp>
        <p:nvSpPr>
          <p:cNvPr id="244" name="243 Elipse"/>
          <p:cNvSpPr/>
          <p:nvPr/>
        </p:nvSpPr>
        <p:spPr>
          <a:xfrm>
            <a:off x="5773333" y="2436938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S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47" name="246 Elipse"/>
          <p:cNvSpPr/>
          <p:nvPr/>
        </p:nvSpPr>
        <p:spPr>
          <a:xfrm>
            <a:off x="5358174" y="2756472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U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249" name="248 Conector recto de flecha"/>
          <p:cNvCxnSpPr>
            <a:stCxn id="244" idx="0"/>
          </p:cNvCxnSpPr>
          <p:nvPr/>
        </p:nvCxnSpPr>
        <p:spPr>
          <a:xfrm flipV="1">
            <a:off x="5880490" y="2186047"/>
            <a:ext cx="44597" cy="250891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0" name="249 Conector recto de flecha"/>
          <p:cNvCxnSpPr/>
          <p:nvPr/>
        </p:nvCxnSpPr>
        <p:spPr>
          <a:xfrm flipV="1">
            <a:off x="5572488" y="2283219"/>
            <a:ext cx="107157" cy="235847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2" name="251 Conector recto de flecha"/>
          <p:cNvCxnSpPr>
            <a:stCxn id="247" idx="1"/>
          </p:cNvCxnSpPr>
          <p:nvPr/>
        </p:nvCxnSpPr>
        <p:spPr>
          <a:xfrm flipH="1" flipV="1">
            <a:off x="5381467" y="2425938"/>
            <a:ext cx="8093" cy="36192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3" name="252 Elipse"/>
          <p:cNvSpPr/>
          <p:nvPr/>
        </p:nvSpPr>
        <p:spPr>
          <a:xfrm>
            <a:off x="6745267" y="2482441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Q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264" name="263 Conector recto de flecha"/>
          <p:cNvCxnSpPr>
            <a:stCxn id="253" idx="0"/>
          </p:cNvCxnSpPr>
          <p:nvPr/>
        </p:nvCxnSpPr>
        <p:spPr>
          <a:xfrm flipV="1">
            <a:off x="6852424" y="2193243"/>
            <a:ext cx="34105" cy="289198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6" name="265 Conector recto de flecha"/>
          <p:cNvCxnSpPr>
            <a:stCxn id="237" idx="0"/>
          </p:cNvCxnSpPr>
          <p:nvPr/>
        </p:nvCxnSpPr>
        <p:spPr>
          <a:xfrm flipV="1">
            <a:off x="8335436" y="2543808"/>
            <a:ext cx="0" cy="352617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9" name="268 Elipse"/>
          <p:cNvSpPr/>
          <p:nvPr/>
        </p:nvSpPr>
        <p:spPr>
          <a:xfrm>
            <a:off x="4663696" y="1224872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H</a:t>
            </a:r>
          </a:p>
        </p:txBody>
      </p:sp>
      <p:sp>
        <p:nvSpPr>
          <p:cNvPr id="271" name="270 Elipse"/>
          <p:cNvSpPr/>
          <p:nvPr/>
        </p:nvSpPr>
        <p:spPr>
          <a:xfrm>
            <a:off x="4356651" y="1249091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I</a:t>
            </a:r>
          </a:p>
        </p:txBody>
      </p:sp>
      <p:sp>
        <p:nvSpPr>
          <p:cNvPr id="272" name="271 Elipse"/>
          <p:cNvSpPr/>
          <p:nvPr/>
        </p:nvSpPr>
        <p:spPr>
          <a:xfrm>
            <a:off x="4005461" y="1117715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J</a:t>
            </a:r>
          </a:p>
        </p:txBody>
      </p:sp>
      <p:sp>
        <p:nvSpPr>
          <p:cNvPr id="273" name="272 Elipse"/>
          <p:cNvSpPr/>
          <p:nvPr/>
        </p:nvSpPr>
        <p:spPr>
          <a:xfrm>
            <a:off x="3645421" y="1081178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K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76" name="275 Elipse"/>
          <p:cNvSpPr/>
          <p:nvPr/>
        </p:nvSpPr>
        <p:spPr>
          <a:xfrm>
            <a:off x="4449382" y="295528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V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grpSp>
        <p:nvGrpSpPr>
          <p:cNvPr id="291" name="290 Grupo"/>
          <p:cNvGrpSpPr/>
          <p:nvPr/>
        </p:nvGrpSpPr>
        <p:grpSpPr>
          <a:xfrm>
            <a:off x="5026619" y="1204996"/>
            <a:ext cx="559381" cy="369332"/>
            <a:chOff x="5734993" y="3325854"/>
            <a:chExt cx="559381" cy="369332"/>
          </a:xfrm>
        </p:grpSpPr>
        <p:sp>
          <p:nvSpPr>
            <p:cNvPr id="292" name="291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293" name="255 CuadroTexto"/>
            <p:cNvSpPr txBox="1">
              <a:spLocks noChangeArrowheads="1"/>
            </p:cNvSpPr>
            <p:nvPr/>
          </p:nvSpPr>
          <p:spPr bwMode="auto">
            <a:xfrm>
              <a:off x="5734993" y="3325854"/>
              <a:ext cx="55938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b="1" dirty="0" err="1" smtClean="0">
                  <a:solidFill>
                    <a:srgbClr val="0070C0"/>
                  </a:solidFill>
                </a:rPr>
                <a:t>Dc</a:t>
              </a:r>
              <a:endParaRPr lang="es-CL" sz="600" b="1" dirty="0" smtClean="0">
                <a:solidFill>
                  <a:srgbClr val="0070C0"/>
                </a:solidFill>
              </a:endParaRPr>
            </a:p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1,32 M</a:t>
              </a:r>
            </a:p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 (I)</a:t>
              </a:r>
              <a:endParaRPr lang="es-CL" sz="600" dirty="0">
                <a:solidFill>
                  <a:srgbClr val="0070C0"/>
                </a:solidFill>
              </a:endParaRPr>
            </a:p>
          </p:txBody>
        </p:sp>
      </p:grpSp>
      <p:cxnSp>
        <p:nvCxnSpPr>
          <p:cNvPr id="302" name="301 Conector recto"/>
          <p:cNvCxnSpPr/>
          <p:nvPr/>
        </p:nvCxnSpPr>
        <p:spPr>
          <a:xfrm flipH="1">
            <a:off x="5774462" y="1647030"/>
            <a:ext cx="789379" cy="256415"/>
          </a:xfrm>
          <a:prstGeom prst="line">
            <a:avLst/>
          </a:prstGeom>
          <a:ln w="127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3" name="302 Conector recto"/>
          <p:cNvCxnSpPr/>
          <p:nvPr/>
        </p:nvCxnSpPr>
        <p:spPr>
          <a:xfrm flipH="1" flipV="1">
            <a:off x="6361867" y="1710803"/>
            <a:ext cx="49670" cy="175160"/>
          </a:xfrm>
          <a:prstGeom prst="line">
            <a:avLst/>
          </a:prstGeom>
          <a:ln w="12700">
            <a:solidFill>
              <a:srgbClr val="0070C0"/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5" name="304 Grupo"/>
          <p:cNvGrpSpPr/>
          <p:nvPr/>
        </p:nvGrpSpPr>
        <p:grpSpPr>
          <a:xfrm>
            <a:off x="6204778" y="1822405"/>
            <a:ext cx="504000" cy="369332"/>
            <a:chOff x="5745565" y="3292194"/>
            <a:chExt cx="559381" cy="435066"/>
          </a:xfrm>
        </p:grpSpPr>
        <p:sp>
          <p:nvSpPr>
            <p:cNvPr id="320" name="319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321" name="255 CuadroTexto"/>
            <p:cNvSpPr txBox="1">
              <a:spLocks noChangeArrowheads="1"/>
            </p:cNvSpPr>
            <p:nvPr/>
          </p:nvSpPr>
          <p:spPr bwMode="auto">
            <a:xfrm>
              <a:off x="5745565" y="3292194"/>
              <a:ext cx="559381" cy="4350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Pc</a:t>
              </a:r>
            </a:p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2,5 c </a:t>
              </a:r>
            </a:p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(</a:t>
              </a:r>
              <a:r>
                <a:rPr lang="es-CL" sz="600" dirty="0">
                  <a:solidFill>
                    <a:srgbClr val="0070C0"/>
                  </a:solidFill>
                </a:rPr>
                <a:t>S</a:t>
              </a:r>
              <a:r>
                <a:rPr lang="es-CL" sz="600" dirty="0" smtClean="0">
                  <a:solidFill>
                    <a:srgbClr val="0070C0"/>
                  </a:solidFill>
                </a:rPr>
                <a:t>)</a:t>
              </a:r>
              <a:endParaRPr lang="es-CL" sz="600" dirty="0">
                <a:solidFill>
                  <a:srgbClr val="0070C0"/>
                </a:solidFill>
              </a:endParaRPr>
            </a:p>
          </p:txBody>
        </p:sp>
      </p:grpSp>
      <p:cxnSp>
        <p:nvCxnSpPr>
          <p:cNvPr id="333" name="332 Conector recto"/>
          <p:cNvCxnSpPr/>
          <p:nvPr/>
        </p:nvCxnSpPr>
        <p:spPr>
          <a:xfrm flipV="1">
            <a:off x="8963595" y="1272025"/>
            <a:ext cx="0" cy="365614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1" name="59 Grupo"/>
          <p:cNvGrpSpPr/>
          <p:nvPr/>
        </p:nvGrpSpPr>
        <p:grpSpPr>
          <a:xfrm>
            <a:off x="2495004" y="1619664"/>
            <a:ext cx="6588067" cy="447577"/>
            <a:chOff x="1628344" y="3097795"/>
            <a:chExt cx="6588067" cy="447577"/>
          </a:xfrm>
        </p:grpSpPr>
        <p:cxnSp>
          <p:nvCxnSpPr>
            <p:cNvPr id="203" name="202 Conector recto"/>
            <p:cNvCxnSpPr/>
            <p:nvPr/>
          </p:nvCxnSpPr>
          <p:spPr>
            <a:xfrm flipH="1">
              <a:off x="5298063" y="3097795"/>
              <a:ext cx="2918348" cy="12149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203 Conector recto"/>
            <p:cNvCxnSpPr/>
            <p:nvPr/>
          </p:nvCxnSpPr>
          <p:spPr>
            <a:xfrm flipH="1">
              <a:off x="4218922" y="3219293"/>
              <a:ext cx="1079141" cy="32607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204 Conector recto"/>
            <p:cNvCxnSpPr/>
            <p:nvPr/>
          </p:nvCxnSpPr>
          <p:spPr>
            <a:xfrm flipH="1" flipV="1">
              <a:off x="1628344" y="3219293"/>
              <a:ext cx="2590577" cy="32607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8" name="357 Grupo"/>
          <p:cNvGrpSpPr/>
          <p:nvPr/>
        </p:nvGrpSpPr>
        <p:grpSpPr>
          <a:xfrm rot="508460">
            <a:off x="4604705" y="1571549"/>
            <a:ext cx="526106" cy="245360"/>
            <a:chOff x="-120848" y="3002116"/>
            <a:chExt cx="526106" cy="245360"/>
          </a:xfrm>
        </p:grpSpPr>
        <p:cxnSp>
          <p:nvCxnSpPr>
            <p:cNvPr id="361" name="360 Conector recto de flecha"/>
            <p:cNvCxnSpPr/>
            <p:nvPr/>
          </p:nvCxnSpPr>
          <p:spPr>
            <a:xfrm rot="3228474" flipH="1">
              <a:off x="68557" y="3027592"/>
              <a:ext cx="138156" cy="301612"/>
            </a:xfrm>
            <a:prstGeom prst="straightConnector1">
              <a:avLst/>
            </a:prstGeom>
            <a:ln>
              <a:solidFill>
                <a:schemeClr val="tx1"/>
              </a:solidFill>
              <a:prstDash val="solid"/>
              <a:headEnd type="diamond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6" name="269 CuadroTexto"/>
            <p:cNvSpPr txBox="1">
              <a:spLocks noChangeArrowheads="1"/>
            </p:cNvSpPr>
            <p:nvPr/>
          </p:nvSpPr>
          <p:spPr bwMode="auto">
            <a:xfrm rot="20868125">
              <a:off x="-120848" y="3002116"/>
              <a:ext cx="526106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CL" sz="600" b="1" dirty="0" smtClean="0"/>
                <a:t>DG 267° (I)</a:t>
              </a:r>
              <a:endParaRPr lang="es-CL" sz="600" b="1" dirty="0"/>
            </a:p>
          </p:txBody>
        </p:sp>
      </p:grpSp>
      <p:grpSp>
        <p:nvGrpSpPr>
          <p:cNvPr id="255" name="267 Grupo"/>
          <p:cNvGrpSpPr/>
          <p:nvPr/>
        </p:nvGrpSpPr>
        <p:grpSpPr>
          <a:xfrm rot="5760676">
            <a:off x="2591865" y="1728468"/>
            <a:ext cx="297056" cy="86174"/>
            <a:chOff x="1763688" y="3192341"/>
            <a:chExt cx="369940" cy="69275"/>
          </a:xfrm>
        </p:grpSpPr>
        <p:cxnSp>
          <p:nvCxnSpPr>
            <p:cNvPr id="281" name="276 Conector recto"/>
            <p:cNvCxnSpPr/>
            <p:nvPr/>
          </p:nvCxnSpPr>
          <p:spPr>
            <a:xfrm>
              <a:off x="1763688" y="3192341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277 Conector recto"/>
            <p:cNvCxnSpPr/>
            <p:nvPr/>
          </p:nvCxnSpPr>
          <p:spPr>
            <a:xfrm>
              <a:off x="1773588" y="3261616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6" name="Group 88"/>
          <p:cNvGrpSpPr>
            <a:grpSpLocks/>
          </p:cNvGrpSpPr>
          <p:nvPr/>
        </p:nvGrpSpPr>
        <p:grpSpPr bwMode="auto">
          <a:xfrm>
            <a:off x="6106864" y="2067094"/>
            <a:ext cx="108000" cy="252000"/>
            <a:chOff x="2024" y="2160"/>
            <a:chExt cx="528" cy="1488"/>
          </a:xfrm>
        </p:grpSpPr>
        <p:sp>
          <p:nvSpPr>
            <p:cNvPr id="417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8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1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7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0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1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2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441" name="Group 88"/>
          <p:cNvGrpSpPr>
            <a:grpSpLocks/>
          </p:cNvGrpSpPr>
          <p:nvPr/>
        </p:nvGrpSpPr>
        <p:grpSpPr bwMode="auto">
          <a:xfrm>
            <a:off x="3069357" y="1973758"/>
            <a:ext cx="108000" cy="252000"/>
            <a:chOff x="2024" y="2160"/>
            <a:chExt cx="528" cy="1488"/>
          </a:xfrm>
        </p:grpSpPr>
        <p:sp>
          <p:nvSpPr>
            <p:cNvPr id="44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8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461" name="460 Conector recto de flecha"/>
          <p:cNvCxnSpPr/>
          <p:nvPr/>
        </p:nvCxnSpPr>
        <p:spPr>
          <a:xfrm flipH="1" flipV="1">
            <a:off x="7295255" y="2371346"/>
            <a:ext cx="37887" cy="180462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" name="234 Elipse"/>
          <p:cNvSpPr/>
          <p:nvPr/>
        </p:nvSpPr>
        <p:spPr>
          <a:xfrm>
            <a:off x="7218842" y="2526519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P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462" name="461 Conector recto de flecha"/>
          <p:cNvCxnSpPr>
            <a:stCxn id="276" idx="0"/>
          </p:cNvCxnSpPr>
          <p:nvPr/>
        </p:nvCxnSpPr>
        <p:spPr>
          <a:xfrm flipV="1">
            <a:off x="4556539" y="2606898"/>
            <a:ext cx="32172" cy="348389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3" name="462 Elipse"/>
          <p:cNvSpPr/>
          <p:nvPr/>
        </p:nvSpPr>
        <p:spPr>
          <a:xfrm>
            <a:off x="4206412" y="2834541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W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464" name="463 Conector recto de flecha"/>
          <p:cNvCxnSpPr>
            <a:stCxn id="463" idx="0"/>
          </p:cNvCxnSpPr>
          <p:nvPr/>
        </p:nvCxnSpPr>
        <p:spPr>
          <a:xfrm flipV="1">
            <a:off x="4313569" y="2706866"/>
            <a:ext cx="0" cy="127675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5" name="464 Conector recto de flecha"/>
          <p:cNvCxnSpPr>
            <a:stCxn id="471" idx="0"/>
          </p:cNvCxnSpPr>
          <p:nvPr/>
        </p:nvCxnSpPr>
        <p:spPr>
          <a:xfrm flipV="1">
            <a:off x="837109" y="2633676"/>
            <a:ext cx="5810" cy="189676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6" name="465 Elipse"/>
          <p:cNvSpPr/>
          <p:nvPr/>
        </p:nvSpPr>
        <p:spPr>
          <a:xfrm>
            <a:off x="3756913" y="2714898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X</a:t>
            </a:r>
          </a:p>
        </p:txBody>
      </p:sp>
      <p:sp>
        <p:nvSpPr>
          <p:cNvPr id="467" name="466 Elipse"/>
          <p:cNvSpPr/>
          <p:nvPr/>
        </p:nvSpPr>
        <p:spPr>
          <a:xfrm>
            <a:off x="3034451" y="2304452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Y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468" name="467 Elipse"/>
          <p:cNvSpPr/>
          <p:nvPr/>
        </p:nvSpPr>
        <p:spPr>
          <a:xfrm>
            <a:off x="2495003" y="2411909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Z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470" name="469 Elipse"/>
          <p:cNvSpPr/>
          <p:nvPr/>
        </p:nvSpPr>
        <p:spPr>
          <a:xfrm>
            <a:off x="1467165" y="2619035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A´</a:t>
            </a:r>
          </a:p>
        </p:txBody>
      </p:sp>
      <p:sp>
        <p:nvSpPr>
          <p:cNvPr id="471" name="470 Elipse"/>
          <p:cNvSpPr/>
          <p:nvPr/>
        </p:nvSpPr>
        <p:spPr>
          <a:xfrm>
            <a:off x="729109" y="2823352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B</a:t>
            </a:r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´</a:t>
            </a:r>
          </a:p>
        </p:txBody>
      </p:sp>
      <p:sp>
        <p:nvSpPr>
          <p:cNvPr id="472" name="471 Elipse"/>
          <p:cNvSpPr/>
          <p:nvPr/>
        </p:nvSpPr>
        <p:spPr>
          <a:xfrm>
            <a:off x="109714" y="1869128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C´</a:t>
            </a:r>
          </a:p>
        </p:txBody>
      </p:sp>
      <p:sp>
        <p:nvSpPr>
          <p:cNvPr id="473" name="472 Elipse"/>
          <p:cNvSpPr/>
          <p:nvPr/>
        </p:nvSpPr>
        <p:spPr>
          <a:xfrm>
            <a:off x="3314299" y="134087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D´</a:t>
            </a:r>
          </a:p>
        </p:txBody>
      </p:sp>
      <p:cxnSp>
        <p:nvCxnSpPr>
          <p:cNvPr id="474" name="473 Conector recto"/>
          <p:cNvCxnSpPr/>
          <p:nvPr/>
        </p:nvCxnSpPr>
        <p:spPr>
          <a:xfrm flipH="1">
            <a:off x="225029" y="1745227"/>
            <a:ext cx="2269976" cy="82275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0" name="Line 295"/>
          <p:cNvSpPr>
            <a:spLocks noChangeShapeType="1"/>
          </p:cNvSpPr>
          <p:nvPr/>
        </p:nvSpPr>
        <p:spPr bwMode="auto">
          <a:xfrm rot="10594017">
            <a:off x="2781953" y="2872442"/>
            <a:ext cx="655245" cy="1587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481" name="110 CuadroTexto"/>
          <p:cNvSpPr txBox="1">
            <a:spLocks noChangeArrowheads="1"/>
          </p:cNvSpPr>
          <p:nvPr/>
        </p:nvSpPr>
        <p:spPr bwMode="auto">
          <a:xfrm>
            <a:off x="3265520" y="3179814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482" name="48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48568661"/>
              </p:ext>
            </p:extLst>
          </p:nvPr>
        </p:nvGraphicFramePr>
        <p:xfrm>
          <a:off x="3131067" y="2752762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280°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83" name="Line 295"/>
          <p:cNvSpPr>
            <a:spLocks noChangeShapeType="1"/>
          </p:cNvSpPr>
          <p:nvPr/>
        </p:nvSpPr>
        <p:spPr bwMode="auto">
          <a:xfrm rot="10594017">
            <a:off x="7333181" y="2971262"/>
            <a:ext cx="453793" cy="1487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484" name="110 CuadroTexto"/>
          <p:cNvSpPr txBox="1">
            <a:spLocks noChangeArrowheads="1"/>
          </p:cNvSpPr>
          <p:nvPr/>
        </p:nvSpPr>
        <p:spPr bwMode="auto">
          <a:xfrm>
            <a:off x="7758350" y="3190719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485" name="48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74142094"/>
              </p:ext>
            </p:extLst>
          </p:nvPr>
        </p:nvGraphicFramePr>
        <p:xfrm>
          <a:off x="7623897" y="2763667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267°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86" name="Line 295"/>
          <p:cNvSpPr>
            <a:spLocks noChangeShapeType="1"/>
          </p:cNvSpPr>
          <p:nvPr/>
        </p:nvSpPr>
        <p:spPr bwMode="auto">
          <a:xfrm rot="10594017" flipV="1">
            <a:off x="415176" y="955296"/>
            <a:ext cx="646426" cy="18610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487" name="110 CuadroTexto"/>
          <p:cNvSpPr txBox="1">
            <a:spLocks noChangeArrowheads="1"/>
          </p:cNvSpPr>
          <p:nvPr/>
        </p:nvSpPr>
        <p:spPr bwMode="auto">
          <a:xfrm>
            <a:off x="922966" y="1240677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488" name="48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70703938"/>
              </p:ext>
            </p:extLst>
          </p:nvPr>
        </p:nvGraphicFramePr>
        <p:xfrm>
          <a:off x="788513" y="813625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240°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92" name="491 Elipse"/>
          <p:cNvSpPr/>
          <p:nvPr/>
        </p:nvSpPr>
        <p:spPr>
          <a:xfrm>
            <a:off x="2459286" y="1701379"/>
            <a:ext cx="71438" cy="71438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grpSp>
        <p:nvGrpSpPr>
          <p:cNvPr id="493" name="492 Grupo"/>
          <p:cNvGrpSpPr/>
          <p:nvPr/>
        </p:nvGrpSpPr>
        <p:grpSpPr>
          <a:xfrm>
            <a:off x="7194421" y="1130386"/>
            <a:ext cx="108000" cy="252000"/>
            <a:chOff x="6472252" y="4367219"/>
            <a:chExt cx="1285884" cy="1712512"/>
          </a:xfrm>
        </p:grpSpPr>
        <p:grpSp>
          <p:nvGrpSpPr>
            <p:cNvPr id="494" name="266 Grupo"/>
            <p:cNvGrpSpPr/>
            <p:nvPr/>
          </p:nvGrpSpPr>
          <p:grpSpPr>
            <a:xfrm>
              <a:off x="6715140" y="4929198"/>
              <a:ext cx="771531" cy="509591"/>
              <a:chOff x="6715140" y="4929198"/>
              <a:chExt cx="771531" cy="509591"/>
            </a:xfrm>
          </p:grpSpPr>
          <p:sp>
            <p:nvSpPr>
              <p:cNvPr id="503" name="502 Rectángulo"/>
              <p:cNvSpPr/>
              <p:nvPr/>
            </p:nvSpPr>
            <p:spPr>
              <a:xfrm>
                <a:off x="6715140" y="4929198"/>
                <a:ext cx="385765" cy="509591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  <p:sp>
            <p:nvSpPr>
              <p:cNvPr id="504" name="503 Rectángulo"/>
              <p:cNvSpPr/>
              <p:nvPr/>
            </p:nvSpPr>
            <p:spPr>
              <a:xfrm>
                <a:off x="7100906" y="4929198"/>
                <a:ext cx="385765" cy="5095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</p:grpSp>
        <p:grpSp>
          <p:nvGrpSpPr>
            <p:cNvPr id="495" name="267 Grupo"/>
            <p:cNvGrpSpPr/>
            <p:nvPr/>
          </p:nvGrpSpPr>
          <p:grpSpPr>
            <a:xfrm flipH="1">
              <a:off x="6715140" y="4419607"/>
              <a:ext cx="771531" cy="509591"/>
              <a:chOff x="6715140" y="4929198"/>
              <a:chExt cx="771531" cy="509591"/>
            </a:xfrm>
          </p:grpSpPr>
          <p:sp>
            <p:nvSpPr>
              <p:cNvPr id="501" name="500 Rectángulo"/>
              <p:cNvSpPr/>
              <p:nvPr/>
            </p:nvSpPr>
            <p:spPr>
              <a:xfrm>
                <a:off x="6715140" y="4929198"/>
                <a:ext cx="385765" cy="509591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  <p:sp>
            <p:nvSpPr>
              <p:cNvPr id="502" name="501 Rectángulo"/>
              <p:cNvSpPr/>
              <p:nvPr/>
            </p:nvSpPr>
            <p:spPr>
              <a:xfrm>
                <a:off x="7100906" y="4929198"/>
                <a:ext cx="385765" cy="5095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</p:grpSp>
        <p:grpSp>
          <p:nvGrpSpPr>
            <p:cNvPr id="496" name="270 Grupo"/>
            <p:cNvGrpSpPr/>
            <p:nvPr/>
          </p:nvGrpSpPr>
          <p:grpSpPr>
            <a:xfrm flipH="1">
              <a:off x="6715140" y="5434027"/>
              <a:ext cx="771531" cy="509591"/>
              <a:chOff x="6715140" y="4929198"/>
              <a:chExt cx="771531" cy="509591"/>
            </a:xfrm>
          </p:grpSpPr>
          <p:sp>
            <p:nvSpPr>
              <p:cNvPr id="499" name="498 Rectángulo"/>
              <p:cNvSpPr/>
              <p:nvPr/>
            </p:nvSpPr>
            <p:spPr>
              <a:xfrm>
                <a:off x="6715140" y="4929198"/>
                <a:ext cx="385765" cy="509591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  <p:sp>
            <p:nvSpPr>
              <p:cNvPr id="500" name="499 Rectángulo"/>
              <p:cNvSpPr/>
              <p:nvPr/>
            </p:nvSpPr>
            <p:spPr>
              <a:xfrm>
                <a:off x="7100906" y="4929198"/>
                <a:ext cx="385765" cy="5095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</p:grpSp>
        <p:sp>
          <p:nvSpPr>
            <p:cNvPr id="497" name="Rectangle 282"/>
            <p:cNvSpPr>
              <a:spLocks noChangeArrowheads="1"/>
            </p:cNvSpPr>
            <p:nvPr/>
          </p:nvSpPr>
          <p:spPr bwMode="auto">
            <a:xfrm>
              <a:off x="6806926" y="4367219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98" name="AutoShape 281"/>
            <p:cNvSpPr>
              <a:spLocks noChangeArrowheads="1"/>
            </p:cNvSpPr>
            <p:nvPr/>
          </p:nvSpPr>
          <p:spPr bwMode="auto">
            <a:xfrm rot="16200000">
              <a:off x="7013799" y="5335395"/>
              <a:ext cx="202789" cy="1285884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05" name="504 Grupo"/>
          <p:cNvGrpSpPr/>
          <p:nvPr/>
        </p:nvGrpSpPr>
        <p:grpSpPr>
          <a:xfrm>
            <a:off x="4568311" y="1507574"/>
            <a:ext cx="108000" cy="252000"/>
            <a:chOff x="5205418" y="4857760"/>
            <a:chExt cx="1285884" cy="1571612"/>
          </a:xfrm>
        </p:grpSpPr>
        <p:sp>
          <p:nvSpPr>
            <p:cNvPr id="506" name="Rectangle 267"/>
            <p:cNvSpPr>
              <a:spLocks noChangeArrowheads="1"/>
            </p:cNvSpPr>
            <p:nvPr/>
          </p:nvSpPr>
          <p:spPr bwMode="auto">
            <a:xfrm>
              <a:off x="5448739" y="506054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07" name="Rectangle 268"/>
            <p:cNvSpPr>
              <a:spLocks noChangeArrowheads="1"/>
            </p:cNvSpPr>
            <p:nvPr/>
          </p:nvSpPr>
          <p:spPr bwMode="auto">
            <a:xfrm>
              <a:off x="5448739" y="5212640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08" name="Rectangle 269"/>
            <p:cNvSpPr>
              <a:spLocks noChangeArrowheads="1"/>
            </p:cNvSpPr>
            <p:nvPr/>
          </p:nvSpPr>
          <p:spPr bwMode="auto">
            <a:xfrm>
              <a:off x="5682536" y="5212640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09" name="Rectangle 270"/>
            <p:cNvSpPr>
              <a:spLocks noChangeArrowheads="1"/>
            </p:cNvSpPr>
            <p:nvPr/>
          </p:nvSpPr>
          <p:spPr bwMode="auto">
            <a:xfrm>
              <a:off x="5448739" y="5364732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0" name="Rectangle 271"/>
            <p:cNvSpPr>
              <a:spLocks noChangeArrowheads="1"/>
            </p:cNvSpPr>
            <p:nvPr/>
          </p:nvSpPr>
          <p:spPr bwMode="auto">
            <a:xfrm>
              <a:off x="5448739" y="5668915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1" name="Rectangle 272"/>
            <p:cNvSpPr>
              <a:spLocks noChangeArrowheads="1"/>
            </p:cNvSpPr>
            <p:nvPr/>
          </p:nvSpPr>
          <p:spPr bwMode="auto">
            <a:xfrm>
              <a:off x="5448739" y="5973098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2" name="Rectangle 273"/>
            <p:cNvSpPr>
              <a:spLocks noChangeArrowheads="1"/>
            </p:cNvSpPr>
            <p:nvPr/>
          </p:nvSpPr>
          <p:spPr bwMode="auto">
            <a:xfrm>
              <a:off x="5682536" y="5516823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3" name="Rectangle 274"/>
            <p:cNvSpPr>
              <a:spLocks noChangeArrowheads="1"/>
            </p:cNvSpPr>
            <p:nvPr/>
          </p:nvSpPr>
          <p:spPr bwMode="auto">
            <a:xfrm>
              <a:off x="5682536" y="5821006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4" name="Rectangle 275"/>
            <p:cNvSpPr>
              <a:spLocks noChangeArrowheads="1"/>
            </p:cNvSpPr>
            <p:nvPr/>
          </p:nvSpPr>
          <p:spPr bwMode="auto">
            <a:xfrm>
              <a:off x="5682536" y="612518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5" name="Rectangle 276"/>
            <p:cNvSpPr>
              <a:spLocks noChangeArrowheads="1"/>
            </p:cNvSpPr>
            <p:nvPr/>
          </p:nvSpPr>
          <p:spPr bwMode="auto">
            <a:xfrm>
              <a:off x="5682536" y="4908457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6" name="Rectangle 277"/>
            <p:cNvSpPr>
              <a:spLocks noChangeArrowheads="1"/>
            </p:cNvSpPr>
            <p:nvPr/>
          </p:nvSpPr>
          <p:spPr bwMode="auto">
            <a:xfrm>
              <a:off x="6033232" y="5060549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7" name="Rectangle 278"/>
            <p:cNvSpPr>
              <a:spLocks noChangeArrowheads="1"/>
            </p:cNvSpPr>
            <p:nvPr/>
          </p:nvSpPr>
          <p:spPr bwMode="auto">
            <a:xfrm>
              <a:off x="6033232" y="536473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8" name="Rectangle 279"/>
            <p:cNvSpPr>
              <a:spLocks noChangeArrowheads="1"/>
            </p:cNvSpPr>
            <p:nvPr/>
          </p:nvSpPr>
          <p:spPr bwMode="auto">
            <a:xfrm>
              <a:off x="6033232" y="5668915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9" name="Rectangle 280"/>
            <p:cNvSpPr>
              <a:spLocks noChangeArrowheads="1"/>
            </p:cNvSpPr>
            <p:nvPr/>
          </p:nvSpPr>
          <p:spPr bwMode="auto">
            <a:xfrm>
              <a:off x="6033232" y="5973098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20" name="Rectangle 282"/>
            <p:cNvSpPr>
              <a:spLocks noChangeArrowheads="1"/>
            </p:cNvSpPr>
            <p:nvPr/>
          </p:nvSpPr>
          <p:spPr bwMode="auto">
            <a:xfrm>
              <a:off x="5565638" y="4857760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1" name="Rectangle 283"/>
            <p:cNvSpPr>
              <a:spLocks noChangeArrowheads="1"/>
            </p:cNvSpPr>
            <p:nvPr/>
          </p:nvSpPr>
          <p:spPr bwMode="auto">
            <a:xfrm>
              <a:off x="5448739" y="5516823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2" name="Rectangle 283"/>
            <p:cNvSpPr>
              <a:spLocks noChangeArrowheads="1"/>
            </p:cNvSpPr>
            <p:nvPr/>
          </p:nvSpPr>
          <p:spPr bwMode="auto">
            <a:xfrm>
              <a:off x="5448306" y="582010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3" name="Rectangle 283"/>
            <p:cNvSpPr>
              <a:spLocks noChangeArrowheads="1"/>
            </p:cNvSpPr>
            <p:nvPr/>
          </p:nvSpPr>
          <p:spPr bwMode="auto">
            <a:xfrm>
              <a:off x="5448306" y="4905385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4" name="Rectangle 283"/>
            <p:cNvSpPr>
              <a:spLocks noChangeArrowheads="1"/>
            </p:cNvSpPr>
            <p:nvPr/>
          </p:nvSpPr>
          <p:spPr bwMode="auto">
            <a:xfrm>
              <a:off x="5448306" y="6124904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5" name="AutoShape 281"/>
            <p:cNvSpPr>
              <a:spLocks noChangeArrowheads="1"/>
            </p:cNvSpPr>
            <p:nvPr/>
          </p:nvSpPr>
          <p:spPr bwMode="auto">
            <a:xfrm rot="16200000">
              <a:off x="5746965" y="5685036"/>
              <a:ext cx="202789" cy="1285884"/>
            </a:xfrm>
            <a:prstGeom prst="flowChartDelay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26" name="Group 265"/>
          <p:cNvGrpSpPr>
            <a:grpSpLocks/>
          </p:cNvGrpSpPr>
          <p:nvPr/>
        </p:nvGrpSpPr>
        <p:grpSpPr bwMode="auto">
          <a:xfrm>
            <a:off x="388928" y="1806837"/>
            <a:ext cx="108000" cy="252000"/>
            <a:chOff x="2016" y="2160"/>
            <a:chExt cx="528" cy="1488"/>
          </a:xfrm>
          <a:solidFill>
            <a:srgbClr val="FF0000"/>
          </a:solidFill>
        </p:grpSpPr>
        <p:sp>
          <p:nvSpPr>
            <p:cNvPr id="527" name="Rectangle 266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8" name="Rectangle 267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9" name="Rectangle 268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0" name="Rectangle 269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1" name="Rectangle 270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2" name="Rectangle 271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3" name="Rectangle 272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4" name="Rectangle 273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5" name="Rectangle 274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6" name="Rectangle 275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7" name="Rectangle 276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8" name="Rectangle 277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9" name="Rectangle 278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0" name="Rectangle 279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1" name="Rectangle 280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42" name="AutoShape 281"/>
            <p:cNvSpPr>
              <a:spLocks noChangeArrowheads="1"/>
            </p:cNvSpPr>
            <p:nvPr/>
          </p:nvSpPr>
          <p:spPr bwMode="auto">
            <a:xfrm rot="-5400000">
              <a:off x="2184" y="3288"/>
              <a:ext cx="192" cy="528"/>
            </a:xfrm>
            <a:prstGeom prst="flowChartDelay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3" name="Rectangle 282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4" name="Rectangle 283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45" name="Group 157"/>
          <p:cNvGrpSpPr>
            <a:grpSpLocks/>
          </p:cNvGrpSpPr>
          <p:nvPr/>
        </p:nvGrpSpPr>
        <p:grpSpPr bwMode="auto">
          <a:xfrm>
            <a:off x="477291" y="1456477"/>
            <a:ext cx="144000" cy="216000"/>
            <a:chOff x="2774" y="848"/>
            <a:chExt cx="423" cy="724"/>
          </a:xfrm>
        </p:grpSpPr>
        <p:sp>
          <p:nvSpPr>
            <p:cNvPr id="546" name="Freeform 44"/>
            <p:cNvSpPr>
              <a:spLocks/>
            </p:cNvSpPr>
            <p:nvPr/>
          </p:nvSpPr>
          <p:spPr bwMode="auto">
            <a:xfrm>
              <a:off x="2865" y="1120"/>
              <a:ext cx="241" cy="392"/>
            </a:xfrm>
            <a:custGeom>
              <a:avLst/>
              <a:gdLst/>
              <a:ahLst/>
              <a:cxnLst>
                <a:cxn ang="0">
                  <a:pos x="48" y="528"/>
                </a:cxn>
                <a:cxn ang="0">
                  <a:pos x="144" y="0"/>
                </a:cxn>
                <a:cxn ang="0">
                  <a:pos x="240" y="0"/>
                </a:cxn>
                <a:cxn ang="0">
                  <a:pos x="336" y="528"/>
                </a:cxn>
                <a:cxn ang="0">
                  <a:pos x="384" y="624"/>
                </a:cxn>
                <a:cxn ang="0">
                  <a:pos x="0" y="624"/>
                </a:cxn>
                <a:cxn ang="0">
                  <a:pos x="48" y="528"/>
                </a:cxn>
              </a:cxnLst>
              <a:rect l="0" t="0" r="r" b="b"/>
              <a:pathLst>
                <a:path w="384" h="624">
                  <a:moveTo>
                    <a:pt x="48" y="528"/>
                  </a:moveTo>
                  <a:lnTo>
                    <a:pt x="144" y="0"/>
                  </a:lnTo>
                  <a:lnTo>
                    <a:pt x="240" y="0"/>
                  </a:lnTo>
                  <a:lnTo>
                    <a:pt x="336" y="528"/>
                  </a:lnTo>
                  <a:lnTo>
                    <a:pt x="384" y="624"/>
                  </a:lnTo>
                  <a:lnTo>
                    <a:pt x="0" y="624"/>
                  </a:lnTo>
                  <a:lnTo>
                    <a:pt x="48" y="528"/>
                  </a:lnTo>
                  <a:close/>
                </a:path>
              </a:pathLst>
            </a:custGeom>
            <a:solidFill>
              <a:schemeClr val="tx1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7" name="AutoShape 45"/>
            <p:cNvSpPr>
              <a:spLocks noChangeArrowheads="1"/>
            </p:cNvSpPr>
            <p:nvPr/>
          </p:nvSpPr>
          <p:spPr bwMode="auto">
            <a:xfrm rot="10800000" flipV="1">
              <a:off x="2925" y="969"/>
              <a:ext cx="121" cy="90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8" name="AutoShape 46"/>
            <p:cNvSpPr>
              <a:spLocks noChangeArrowheads="1"/>
            </p:cNvSpPr>
            <p:nvPr/>
          </p:nvSpPr>
          <p:spPr bwMode="auto">
            <a:xfrm rot="-5400000">
              <a:off x="2925" y="1300"/>
              <a:ext cx="121" cy="423"/>
            </a:xfrm>
            <a:prstGeom prst="flowChartDelay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9" name="Freeform 47"/>
            <p:cNvSpPr>
              <a:spLocks/>
            </p:cNvSpPr>
            <p:nvPr/>
          </p:nvSpPr>
          <p:spPr bwMode="auto">
            <a:xfrm>
              <a:off x="2933" y="1120"/>
              <a:ext cx="105" cy="124"/>
            </a:xfrm>
            <a:custGeom>
              <a:avLst/>
              <a:gdLst/>
              <a:ahLst/>
              <a:cxnLst>
                <a:cxn ang="0">
                  <a:pos x="0" y="198"/>
                </a:cxn>
                <a:cxn ang="0">
                  <a:pos x="36" y="0"/>
                </a:cxn>
                <a:cxn ang="0">
                  <a:pos x="132" y="0"/>
                </a:cxn>
                <a:cxn ang="0">
                  <a:pos x="168" y="198"/>
                </a:cxn>
                <a:cxn ang="0">
                  <a:pos x="0" y="198"/>
                </a:cxn>
              </a:cxnLst>
              <a:rect l="0" t="0" r="r" b="b"/>
              <a:pathLst>
                <a:path w="168" h="198">
                  <a:moveTo>
                    <a:pt x="0" y="198"/>
                  </a:moveTo>
                  <a:lnTo>
                    <a:pt x="36" y="0"/>
                  </a:lnTo>
                  <a:lnTo>
                    <a:pt x="132" y="0"/>
                  </a:lnTo>
                  <a:lnTo>
                    <a:pt x="168" y="198"/>
                  </a:lnTo>
                  <a:lnTo>
                    <a:pt x="0" y="198"/>
                  </a:lnTo>
                  <a:close/>
                </a:path>
              </a:pathLst>
            </a:custGeom>
            <a:solidFill>
              <a:schemeClr val="tx1"/>
            </a:solidFill>
            <a:ln w="63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0" name="AutoShape 67"/>
            <p:cNvSpPr>
              <a:spLocks noChangeArrowheads="1"/>
            </p:cNvSpPr>
            <p:nvPr/>
          </p:nvSpPr>
          <p:spPr bwMode="auto">
            <a:xfrm>
              <a:off x="2925" y="848"/>
              <a:ext cx="121" cy="91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51" name="Group 88"/>
          <p:cNvGrpSpPr>
            <a:grpSpLocks/>
          </p:cNvGrpSpPr>
          <p:nvPr/>
        </p:nvGrpSpPr>
        <p:grpSpPr bwMode="auto">
          <a:xfrm>
            <a:off x="891109" y="2425938"/>
            <a:ext cx="108000" cy="252000"/>
            <a:chOff x="2024" y="2160"/>
            <a:chExt cx="528" cy="1488"/>
          </a:xfrm>
        </p:grpSpPr>
        <p:sp>
          <p:nvSpPr>
            <p:cNvPr id="55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8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61" name="Group 88"/>
          <p:cNvGrpSpPr>
            <a:grpSpLocks/>
          </p:cNvGrpSpPr>
          <p:nvPr/>
        </p:nvGrpSpPr>
        <p:grpSpPr bwMode="auto">
          <a:xfrm>
            <a:off x="9005680" y="1650221"/>
            <a:ext cx="108000" cy="252000"/>
            <a:chOff x="2024" y="2160"/>
            <a:chExt cx="528" cy="1488"/>
          </a:xfrm>
        </p:grpSpPr>
        <p:sp>
          <p:nvSpPr>
            <p:cNvPr id="56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8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7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571" name="278 CuadroTexto"/>
          <p:cNvSpPr txBox="1">
            <a:spLocks noChangeArrowheads="1"/>
          </p:cNvSpPr>
          <p:nvPr/>
        </p:nvSpPr>
        <p:spPr bwMode="auto">
          <a:xfrm rot="18160993">
            <a:off x="2606210" y="2275997"/>
            <a:ext cx="714380" cy="237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700" dirty="0" smtClean="0">
                <a:latin typeface="Calibri" pitchFamily="34" charset="0"/>
              </a:rPr>
              <a:t>Pta. </a:t>
            </a:r>
            <a:r>
              <a:rPr lang="es-CL" sz="700" dirty="0" err="1" smtClean="0">
                <a:latin typeface="Calibri" pitchFamily="34" charset="0"/>
              </a:rPr>
              <a:t>Trucco</a:t>
            </a:r>
            <a:endParaRPr lang="es-CL" sz="700" dirty="0">
              <a:latin typeface="Calibri" pitchFamily="34" charset="0"/>
            </a:endParaRPr>
          </a:p>
        </p:txBody>
      </p:sp>
      <p:sp>
        <p:nvSpPr>
          <p:cNvPr id="572" name="278 CuadroTexto"/>
          <p:cNvSpPr txBox="1">
            <a:spLocks noChangeArrowheads="1"/>
          </p:cNvSpPr>
          <p:nvPr/>
        </p:nvSpPr>
        <p:spPr bwMode="auto">
          <a:xfrm>
            <a:off x="3165218" y="375113"/>
            <a:ext cx="2214578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1050" dirty="0" smtClean="0">
                <a:latin typeface="Calibri" pitchFamily="34" charset="0"/>
              </a:rPr>
              <a:t>I S L A   G A B L E</a:t>
            </a:r>
            <a:endParaRPr lang="es-CL" sz="1050" dirty="0">
              <a:latin typeface="Calibri" pitchFamily="34" charset="0"/>
            </a:endParaRPr>
          </a:p>
        </p:txBody>
      </p:sp>
      <p:sp>
        <p:nvSpPr>
          <p:cNvPr id="573" name="278 CuadroTexto"/>
          <p:cNvSpPr txBox="1">
            <a:spLocks noChangeArrowheads="1"/>
          </p:cNvSpPr>
          <p:nvPr/>
        </p:nvSpPr>
        <p:spPr bwMode="auto">
          <a:xfrm rot="5085247">
            <a:off x="4296890" y="1160991"/>
            <a:ext cx="714380" cy="237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700" dirty="0" smtClean="0">
                <a:latin typeface="Calibri" pitchFamily="34" charset="0"/>
              </a:rPr>
              <a:t>Pta. Espora</a:t>
            </a:r>
            <a:endParaRPr lang="es-CL" sz="700" dirty="0">
              <a:latin typeface="Calibri" pitchFamily="34" charset="0"/>
            </a:endParaRPr>
          </a:p>
        </p:txBody>
      </p:sp>
      <p:sp>
        <p:nvSpPr>
          <p:cNvPr id="574" name="278 CuadroTexto"/>
          <p:cNvSpPr txBox="1">
            <a:spLocks noChangeArrowheads="1"/>
          </p:cNvSpPr>
          <p:nvPr/>
        </p:nvSpPr>
        <p:spPr bwMode="auto">
          <a:xfrm rot="1665355">
            <a:off x="6640366" y="1108465"/>
            <a:ext cx="714380" cy="21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Pta. Mackinlay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75" name="278 CuadroTexto"/>
          <p:cNvSpPr txBox="1">
            <a:spLocks noChangeArrowheads="1"/>
          </p:cNvSpPr>
          <p:nvPr/>
        </p:nvSpPr>
        <p:spPr bwMode="auto">
          <a:xfrm>
            <a:off x="8037909" y="998219"/>
            <a:ext cx="714380" cy="21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I. Martillo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76" name="278 CuadroTexto"/>
          <p:cNvSpPr txBox="1">
            <a:spLocks noChangeArrowheads="1"/>
          </p:cNvSpPr>
          <p:nvPr/>
        </p:nvSpPr>
        <p:spPr bwMode="auto">
          <a:xfrm>
            <a:off x="7831500" y="57771"/>
            <a:ext cx="714380" cy="21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I. Chata  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77" name="278 CuadroTexto"/>
          <p:cNvSpPr txBox="1">
            <a:spLocks noChangeArrowheads="1"/>
          </p:cNvSpPr>
          <p:nvPr/>
        </p:nvSpPr>
        <p:spPr bwMode="auto">
          <a:xfrm>
            <a:off x="7331315" y="119255"/>
            <a:ext cx="71438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I. Petrel 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79" name="278 CuadroTexto"/>
          <p:cNvSpPr txBox="1">
            <a:spLocks noChangeArrowheads="1"/>
          </p:cNvSpPr>
          <p:nvPr/>
        </p:nvSpPr>
        <p:spPr bwMode="auto">
          <a:xfrm rot="17285253">
            <a:off x="5382755" y="2299070"/>
            <a:ext cx="714380" cy="20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500" dirty="0" smtClean="0">
                <a:latin typeface="Calibri" pitchFamily="34" charset="0"/>
              </a:rPr>
              <a:t>Pta. Rosales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80" name="278 CuadroTexto"/>
          <p:cNvSpPr txBox="1">
            <a:spLocks noChangeArrowheads="1"/>
          </p:cNvSpPr>
          <p:nvPr/>
        </p:nvSpPr>
        <p:spPr bwMode="auto">
          <a:xfrm rot="21141334">
            <a:off x="6422181" y="2066414"/>
            <a:ext cx="714380" cy="20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500" dirty="0" smtClean="0">
                <a:latin typeface="Calibri" pitchFamily="34" charset="0"/>
              </a:rPr>
              <a:t>Pta. Peña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81" name="278 CuadroTexto"/>
          <p:cNvSpPr txBox="1">
            <a:spLocks noChangeArrowheads="1"/>
          </p:cNvSpPr>
          <p:nvPr/>
        </p:nvSpPr>
        <p:spPr bwMode="auto">
          <a:xfrm>
            <a:off x="4088234" y="2413176"/>
            <a:ext cx="714380" cy="17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400" dirty="0" err="1" smtClean="0">
                <a:latin typeface="Calibri" pitchFamily="34" charset="0"/>
              </a:rPr>
              <a:t>Ite</a:t>
            </a:r>
            <a:r>
              <a:rPr lang="es-CL" sz="400" dirty="0" smtClean="0">
                <a:latin typeface="Calibri" pitchFamily="34" charset="0"/>
              </a:rPr>
              <a:t>. René</a:t>
            </a:r>
            <a:endParaRPr lang="es-CL" sz="400" dirty="0">
              <a:latin typeface="Calibri" pitchFamily="34" charset="0"/>
            </a:endParaRPr>
          </a:p>
        </p:txBody>
      </p:sp>
      <p:cxnSp>
        <p:nvCxnSpPr>
          <p:cNvPr id="583" name="582 Conector recto de flecha"/>
          <p:cNvCxnSpPr>
            <a:stCxn id="271" idx="4"/>
          </p:cNvCxnSpPr>
          <p:nvPr/>
        </p:nvCxnSpPr>
        <p:spPr>
          <a:xfrm>
            <a:off x="4463808" y="1463405"/>
            <a:ext cx="104352" cy="235201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4" name="583 Conector recto de flecha"/>
          <p:cNvCxnSpPr>
            <a:stCxn id="574" idx="1"/>
          </p:cNvCxnSpPr>
          <p:nvPr/>
        </p:nvCxnSpPr>
        <p:spPr>
          <a:xfrm>
            <a:off x="6681464" y="1050387"/>
            <a:ext cx="170960" cy="237682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5" name="278 CuadroTexto"/>
          <p:cNvSpPr txBox="1">
            <a:spLocks noChangeArrowheads="1"/>
          </p:cNvSpPr>
          <p:nvPr/>
        </p:nvSpPr>
        <p:spPr bwMode="auto">
          <a:xfrm rot="19978176">
            <a:off x="-163280" y="2033200"/>
            <a:ext cx="71438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Pta. Gusano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86" name="278 CuadroTexto"/>
          <p:cNvSpPr txBox="1">
            <a:spLocks noChangeArrowheads="1"/>
          </p:cNvSpPr>
          <p:nvPr/>
        </p:nvSpPr>
        <p:spPr bwMode="auto">
          <a:xfrm>
            <a:off x="-88629" y="2738573"/>
            <a:ext cx="6997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PUERTO WILLIAMS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87" name="278 CuadroTexto"/>
          <p:cNvSpPr txBox="1">
            <a:spLocks noChangeArrowheads="1"/>
          </p:cNvSpPr>
          <p:nvPr/>
        </p:nvSpPr>
        <p:spPr bwMode="auto">
          <a:xfrm>
            <a:off x="6906864" y="2180771"/>
            <a:ext cx="714380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400" dirty="0" err="1" smtClean="0">
                <a:latin typeface="Calibri" pitchFamily="34" charset="0"/>
              </a:rPr>
              <a:t>Ite</a:t>
            </a:r>
            <a:r>
              <a:rPr lang="es-CL" sz="400" dirty="0" smtClean="0">
                <a:latin typeface="Calibri" pitchFamily="34" charset="0"/>
              </a:rPr>
              <a:t>. </a:t>
            </a:r>
            <a:r>
              <a:rPr lang="es-CL" sz="400" dirty="0" err="1" smtClean="0">
                <a:latin typeface="Calibri" pitchFamily="34" charset="0"/>
              </a:rPr>
              <a:t>Magel</a:t>
            </a:r>
            <a:endParaRPr lang="es-CL" sz="400" dirty="0">
              <a:latin typeface="Calibri" pitchFamily="34" charset="0"/>
            </a:endParaRPr>
          </a:p>
        </p:txBody>
      </p:sp>
      <p:sp>
        <p:nvSpPr>
          <p:cNvPr id="588" name="278 CuadroTexto"/>
          <p:cNvSpPr txBox="1">
            <a:spLocks noChangeArrowheads="1"/>
          </p:cNvSpPr>
          <p:nvPr/>
        </p:nvSpPr>
        <p:spPr bwMode="auto">
          <a:xfrm>
            <a:off x="8615930" y="1841393"/>
            <a:ext cx="714380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400" dirty="0" err="1" smtClean="0">
                <a:latin typeface="Calibri" pitchFamily="34" charset="0"/>
              </a:rPr>
              <a:t>Ites</a:t>
            </a:r>
            <a:r>
              <a:rPr lang="es-CL" sz="400" dirty="0" smtClean="0">
                <a:latin typeface="Calibri" pitchFamily="34" charset="0"/>
              </a:rPr>
              <a:t>. Gemelos</a:t>
            </a:r>
            <a:endParaRPr lang="es-CL" sz="400" dirty="0">
              <a:latin typeface="Calibri" pitchFamily="34" charset="0"/>
            </a:endParaRPr>
          </a:p>
        </p:txBody>
      </p:sp>
      <p:grpSp>
        <p:nvGrpSpPr>
          <p:cNvPr id="589" name="588 Grupo"/>
          <p:cNvGrpSpPr/>
          <p:nvPr/>
        </p:nvGrpSpPr>
        <p:grpSpPr>
          <a:xfrm rot="10636428">
            <a:off x="6744025" y="1400411"/>
            <a:ext cx="554960" cy="245360"/>
            <a:chOff x="-135275" y="3002116"/>
            <a:chExt cx="554960" cy="245360"/>
          </a:xfrm>
        </p:grpSpPr>
        <p:cxnSp>
          <p:nvCxnSpPr>
            <p:cNvPr id="590" name="589 Conector recto de flecha"/>
            <p:cNvCxnSpPr/>
            <p:nvPr/>
          </p:nvCxnSpPr>
          <p:spPr>
            <a:xfrm rot="3228474" flipH="1">
              <a:off x="68557" y="3027592"/>
              <a:ext cx="138156" cy="301612"/>
            </a:xfrm>
            <a:prstGeom prst="straightConnector1">
              <a:avLst/>
            </a:prstGeom>
            <a:ln>
              <a:solidFill>
                <a:schemeClr val="tx1"/>
              </a:solidFill>
              <a:prstDash val="solid"/>
              <a:headEnd type="diamond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1" name="269 CuadroTexto"/>
            <p:cNvSpPr txBox="1">
              <a:spLocks noChangeArrowheads="1"/>
            </p:cNvSpPr>
            <p:nvPr/>
          </p:nvSpPr>
          <p:spPr bwMode="auto">
            <a:xfrm rot="10090610">
              <a:off x="-135275" y="3002116"/>
              <a:ext cx="554960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CL" sz="600" b="1" dirty="0" smtClean="0"/>
                <a:t>DG 075° (D)</a:t>
              </a:r>
              <a:endParaRPr lang="es-CL" sz="600" b="1" dirty="0"/>
            </a:p>
          </p:txBody>
        </p:sp>
      </p:grpSp>
      <p:grpSp>
        <p:nvGrpSpPr>
          <p:cNvPr id="595" name="594 Grupo"/>
          <p:cNvGrpSpPr/>
          <p:nvPr/>
        </p:nvGrpSpPr>
        <p:grpSpPr>
          <a:xfrm rot="11965591">
            <a:off x="5235277" y="2112116"/>
            <a:ext cx="612668" cy="226294"/>
            <a:chOff x="-196188" y="3021182"/>
            <a:chExt cx="612668" cy="226294"/>
          </a:xfrm>
        </p:grpSpPr>
        <p:cxnSp>
          <p:nvCxnSpPr>
            <p:cNvPr id="596" name="595 Conector recto de flecha"/>
            <p:cNvCxnSpPr/>
            <p:nvPr/>
          </p:nvCxnSpPr>
          <p:spPr>
            <a:xfrm rot="3228474" flipH="1">
              <a:off x="68557" y="3027592"/>
              <a:ext cx="138156" cy="301612"/>
            </a:xfrm>
            <a:prstGeom prst="straightConnector1">
              <a:avLst/>
            </a:prstGeom>
            <a:ln>
              <a:solidFill>
                <a:schemeClr val="tx1"/>
              </a:solidFill>
              <a:prstDash val="solid"/>
              <a:headEnd type="diamond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7" name="269 CuadroTexto"/>
            <p:cNvSpPr txBox="1">
              <a:spLocks noChangeArrowheads="1"/>
            </p:cNvSpPr>
            <p:nvPr/>
          </p:nvSpPr>
          <p:spPr bwMode="auto">
            <a:xfrm rot="10090610">
              <a:off x="-196188" y="3021182"/>
              <a:ext cx="612668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CL" sz="600" b="1" dirty="0" smtClean="0"/>
                <a:t>DG 100° (R-T)</a:t>
              </a:r>
              <a:endParaRPr lang="es-CL" sz="600" b="1" dirty="0"/>
            </a:p>
          </p:txBody>
        </p:sp>
      </p:grpSp>
      <p:sp>
        <p:nvSpPr>
          <p:cNvPr id="246" name="245 Elipse"/>
          <p:cNvSpPr/>
          <p:nvPr/>
        </p:nvSpPr>
        <p:spPr>
          <a:xfrm>
            <a:off x="5465331" y="2404932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T</a:t>
            </a:r>
          </a:p>
        </p:txBody>
      </p:sp>
      <p:grpSp>
        <p:nvGrpSpPr>
          <p:cNvPr id="598" name="597 Grupo"/>
          <p:cNvGrpSpPr/>
          <p:nvPr/>
        </p:nvGrpSpPr>
        <p:grpSpPr>
          <a:xfrm>
            <a:off x="2943552" y="46094"/>
            <a:ext cx="108000" cy="252000"/>
            <a:chOff x="5205418" y="4857760"/>
            <a:chExt cx="1285884" cy="1571612"/>
          </a:xfrm>
        </p:grpSpPr>
        <p:sp>
          <p:nvSpPr>
            <p:cNvPr id="599" name="Rectangle 267"/>
            <p:cNvSpPr>
              <a:spLocks noChangeArrowheads="1"/>
            </p:cNvSpPr>
            <p:nvPr/>
          </p:nvSpPr>
          <p:spPr bwMode="auto">
            <a:xfrm>
              <a:off x="5448739" y="5060549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0" name="Rectangle 268"/>
            <p:cNvSpPr>
              <a:spLocks noChangeArrowheads="1"/>
            </p:cNvSpPr>
            <p:nvPr/>
          </p:nvSpPr>
          <p:spPr bwMode="auto">
            <a:xfrm>
              <a:off x="5448739" y="5212640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1" name="Rectangle 269"/>
            <p:cNvSpPr>
              <a:spLocks noChangeArrowheads="1"/>
            </p:cNvSpPr>
            <p:nvPr/>
          </p:nvSpPr>
          <p:spPr bwMode="auto">
            <a:xfrm>
              <a:off x="5682536" y="5212640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2" name="Rectangle 270"/>
            <p:cNvSpPr>
              <a:spLocks noChangeArrowheads="1"/>
            </p:cNvSpPr>
            <p:nvPr/>
          </p:nvSpPr>
          <p:spPr bwMode="auto">
            <a:xfrm>
              <a:off x="5448739" y="5364732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3" name="Rectangle 271"/>
            <p:cNvSpPr>
              <a:spLocks noChangeArrowheads="1"/>
            </p:cNvSpPr>
            <p:nvPr/>
          </p:nvSpPr>
          <p:spPr bwMode="auto">
            <a:xfrm>
              <a:off x="5448739" y="5668915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4" name="Rectangle 272"/>
            <p:cNvSpPr>
              <a:spLocks noChangeArrowheads="1"/>
            </p:cNvSpPr>
            <p:nvPr/>
          </p:nvSpPr>
          <p:spPr bwMode="auto">
            <a:xfrm>
              <a:off x="5448739" y="5973098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5" name="Rectangle 273"/>
            <p:cNvSpPr>
              <a:spLocks noChangeArrowheads="1"/>
            </p:cNvSpPr>
            <p:nvPr/>
          </p:nvSpPr>
          <p:spPr bwMode="auto">
            <a:xfrm>
              <a:off x="5682536" y="5516823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6" name="Rectangle 274"/>
            <p:cNvSpPr>
              <a:spLocks noChangeArrowheads="1"/>
            </p:cNvSpPr>
            <p:nvPr/>
          </p:nvSpPr>
          <p:spPr bwMode="auto">
            <a:xfrm>
              <a:off x="5682536" y="5821006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7" name="Rectangle 275"/>
            <p:cNvSpPr>
              <a:spLocks noChangeArrowheads="1"/>
            </p:cNvSpPr>
            <p:nvPr/>
          </p:nvSpPr>
          <p:spPr bwMode="auto">
            <a:xfrm>
              <a:off x="5682536" y="6125189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8" name="Rectangle 276"/>
            <p:cNvSpPr>
              <a:spLocks noChangeArrowheads="1"/>
            </p:cNvSpPr>
            <p:nvPr/>
          </p:nvSpPr>
          <p:spPr bwMode="auto">
            <a:xfrm>
              <a:off x="5682536" y="4908457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9" name="Rectangle 277"/>
            <p:cNvSpPr>
              <a:spLocks noChangeArrowheads="1"/>
            </p:cNvSpPr>
            <p:nvPr/>
          </p:nvSpPr>
          <p:spPr bwMode="auto">
            <a:xfrm>
              <a:off x="6033232" y="5060549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0" name="Rectangle 278"/>
            <p:cNvSpPr>
              <a:spLocks noChangeArrowheads="1"/>
            </p:cNvSpPr>
            <p:nvPr/>
          </p:nvSpPr>
          <p:spPr bwMode="auto">
            <a:xfrm>
              <a:off x="6033232" y="536473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1" name="Rectangle 279"/>
            <p:cNvSpPr>
              <a:spLocks noChangeArrowheads="1"/>
            </p:cNvSpPr>
            <p:nvPr/>
          </p:nvSpPr>
          <p:spPr bwMode="auto">
            <a:xfrm>
              <a:off x="6033232" y="5668915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2" name="Rectangle 280"/>
            <p:cNvSpPr>
              <a:spLocks noChangeArrowheads="1"/>
            </p:cNvSpPr>
            <p:nvPr/>
          </p:nvSpPr>
          <p:spPr bwMode="auto">
            <a:xfrm>
              <a:off x="6033232" y="5973098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13" name="Rectangle 282"/>
            <p:cNvSpPr>
              <a:spLocks noChangeArrowheads="1"/>
            </p:cNvSpPr>
            <p:nvPr/>
          </p:nvSpPr>
          <p:spPr bwMode="auto">
            <a:xfrm>
              <a:off x="5565638" y="4857760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4" name="Rectangle 283"/>
            <p:cNvSpPr>
              <a:spLocks noChangeArrowheads="1"/>
            </p:cNvSpPr>
            <p:nvPr/>
          </p:nvSpPr>
          <p:spPr bwMode="auto">
            <a:xfrm>
              <a:off x="5448739" y="5516823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5" name="Rectangle 283"/>
            <p:cNvSpPr>
              <a:spLocks noChangeArrowheads="1"/>
            </p:cNvSpPr>
            <p:nvPr/>
          </p:nvSpPr>
          <p:spPr bwMode="auto">
            <a:xfrm>
              <a:off x="5448306" y="582010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6" name="Rectangle 283"/>
            <p:cNvSpPr>
              <a:spLocks noChangeArrowheads="1"/>
            </p:cNvSpPr>
            <p:nvPr/>
          </p:nvSpPr>
          <p:spPr bwMode="auto">
            <a:xfrm>
              <a:off x="5448306" y="4905385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7" name="Rectangle 283"/>
            <p:cNvSpPr>
              <a:spLocks noChangeArrowheads="1"/>
            </p:cNvSpPr>
            <p:nvPr/>
          </p:nvSpPr>
          <p:spPr bwMode="auto">
            <a:xfrm>
              <a:off x="5448306" y="6124904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8" name="AutoShape 281"/>
            <p:cNvSpPr>
              <a:spLocks noChangeArrowheads="1"/>
            </p:cNvSpPr>
            <p:nvPr/>
          </p:nvSpPr>
          <p:spPr bwMode="auto">
            <a:xfrm rot="16200000">
              <a:off x="5746965" y="5685036"/>
              <a:ext cx="202789" cy="1285884"/>
            </a:xfrm>
            <a:prstGeom prst="flowChartDelay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620" name="619 Grupo"/>
          <p:cNvGrpSpPr/>
          <p:nvPr/>
        </p:nvGrpSpPr>
        <p:grpSpPr>
          <a:xfrm>
            <a:off x="3138816" y="41331"/>
            <a:ext cx="108000" cy="252000"/>
            <a:chOff x="6519877" y="4857760"/>
            <a:chExt cx="1285884" cy="1560110"/>
          </a:xfrm>
        </p:grpSpPr>
        <p:sp>
          <p:nvSpPr>
            <p:cNvPr id="621" name="Rectangle 266"/>
            <p:cNvSpPr>
              <a:spLocks noChangeArrowheads="1"/>
            </p:cNvSpPr>
            <p:nvPr/>
          </p:nvSpPr>
          <p:spPr bwMode="auto">
            <a:xfrm>
              <a:off x="6754106" y="4908457"/>
              <a:ext cx="818290" cy="1470218"/>
            </a:xfrm>
            <a:prstGeom prst="rect">
              <a:avLst/>
            </a:prstGeom>
            <a:solidFill>
              <a:srgbClr val="FFC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2" name="Rectangle 282"/>
            <p:cNvSpPr>
              <a:spLocks noChangeArrowheads="1"/>
            </p:cNvSpPr>
            <p:nvPr/>
          </p:nvSpPr>
          <p:spPr bwMode="auto">
            <a:xfrm>
              <a:off x="6873602" y="4857760"/>
              <a:ext cx="584493" cy="50697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3" name="AutoShape 281"/>
            <p:cNvSpPr>
              <a:spLocks noChangeArrowheads="1"/>
            </p:cNvSpPr>
            <p:nvPr/>
          </p:nvSpPr>
          <p:spPr bwMode="auto">
            <a:xfrm rot="16200000">
              <a:off x="7061424" y="5673534"/>
              <a:ext cx="202789" cy="1285884"/>
            </a:xfrm>
            <a:prstGeom prst="flowChartDelay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624" name="623 Conector recto de flecha"/>
          <p:cNvCxnSpPr/>
          <p:nvPr/>
        </p:nvCxnSpPr>
        <p:spPr>
          <a:xfrm flipH="1" flipV="1">
            <a:off x="5101421" y="1848010"/>
            <a:ext cx="114385" cy="283494"/>
          </a:xfrm>
          <a:prstGeom prst="straightConnector1">
            <a:avLst/>
          </a:prstGeom>
          <a:ln>
            <a:solidFill>
              <a:schemeClr val="tx1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5" name="269 CuadroTexto"/>
          <p:cNvSpPr txBox="1">
            <a:spLocks noChangeArrowheads="1"/>
          </p:cNvSpPr>
          <p:nvPr/>
        </p:nvSpPr>
        <p:spPr bwMode="auto">
          <a:xfrm>
            <a:off x="4941565" y="2087194"/>
            <a:ext cx="439544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smtClean="0"/>
              <a:t>356° (H)</a:t>
            </a:r>
            <a:endParaRPr lang="es-CL" sz="600" b="1" dirty="0"/>
          </a:p>
        </p:txBody>
      </p:sp>
      <p:sp>
        <p:nvSpPr>
          <p:cNvPr id="626" name="269 CuadroTexto"/>
          <p:cNvSpPr txBox="1">
            <a:spLocks noChangeArrowheads="1"/>
          </p:cNvSpPr>
          <p:nvPr/>
        </p:nvSpPr>
        <p:spPr bwMode="auto">
          <a:xfrm>
            <a:off x="3115724" y="1586463"/>
            <a:ext cx="43152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smtClean="0"/>
              <a:t>190° (Y)</a:t>
            </a:r>
            <a:endParaRPr lang="es-CL" sz="600" b="1" dirty="0"/>
          </a:p>
        </p:txBody>
      </p:sp>
      <p:sp>
        <p:nvSpPr>
          <p:cNvPr id="627" name="626 Y"/>
          <p:cNvSpPr/>
          <p:nvPr/>
        </p:nvSpPr>
        <p:spPr>
          <a:xfrm>
            <a:off x="3231959" y="1794001"/>
            <a:ext cx="108000" cy="108000"/>
          </a:xfrm>
          <a:prstGeom prst="flowChartSummingJunction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cxnSp>
        <p:nvCxnSpPr>
          <p:cNvPr id="628" name="627 Conector recto de flecha"/>
          <p:cNvCxnSpPr/>
          <p:nvPr/>
        </p:nvCxnSpPr>
        <p:spPr>
          <a:xfrm flipH="1">
            <a:off x="3257848" y="1718385"/>
            <a:ext cx="38558" cy="317584"/>
          </a:xfrm>
          <a:prstGeom prst="straightConnector1">
            <a:avLst/>
          </a:prstGeom>
          <a:ln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0" name="629 Conector recto"/>
          <p:cNvCxnSpPr/>
          <p:nvPr/>
        </p:nvCxnSpPr>
        <p:spPr>
          <a:xfrm flipH="1">
            <a:off x="5812562" y="1818480"/>
            <a:ext cx="789379" cy="256415"/>
          </a:xfrm>
          <a:prstGeom prst="line">
            <a:avLst/>
          </a:prstGeom>
          <a:ln w="127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1" name="630 Grupo"/>
          <p:cNvGrpSpPr/>
          <p:nvPr/>
        </p:nvGrpSpPr>
        <p:grpSpPr>
          <a:xfrm>
            <a:off x="5741550" y="1825055"/>
            <a:ext cx="296876" cy="184666"/>
            <a:chOff x="5486068" y="3055981"/>
            <a:chExt cx="408033" cy="274836"/>
          </a:xfrm>
        </p:grpSpPr>
        <p:sp>
          <p:nvSpPr>
            <p:cNvPr id="632" name="631 CuadroTexto"/>
            <p:cNvSpPr txBox="1"/>
            <p:nvPr/>
          </p:nvSpPr>
          <p:spPr>
            <a:xfrm>
              <a:off x="5486068" y="3055981"/>
              <a:ext cx="408033" cy="2748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CL" sz="600" b="1" dirty="0" smtClean="0">
                  <a:solidFill>
                    <a:srgbClr val="FF0000"/>
                  </a:solidFill>
                </a:rPr>
                <a:t>  20</a:t>
              </a:r>
              <a:endParaRPr lang="es-CL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633" name="632 Elipse"/>
            <p:cNvSpPr/>
            <p:nvPr/>
          </p:nvSpPr>
          <p:spPr>
            <a:xfrm>
              <a:off x="5610153" y="3079647"/>
              <a:ext cx="214314" cy="214314"/>
            </a:xfrm>
            <a:prstGeom prst="ellipse">
              <a:avLst/>
            </a:prstGeom>
            <a:noFill/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pSp>
        <p:nvGrpSpPr>
          <p:cNvPr id="634" name="633 Grupo"/>
          <p:cNvGrpSpPr/>
          <p:nvPr/>
        </p:nvGrpSpPr>
        <p:grpSpPr>
          <a:xfrm>
            <a:off x="4209701" y="1856834"/>
            <a:ext cx="432000" cy="216000"/>
            <a:chOff x="5486068" y="3055981"/>
            <a:chExt cx="487348" cy="274836"/>
          </a:xfrm>
        </p:grpSpPr>
        <p:sp>
          <p:nvSpPr>
            <p:cNvPr id="635" name="634 CuadroTexto"/>
            <p:cNvSpPr txBox="1"/>
            <p:nvPr/>
          </p:nvSpPr>
          <p:spPr>
            <a:xfrm>
              <a:off x="5486068" y="3055981"/>
              <a:ext cx="487348" cy="2748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CL" sz="600" b="1" dirty="0" smtClean="0">
                  <a:solidFill>
                    <a:srgbClr val="FF0000"/>
                  </a:solidFill>
                </a:rPr>
                <a:t>  13,8</a:t>
              </a:r>
              <a:endParaRPr lang="es-CL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636" name="635 Elipse"/>
            <p:cNvSpPr/>
            <p:nvPr/>
          </p:nvSpPr>
          <p:spPr>
            <a:xfrm>
              <a:off x="5610153" y="3067528"/>
              <a:ext cx="214314" cy="214314"/>
            </a:xfrm>
            <a:prstGeom prst="ellipse">
              <a:avLst/>
            </a:prstGeom>
            <a:noFill/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cxnSp>
        <p:nvCxnSpPr>
          <p:cNvPr id="637" name="636 Conector recto"/>
          <p:cNvCxnSpPr/>
          <p:nvPr/>
        </p:nvCxnSpPr>
        <p:spPr>
          <a:xfrm flipH="1" flipV="1">
            <a:off x="4613132" y="1782325"/>
            <a:ext cx="773983" cy="104942"/>
          </a:xfrm>
          <a:prstGeom prst="line">
            <a:avLst/>
          </a:prstGeom>
          <a:ln w="127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8" name="637 Conector recto"/>
          <p:cNvCxnSpPr/>
          <p:nvPr/>
        </p:nvCxnSpPr>
        <p:spPr>
          <a:xfrm flipH="1" flipV="1">
            <a:off x="4615651" y="1953718"/>
            <a:ext cx="773983" cy="104942"/>
          </a:xfrm>
          <a:prstGeom prst="line">
            <a:avLst/>
          </a:prstGeom>
          <a:ln w="127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9" name="638 Conector recto"/>
          <p:cNvCxnSpPr/>
          <p:nvPr/>
        </p:nvCxnSpPr>
        <p:spPr>
          <a:xfrm flipV="1">
            <a:off x="5275519" y="1858919"/>
            <a:ext cx="30791" cy="199010"/>
          </a:xfrm>
          <a:prstGeom prst="line">
            <a:avLst/>
          </a:prstGeom>
          <a:ln w="12700">
            <a:solidFill>
              <a:srgbClr val="0070C0"/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40" name="639 Grupo"/>
          <p:cNvGrpSpPr/>
          <p:nvPr/>
        </p:nvGrpSpPr>
        <p:grpSpPr>
          <a:xfrm>
            <a:off x="5079730" y="1536992"/>
            <a:ext cx="504000" cy="369332"/>
            <a:chOff x="5745565" y="3292194"/>
            <a:chExt cx="559381" cy="435066"/>
          </a:xfrm>
        </p:grpSpPr>
        <p:sp>
          <p:nvSpPr>
            <p:cNvPr id="641" name="640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642" name="255 CuadroTexto"/>
            <p:cNvSpPr txBox="1">
              <a:spLocks noChangeArrowheads="1"/>
            </p:cNvSpPr>
            <p:nvPr/>
          </p:nvSpPr>
          <p:spPr bwMode="auto">
            <a:xfrm>
              <a:off x="5745565" y="3292194"/>
              <a:ext cx="559381" cy="4350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Pc</a:t>
              </a:r>
            </a:p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1,75 c </a:t>
              </a:r>
            </a:p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(I)</a:t>
              </a:r>
              <a:endParaRPr lang="es-CL" sz="600" dirty="0">
                <a:solidFill>
                  <a:srgbClr val="0070C0"/>
                </a:solidFill>
              </a:endParaRPr>
            </a:p>
          </p:txBody>
        </p:sp>
      </p:grpSp>
      <p:cxnSp>
        <p:nvCxnSpPr>
          <p:cNvPr id="646" name="645 Conector recto de flecha"/>
          <p:cNvCxnSpPr/>
          <p:nvPr/>
        </p:nvCxnSpPr>
        <p:spPr>
          <a:xfrm flipH="1">
            <a:off x="3530299" y="2019596"/>
            <a:ext cx="1640742" cy="620449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7" name="646 Arco"/>
          <p:cNvSpPr/>
          <p:nvPr/>
        </p:nvSpPr>
        <p:spPr>
          <a:xfrm rot="10284599">
            <a:off x="3428181" y="1364190"/>
            <a:ext cx="1285875" cy="1699753"/>
          </a:xfrm>
          <a:prstGeom prst="arc">
            <a:avLst>
              <a:gd name="adj1" fmla="val 19202693"/>
              <a:gd name="adj2" fmla="val 733861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grpSp>
        <p:nvGrpSpPr>
          <p:cNvPr id="643" name="642 Grupo"/>
          <p:cNvGrpSpPr/>
          <p:nvPr/>
        </p:nvGrpSpPr>
        <p:grpSpPr>
          <a:xfrm>
            <a:off x="3794827" y="2258723"/>
            <a:ext cx="559381" cy="369332"/>
            <a:chOff x="5734993" y="3325854"/>
            <a:chExt cx="559381" cy="369332"/>
          </a:xfrm>
        </p:grpSpPr>
        <p:sp>
          <p:nvSpPr>
            <p:cNvPr id="644" name="643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645" name="255 CuadroTexto"/>
            <p:cNvSpPr txBox="1">
              <a:spLocks noChangeArrowheads="1"/>
            </p:cNvSpPr>
            <p:nvPr/>
          </p:nvSpPr>
          <p:spPr bwMode="auto">
            <a:xfrm>
              <a:off x="5734993" y="3325854"/>
              <a:ext cx="55938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b="1" dirty="0" err="1" smtClean="0">
                  <a:solidFill>
                    <a:srgbClr val="0070C0"/>
                  </a:solidFill>
                </a:rPr>
                <a:t>Dc</a:t>
              </a:r>
              <a:endParaRPr lang="es-CL" sz="600" b="1" dirty="0" smtClean="0">
                <a:solidFill>
                  <a:srgbClr val="0070C0"/>
                </a:solidFill>
              </a:endParaRPr>
            </a:p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1,49 M</a:t>
              </a:r>
            </a:p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 (Y)</a:t>
              </a:r>
              <a:endParaRPr lang="es-CL" sz="600" dirty="0">
                <a:solidFill>
                  <a:srgbClr val="0070C0"/>
                </a:solidFill>
              </a:endParaRPr>
            </a:p>
          </p:txBody>
        </p:sp>
      </p:grpSp>
      <p:cxnSp>
        <p:nvCxnSpPr>
          <p:cNvPr id="648" name="647 Conector recto"/>
          <p:cNvCxnSpPr/>
          <p:nvPr/>
        </p:nvCxnSpPr>
        <p:spPr>
          <a:xfrm flipV="1">
            <a:off x="8110739" y="2406744"/>
            <a:ext cx="392030" cy="643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9" name="648 Conector recto"/>
          <p:cNvCxnSpPr/>
          <p:nvPr/>
        </p:nvCxnSpPr>
        <p:spPr>
          <a:xfrm flipV="1">
            <a:off x="8581090" y="1873346"/>
            <a:ext cx="392030" cy="643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0" name="649 Conector recto"/>
          <p:cNvCxnSpPr/>
          <p:nvPr/>
        </p:nvCxnSpPr>
        <p:spPr>
          <a:xfrm flipV="1">
            <a:off x="7184752" y="1411235"/>
            <a:ext cx="421109" cy="2087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1" name="650 Conector recto"/>
          <p:cNvCxnSpPr/>
          <p:nvPr/>
        </p:nvCxnSpPr>
        <p:spPr>
          <a:xfrm flipV="1">
            <a:off x="6793292" y="2047853"/>
            <a:ext cx="766785" cy="3172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5" name="654 Conector recto"/>
          <p:cNvCxnSpPr/>
          <p:nvPr/>
        </p:nvCxnSpPr>
        <p:spPr>
          <a:xfrm flipV="1">
            <a:off x="8615930" y="1620759"/>
            <a:ext cx="0" cy="273807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6" name="655 Conector recto"/>
          <p:cNvCxnSpPr/>
          <p:nvPr/>
        </p:nvCxnSpPr>
        <p:spPr>
          <a:xfrm flipV="1">
            <a:off x="7576782" y="1411235"/>
            <a:ext cx="0" cy="273807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7" name="656 Conector recto"/>
          <p:cNvCxnSpPr/>
          <p:nvPr/>
        </p:nvCxnSpPr>
        <p:spPr>
          <a:xfrm flipV="1">
            <a:off x="7548037" y="1691150"/>
            <a:ext cx="0" cy="365614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4" name="663 Conector recto"/>
          <p:cNvCxnSpPr/>
          <p:nvPr/>
        </p:nvCxnSpPr>
        <p:spPr>
          <a:xfrm flipV="1">
            <a:off x="5336869" y="1087130"/>
            <a:ext cx="436464" cy="12595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5" name="664 Conector recto"/>
          <p:cNvCxnSpPr/>
          <p:nvPr/>
        </p:nvCxnSpPr>
        <p:spPr>
          <a:xfrm flipH="1" flipV="1">
            <a:off x="5694666" y="1104877"/>
            <a:ext cx="230421" cy="693507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9" name="668 Grupo"/>
          <p:cNvGrpSpPr/>
          <p:nvPr/>
        </p:nvGrpSpPr>
        <p:grpSpPr>
          <a:xfrm>
            <a:off x="5471402" y="1619225"/>
            <a:ext cx="468000" cy="288237"/>
            <a:chOff x="5734993" y="3359113"/>
            <a:chExt cx="559381" cy="368466"/>
          </a:xfrm>
        </p:grpSpPr>
        <p:sp>
          <p:nvSpPr>
            <p:cNvPr id="670" name="669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671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/>
                <a:t>2,75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(S)</a:t>
              </a:r>
              <a:endParaRPr lang="es-CL" sz="600" dirty="0"/>
            </a:p>
          </p:txBody>
        </p:sp>
      </p:grpSp>
      <p:cxnSp>
        <p:nvCxnSpPr>
          <p:cNvPr id="672" name="671 Conector recto"/>
          <p:cNvCxnSpPr/>
          <p:nvPr/>
        </p:nvCxnSpPr>
        <p:spPr>
          <a:xfrm flipV="1">
            <a:off x="5765947" y="1953790"/>
            <a:ext cx="415912" cy="14518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3" name="672 Conector recto"/>
          <p:cNvCxnSpPr/>
          <p:nvPr/>
        </p:nvCxnSpPr>
        <p:spPr>
          <a:xfrm flipH="1" flipV="1">
            <a:off x="5765494" y="1851513"/>
            <a:ext cx="86265" cy="230183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4" name="673 Conector recto"/>
          <p:cNvCxnSpPr/>
          <p:nvPr/>
        </p:nvCxnSpPr>
        <p:spPr>
          <a:xfrm>
            <a:off x="4156340" y="1714846"/>
            <a:ext cx="497193" cy="6815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5" name="674 Conector recto"/>
          <p:cNvCxnSpPr/>
          <p:nvPr/>
        </p:nvCxnSpPr>
        <p:spPr>
          <a:xfrm>
            <a:off x="4273660" y="2457415"/>
            <a:ext cx="497193" cy="6815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6" name="675 Conector recto"/>
          <p:cNvCxnSpPr/>
          <p:nvPr/>
        </p:nvCxnSpPr>
        <p:spPr>
          <a:xfrm>
            <a:off x="3420289" y="1285324"/>
            <a:ext cx="497193" cy="6815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7" name="676 Conector recto"/>
          <p:cNvCxnSpPr/>
          <p:nvPr/>
        </p:nvCxnSpPr>
        <p:spPr>
          <a:xfrm>
            <a:off x="3146266" y="2124924"/>
            <a:ext cx="497193" cy="6815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1" name="Group 88"/>
          <p:cNvGrpSpPr>
            <a:grpSpLocks/>
          </p:cNvGrpSpPr>
          <p:nvPr/>
        </p:nvGrpSpPr>
        <p:grpSpPr bwMode="auto">
          <a:xfrm>
            <a:off x="3213373" y="2043789"/>
            <a:ext cx="108000" cy="252000"/>
            <a:chOff x="2024" y="2160"/>
            <a:chExt cx="528" cy="1488"/>
          </a:xfrm>
        </p:grpSpPr>
        <p:sp>
          <p:nvSpPr>
            <p:cNvPr id="45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8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6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678" name="677 Conector recto"/>
          <p:cNvCxnSpPr/>
          <p:nvPr/>
        </p:nvCxnSpPr>
        <p:spPr>
          <a:xfrm flipV="1">
            <a:off x="3489732" y="1316937"/>
            <a:ext cx="70489" cy="538999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9" name="678 Conector recto"/>
          <p:cNvCxnSpPr/>
          <p:nvPr/>
        </p:nvCxnSpPr>
        <p:spPr>
          <a:xfrm flipV="1">
            <a:off x="3642132" y="1894566"/>
            <a:ext cx="35244" cy="304082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0" name="679 Conector recto"/>
          <p:cNvCxnSpPr/>
          <p:nvPr/>
        </p:nvCxnSpPr>
        <p:spPr>
          <a:xfrm flipV="1">
            <a:off x="4138718" y="1713868"/>
            <a:ext cx="35244" cy="239850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2" name="681 Conector recto"/>
          <p:cNvCxnSpPr/>
          <p:nvPr/>
        </p:nvCxnSpPr>
        <p:spPr>
          <a:xfrm flipV="1">
            <a:off x="4752979" y="2021852"/>
            <a:ext cx="64027" cy="523182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4" name="683 Grupo"/>
          <p:cNvGrpSpPr/>
          <p:nvPr/>
        </p:nvGrpSpPr>
        <p:grpSpPr>
          <a:xfrm>
            <a:off x="3309332" y="1418155"/>
            <a:ext cx="468000" cy="288237"/>
            <a:chOff x="5734993" y="3359113"/>
            <a:chExt cx="559381" cy="368466"/>
          </a:xfrm>
        </p:grpSpPr>
        <p:sp>
          <p:nvSpPr>
            <p:cNvPr id="685" name="684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686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/>
                <a:t>4</a:t>
              </a:r>
              <a:r>
                <a:rPr lang="es-CL" sz="600" dirty="0" smtClean="0"/>
                <a:t>,9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(K)</a:t>
              </a:r>
              <a:endParaRPr lang="es-CL" sz="600" dirty="0"/>
            </a:p>
          </p:txBody>
        </p:sp>
      </p:grpSp>
      <p:grpSp>
        <p:nvGrpSpPr>
          <p:cNvPr id="687" name="686 Grupo"/>
          <p:cNvGrpSpPr/>
          <p:nvPr/>
        </p:nvGrpSpPr>
        <p:grpSpPr>
          <a:xfrm>
            <a:off x="3402282" y="2199821"/>
            <a:ext cx="468000" cy="288237"/>
            <a:chOff x="5734993" y="3359113"/>
            <a:chExt cx="559381" cy="368466"/>
          </a:xfrm>
        </p:grpSpPr>
        <p:sp>
          <p:nvSpPr>
            <p:cNvPr id="688" name="687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689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/>
                <a:t>3,5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(Y)</a:t>
              </a:r>
              <a:endParaRPr lang="es-CL" sz="600" dirty="0"/>
            </a:p>
          </p:txBody>
        </p:sp>
      </p:grpSp>
      <p:grpSp>
        <p:nvGrpSpPr>
          <p:cNvPr id="690" name="689 Grupo"/>
          <p:cNvGrpSpPr/>
          <p:nvPr/>
        </p:nvGrpSpPr>
        <p:grpSpPr>
          <a:xfrm>
            <a:off x="3969509" y="1475305"/>
            <a:ext cx="468000" cy="288237"/>
            <a:chOff x="5734993" y="3359113"/>
            <a:chExt cx="559381" cy="368466"/>
          </a:xfrm>
        </p:grpSpPr>
        <p:sp>
          <p:nvSpPr>
            <p:cNvPr id="691" name="690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692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/>
                <a:t>2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(I)</a:t>
              </a:r>
              <a:endParaRPr lang="es-CL" sz="600" dirty="0"/>
            </a:p>
          </p:txBody>
        </p:sp>
      </p:grpSp>
      <p:grpSp>
        <p:nvGrpSpPr>
          <p:cNvPr id="693" name="692 Grupo"/>
          <p:cNvGrpSpPr/>
          <p:nvPr/>
        </p:nvGrpSpPr>
        <p:grpSpPr>
          <a:xfrm>
            <a:off x="4555098" y="2209172"/>
            <a:ext cx="468000" cy="288237"/>
            <a:chOff x="5734993" y="3359113"/>
            <a:chExt cx="559381" cy="368466"/>
          </a:xfrm>
        </p:grpSpPr>
        <p:sp>
          <p:nvSpPr>
            <p:cNvPr id="694" name="693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695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/>
                <a:t>4</a:t>
              </a:r>
              <a:r>
                <a:rPr lang="es-CL" sz="600" dirty="0" smtClean="0"/>
                <a:t>,9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(V)</a:t>
              </a:r>
              <a:endParaRPr lang="es-CL" sz="600" dirty="0"/>
            </a:p>
          </p:txBody>
        </p:sp>
      </p:grpSp>
      <p:cxnSp>
        <p:nvCxnSpPr>
          <p:cNvPr id="696" name="695 Conector recto"/>
          <p:cNvCxnSpPr/>
          <p:nvPr/>
        </p:nvCxnSpPr>
        <p:spPr>
          <a:xfrm>
            <a:off x="2668025" y="932913"/>
            <a:ext cx="497193" cy="6815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7" name="696 Conector recto"/>
          <p:cNvCxnSpPr/>
          <p:nvPr/>
        </p:nvCxnSpPr>
        <p:spPr>
          <a:xfrm flipV="1">
            <a:off x="2861897" y="987592"/>
            <a:ext cx="90397" cy="786685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9" name="698 Grupo"/>
          <p:cNvGrpSpPr/>
          <p:nvPr/>
        </p:nvGrpSpPr>
        <p:grpSpPr>
          <a:xfrm>
            <a:off x="2672250" y="1247199"/>
            <a:ext cx="468000" cy="288237"/>
            <a:chOff x="5734993" y="3359113"/>
            <a:chExt cx="559381" cy="368466"/>
          </a:xfrm>
        </p:grpSpPr>
        <p:sp>
          <p:nvSpPr>
            <p:cNvPr id="700" name="699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701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/>
                <a:t>7</a:t>
              </a:r>
              <a:r>
                <a:rPr lang="es-CL" sz="600" dirty="0" smtClean="0"/>
                <a:t>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(L)</a:t>
              </a:r>
              <a:endParaRPr lang="es-CL" sz="600" dirty="0"/>
            </a:p>
          </p:txBody>
        </p:sp>
      </p:grpSp>
      <p:grpSp>
        <p:nvGrpSpPr>
          <p:cNvPr id="702" name="267 Grupo"/>
          <p:cNvGrpSpPr/>
          <p:nvPr/>
        </p:nvGrpSpPr>
        <p:grpSpPr>
          <a:xfrm rot="5400000">
            <a:off x="7953841" y="1613618"/>
            <a:ext cx="297056" cy="86174"/>
            <a:chOff x="1763688" y="3192341"/>
            <a:chExt cx="369940" cy="69275"/>
          </a:xfrm>
        </p:grpSpPr>
        <p:cxnSp>
          <p:nvCxnSpPr>
            <p:cNvPr id="703" name="276 Conector recto"/>
            <p:cNvCxnSpPr/>
            <p:nvPr/>
          </p:nvCxnSpPr>
          <p:spPr>
            <a:xfrm>
              <a:off x="1763688" y="3192341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4" name="277 Conector recto"/>
            <p:cNvCxnSpPr/>
            <p:nvPr/>
          </p:nvCxnSpPr>
          <p:spPr>
            <a:xfrm>
              <a:off x="1773588" y="3261616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06" name="705 Conector recto"/>
          <p:cNvCxnSpPr/>
          <p:nvPr/>
        </p:nvCxnSpPr>
        <p:spPr>
          <a:xfrm flipV="1">
            <a:off x="8307324" y="1649728"/>
            <a:ext cx="0" cy="771127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10" name="709 Grupo"/>
          <p:cNvGrpSpPr/>
          <p:nvPr/>
        </p:nvGrpSpPr>
        <p:grpSpPr>
          <a:xfrm>
            <a:off x="8079298" y="1911615"/>
            <a:ext cx="468000" cy="288237"/>
            <a:chOff x="5734993" y="3359113"/>
            <a:chExt cx="559381" cy="368466"/>
          </a:xfrm>
        </p:grpSpPr>
        <p:sp>
          <p:nvSpPr>
            <p:cNvPr id="711" name="710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712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/>
                <a:t>7,5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(N)</a:t>
              </a:r>
              <a:endParaRPr lang="es-CL" sz="600" dirty="0"/>
            </a:p>
          </p:txBody>
        </p:sp>
      </p:grpSp>
      <p:grpSp>
        <p:nvGrpSpPr>
          <p:cNvPr id="713" name="712 Grupo"/>
          <p:cNvGrpSpPr/>
          <p:nvPr/>
        </p:nvGrpSpPr>
        <p:grpSpPr>
          <a:xfrm>
            <a:off x="7311044" y="2059671"/>
            <a:ext cx="468000" cy="288237"/>
            <a:chOff x="5734993" y="3359113"/>
            <a:chExt cx="559381" cy="368466"/>
          </a:xfrm>
        </p:grpSpPr>
        <p:sp>
          <p:nvSpPr>
            <p:cNvPr id="714" name="713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715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/>
                <a:t>3</a:t>
              </a:r>
              <a:r>
                <a:rPr lang="es-CL" sz="600" dirty="0" smtClean="0"/>
                <a:t>,8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(Q)</a:t>
              </a:r>
              <a:endParaRPr lang="es-CL" sz="600" dirty="0"/>
            </a:p>
          </p:txBody>
        </p:sp>
      </p:grpSp>
      <p:grpSp>
        <p:nvGrpSpPr>
          <p:cNvPr id="716" name="715 Grupo"/>
          <p:cNvGrpSpPr/>
          <p:nvPr/>
        </p:nvGrpSpPr>
        <p:grpSpPr>
          <a:xfrm>
            <a:off x="7332747" y="1172738"/>
            <a:ext cx="468000" cy="288237"/>
            <a:chOff x="5734993" y="3359113"/>
            <a:chExt cx="559381" cy="368466"/>
          </a:xfrm>
        </p:grpSpPr>
        <p:sp>
          <p:nvSpPr>
            <p:cNvPr id="717" name="716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718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/>
                <a:t>2</a:t>
              </a:r>
              <a:r>
                <a:rPr lang="es-CL" sz="600" dirty="0" smtClean="0"/>
                <a:t>,5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(D)</a:t>
              </a:r>
              <a:endParaRPr lang="es-CL" sz="600" dirty="0"/>
            </a:p>
          </p:txBody>
        </p:sp>
      </p:grpSp>
      <p:grpSp>
        <p:nvGrpSpPr>
          <p:cNvPr id="719" name="718 Grupo"/>
          <p:cNvGrpSpPr/>
          <p:nvPr/>
        </p:nvGrpSpPr>
        <p:grpSpPr>
          <a:xfrm>
            <a:off x="8394585" y="1888663"/>
            <a:ext cx="468000" cy="288237"/>
            <a:chOff x="5734993" y="3359113"/>
            <a:chExt cx="559381" cy="368466"/>
          </a:xfrm>
        </p:grpSpPr>
        <p:sp>
          <p:nvSpPr>
            <p:cNvPr id="720" name="719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721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/>
                <a:t>2</a:t>
              </a:r>
              <a:r>
                <a:rPr lang="es-CL" sz="600" dirty="0" smtClean="0"/>
                <a:t>,75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(M)</a:t>
              </a:r>
              <a:endParaRPr lang="es-CL" sz="600" dirty="0"/>
            </a:p>
          </p:txBody>
        </p:sp>
      </p:grpSp>
      <p:grpSp>
        <p:nvGrpSpPr>
          <p:cNvPr id="722" name="721 Grupo"/>
          <p:cNvGrpSpPr/>
          <p:nvPr/>
        </p:nvGrpSpPr>
        <p:grpSpPr>
          <a:xfrm>
            <a:off x="8720525" y="1026305"/>
            <a:ext cx="468000" cy="288237"/>
            <a:chOff x="5734993" y="3359113"/>
            <a:chExt cx="559381" cy="368466"/>
          </a:xfrm>
        </p:grpSpPr>
        <p:sp>
          <p:nvSpPr>
            <p:cNvPr id="723" name="722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724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/>
                <a:t>3,25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(A)</a:t>
              </a:r>
              <a:endParaRPr lang="es-CL" sz="600" dirty="0"/>
            </a:p>
          </p:txBody>
        </p:sp>
      </p:grpSp>
      <p:grpSp>
        <p:nvGrpSpPr>
          <p:cNvPr id="725" name="724 Grupo"/>
          <p:cNvGrpSpPr/>
          <p:nvPr/>
        </p:nvGrpSpPr>
        <p:grpSpPr>
          <a:xfrm>
            <a:off x="5530306" y="1221755"/>
            <a:ext cx="468000" cy="288237"/>
            <a:chOff x="5734993" y="3359113"/>
            <a:chExt cx="559381" cy="368466"/>
          </a:xfrm>
        </p:grpSpPr>
        <p:sp>
          <p:nvSpPr>
            <p:cNvPr id="726" name="725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727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/>
                <a:t>6</a:t>
              </a:r>
              <a:r>
                <a:rPr lang="es-CL" sz="600" dirty="0" smtClean="0"/>
                <a:t>,5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(G)</a:t>
              </a:r>
              <a:endParaRPr lang="es-CL" sz="600" dirty="0"/>
            </a:p>
          </p:txBody>
        </p:sp>
      </p:grpSp>
      <p:sp>
        <p:nvSpPr>
          <p:cNvPr id="728" name="122 CuadroTexto"/>
          <p:cNvSpPr txBox="1">
            <a:spLocks noChangeArrowheads="1"/>
          </p:cNvSpPr>
          <p:nvPr/>
        </p:nvSpPr>
        <p:spPr bwMode="auto">
          <a:xfrm>
            <a:off x="1804025" y="2779698"/>
            <a:ext cx="864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Enfilación Pta. </a:t>
            </a:r>
            <a:r>
              <a:rPr lang="es-CL" sz="600" dirty="0" err="1">
                <a:latin typeface="Calibri" pitchFamily="34" charset="0"/>
              </a:rPr>
              <a:t>Trucco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 DB5s</a:t>
            </a:r>
          </a:p>
        </p:txBody>
      </p:sp>
      <p:sp>
        <p:nvSpPr>
          <p:cNvPr id="730" name="122 CuadroTexto"/>
          <p:cNvSpPr txBox="1">
            <a:spLocks noChangeArrowheads="1"/>
          </p:cNvSpPr>
          <p:nvPr/>
        </p:nvSpPr>
        <p:spPr bwMode="auto">
          <a:xfrm>
            <a:off x="6504519" y="38401"/>
            <a:ext cx="648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err="1">
                <a:latin typeface="Calibri" pitchFamily="34" charset="0"/>
              </a:rPr>
              <a:t>Pta</a:t>
            </a:r>
            <a:r>
              <a:rPr lang="es-CL" sz="600" dirty="0">
                <a:latin typeface="Calibri" pitchFamily="34" charset="0"/>
              </a:rPr>
              <a:t> </a:t>
            </a:r>
            <a:r>
              <a:rPr lang="es-CL" sz="600" dirty="0" smtClean="0">
                <a:latin typeface="Calibri" pitchFamily="34" charset="0"/>
              </a:rPr>
              <a:t>Mackinlay</a:t>
            </a:r>
          </a:p>
          <a:p>
            <a:pPr algn="ctr"/>
            <a:r>
              <a:rPr lang="es-CL" sz="600" dirty="0" smtClean="0">
                <a:latin typeface="Calibri" pitchFamily="34" charset="0"/>
              </a:rPr>
              <a:t>Señal costera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DR5s</a:t>
            </a:r>
          </a:p>
        </p:txBody>
      </p:sp>
      <p:cxnSp>
        <p:nvCxnSpPr>
          <p:cNvPr id="731" name="730 Conector recto de flecha"/>
          <p:cNvCxnSpPr>
            <a:stCxn id="730" idx="2"/>
          </p:cNvCxnSpPr>
          <p:nvPr/>
        </p:nvCxnSpPr>
        <p:spPr>
          <a:xfrm>
            <a:off x="6828519" y="362401"/>
            <a:ext cx="212927" cy="53629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2" name="122 CuadroTexto"/>
          <p:cNvSpPr txBox="1">
            <a:spLocks noChangeArrowheads="1"/>
          </p:cNvSpPr>
          <p:nvPr/>
        </p:nvSpPr>
        <p:spPr bwMode="auto">
          <a:xfrm>
            <a:off x="5530575" y="3038330"/>
            <a:ext cx="900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Enfilación Pta. Rosales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 dirty="0" err="1">
                <a:latin typeface="Calibri" pitchFamily="34" charset="0"/>
              </a:rPr>
              <a:t>GrDB</a:t>
            </a:r>
            <a:r>
              <a:rPr lang="es-CL" sz="600" dirty="0">
                <a:latin typeface="Calibri" pitchFamily="34" charset="0"/>
              </a:rPr>
              <a:t>(3)9s</a:t>
            </a:r>
          </a:p>
        </p:txBody>
      </p:sp>
      <p:cxnSp>
        <p:nvCxnSpPr>
          <p:cNvPr id="733" name="732 Conector recto de flecha"/>
          <p:cNvCxnSpPr>
            <a:stCxn id="732" idx="0"/>
          </p:cNvCxnSpPr>
          <p:nvPr/>
        </p:nvCxnSpPr>
        <p:spPr>
          <a:xfrm flipH="1" flipV="1">
            <a:off x="5973903" y="2723213"/>
            <a:ext cx="6672" cy="31511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4" name="122 CuadroTexto"/>
          <p:cNvSpPr txBox="1">
            <a:spLocks noChangeArrowheads="1"/>
          </p:cNvSpPr>
          <p:nvPr/>
        </p:nvSpPr>
        <p:spPr bwMode="auto">
          <a:xfrm>
            <a:off x="8480407" y="98574"/>
            <a:ext cx="612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I. Martillo </a:t>
            </a:r>
          </a:p>
          <a:p>
            <a:pPr algn="ctr"/>
            <a:r>
              <a:rPr lang="es-CL" sz="600" dirty="0" smtClean="0">
                <a:latin typeface="Calibri" pitchFamily="34" charset="0"/>
              </a:rPr>
              <a:t>Señal costera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DB7s</a:t>
            </a:r>
          </a:p>
        </p:txBody>
      </p:sp>
      <p:cxnSp>
        <p:nvCxnSpPr>
          <p:cNvPr id="735" name="734 Conector recto de flecha"/>
          <p:cNvCxnSpPr>
            <a:stCxn id="734" idx="2"/>
          </p:cNvCxnSpPr>
          <p:nvPr/>
        </p:nvCxnSpPr>
        <p:spPr>
          <a:xfrm flipH="1">
            <a:off x="8720525" y="422574"/>
            <a:ext cx="65882" cy="42523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6" name="122 CuadroTexto"/>
          <p:cNvSpPr txBox="1">
            <a:spLocks noChangeArrowheads="1"/>
          </p:cNvSpPr>
          <p:nvPr/>
        </p:nvSpPr>
        <p:spPr bwMode="auto">
          <a:xfrm>
            <a:off x="3680240" y="74626"/>
            <a:ext cx="1071563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Enfilación Pta. Gable</a:t>
            </a:r>
          </a:p>
          <a:p>
            <a:pPr algn="ctr"/>
            <a:r>
              <a:rPr lang="es-CL" sz="600">
                <a:latin typeface="Calibri" pitchFamily="34" charset="0"/>
              </a:rPr>
              <a:t> DB5s/DB4s</a:t>
            </a:r>
          </a:p>
        </p:txBody>
      </p:sp>
      <p:cxnSp>
        <p:nvCxnSpPr>
          <p:cNvPr id="737" name="736 Conector recto de flecha"/>
          <p:cNvCxnSpPr/>
          <p:nvPr/>
        </p:nvCxnSpPr>
        <p:spPr>
          <a:xfrm flipH="1" flipV="1">
            <a:off x="3296406" y="78117"/>
            <a:ext cx="380970" cy="3707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8" name="122 CuadroTexto"/>
          <p:cNvSpPr txBox="1">
            <a:spLocks noChangeArrowheads="1"/>
          </p:cNvSpPr>
          <p:nvPr/>
        </p:nvSpPr>
        <p:spPr bwMode="auto">
          <a:xfrm>
            <a:off x="3986529" y="698011"/>
            <a:ext cx="612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err="1">
                <a:latin typeface="Calibri" pitchFamily="34" charset="0"/>
              </a:rPr>
              <a:t>Pta</a:t>
            </a:r>
            <a:r>
              <a:rPr lang="es-CL" sz="600" dirty="0">
                <a:latin typeface="Calibri" pitchFamily="34" charset="0"/>
              </a:rPr>
              <a:t> . </a:t>
            </a:r>
            <a:r>
              <a:rPr lang="es-CL" sz="600" dirty="0" smtClean="0">
                <a:latin typeface="Calibri" pitchFamily="34" charset="0"/>
              </a:rPr>
              <a:t>Espora</a:t>
            </a:r>
          </a:p>
          <a:p>
            <a:pPr algn="ctr"/>
            <a:r>
              <a:rPr lang="es-CL" sz="600" dirty="0" smtClean="0">
                <a:latin typeface="Calibri" pitchFamily="34" charset="0"/>
              </a:rPr>
              <a:t>Señal costera 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DB4s</a:t>
            </a:r>
          </a:p>
        </p:txBody>
      </p:sp>
      <p:cxnSp>
        <p:nvCxnSpPr>
          <p:cNvPr id="739" name="738 Conector recto de flecha"/>
          <p:cNvCxnSpPr>
            <a:stCxn id="738" idx="2"/>
          </p:cNvCxnSpPr>
          <p:nvPr/>
        </p:nvCxnSpPr>
        <p:spPr>
          <a:xfrm>
            <a:off x="4292529" y="1022011"/>
            <a:ext cx="85639" cy="18560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0" name="122 CuadroTexto"/>
          <p:cNvSpPr txBox="1">
            <a:spLocks noChangeArrowheads="1"/>
          </p:cNvSpPr>
          <p:nvPr/>
        </p:nvSpPr>
        <p:spPr bwMode="auto">
          <a:xfrm>
            <a:off x="8407880" y="2614800"/>
            <a:ext cx="684000" cy="252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Islotes Gemelos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costera</a:t>
            </a:r>
            <a:endParaRPr lang="es-CL" sz="600" dirty="0">
              <a:latin typeface="Calibri" pitchFamily="34" charset="0"/>
            </a:endParaRPr>
          </a:p>
        </p:txBody>
      </p:sp>
      <p:cxnSp>
        <p:nvCxnSpPr>
          <p:cNvPr id="741" name="740 Conector recto de flecha"/>
          <p:cNvCxnSpPr>
            <a:stCxn id="740" idx="0"/>
          </p:cNvCxnSpPr>
          <p:nvPr/>
        </p:nvCxnSpPr>
        <p:spPr>
          <a:xfrm flipV="1">
            <a:off x="8749880" y="2287298"/>
            <a:ext cx="128008" cy="32750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4" name="122 CuadroTexto"/>
          <p:cNvSpPr txBox="1">
            <a:spLocks noChangeArrowheads="1"/>
          </p:cNvSpPr>
          <p:nvPr/>
        </p:nvSpPr>
        <p:spPr bwMode="auto">
          <a:xfrm>
            <a:off x="855165" y="1580684"/>
            <a:ext cx="828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Banco Herradura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cardinal Norte Ct1s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745" name="122 CuadroTexto"/>
          <p:cNvSpPr txBox="1">
            <a:spLocks noChangeArrowheads="1"/>
          </p:cNvSpPr>
          <p:nvPr/>
        </p:nvSpPr>
        <p:spPr bwMode="auto">
          <a:xfrm>
            <a:off x="77783" y="384079"/>
            <a:ext cx="936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Pta. Gusano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lateral de estribor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 </a:t>
            </a:r>
            <a:r>
              <a:rPr lang="es-CL" sz="600" dirty="0" err="1" smtClean="0">
                <a:latin typeface="Calibri" pitchFamily="34" charset="0"/>
              </a:rPr>
              <a:t>GrDR</a:t>
            </a:r>
            <a:r>
              <a:rPr lang="es-CL" sz="600" dirty="0" smtClean="0">
                <a:latin typeface="Calibri" pitchFamily="34" charset="0"/>
              </a:rPr>
              <a:t>(3)9s</a:t>
            </a:r>
            <a:endParaRPr lang="es-CL" sz="600" dirty="0">
              <a:latin typeface="Calibri" pitchFamily="34" charset="0"/>
            </a:endParaRPr>
          </a:p>
        </p:txBody>
      </p:sp>
      <p:cxnSp>
        <p:nvCxnSpPr>
          <p:cNvPr id="747" name="746 Conector recto de flecha"/>
          <p:cNvCxnSpPr/>
          <p:nvPr/>
        </p:nvCxnSpPr>
        <p:spPr>
          <a:xfrm>
            <a:off x="193910" y="708079"/>
            <a:ext cx="224473" cy="106403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9" name="748 Conector recto de flecha"/>
          <p:cNvCxnSpPr>
            <a:stCxn id="744" idx="1"/>
          </p:cNvCxnSpPr>
          <p:nvPr/>
        </p:nvCxnSpPr>
        <p:spPr>
          <a:xfrm flipH="1" flipV="1">
            <a:off x="621291" y="1647030"/>
            <a:ext cx="233874" cy="956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3" name="Line 295"/>
          <p:cNvSpPr>
            <a:spLocks noChangeShapeType="1"/>
          </p:cNvSpPr>
          <p:nvPr/>
        </p:nvSpPr>
        <p:spPr bwMode="auto">
          <a:xfrm rot="10594017" flipH="1">
            <a:off x="2525509" y="2553889"/>
            <a:ext cx="343195" cy="21712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grpSp>
        <p:nvGrpSpPr>
          <p:cNvPr id="768" name="767 Grupo"/>
          <p:cNvGrpSpPr/>
          <p:nvPr/>
        </p:nvGrpSpPr>
        <p:grpSpPr>
          <a:xfrm>
            <a:off x="8621827" y="1004386"/>
            <a:ext cx="108000" cy="252000"/>
            <a:chOff x="5205418" y="4857760"/>
            <a:chExt cx="1285884" cy="1571612"/>
          </a:xfrm>
        </p:grpSpPr>
        <p:sp>
          <p:nvSpPr>
            <p:cNvPr id="769" name="Rectangle 267"/>
            <p:cNvSpPr>
              <a:spLocks noChangeArrowheads="1"/>
            </p:cNvSpPr>
            <p:nvPr/>
          </p:nvSpPr>
          <p:spPr bwMode="auto">
            <a:xfrm>
              <a:off x="5448739" y="506054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0" name="Rectangle 268"/>
            <p:cNvSpPr>
              <a:spLocks noChangeArrowheads="1"/>
            </p:cNvSpPr>
            <p:nvPr/>
          </p:nvSpPr>
          <p:spPr bwMode="auto">
            <a:xfrm>
              <a:off x="5448739" y="5212640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1" name="Rectangle 269"/>
            <p:cNvSpPr>
              <a:spLocks noChangeArrowheads="1"/>
            </p:cNvSpPr>
            <p:nvPr/>
          </p:nvSpPr>
          <p:spPr bwMode="auto">
            <a:xfrm>
              <a:off x="5682536" y="5212640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2" name="Rectangle 270"/>
            <p:cNvSpPr>
              <a:spLocks noChangeArrowheads="1"/>
            </p:cNvSpPr>
            <p:nvPr/>
          </p:nvSpPr>
          <p:spPr bwMode="auto">
            <a:xfrm>
              <a:off x="5448739" y="5364732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3" name="Rectangle 271"/>
            <p:cNvSpPr>
              <a:spLocks noChangeArrowheads="1"/>
            </p:cNvSpPr>
            <p:nvPr/>
          </p:nvSpPr>
          <p:spPr bwMode="auto">
            <a:xfrm>
              <a:off x="5448739" y="5668915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4" name="Rectangle 272"/>
            <p:cNvSpPr>
              <a:spLocks noChangeArrowheads="1"/>
            </p:cNvSpPr>
            <p:nvPr/>
          </p:nvSpPr>
          <p:spPr bwMode="auto">
            <a:xfrm>
              <a:off x="5448739" y="5973098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5" name="Rectangle 273"/>
            <p:cNvSpPr>
              <a:spLocks noChangeArrowheads="1"/>
            </p:cNvSpPr>
            <p:nvPr/>
          </p:nvSpPr>
          <p:spPr bwMode="auto">
            <a:xfrm>
              <a:off x="5682536" y="5516823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6" name="Rectangle 274"/>
            <p:cNvSpPr>
              <a:spLocks noChangeArrowheads="1"/>
            </p:cNvSpPr>
            <p:nvPr/>
          </p:nvSpPr>
          <p:spPr bwMode="auto">
            <a:xfrm>
              <a:off x="5682536" y="5821006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7" name="Rectangle 275"/>
            <p:cNvSpPr>
              <a:spLocks noChangeArrowheads="1"/>
            </p:cNvSpPr>
            <p:nvPr/>
          </p:nvSpPr>
          <p:spPr bwMode="auto">
            <a:xfrm>
              <a:off x="5682536" y="612518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8" name="Rectangle 276"/>
            <p:cNvSpPr>
              <a:spLocks noChangeArrowheads="1"/>
            </p:cNvSpPr>
            <p:nvPr/>
          </p:nvSpPr>
          <p:spPr bwMode="auto">
            <a:xfrm>
              <a:off x="5682536" y="4908457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9" name="Rectangle 277"/>
            <p:cNvSpPr>
              <a:spLocks noChangeArrowheads="1"/>
            </p:cNvSpPr>
            <p:nvPr/>
          </p:nvSpPr>
          <p:spPr bwMode="auto">
            <a:xfrm>
              <a:off x="6033232" y="5060549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0" name="Rectangle 278"/>
            <p:cNvSpPr>
              <a:spLocks noChangeArrowheads="1"/>
            </p:cNvSpPr>
            <p:nvPr/>
          </p:nvSpPr>
          <p:spPr bwMode="auto">
            <a:xfrm>
              <a:off x="6033232" y="536473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1" name="Rectangle 279"/>
            <p:cNvSpPr>
              <a:spLocks noChangeArrowheads="1"/>
            </p:cNvSpPr>
            <p:nvPr/>
          </p:nvSpPr>
          <p:spPr bwMode="auto">
            <a:xfrm>
              <a:off x="6033232" y="5668915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2" name="Rectangle 280"/>
            <p:cNvSpPr>
              <a:spLocks noChangeArrowheads="1"/>
            </p:cNvSpPr>
            <p:nvPr/>
          </p:nvSpPr>
          <p:spPr bwMode="auto">
            <a:xfrm>
              <a:off x="6033232" y="5973098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783" name="Rectangle 282"/>
            <p:cNvSpPr>
              <a:spLocks noChangeArrowheads="1"/>
            </p:cNvSpPr>
            <p:nvPr/>
          </p:nvSpPr>
          <p:spPr bwMode="auto">
            <a:xfrm>
              <a:off x="5565638" y="4857760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4" name="Rectangle 283"/>
            <p:cNvSpPr>
              <a:spLocks noChangeArrowheads="1"/>
            </p:cNvSpPr>
            <p:nvPr/>
          </p:nvSpPr>
          <p:spPr bwMode="auto">
            <a:xfrm>
              <a:off x="5448739" y="5516823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5" name="Rectangle 283"/>
            <p:cNvSpPr>
              <a:spLocks noChangeArrowheads="1"/>
            </p:cNvSpPr>
            <p:nvPr/>
          </p:nvSpPr>
          <p:spPr bwMode="auto">
            <a:xfrm>
              <a:off x="5448306" y="582010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6" name="Rectangle 283"/>
            <p:cNvSpPr>
              <a:spLocks noChangeArrowheads="1"/>
            </p:cNvSpPr>
            <p:nvPr/>
          </p:nvSpPr>
          <p:spPr bwMode="auto">
            <a:xfrm>
              <a:off x="5448306" y="4910458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7" name="Rectangle 283"/>
            <p:cNvSpPr>
              <a:spLocks noChangeArrowheads="1"/>
            </p:cNvSpPr>
            <p:nvPr/>
          </p:nvSpPr>
          <p:spPr bwMode="auto">
            <a:xfrm>
              <a:off x="5448306" y="6124904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8" name="AutoShape 281"/>
            <p:cNvSpPr>
              <a:spLocks noChangeArrowheads="1"/>
            </p:cNvSpPr>
            <p:nvPr/>
          </p:nvSpPr>
          <p:spPr bwMode="auto">
            <a:xfrm rot="16200000">
              <a:off x="5746965" y="5685036"/>
              <a:ext cx="202789" cy="1285884"/>
            </a:xfrm>
            <a:prstGeom prst="flowChartDelay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792" name="122 CuadroTexto"/>
          <p:cNvSpPr txBox="1">
            <a:spLocks noChangeArrowheads="1"/>
          </p:cNvSpPr>
          <p:nvPr/>
        </p:nvSpPr>
        <p:spPr bwMode="auto">
          <a:xfrm>
            <a:off x="1013783" y="3028981"/>
            <a:ext cx="684000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Río </a:t>
            </a:r>
            <a:r>
              <a:rPr lang="es-CL" sz="600" dirty="0" err="1" smtClean="0">
                <a:latin typeface="Calibri" pitchFamily="34" charset="0"/>
              </a:rPr>
              <a:t>Ukika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costera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793" name="Line 295"/>
          <p:cNvSpPr>
            <a:spLocks noChangeShapeType="1"/>
          </p:cNvSpPr>
          <p:nvPr/>
        </p:nvSpPr>
        <p:spPr bwMode="auto">
          <a:xfrm rot="10594017">
            <a:off x="1074936" y="2750649"/>
            <a:ext cx="185888" cy="28415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graphicFrame>
        <p:nvGraphicFramePr>
          <p:cNvPr id="384" name="38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41719922"/>
              </p:ext>
            </p:extLst>
          </p:nvPr>
        </p:nvGraphicFramePr>
        <p:xfrm>
          <a:off x="35496" y="3520058"/>
          <a:ext cx="1692000" cy="3169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8400"/>
                <a:gridCol w="1353600"/>
              </a:tblGrid>
              <a:tr h="194400">
                <a:tc gridSpan="2">
                  <a:txBody>
                    <a:bodyPr/>
                    <a:lstStyle/>
                    <a:p>
                      <a:pPr algn="ctr"/>
                      <a:r>
                        <a:rPr lang="es-CL" sz="700" b="1" dirty="0" smtClean="0"/>
                        <a:t>REFERENCIAS</a:t>
                      </a:r>
                      <a:endParaRPr lang="es-CL" sz="700" b="1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L" sz="8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A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I. Martillo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B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Centro I. Martillo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C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Pta. «W» I. Martillo</a:t>
                      </a:r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D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</a:t>
                      </a:r>
                      <a:r>
                        <a:rPr lang="es-CL" sz="700" baseline="0" dirty="0" smtClean="0"/>
                        <a:t> Pta. Mackinlay</a:t>
                      </a:r>
                      <a:endParaRPr lang="es-CL" sz="700" dirty="0" smtClean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E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«W» Pta. Mackinlay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F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Canto NW de </a:t>
                      </a:r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Mackinlay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G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Ba. </a:t>
                      </a:r>
                      <a:r>
                        <a:rPr lang="es-CL" sz="700" dirty="0" err="1" smtClean="0"/>
                        <a:t>Packewaia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H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W Ba. </a:t>
                      </a:r>
                      <a:r>
                        <a:rPr lang="es-CL" sz="700" dirty="0" err="1" smtClean="0"/>
                        <a:t>Packewaia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I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Pta. Espora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J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NW de Pta. Espora (1)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K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NW de Pta.</a:t>
                      </a:r>
                      <a:r>
                        <a:rPr lang="es-CL" sz="700" baseline="0" dirty="0" smtClean="0"/>
                        <a:t> Espora (2)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L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</a:t>
                      </a:r>
                      <a:r>
                        <a:rPr lang="es-CL" sz="700" dirty="0" err="1" smtClean="0"/>
                        <a:t>Gable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M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Ites</a:t>
                      </a:r>
                      <a:r>
                        <a:rPr lang="es-CL" sz="700" dirty="0" smtClean="0"/>
                        <a:t>. Gemelos W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N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SW de </a:t>
                      </a:r>
                      <a:r>
                        <a:rPr lang="es-CL" sz="700" dirty="0" err="1" smtClean="0"/>
                        <a:t>Ites</a:t>
                      </a:r>
                      <a:r>
                        <a:rPr lang="es-CL" sz="700" dirty="0" smtClean="0"/>
                        <a:t>. Gemelos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O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</a:t>
                      </a:r>
                      <a:r>
                        <a:rPr lang="es-CL" sz="700" baseline="0" dirty="0" smtClean="0"/>
                        <a:t> Al SE de </a:t>
                      </a:r>
                      <a:r>
                        <a:rPr lang="es-CL" sz="700" baseline="0" dirty="0" err="1" smtClean="0"/>
                        <a:t>Ite</a:t>
                      </a:r>
                      <a:r>
                        <a:rPr lang="es-CL" sz="700" baseline="0" dirty="0" smtClean="0"/>
                        <a:t>. </a:t>
                      </a:r>
                      <a:r>
                        <a:rPr lang="es-CL" sz="700" baseline="0" dirty="0" err="1" smtClean="0"/>
                        <a:t>Magel</a:t>
                      </a:r>
                      <a:endParaRPr lang="es-CL" sz="700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385" name="38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55884580"/>
              </p:ext>
            </p:extLst>
          </p:nvPr>
        </p:nvGraphicFramePr>
        <p:xfrm>
          <a:off x="1835696" y="3520058"/>
          <a:ext cx="1692000" cy="3276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8400"/>
                <a:gridCol w="1353600"/>
              </a:tblGrid>
              <a:tr h="197053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b="1" dirty="0" smtClean="0"/>
                        <a:t>REFERENCIAS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L" sz="6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P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</a:t>
                      </a:r>
                      <a:r>
                        <a:rPr lang="es-CL" sz="700" dirty="0" err="1" smtClean="0"/>
                        <a:t>Magel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Q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Peña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R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Rosales Posterior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S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Rosales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T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</a:t>
                      </a:r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Rosales anterior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U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N Cta. Pantalón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V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Rene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W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SW </a:t>
                      </a:r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Rene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X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SE Pta. </a:t>
                      </a:r>
                      <a:r>
                        <a:rPr lang="es-CL" sz="700" dirty="0" err="1" smtClean="0"/>
                        <a:t>Trucco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Y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</a:t>
                      </a:r>
                      <a:r>
                        <a:rPr lang="es-CL" sz="700" dirty="0" err="1" smtClean="0"/>
                        <a:t>Trucco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Z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al SW Pta. Truco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A´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E </a:t>
                      </a:r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Río </a:t>
                      </a:r>
                      <a:r>
                        <a:rPr lang="es-CL" sz="700" dirty="0" err="1" smtClean="0"/>
                        <a:t>Ukika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B´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Río </a:t>
                      </a:r>
                      <a:r>
                        <a:rPr lang="es-CL" sz="700" dirty="0" err="1" smtClean="0"/>
                        <a:t>Ukika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C´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Pta. Gusano</a:t>
                      </a:r>
                      <a:endParaRPr lang="es-CL" sz="700" dirty="0"/>
                    </a:p>
                  </a:txBody>
                  <a:tcPr anchor="ctr"/>
                </a:tc>
              </a:tr>
              <a:tr h="303158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D´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 anterior enfilación 090°-270°</a:t>
                      </a:r>
                      <a:endParaRPr lang="es-CL" sz="7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269769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25" y="32400"/>
            <a:ext cx="9117270" cy="341396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5 CuadroTexto"/>
          <p:cNvSpPr txBox="1"/>
          <p:nvPr/>
        </p:nvSpPr>
        <p:spPr>
          <a:xfrm>
            <a:off x="6447580" y="5733256"/>
            <a:ext cx="2444900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Paso Mackinlay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</a:t>
            </a: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° 13100 (E-W)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Alidada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9" name="178 Elipse"/>
          <p:cNvSpPr/>
          <p:nvPr/>
        </p:nvSpPr>
        <p:spPr>
          <a:xfrm>
            <a:off x="5050149" y="2045963"/>
            <a:ext cx="71438" cy="71438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01" name="300 Elipse"/>
          <p:cNvSpPr/>
          <p:nvPr/>
        </p:nvSpPr>
        <p:spPr>
          <a:xfrm>
            <a:off x="6134234" y="1713581"/>
            <a:ext cx="71438" cy="72000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grpSp>
        <p:nvGrpSpPr>
          <p:cNvPr id="346" name="Group 88"/>
          <p:cNvGrpSpPr>
            <a:grpSpLocks/>
          </p:cNvGrpSpPr>
          <p:nvPr/>
        </p:nvGrpSpPr>
        <p:grpSpPr bwMode="auto">
          <a:xfrm>
            <a:off x="5690905" y="1989118"/>
            <a:ext cx="108000" cy="252000"/>
            <a:chOff x="2024" y="2160"/>
            <a:chExt cx="528" cy="1488"/>
          </a:xfrm>
        </p:grpSpPr>
        <p:sp>
          <p:nvSpPr>
            <p:cNvPr id="347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51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52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54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59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60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62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63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64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12" name="11 Y"/>
          <p:cNvSpPr/>
          <p:nvPr/>
        </p:nvSpPr>
        <p:spPr>
          <a:xfrm>
            <a:off x="7229194" y="1652297"/>
            <a:ext cx="108000" cy="108000"/>
          </a:xfrm>
          <a:prstGeom prst="flowChartSummingJunction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23" name="269 CuadroTexto"/>
          <p:cNvSpPr txBox="1">
            <a:spLocks noChangeArrowheads="1"/>
          </p:cNvSpPr>
          <p:nvPr/>
        </p:nvSpPr>
        <p:spPr bwMode="auto">
          <a:xfrm>
            <a:off x="7117448" y="1809043"/>
            <a:ext cx="439544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smtClean="0"/>
              <a:t>357° (D)</a:t>
            </a:r>
            <a:endParaRPr lang="es-CL" sz="600" b="1" dirty="0"/>
          </a:p>
        </p:txBody>
      </p:sp>
      <p:cxnSp>
        <p:nvCxnSpPr>
          <p:cNvPr id="424" name="423 Conector recto de flecha"/>
          <p:cNvCxnSpPr>
            <a:stCxn id="227" idx="4"/>
          </p:cNvCxnSpPr>
          <p:nvPr/>
        </p:nvCxnSpPr>
        <p:spPr>
          <a:xfrm>
            <a:off x="7148603" y="1148395"/>
            <a:ext cx="45818" cy="170792"/>
          </a:xfrm>
          <a:prstGeom prst="straightConnector1">
            <a:avLst/>
          </a:prstGeom>
          <a:ln>
            <a:solidFill>
              <a:schemeClr val="tx1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8" name="427 Conector recto de flecha"/>
          <p:cNvCxnSpPr/>
          <p:nvPr/>
        </p:nvCxnSpPr>
        <p:spPr>
          <a:xfrm flipH="1">
            <a:off x="6242434" y="1637480"/>
            <a:ext cx="48591" cy="288998"/>
          </a:xfrm>
          <a:prstGeom prst="straightConnector1">
            <a:avLst/>
          </a:prstGeom>
          <a:ln>
            <a:solidFill>
              <a:schemeClr val="tx1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9" name="269 CuadroTexto"/>
          <p:cNvSpPr txBox="1">
            <a:spLocks noChangeArrowheads="1"/>
          </p:cNvSpPr>
          <p:nvPr/>
        </p:nvSpPr>
        <p:spPr bwMode="auto">
          <a:xfrm>
            <a:off x="6144500" y="1495662"/>
            <a:ext cx="434734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smtClean="0"/>
              <a:t>184° (R)</a:t>
            </a:r>
            <a:endParaRPr lang="es-CL" sz="600" b="1" dirty="0"/>
          </a:p>
        </p:txBody>
      </p:sp>
      <p:sp>
        <p:nvSpPr>
          <p:cNvPr id="433" name="Line 295"/>
          <p:cNvSpPr>
            <a:spLocks noChangeShapeType="1"/>
          </p:cNvSpPr>
          <p:nvPr/>
        </p:nvSpPr>
        <p:spPr bwMode="auto">
          <a:xfrm rot="10594017" flipV="1">
            <a:off x="4676537" y="336182"/>
            <a:ext cx="635261" cy="14233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206" name="110 CuadroTexto"/>
          <p:cNvSpPr txBox="1">
            <a:spLocks noChangeArrowheads="1"/>
          </p:cNvSpPr>
          <p:nvPr/>
        </p:nvSpPr>
        <p:spPr bwMode="auto">
          <a:xfrm>
            <a:off x="5188101" y="581067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434" name="43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77126367"/>
              </p:ext>
            </p:extLst>
          </p:nvPr>
        </p:nvGraphicFramePr>
        <p:xfrm>
          <a:off x="5053648" y="154015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255°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217" name="216 Conector recto de flecha"/>
          <p:cNvCxnSpPr/>
          <p:nvPr/>
        </p:nvCxnSpPr>
        <p:spPr>
          <a:xfrm flipH="1" flipV="1">
            <a:off x="7265995" y="1539368"/>
            <a:ext cx="18943" cy="327637"/>
          </a:xfrm>
          <a:prstGeom prst="straightConnector1">
            <a:avLst/>
          </a:prstGeom>
          <a:ln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3" name="222 Elipse"/>
          <p:cNvSpPr/>
          <p:nvPr/>
        </p:nvSpPr>
        <p:spPr>
          <a:xfrm>
            <a:off x="8462312" y="828922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A</a:t>
            </a:r>
          </a:p>
        </p:txBody>
      </p:sp>
      <p:sp>
        <p:nvSpPr>
          <p:cNvPr id="225" name="224 Elipse"/>
          <p:cNvSpPr/>
          <p:nvPr/>
        </p:nvSpPr>
        <p:spPr>
          <a:xfrm>
            <a:off x="8037909" y="888238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B</a:t>
            </a:r>
          </a:p>
        </p:txBody>
      </p:sp>
      <p:sp>
        <p:nvSpPr>
          <p:cNvPr id="226" name="225 Elipse"/>
          <p:cNvSpPr/>
          <p:nvPr/>
        </p:nvSpPr>
        <p:spPr>
          <a:xfrm>
            <a:off x="7605861" y="641554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C</a:t>
            </a:r>
          </a:p>
        </p:txBody>
      </p:sp>
      <p:sp>
        <p:nvSpPr>
          <p:cNvPr id="227" name="226 Elipse"/>
          <p:cNvSpPr/>
          <p:nvPr/>
        </p:nvSpPr>
        <p:spPr>
          <a:xfrm>
            <a:off x="7041446" y="934081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D</a:t>
            </a:r>
          </a:p>
        </p:txBody>
      </p:sp>
      <p:sp>
        <p:nvSpPr>
          <p:cNvPr id="228" name="227 Elipse"/>
          <p:cNvSpPr/>
          <p:nvPr/>
        </p:nvSpPr>
        <p:spPr>
          <a:xfrm>
            <a:off x="6609062" y="87204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E</a:t>
            </a:r>
            <a:endParaRPr lang="es-CL" sz="800" dirty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29" name="228 Elipse"/>
          <p:cNvSpPr/>
          <p:nvPr/>
        </p:nvSpPr>
        <p:spPr>
          <a:xfrm>
            <a:off x="6345150" y="859848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F</a:t>
            </a:r>
          </a:p>
        </p:txBody>
      </p:sp>
      <p:sp>
        <p:nvSpPr>
          <p:cNvPr id="230" name="229 Elipse"/>
          <p:cNvSpPr/>
          <p:nvPr/>
        </p:nvSpPr>
        <p:spPr>
          <a:xfrm>
            <a:off x="5274309" y="86143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G</a:t>
            </a:r>
          </a:p>
        </p:txBody>
      </p:sp>
      <p:sp>
        <p:nvSpPr>
          <p:cNvPr id="231" name="230 Elipse"/>
          <p:cNvSpPr/>
          <p:nvPr/>
        </p:nvSpPr>
        <p:spPr>
          <a:xfrm>
            <a:off x="2990018" y="696421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L</a:t>
            </a:r>
          </a:p>
        </p:txBody>
      </p:sp>
      <p:sp>
        <p:nvSpPr>
          <p:cNvPr id="232" name="231 Elipse"/>
          <p:cNvSpPr/>
          <p:nvPr/>
        </p:nvSpPr>
        <p:spPr>
          <a:xfrm>
            <a:off x="8906301" y="2002189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M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34" name="233 Elipse"/>
          <p:cNvSpPr/>
          <p:nvPr/>
        </p:nvSpPr>
        <p:spPr>
          <a:xfrm>
            <a:off x="7741217" y="2511259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O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36" name="235 Elipse"/>
          <p:cNvSpPr/>
          <p:nvPr/>
        </p:nvSpPr>
        <p:spPr>
          <a:xfrm>
            <a:off x="6076710" y="2363549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R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37" name="236 Elipse"/>
          <p:cNvSpPr/>
          <p:nvPr/>
        </p:nvSpPr>
        <p:spPr>
          <a:xfrm>
            <a:off x="8228279" y="2908461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N</a:t>
            </a:r>
          </a:p>
        </p:txBody>
      </p:sp>
      <p:sp>
        <p:nvSpPr>
          <p:cNvPr id="244" name="243 Elipse"/>
          <p:cNvSpPr/>
          <p:nvPr/>
        </p:nvSpPr>
        <p:spPr>
          <a:xfrm>
            <a:off x="5773333" y="2448974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S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47" name="246 Elipse"/>
          <p:cNvSpPr/>
          <p:nvPr/>
        </p:nvSpPr>
        <p:spPr>
          <a:xfrm>
            <a:off x="5358174" y="2768508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U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249" name="248 Conector recto de flecha"/>
          <p:cNvCxnSpPr>
            <a:stCxn id="244" idx="0"/>
          </p:cNvCxnSpPr>
          <p:nvPr/>
        </p:nvCxnSpPr>
        <p:spPr>
          <a:xfrm flipV="1">
            <a:off x="5880490" y="2198083"/>
            <a:ext cx="44597" cy="250891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0" name="249 Conector recto de flecha"/>
          <p:cNvCxnSpPr/>
          <p:nvPr/>
        </p:nvCxnSpPr>
        <p:spPr>
          <a:xfrm flipV="1">
            <a:off x="5572488" y="2295255"/>
            <a:ext cx="107157" cy="235847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2" name="251 Conector recto de flecha"/>
          <p:cNvCxnSpPr>
            <a:stCxn id="247" idx="1"/>
          </p:cNvCxnSpPr>
          <p:nvPr/>
        </p:nvCxnSpPr>
        <p:spPr>
          <a:xfrm flipH="1" flipV="1">
            <a:off x="5381467" y="2437974"/>
            <a:ext cx="8093" cy="36192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3" name="252 Elipse"/>
          <p:cNvSpPr/>
          <p:nvPr/>
        </p:nvSpPr>
        <p:spPr>
          <a:xfrm>
            <a:off x="6745267" y="249447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Q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264" name="263 Conector recto de flecha"/>
          <p:cNvCxnSpPr>
            <a:stCxn id="253" idx="0"/>
          </p:cNvCxnSpPr>
          <p:nvPr/>
        </p:nvCxnSpPr>
        <p:spPr>
          <a:xfrm flipV="1">
            <a:off x="6852424" y="2205279"/>
            <a:ext cx="34105" cy="289198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6" name="265 Conector recto de flecha"/>
          <p:cNvCxnSpPr>
            <a:stCxn id="237" idx="0"/>
          </p:cNvCxnSpPr>
          <p:nvPr/>
        </p:nvCxnSpPr>
        <p:spPr>
          <a:xfrm flipV="1">
            <a:off x="8335436" y="2555844"/>
            <a:ext cx="0" cy="352617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9" name="268 Elipse"/>
          <p:cNvSpPr/>
          <p:nvPr/>
        </p:nvSpPr>
        <p:spPr>
          <a:xfrm>
            <a:off x="4663696" y="1236908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H</a:t>
            </a:r>
          </a:p>
        </p:txBody>
      </p:sp>
      <p:sp>
        <p:nvSpPr>
          <p:cNvPr id="271" name="270 Elipse"/>
          <p:cNvSpPr/>
          <p:nvPr/>
        </p:nvSpPr>
        <p:spPr>
          <a:xfrm>
            <a:off x="4356651" y="126112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I</a:t>
            </a:r>
          </a:p>
        </p:txBody>
      </p:sp>
      <p:sp>
        <p:nvSpPr>
          <p:cNvPr id="272" name="271 Elipse"/>
          <p:cNvSpPr/>
          <p:nvPr/>
        </p:nvSpPr>
        <p:spPr>
          <a:xfrm>
            <a:off x="4005461" y="1129751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J</a:t>
            </a:r>
          </a:p>
        </p:txBody>
      </p:sp>
      <p:sp>
        <p:nvSpPr>
          <p:cNvPr id="273" name="272 Elipse"/>
          <p:cNvSpPr/>
          <p:nvPr/>
        </p:nvSpPr>
        <p:spPr>
          <a:xfrm>
            <a:off x="3645421" y="1093214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K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76" name="275 Elipse"/>
          <p:cNvSpPr/>
          <p:nvPr/>
        </p:nvSpPr>
        <p:spPr>
          <a:xfrm>
            <a:off x="4449382" y="2967323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V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grpSp>
        <p:nvGrpSpPr>
          <p:cNvPr id="201" name="59 Grupo"/>
          <p:cNvGrpSpPr/>
          <p:nvPr/>
        </p:nvGrpSpPr>
        <p:grpSpPr>
          <a:xfrm>
            <a:off x="2495004" y="1631700"/>
            <a:ext cx="6588067" cy="447577"/>
            <a:chOff x="1628344" y="3097795"/>
            <a:chExt cx="6588067" cy="447577"/>
          </a:xfrm>
        </p:grpSpPr>
        <p:cxnSp>
          <p:nvCxnSpPr>
            <p:cNvPr id="203" name="202 Conector recto"/>
            <p:cNvCxnSpPr/>
            <p:nvPr/>
          </p:nvCxnSpPr>
          <p:spPr>
            <a:xfrm flipH="1">
              <a:off x="5298063" y="3097795"/>
              <a:ext cx="2918348" cy="12149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203 Conector recto"/>
            <p:cNvCxnSpPr/>
            <p:nvPr/>
          </p:nvCxnSpPr>
          <p:spPr>
            <a:xfrm flipH="1">
              <a:off x="4218922" y="3219293"/>
              <a:ext cx="1079141" cy="32607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204 Conector recto"/>
            <p:cNvCxnSpPr/>
            <p:nvPr/>
          </p:nvCxnSpPr>
          <p:spPr>
            <a:xfrm flipH="1" flipV="1">
              <a:off x="1628344" y="3219293"/>
              <a:ext cx="2590577" cy="32607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8" name="357 Grupo"/>
          <p:cNvGrpSpPr/>
          <p:nvPr/>
        </p:nvGrpSpPr>
        <p:grpSpPr>
          <a:xfrm rot="508460">
            <a:off x="4604705" y="1583585"/>
            <a:ext cx="526106" cy="245360"/>
            <a:chOff x="-120848" y="3002116"/>
            <a:chExt cx="526106" cy="245360"/>
          </a:xfrm>
        </p:grpSpPr>
        <p:cxnSp>
          <p:nvCxnSpPr>
            <p:cNvPr id="361" name="360 Conector recto de flecha"/>
            <p:cNvCxnSpPr/>
            <p:nvPr/>
          </p:nvCxnSpPr>
          <p:spPr>
            <a:xfrm rot="3228474" flipH="1">
              <a:off x="68557" y="3027592"/>
              <a:ext cx="138156" cy="301612"/>
            </a:xfrm>
            <a:prstGeom prst="straightConnector1">
              <a:avLst/>
            </a:prstGeom>
            <a:ln>
              <a:solidFill>
                <a:schemeClr val="tx1"/>
              </a:solidFill>
              <a:prstDash val="solid"/>
              <a:headEnd type="diamond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6" name="269 CuadroTexto"/>
            <p:cNvSpPr txBox="1">
              <a:spLocks noChangeArrowheads="1"/>
            </p:cNvSpPr>
            <p:nvPr/>
          </p:nvSpPr>
          <p:spPr bwMode="auto">
            <a:xfrm rot="20868125">
              <a:off x="-120848" y="3002116"/>
              <a:ext cx="526106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CL" sz="600" b="1" dirty="0" smtClean="0"/>
                <a:t>DG 267° (I)</a:t>
              </a:r>
              <a:endParaRPr lang="es-CL" sz="600" b="1" dirty="0"/>
            </a:p>
          </p:txBody>
        </p:sp>
      </p:grpSp>
      <p:grpSp>
        <p:nvGrpSpPr>
          <p:cNvPr id="255" name="267 Grupo"/>
          <p:cNvGrpSpPr/>
          <p:nvPr/>
        </p:nvGrpSpPr>
        <p:grpSpPr>
          <a:xfrm rot="5760676">
            <a:off x="2591865" y="1740504"/>
            <a:ext cx="297056" cy="86174"/>
            <a:chOff x="1763688" y="3192341"/>
            <a:chExt cx="369940" cy="69275"/>
          </a:xfrm>
        </p:grpSpPr>
        <p:cxnSp>
          <p:nvCxnSpPr>
            <p:cNvPr id="281" name="276 Conector recto"/>
            <p:cNvCxnSpPr/>
            <p:nvPr/>
          </p:nvCxnSpPr>
          <p:spPr>
            <a:xfrm>
              <a:off x="1763688" y="3192341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277 Conector recto"/>
            <p:cNvCxnSpPr/>
            <p:nvPr/>
          </p:nvCxnSpPr>
          <p:spPr>
            <a:xfrm>
              <a:off x="1773588" y="3261616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6" name="Group 88"/>
          <p:cNvGrpSpPr>
            <a:grpSpLocks/>
          </p:cNvGrpSpPr>
          <p:nvPr/>
        </p:nvGrpSpPr>
        <p:grpSpPr bwMode="auto">
          <a:xfrm>
            <a:off x="6106864" y="2079130"/>
            <a:ext cx="108000" cy="252000"/>
            <a:chOff x="2024" y="2160"/>
            <a:chExt cx="528" cy="1488"/>
          </a:xfrm>
        </p:grpSpPr>
        <p:sp>
          <p:nvSpPr>
            <p:cNvPr id="417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8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1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7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0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1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2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441" name="Group 88"/>
          <p:cNvGrpSpPr>
            <a:grpSpLocks/>
          </p:cNvGrpSpPr>
          <p:nvPr/>
        </p:nvGrpSpPr>
        <p:grpSpPr bwMode="auto">
          <a:xfrm>
            <a:off x="3069357" y="1985794"/>
            <a:ext cx="108000" cy="252000"/>
            <a:chOff x="2024" y="2160"/>
            <a:chExt cx="528" cy="1488"/>
          </a:xfrm>
        </p:grpSpPr>
        <p:sp>
          <p:nvSpPr>
            <p:cNvPr id="44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8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461" name="460 Conector recto de flecha"/>
          <p:cNvCxnSpPr/>
          <p:nvPr/>
        </p:nvCxnSpPr>
        <p:spPr>
          <a:xfrm flipH="1" flipV="1">
            <a:off x="7295255" y="2383382"/>
            <a:ext cx="37887" cy="180462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" name="234 Elipse"/>
          <p:cNvSpPr/>
          <p:nvPr/>
        </p:nvSpPr>
        <p:spPr>
          <a:xfrm>
            <a:off x="7218842" y="2538555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P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462" name="461 Conector recto de flecha"/>
          <p:cNvCxnSpPr>
            <a:stCxn id="276" idx="0"/>
          </p:cNvCxnSpPr>
          <p:nvPr/>
        </p:nvCxnSpPr>
        <p:spPr>
          <a:xfrm flipV="1">
            <a:off x="4556539" y="2618934"/>
            <a:ext cx="32172" cy="348389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3" name="462 Elipse"/>
          <p:cNvSpPr/>
          <p:nvPr/>
        </p:nvSpPr>
        <p:spPr>
          <a:xfrm>
            <a:off x="4206412" y="284657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W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464" name="463 Conector recto de flecha"/>
          <p:cNvCxnSpPr>
            <a:stCxn id="463" idx="0"/>
          </p:cNvCxnSpPr>
          <p:nvPr/>
        </p:nvCxnSpPr>
        <p:spPr>
          <a:xfrm flipV="1">
            <a:off x="4313569" y="2718902"/>
            <a:ext cx="0" cy="127675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5" name="464 Conector recto de flecha"/>
          <p:cNvCxnSpPr>
            <a:stCxn id="471" idx="0"/>
          </p:cNvCxnSpPr>
          <p:nvPr/>
        </p:nvCxnSpPr>
        <p:spPr>
          <a:xfrm flipV="1">
            <a:off x="837109" y="2645712"/>
            <a:ext cx="5810" cy="189676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6" name="465 Elipse"/>
          <p:cNvSpPr/>
          <p:nvPr/>
        </p:nvSpPr>
        <p:spPr>
          <a:xfrm>
            <a:off x="3756913" y="2726934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X</a:t>
            </a:r>
          </a:p>
        </p:txBody>
      </p:sp>
      <p:sp>
        <p:nvSpPr>
          <p:cNvPr id="467" name="466 Elipse"/>
          <p:cNvSpPr/>
          <p:nvPr/>
        </p:nvSpPr>
        <p:spPr>
          <a:xfrm>
            <a:off x="3034451" y="2316488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Y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468" name="467 Elipse"/>
          <p:cNvSpPr/>
          <p:nvPr/>
        </p:nvSpPr>
        <p:spPr>
          <a:xfrm>
            <a:off x="2495003" y="2423945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Z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470" name="469 Elipse"/>
          <p:cNvSpPr/>
          <p:nvPr/>
        </p:nvSpPr>
        <p:spPr>
          <a:xfrm>
            <a:off x="1467165" y="2631071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A´</a:t>
            </a:r>
          </a:p>
        </p:txBody>
      </p:sp>
      <p:sp>
        <p:nvSpPr>
          <p:cNvPr id="471" name="470 Elipse"/>
          <p:cNvSpPr/>
          <p:nvPr/>
        </p:nvSpPr>
        <p:spPr>
          <a:xfrm>
            <a:off x="729109" y="2835388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B</a:t>
            </a:r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´</a:t>
            </a:r>
          </a:p>
        </p:txBody>
      </p:sp>
      <p:sp>
        <p:nvSpPr>
          <p:cNvPr id="472" name="471 Elipse"/>
          <p:cNvSpPr/>
          <p:nvPr/>
        </p:nvSpPr>
        <p:spPr>
          <a:xfrm>
            <a:off x="109714" y="1881164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C´</a:t>
            </a:r>
          </a:p>
        </p:txBody>
      </p:sp>
      <p:sp>
        <p:nvSpPr>
          <p:cNvPr id="473" name="472 Elipse"/>
          <p:cNvSpPr/>
          <p:nvPr/>
        </p:nvSpPr>
        <p:spPr>
          <a:xfrm>
            <a:off x="3314299" y="146123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D´</a:t>
            </a:r>
          </a:p>
        </p:txBody>
      </p:sp>
      <p:cxnSp>
        <p:nvCxnSpPr>
          <p:cNvPr id="474" name="473 Conector recto"/>
          <p:cNvCxnSpPr/>
          <p:nvPr/>
        </p:nvCxnSpPr>
        <p:spPr>
          <a:xfrm flipH="1">
            <a:off x="225029" y="1757263"/>
            <a:ext cx="2269976" cy="82275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0" name="Line 295"/>
          <p:cNvSpPr>
            <a:spLocks noChangeShapeType="1"/>
          </p:cNvSpPr>
          <p:nvPr/>
        </p:nvSpPr>
        <p:spPr bwMode="auto">
          <a:xfrm rot="10594017">
            <a:off x="2781953" y="2884478"/>
            <a:ext cx="655245" cy="1587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481" name="110 CuadroTexto"/>
          <p:cNvSpPr txBox="1">
            <a:spLocks noChangeArrowheads="1"/>
          </p:cNvSpPr>
          <p:nvPr/>
        </p:nvSpPr>
        <p:spPr bwMode="auto">
          <a:xfrm>
            <a:off x="3265520" y="3191850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482" name="48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48985941"/>
              </p:ext>
            </p:extLst>
          </p:nvPr>
        </p:nvGraphicFramePr>
        <p:xfrm>
          <a:off x="3131067" y="2764798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280°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83" name="Line 295"/>
          <p:cNvSpPr>
            <a:spLocks noChangeShapeType="1"/>
          </p:cNvSpPr>
          <p:nvPr/>
        </p:nvSpPr>
        <p:spPr bwMode="auto">
          <a:xfrm rot="10594017">
            <a:off x="7333181" y="2983298"/>
            <a:ext cx="453793" cy="1487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484" name="110 CuadroTexto"/>
          <p:cNvSpPr txBox="1">
            <a:spLocks noChangeArrowheads="1"/>
          </p:cNvSpPr>
          <p:nvPr/>
        </p:nvSpPr>
        <p:spPr bwMode="auto">
          <a:xfrm>
            <a:off x="7758350" y="3202755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485" name="48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74282822"/>
              </p:ext>
            </p:extLst>
          </p:nvPr>
        </p:nvGraphicFramePr>
        <p:xfrm>
          <a:off x="7623897" y="2775703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267°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86" name="Line 295"/>
          <p:cNvSpPr>
            <a:spLocks noChangeShapeType="1"/>
          </p:cNvSpPr>
          <p:nvPr/>
        </p:nvSpPr>
        <p:spPr bwMode="auto">
          <a:xfrm rot="10594017" flipV="1">
            <a:off x="415176" y="967332"/>
            <a:ext cx="646426" cy="18610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487" name="110 CuadroTexto"/>
          <p:cNvSpPr txBox="1">
            <a:spLocks noChangeArrowheads="1"/>
          </p:cNvSpPr>
          <p:nvPr/>
        </p:nvSpPr>
        <p:spPr bwMode="auto">
          <a:xfrm>
            <a:off x="922966" y="1252713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488" name="48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01301038"/>
              </p:ext>
            </p:extLst>
          </p:nvPr>
        </p:nvGraphicFramePr>
        <p:xfrm>
          <a:off x="788513" y="825661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240°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92" name="491 Elipse"/>
          <p:cNvSpPr/>
          <p:nvPr/>
        </p:nvSpPr>
        <p:spPr>
          <a:xfrm>
            <a:off x="2459286" y="1713415"/>
            <a:ext cx="71438" cy="71438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grpSp>
        <p:nvGrpSpPr>
          <p:cNvPr id="493" name="492 Grupo"/>
          <p:cNvGrpSpPr/>
          <p:nvPr/>
        </p:nvGrpSpPr>
        <p:grpSpPr>
          <a:xfrm>
            <a:off x="7194421" y="1142422"/>
            <a:ext cx="108000" cy="252000"/>
            <a:chOff x="6472252" y="4367219"/>
            <a:chExt cx="1285884" cy="1712512"/>
          </a:xfrm>
        </p:grpSpPr>
        <p:grpSp>
          <p:nvGrpSpPr>
            <p:cNvPr id="494" name="266 Grupo"/>
            <p:cNvGrpSpPr/>
            <p:nvPr/>
          </p:nvGrpSpPr>
          <p:grpSpPr>
            <a:xfrm>
              <a:off x="6715140" y="4929198"/>
              <a:ext cx="771531" cy="509591"/>
              <a:chOff x="6715140" y="4929198"/>
              <a:chExt cx="771531" cy="509591"/>
            </a:xfrm>
          </p:grpSpPr>
          <p:sp>
            <p:nvSpPr>
              <p:cNvPr id="503" name="502 Rectángulo"/>
              <p:cNvSpPr/>
              <p:nvPr/>
            </p:nvSpPr>
            <p:spPr>
              <a:xfrm>
                <a:off x="6715140" y="4929198"/>
                <a:ext cx="385765" cy="509591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  <p:sp>
            <p:nvSpPr>
              <p:cNvPr id="504" name="503 Rectángulo"/>
              <p:cNvSpPr/>
              <p:nvPr/>
            </p:nvSpPr>
            <p:spPr>
              <a:xfrm>
                <a:off x="7100906" y="4929198"/>
                <a:ext cx="385765" cy="5095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</p:grpSp>
        <p:grpSp>
          <p:nvGrpSpPr>
            <p:cNvPr id="495" name="267 Grupo"/>
            <p:cNvGrpSpPr/>
            <p:nvPr/>
          </p:nvGrpSpPr>
          <p:grpSpPr>
            <a:xfrm flipH="1">
              <a:off x="6715140" y="4419607"/>
              <a:ext cx="771531" cy="509591"/>
              <a:chOff x="6715140" y="4929198"/>
              <a:chExt cx="771531" cy="509591"/>
            </a:xfrm>
          </p:grpSpPr>
          <p:sp>
            <p:nvSpPr>
              <p:cNvPr id="501" name="500 Rectángulo"/>
              <p:cNvSpPr/>
              <p:nvPr/>
            </p:nvSpPr>
            <p:spPr>
              <a:xfrm>
                <a:off x="6715140" y="4929198"/>
                <a:ext cx="385765" cy="509591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  <p:sp>
            <p:nvSpPr>
              <p:cNvPr id="502" name="501 Rectángulo"/>
              <p:cNvSpPr/>
              <p:nvPr/>
            </p:nvSpPr>
            <p:spPr>
              <a:xfrm>
                <a:off x="7100906" y="4929198"/>
                <a:ext cx="385765" cy="5095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</p:grpSp>
        <p:grpSp>
          <p:nvGrpSpPr>
            <p:cNvPr id="496" name="270 Grupo"/>
            <p:cNvGrpSpPr/>
            <p:nvPr/>
          </p:nvGrpSpPr>
          <p:grpSpPr>
            <a:xfrm flipH="1">
              <a:off x="6715140" y="5434027"/>
              <a:ext cx="771531" cy="509591"/>
              <a:chOff x="6715140" y="4929198"/>
              <a:chExt cx="771531" cy="509591"/>
            </a:xfrm>
          </p:grpSpPr>
          <p:sp>
            <p:nvSpPr>
              <p:cNvPr id="499" name="498 Rectángulo"/>
              <p:cNvSpPr/>
              <p:nvPr/>
            </p:nvSpPr>
            <p:spPr>
              <a:xfrm>
                <a:off x="6715140" y="4929198"/>
                <a:ext cx="385765" cy="509591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  <p:sp>
            <p:nvSpPr>
              <p:cNvPr id="500" name="499 Rectángulo"/>
              <p:cNvSpPr/>
              <p:nvPr/>
            </p:nvSpPr>
            <p:spPr>
              <a:xfrm>
                <a:off x="7100906" y="4929198"/>
                <a:ext cx="385765" cy="5095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</p:grpSp>
        <p:sp>
          <p:nvSpPr>
            <p:cNvPr id="497" name="Rectangle 282"/>
            <p:cNvSpPr>
              <a:spLocks noChangeArrowheads="1"/>
            </p:cNvSpPr>
            <p:nvPr/>
          </p:nvSpPr>
          <p:spPr bwMode="auto">
            <a:xfrm>
              <a:off x="6806926" y="4367219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98" name="AutoShape 281"/>
            <p:cNvSpPr>
              <a:spLocks noChangeArrowheads="1"/>
            </p:cNvSpPr>
            <p:nvPr/>
          </p:nvSpPr>
          <p:spPr bwMode="auto">
            <a:xfrm rot="16200000">
              <a:off x="7013799" y="5335395"/>
              <a:ext cx="202789" cy="1285884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05" name="504 Grupo"/>
          <p:cNvGrpSpPr/>
          <p:nvPr/>
        </p:nvGrpSpPr>
        <p:grpSpPr>
          <a:xfrm>
            <a:off x="4568311" y="1519610"/>
            <a:ext cx="108000" cy="252000"/>
            <a:chOff x="5205418" y="4857760"/>
            <a:chExt cx="1285884" cy="1571612"/>
          </a:xfrm>
        </p:grpSpPr>
        <p:sp>
          <p:nvSpPr>
            <p:cNvPr id="506" name="Rectangle 267"/>
            <p:cNvSpPr>
              <a:spLocks noChangeArrowheads="1"/>
            </p:cNvSpPr>
            <p:nvPr/>
          </p:nvSpPr>
          <p:spPr bwMode="auto">
            <a:xfrm>
              <a:off x="5448739" y="506054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07" name="Rectangle 268"/>
            <p:cNvSpPr>
              <a:spLocks noChangeArrowheads="1"/>
            </p:cNvSpPr>
            <p:nvPr/>
          </p:nvSpPr>
          <p:spPr bwMode="auto">
            <a:xfrm>
              <a:off x="5448739" y="5212640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08" name="Rectangle 269"/>
            <p:cNvSpPr>
              <a:spLocks noChangeArrowheads="1"/>
            </p:cNvSpPr>
            <p:nvPr/>
          </p:nvSpPr>
          <p:spPr bwMode="auto">
            <a:xfrm>
              <a:off x="5682536" y="5212640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09" name="Rectangle 270"/>
            <p:cNvSpPr>
              <a:spLocks noChangeArrowheads="1"/>
            </p:cNvSpPr>
            <p:nvPr/>
          </p:nvSpPr>
          <p:spPr bwMode="auto">
            <a:xfrm>
              <a:off x="5448739" y="5364732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0" name="Rectangle 271"/>
            <p:cNvSpPr>
              <a:spLocks noChangeArrowheads="1"/>
            </p:cNvSpPr>
            <p:nvPr/>
          </p:nvSpPr>
          <p:spPr bwMode="auto">
            <a:xfrm>
              <a:off x="5448739" y="5668915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1" name="Rectangle 272"/>
            <p:cNvSpPr>
              <a:spLocks noChangeArrowheads="1"/>
            </p:cNvSpPr>
            <p:nvPr/>
          </p:nvSpPr>
          <p:spPr bwMode="auto">
            <a:xfrm>
              <a:off x="5448739" y="5973098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2" name="Rectangle 273"/>
            <p:cNvSpPr>
              <a:spLocks noChangeArrowheads="1"/>
            </p:cNvSpPr>
            <p:nvPr/>
          </p:nvSpPr>
          <p:spPr bwMode="auto">
            <a:xfrm>
              <a:off x="5682536" y="5516823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3" name="Rectangle 274"/>
            <p:cNvSpPr>
              <a:spLocks noChangeArrowheads="1"/>
            </p:cNvSpPr>
            <p:nvPr/>
          </p:nvSpPr>
          <p:spPr bwMode="auto">
            <a:xfrm>
              <a:off x="5682536" y="5821006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4" name="Rectangle 275"/>
            <p:cNvSpPr>
              <a:spLocks noChangeArrowheads="1"/>
            </p:cNvSpPr>
            <p:nvPr/>
          </p:nvSpPr>
          <p:spPr bwMode="auto">
            <a:xfrm>
              <a:off x="5682536" y="612518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5" name="Rectangle 276"/>
            <p:cNvSpPr>
              <a:spLocks noChangeArrowheads="1"/>
            </p:cNvSpPr>
            <p:nvPr/>
          </p:nvSpPr>
          <p:spPr bwMode="auto">
            <a:xfrm>
              <a:off x="5682536" y="4908457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6" name="Rectangle 277"/>
            <p:cNvSpPr>
              <a:spLocks noChangeArrowheads="1"/>
            </p:cNvSpPr>
            <p:nvPr/>
          </p:nvSpPr>
          <p:spPr bwMode="auto">
            <a:xfrm>
              <a:off x="6033232" y="5060549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7" name="Rectangle 278"/>
            <p:cNvSpPr>
              <a:spLocks noChangeArrowheads="1"/>
            </p:cNvSpPr>
            <p:nvPr/>
          </p:nvSpPr>
          <p:spPr bwMode="auto">
            <a:xfrm>
              <a:off x="6033232" y="536473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8" name="Rectangle 279"/>
            <p:cNvSpPr>
              <a:spLocks noChangeArrowheads="1"/>
            </p:cNvSpPr>
            <p:nvPr/>
          </p:nvSpPr>
          <p:spPr bwMode="auto">
            <a:xfrm>
              <a:off x="6033232" y="5668915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9" name="Rectangle 280"/>
            <p:cNvSpPr>
              <a:spLocks noChangeArrowheads="1"/>
            </p:cNvSpPr>
            <p:nvPr/>
          </p:nvSpPr>
          <p:spPr bwMode="auto">
            <a:xfrm>
              <a:off x="6033232" y="5973098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20" name="Rectangle 282"/>
            <p:cNvSpPr>
              <a:spLocks noChangeArrowheads="1"/>
            </p:cNvSpPr>
            <p:nvPr/>
          </p:nvSpPr>
          <p:spPr bwMode="auto">
            <a:xfrm>
              <a:off x="5565638" y="4857760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1" name="Rectangle 283"/>
            <p:cNvSpPr>
              <a:spLocks noChangeArrowheads="1"/>
            </p:cNvSpPr>
            <p:nvPr/>
          </p:nvSpPr>
          <p:spPr bwMode="auto">
            <a:xfrm>
              <a:off x="5448739" y="5516823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2" name="Rectangle 283"/>
            <p:cNvSpPr>
              <a:spLocks noChangeArrowheads="1"/>
            </p:cNvSpPr>
            <p:nvPr/>
          </p:nvSpPr>
          <p:spPr bwMode="auto">
            <a:xfrm>
              <a:off x="5448306" y="582010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3" name="Rectangle 283"/>
            <p:cNvSpPr>
              <a:spLocks noChangeArrowheads="1"/>
            </p:cNvSpPr>
            <p:nvPr/>
          </p:nvSpPr>
          <p:spPr bwMode="auto">
            <a:xfrm>
              <a:off x="5448306" y="4905385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4" name="Rectangle 283"/>
            <p:cNvSpPr>
              <a:spLocks noChangeArrowheads="1"/>
            </p:cNvSpPr>
            <p:nvPr/>
          </p:nvSpPr>
          <p:spPr bwMode="auto">
            <a:xfrm>
              <a:off x="5448306" y="6124904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5" name="AutoShape 281"/>
            <p:cNvSpPr>
              <a:spLocks noChangeArrowheads="1"/>
            </p:cNvSpPr>
            <p:nvPr/>
          </p:nvSpPr>
          <p:spPr bwMode="auto">
            <a:xfrm rot="16200000">
              <a:off x="5746965" y="5685036"/>
              <a:ext cx="202789" cy="1285884"/>
            </a:xfrm>
            <a:prstGeom prst="flowChartDelay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26" name="Group 265"/>
          <p:cNvGrpSpPr>
            <a:grpSpLocks/>
          </p:cNvGrpSpPr>
          <p:nvPr/>
        </p:nvGrpSpPr>
        <p:grpSpPr bwMode="auto">
          <a:xfrm>
            <a:off x="388928" y="1818873"/>
            <a:ext cx="108000" cy="252000"/>
            <a:chOff x="2016" y="2160"/>
            <a:chExt cx="528" cy="1488"/>
          </a:xfrm>
          <a:solidFill>
            <a:srgbClr val="FF0000"/>
          </a:solidFill>
        </p:grpSpPr>
        <p:sp>
          <p:nvSpPr>
            <p:cNvPr id="527" name="Rectangle 266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8" name="Rectangle 267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9" name="Rectangle 268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0" name="Rectangle 269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1" name="Rectangle 270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2" name="Rectangle 271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3" name="Rectangle 272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4" name="Rectangle 273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5" name="Rectangle 274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6" name="Rectangle 275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7" name="Rectangle 276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8" name="Rectangle 277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9" name="Rectangle 278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0" name="Rectangle 279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1" name="Rectangle 280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42" name="AutoShape 281"/>
            <p:cNvSpPr>
              <a:spLocks noChangeArrowheads="1"/>
            </p:cNvSpPr>
            <p:nvPr/>
          </p:nvSpPr>
          <p:spPr bwMode="auto">
            <a:xfrm rot="-5400000">
              <a:off x="2184" y="3288"/>
              <a:ext cx="192" cy="528"/>
            </a:xfrm>
            <a:prstGeom prst="flowChartDelay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3" name="Rectangle 282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4" name="Rectangle 283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45" name="Group 157"/>
          <p:cNvGrpSpPr>
            <a:grpSpLocks/>
          </p:cNvGrpSpPr>
          <p:nvPr/>
        </p:nvGrpSpPr>
        <p:grpSpPr bwMode="auto">
          <a:xfrm>
            <a:off x="477291" y="1468513"/>
            <a:ext cx="144000" cy="216000"/>
            <a:chOff x="2774" y="848"/>
            <a:chExt cx="423" cy="724"/>
          </a:xfrm>
        </p:grpSpPr>
        <p:sp>
          <p:nvSpPr>
            <p:cNvPr id="546" name="Freeform 44"/>
            <p:cNvSpPr>
              <a:spLocks/>
            </p:cNvSpPr>
            <p:nvPr/>
          </p:nvSpPr>
          <p:spPr bwMode="auto">
            <a:xfrm>
              <a:off x="2865" y="1120"/>
              <a:ext cx="241" cy="392"/>
            </a:xfrm>
            <a:custGeom>
              <a:avLst/>
              <a:gdLst/>
              <a:ahLst/>
              <a:cxnLst>
                <a:cxn ang="0">
                  <a:pos x="48" y="528"/>
                </a:cxn>
                <a:cxn ang="0">
                  <a:pos x="144" y="0"/>
                </a:cxn>
                <a:cxn ang="0">
                  <a:pos x="240" y="0"/>
                </a:cxn>
                <a:cxn ang="0">
                  <a:pos x="336" y="528"/>
                </a:cxn>
                <a:cxn ang="0">
                  <a:pos x="384" y="624"/>
                </a:cxn>
                <a:cxn ang="0">
                  <a:pos x="0" y="624"/>
                </a:cxn>
                <a:cxn ang="0">
                  <a:pos x="48" y="528"/>
                </a:cxn>
              </a:cxnLst>
              <a:rect l="0" t="0" r="r" b="b"/>
              <a:pathLst>
                <a:path w="384" h="624">
                  <a:moveTo>
                    <a:pt x="48" y="528"/>
                  </a:moveTo>
                  <a:lnTo>
                    <a:pt x="144" y="0"/>
                  </a:lnTo>
                  <a:lnTo>
                    <a:pt x="240" y="0"/>
                  </a:lnTo>
                  <a:lnTo>
                    <a:pt x="336" y="528"/>
                  </a:lnTo>
                  <a:lnTo>
                    <a:pt x="384" y="624"/>
                  </a:lnTo>
                  <a:lnTo>
                    <a:pt x="0" y="624"/>
                  </a:lnTo>
                  <a:lnTo>
                    <a:pt x="48" y="528"/>
                  </a:lnTo>
                  <a:close/>
                </a:path>
              </a:pathLst>
            </a:custGeom>
            <a:solidFill>
              <a:schemeClr val="tx1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7" name="AutoShape 45"/>
            <p:cNvSpPr>
              <a:spLocks noChangeArrowheads="1"/>
            </p:cNvSpPr>
            <p:nvPr/>
          </p:nvSpPr>
          <p:spPr bwMode="auto">
            <a:xfrm rot="10800000" flipV="1">
              <a:off x="2925" y="969"/>
              <a:ext cx="121" cy="90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8" name="AutoShape 46"/>
            <p:cNvSpPr>
              <a:spLocks noChangeArrowheads="1"/>
            </p:cNvSpPr>
            <p:nvPr/>
          </p:nvSpPr>
          <p:spPr bwMode="auto">
            <a:xfrm rot="-5400000">
              <a:off x="2925" y="1300"/>
              <a:ext cx="121" cy="423"/>
            </a:xfrm>
            <a:prstGeom prst="flowChartDelay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9" name="Freeform 47"/>
            <p:cNvSpPr>
              <a:spLocks/>
            </p:cNvSpPr>
            <p:nvPr/>
          </p:nvSpPr>
          <p:spPr bwMode="auto">
            <a:xfrm>
              <a:off x="2933" y="1120"/>
              <a:ext cx="105" cy="124"/>
            </a:xfrm>
            <a:custGeom>
              <a:avLst/>
              <a:gdLst/>
              <a:ahLst/>
              <a:cxnLst>
                <a:cxn ang="0">
                  <a:pos x="0" y="198"/>
                </a:cxn>
                <a:cxn ang="0">
                  <a:pos x="36" y="0"/>
                </a:cxn>
                <a:cxn ang="0">
                  <a:pos x="132" y="0"/>
                </a:cxn>
                <a:cxn ang="0">
                  <a:pos x="168" y="198"/>
                </a:cxn>
                <a:cxn ang="0">
                  <a:pos x="0" y="198"/>
                </a:cxn>
              </a:cxnLst>
              <a:rect l="0" t="0" r="r" b="b"/>
              <a:pathLst>
                <a:path w="168" h="198">
                  <a:moveTo>
                    <a:pt x="0" y="198"/>
                  </a:moveTo>
                  <a:lnTo>
                    <a:pt x="36" y="0"/>
                  </a:lnTo>
                  <a:lnTo>
                    <a:pt x="132" y="0"/>
                  </a:lnTo>
                  <a:lnTo>
                    <a:pt x="168" y="198"/>
                  </a:lnTo>
                  <a:lnTo>
                    <a:pt x="0" y="198"/>
                  </a:lnTo>
                  <a:close/>
                </a:path>
              </a:pathLst>
            </a:custGeom>
            <a:solidFill>
              <a:schemeClr val="tx1"/>
            </a:solidFill>
            <a:ln w="63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0" name="AutoShape 67"/>
            <p:cNvSpPr>
              <a:spLocks noChangeArrowheads="1"/>
            </p:cNvSpPr>
            <p:nvPr/>
          </p:nvSpPr>
          <p:spPr bwMode="auto">
            <a:xfrm>
              <a:off x="2925" y="848"/>
              <a:ext cx="121" cy="91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51" name="Group 88"/>
          <p:cNvGrpSpPr>
            <a:grpSpLocks/>
          </p:cNvGrpSpPr>
          <p:nvPr/>
        </p:nvGrpSpPr>
        <p:grpSpPr bwMode="auto">
          <a:xfrm>
            <a:off x="891109" y="2437974"/>
            <a:ext cx="108000" cy="252000"/>
            <a:chOff x="2024" y="2160"/>
            <a:chExt cx="528" cy="1488"/>
          </a:xfrm>
        </p:grpSpPr>
        <p:sp>
          <p:nvSpPr>
            <p:cNvPr id="55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8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61" name="Group 88"/>
          <p:cNvGrpSpPr>
            <a:grpSpLocks/>
          </p:cNvGrpSpPr>
          <p:nvPr/>
        </p:nvGrpSpPr>
        <p:grpSpPr bwMode="auto">
          <a:xfrm>
            <a:off x="9005680" y="1662257"/>
            <a:ext cx="108000" cy="252000"/>
            <a:chOff x="2024" y="2160"/>
            <a:chExt cx="528" cy="1488"/>
          </a:xfrm>
        </p:grpSpPr>
        <p:sp>
          <p:nvSpPr>
            <p:cNvPr id="56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8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7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571" name="278 CuadroTexto"/>
          <p:cNvSpPr txBox="1">
            <a:spLocks noChangeArrowheads="1"/>
          </p:cNvSpPr>
          <p:nvPr/>
        </p:nvSpPr>
        <p:spPr bwMode="auto">
          <a:xfrm rot="18160993">
            <a:off x="2606210" y="2288033"/>
            <a:ext cx="714380" cy="237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700" dirty="0" smtClean="0">
                <a:latin typeface="Calibri" pitchFamily="34" charset="0"/>
              </a:rPr>
              <a:t>Pta. </a:t>
            </a:r>
            <a:r>
              <a:rPr lang="es-CL" sz="700" dirty="0" err="1" smtClean="0">
                <a:latin typeface="Calibri" pitchFamily="34" charset="0"/>
              </a:rPr>
              <a:t>Trucco</a:t>
            </a:r>
            <a:endParaRPr lang="es-CL" sz="700" dirty="0">
              <a:latin typeface="Calibri" pitchFamily="34" charset="0"/>
            </a:endParaRPr>
          </a:p>
        </p:txBody>
      </p:sp>
      <p:sp>
        <p:nvSpPr>
          <p:cNvPr id="572" name="278 CuadroTexto"/>
          <p:cNvSpPr txBox="1">
            <a:spLocks noChangeArrowheads="1"/>
          </p:cNvSpPr>
          <p:nvPr/>
        </p:nvSpPr>
        <p:spPr bwMode="auto">
          <a:xfrm>
            <a:off x="3165218" y="387149"/>
            <a:ext cx="2214578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1050" dirty="0" smtClean="0">
                <a:latin typeface="Calibri" pitchFamily="34" charset="0"/>
              </a:rPr>
              <a:t>I S L A   G A B L E</a:t>
            </a:r>
            <a:endParaRPr lang="es-CL" sz="1050" dirty="0">
              <a:latin typeface="Calibri" pitchFamily="34" charset="0"/>
            </a:endParaRPr>
          </a:p>
        </p:txBody>
      </p:sp>
      <p:sp>
        <p:nvSpPr>
          <p:cNvPr id="573" name="278 CuadroTexto"/>
          <p:cNvSpPr txBox="1">
            <a:spLocks noChangeArrowheads="1"/>
          </p:cNvSpPr>
          <p:nvPr/>
        </p:nvSpPr>
        <p:spPr bwMode="auto">
          <a:xfrm rot="5085247">
            <a:off x="4296890" y="1173027"/>
            <a:ext cx="714380" cy="237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700" dirty="0" smtClean="0">
                <a:latin typeface="Calibri" pitchFamily="34" charset="0"/>
              </a:rPr>
              <a:t>Pta. Espora</a:t>
            </a:r>
            <a:endParaRPr lang="es-CL" sz="700" dirty="0">
              <a:latin typeface="Calibri" pitchFamily="34" charset="0"/>
            </a:endParaRPr>
          </a:p>
        </p:txBody>
      </p:sp>
      <p:sp>
        <p:nvSpPr>
          <p:cNvPr id="574" name="278 CuadroTexto"/>
          <p:cNvSpPr txBox="1">
            <a:spLocks noChangeArrowheads="1"/>
          </p:cNvSpPr>
          <p:nvPr/>
        </p:nvSpPr>
        <p:spPr bwMode="auto">
          <a:xfrm rot="1665355">
            <a:off x="6640366" y="1120501"/>
            <a:ext cx="714380" cy="21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Pta. Mackinlay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75" name="278 CuadroTexto"/>
          <p:cNvSpPr txBox="1">
            <a:spLocks noChangeArrowheads="1"/>
          </p:cNvSpPr>
          <p:nvPr/>
        </p:nvSpPr>
        <p:spPr bwMode="auto">
          <a:xfrm>
            <a:off x="8037909" y="1010255"/>
            <a:ext cx="714380" cy="21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I. Martillo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76" name="278 CuadroTexto"/>
          <p:cNvSpPr txBox="1">
            <a:spLocks noChangeArrowheads="1"/>
          </p:cNvSpPr>
          <p:nvPr/>
        </p:nvSpPr>
        <p:spPr bwMode="auto">
          <a:xfrm>
            <a:off x="7831500" y="69807"/>
            <a:ext cx="714380" cy="21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I. Chata  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77" name="278 CuadroTexto"/>
          <p:cNvSpPr txBox="1">
            <a:spLocks noChangeArrowheads="1"/>
          </p:cNvSpPr>
          <p:nvPr/>
        </p:nvSpPr>
        <p:spPr bwMode="auto">
          <a:xfrm>
            <a:off x="7331315" y="131291"/>
            <a:ext cx="71438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I. Petrel 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79" name="278 CuadroTexto"/>
          <p:cNvSpPr txBox="1">
            <a:spLocks noChangeArrowheads="1"/>
          </p:cNvSpPr>
          <p:nvPr/>
        </p:nvSpPr>
        <p:spPr bwMode="auto">
          <a:xfrm rot="17285253">
            <a:off x="5382755" y="2311106"/>
            <a:ext cx="714380" cy="20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500" dirty="0" smtClean="0">
                <a:latin typeface="Calibri" pitchFamily="34" charset="0"/>
              </a:rPr>
              <a:t>Pta. Rosales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80" name="278 CuadroTexto"/>
          <p:cNvSpPr txBox="1">
            <a:spLocks noChangeArrowheads="1"/>
          </p:cNvSpPr>
          <p:nvPr/>
        </p:nvSpPr>
        <p:spPr bwMode="auto">
          <a:xfrm rot="21141334">
            <a:off x="6422181" y="2078450"/>
            <a:ext cx="714380" cy="20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500" dirty="0" smtClean="0">
                <a:latin typeface="Calibri" pitchFamily="34" charset="0"/>
              </a:rPr>
              <a:t>Pta. Peña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81" name="278 CuadroTexto"/>
          <p:cNvSpPr txBox="1">
            <a:spLocks noChangeArrowheads="1"/>
          </p:cNvSpPr>
          <p:nvPr/>
        </p:nvSpPr>
        <p:spPr bwMode="auto">
          <a:xfrm>
            <a:off x="4088234" y="2425212"/>
            <a:ext cx="714380" cy="17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400" dirty="0" err="1" smtClean="0">
                <a:latin typeface="Calibri" pitchFamily="34" charset="0"/>
              </a:rPr>
              <a:t>Ite</a:t>
            </a:r>
            <a:r>
              <a:rPr lang="es-CL" sz="400" dirty="0" smtClean="0">
                <a:latin typeface="Calibri" pitchFamily="34" charset="0"/>
              </a:rPr>
              <a:t>. René</a:t>
            </a:r>
            <a:endParaRPr lang="es-CL" sz="400" dirty="0">
              <a:latin typeface="Calibri" pitchFamily="34" charset="0"/>
            </a:endParaRPr>
          </a:p>
        </p:txBody>
      </p:sp>
      <p:cxnSp>
        <p:nvCxnSpPr>
          <p:cNvPr id="583" name="582 Conector recto de flecha"/>
          <p:cNvCxnSpPr>
            <a:stCxn id="271" idx="4"/>
          </p:cNvCxnSpPr>
          <p:nvPr/>
        </p:nvCxnSpPr>
        <p:spPr>
          <a:xfrm>
            <a:off x="4463808" y="1475441"/>
            <a:ext cx="104352" cy="235201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4" name="583 Conector recto de flecha"/>
          <p:cNvCxnSpPr>
            <a:stCxn id="574" idx="1"/>
          </p:cNvCxnSpPr>
          <p:nvPr/>
        </p:nvCxnSpPr>
        <p:spPr>
          <a:xfrm>
            <a:off x="6681464" y="1062423"/>
            <a:ext cx="170960" cy="237682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5" name="278 CuadroTexto"/>
          <p:cNvSpPr txBox="1">
            <a:spLocks noChangeArrowheads="1"/>
          </p:cNvSpPr>
          <p:nvPr/>
        </p:nvSpPr>
        <p:spPr bwMode="auto">
          <a:xfrm rot="19978176">
            <a:off x="-163280" y="2045236"/>
            <a:ext cx="71438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Pta. Gusano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86" name="278 CuadroTexto"/>
          <p:cNvSpPr txBox="1">
            <a:spLocks noChangeArrowheads="1"/>
          </p:cNvSpPr>
          <p:nvPr/>
        </p:nvSpPr>
        <p:spPr bwMode="auto">
          <a:xfrm>
            <a:off x="-88629" y="2750609"/>
            <a:ext cx="6997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PUERTO WILLIAMS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87" name="278 CuadroTexto"/>
          <p:cNvSpPr txBox="1">
            <a:spLocks noChangeArrowheads="1"/>
          </p:cNvSpPr>
          <p:nvPr/>
        </p:nvSpPr>
        <p:spPr bwMode="auto">
          <a:xfrm>
            <a:off x="6906864" y="2192807"/>
            <a:ext cx="714380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400" dirty="0" err="1" smtClean="0">
                <a:latin typeface="Calibri" pitchFamily="34" charset="0"/>
              </a:rPr>
              <a:t>Ite</a:t>
            </a:r>
            <a:r>
              <a:rPr lang="es-CL" sz="400" dirty="0" smtClean="0">
                <a:latin typeface="Calibri" pitchFamily="34" charset="0"/>
              </a:rPr>
              <a:t>. </a:t>
            </a:r>
            <a:r>
              <a:rPr lang="es-CL" sz="400" dirty="0" err="1" smtClean="0">
                <a:latin typeface="Calibri" pitchFamily="34" charset="0"/>
              </a:rPr>
              <a:t>Magel</a:t>
            </a:r>
            <a:endParaRPr lang="es-CL" sz="400" dirty="0">
              <a:latin typeface="Calibri" pitchFamily="34" charset="0"/>
            </a:endParaRPr>
          </a:p>
        </p:txBody>
      </p:sp>
      <p:sp>
        <p:nvSpPr>
          <p:cNvPr id="588" name="278 CuadroTexto"/>
          <p:cNvSpPr txBox="1">
            <a:spLocks noChangeArrowheads="1"/>
          </p:cNvSpPr>
          <p:nvPr/>
        </p:nvSpPr>
        <p:spPr bwMode="auto">
          <a:xfrm>
            <a:off x="8615930" y="1853429"/>
            <a:ext cx="714380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400" dirty="0" err="1" smtClean="0">
                <a:latin typeface="Calibri" pitchFamily="34" charset="0"/>
              </a:rPr>
              <a:t>Ites</a:t>
            </a:r>
            <a:r>
              <a:rPr lang="es-CL" sz="400" dirty="0" smtClean="0">
                <a:latin typeface="Calibri" pitchFamily="34" charset="0"/>
              </a:rPr>
              <a:t>. Gemelos</a:t>
            </a:r>
            <a:endParaRPr lang="es-CL" sz="400" dirty="0">
              <a:latin typeface="Calibri" pitchFamily="34" charset="0"/>
            </a:endParaRPr>
          </a:p>
        </p:txBody>
      </p:sp>
      <p:grpSp>
        <p:nvGrpSpPr>
          <p:cNvPr id="589" name="588 Grupo"/>
          <p:cNvGrpSpPr/>
          <p:nvPr/>
        </p:nvGrpSpPr>
        <p:grpSpPr>
          <a:xfrm rot="10636428">
            <a:off x="6744025" y="1412447"/>
            <a:ext cx="554960" cy="245360"/>
            <a:chOff x="-135275" y="3002116"/>
            <a:chExt cx="554960" cy="245360"/>
          </a:xfrm>
        </p:grpSpPr>
        <p:cxnSp>
          <p:nvCxnSpPr>
            <p:cNvPr id="590" name="589 Conector recto de flecha"/>
            <p:cNvCxnSpPr/>
            <p:nvPr/>
          </p:nvCxnSpPr>
          <p:spPr>
            <a:xfrm rot="3228474" flipH="1">
              <a:off x="68557" y="3027592"/>
              <a:ext cx="138156" cy="301612"/>
            </a:xfrm>
            <a:prstGeom prst="straightConnector1">
              <a:avLst/>
            </a:prstGeom>
            <a:ln>
              <a:solidFill>
                <a:schemeClr val="tx1"/>
              </a:solidFill>
              <a:prstDash val="solid"/>
              <a:headEnd type="diamond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1" name="269 CuadroTexto"/>
            <p:cNvSpPr txBox="1">
              <a:spLocks noChangeArrowheads="1"/>
            </p:cNvSpPr>
            <p:nvPr/>
          </p:nvSpPr>
          <p:spPr bwMode="auto">
            <a:xfrm rot="10090610">
              <a:off x="-135275" y="3002116"/>
              <a:ext cx="554960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CL" sz="600" b="1" dirty="0" smtClean="0"/>
                <a:t>DG 075° (D)</a:t>
              </a:r>
              <a:endParaRPr lang="es-CL" sz="600" b="1" dirty="0"/>
            </a:p>
          </p:txBody>
        </p:sp>
      </p:grpSp>
      <p:grpSp>
        <p:nvGrpSpPr>
          <p:cNvPr id="595" name="594 Grupo"/>
          <p:cNvGrpSpPr/>
          <p:nvPr/>
        </p:nvGrpSpPr>
        <p:grpSpPr>
          <a:xfrm rot="11965591">
            <a:off x="5235277" y="2124152"/>
            <a:ext cx="612668" cy="226294"/>
            <a:chOff x="-196188" y="3021182"/>
            <a:chExt cx="612668" cy="226294"/>
          </a:xfrm>
        </p:grpSpPr>
        <p:cxnSp>
          <p:nvCxnSpPr>
            <p:cNvPr id="596" name="595 Conector recto de flecha"/>
            <p:cNvCxnSpPr/>
            <p:nvPr/>
          </p:nvCxnSpPr>
          <p:spPr>
            <a:xfrm rot="3228474" flipH="1">
              <a:off x="68557" y="3027592"/>
              <a:ext cx="138156" cy="301612"/>
            </a:xfrm>
            <a:prstGeom prst="straightConnector1">
              <a:avLst/>
            </a:prstGeom>
            <a:ln>
              <a:solidFill>
                <a:schemeClr val="tx1"/>
              </a:solidFill>
              <a:prstDash val="solid"/>
              <a:headEnd type="diamond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7" name="269 CuadroTexto"/>
            <p:cNvSpPr txBox="1">
              <a:spLocks noChangeArrowheads="1"/>
            </p:cNvSpPr>
            <p:nvPr/>
          </p:nvSpPr>
          <p:spPr bwMode="auto">
            <a:xfrm rot="10090610">
              <a:off x="-196188" y="3021182"/>
              <a:ext cx="612668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CL" sz="600" b="1" dirty="0" smtClean="0"/>
                <a:t>DG 100° (R-T)</a:t>
              </a:r>
              <a:endParaRPr lang="es-CL" sz="600" b="1" dirty="0"/>
            </a:p>
          </p:txBody>
        </p:sp>
      </p:grpSp>
      <p:sp>
        <p:nvSpPr>
          <p:cNvPr id="246" name="245 Elipse"/>
          <p:cNvSpPr/>
          <p:nvPr/>
        </p:nvSpPr>
        <p:spPr>
          <a:xfrm>
            <a:off x="5465331" y="2416968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T</a:t>
            </a:r>
          </a:p>
        </p:txBody>
      </p:sp>
      <p:grpSp>
        <p:nvGrpSpPr>
          <p:cNvPr id="598" name="597 Grupo"/>
          <p:cNvGrpSpPr/>
          <p:nvPr/>
        </p:nvGrpSpPr>
        <p:grpSpPr>
          <a:xfrm>
            <a:off x="2943552" y="58130"/>
            <a:ext cx="108000" cy="252000"/>
            <a:chOff x="5205418" y="4857760"/>
            <a:chExt cx="1285884" cy="1571612"/>
          </a:xfrm>
        </p:grpSpPr>
        <p:sp>
          <p:nvSpPr>
            <p:cNvPr id="599" name="Rectangle 267"/>
            <p:cNvSpPr>
              <a:spLocks noChangeArrowheads="1"/>
            </p:cNvSpPr>
            <p:nvPr/>
          </p:nvSpPr>
          <p:spPr bwMode="auto">
            <a:xfrm>
              <a:off x="5448739" y="5060549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0" name="Rectangle 268"/>
            <p:cNvSpPr>
              <a:spLocks noChangeArrowheads="1"/>
            </p:cNvSpPr>
            <p:nvPr/>
          </p:nvSpPr>
          <p:spPr bwMode="auto">
            <a:xfrm>
              <a:off x="5448739" y="5212640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1" name="Rectangle 269"/>
            <p:cNvSpPr>
              <a:spLocks noChangeArrowheads="1"/>
            </p:cNvSpPr>
            <p:nvPr/>
          </p:nvSpPr>
          <p:spPr bwMode="auto">
            <a:xfrm>
              <a:off x="5682536" y="5212640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2" name="Rectangle 270"/>
            <p:cNvSpPr>
              <a:spLocks noChangeArrowheads="1"/>
            </p:cNvSpPr>
            <p:nvPr/>
          </p:nvSpPr>
          <p:spPr bwMode="auto">
            <a:xfrm>
              <a:off x="5448739" y="5364732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3" name="Rectangle 271"/>
            <p:cNvSpPr>
              <a:spLocks noChangeArrowheads="1"/>
            </p:cNvSpPr>
            <p:nvPr/>
          </p:nvSpPr>
          <p:spPr bwMode="auto">
            <a:xfrm>
              <a:off x="5448739" y="5668915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4" name="Rectangle 272"/>
            <p:cNvSpPr>
              <a:spLocks noChangeArrowheads="1"/>
            </p:cNvSpPr>
            <p:nvPr/>
          </p:nvSpPr>
          <p:spPr bwMode="auto">
            <a:xfrm>
              <a:off x="5448739" y="5973098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5" name="Rectangle 273"/>
            <p:cNvSpPr>
              <a:spLocks noChangeArrowheads="1"/>
            </p:cNvSpPr>
            <p:nvPr/>
          </p:nvSpPr>
          <p:spPr bwMode="auto">
            <a:xfrm>
              <a:off x="5682536" y="5516823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6" name="Rectangle 274"/>
            <p:cNvSpPr>
              <a:spLocks noChangeArrowheads="1"/>
            </p:cNvSpPr>
            <p:nvPr/>
          </p:nvSpPr>
          <p:spPr bwMode="auto">
            <a:xfrm>
              <a:off x="5682536" y="5821006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7" name="Rectangle 275"/>
            <p:cNvSpPr>
              <a:spLocks noChangeArrowheads="1"/>
            </p:cNvSpPr>
            <p:nvPr/>
          </p:nvSpPr>
          <p:spPr bwMode="auto">
            <a:xfrm>
              <a:off x="5682536" y="6125189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8" name="Rectangle 276"/>
            <p:cNvSpPr>
              <a:spLocks noChangeArrowheads="1"/>
            </p:cNvSpPr>
            <p:nvPr/>
          </p:nvSpPr>
          <p:spPr bwMode="auto">
            <a:xfrm>
              <a:off x="5682536" y="4908457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9" name="Rectangle 277"/>
            <p:cNvSpPr>
              <a:spLocks noChangeArrowheads="1"/>
            </p:cNvSpPr>
            <p:nvPr/>
          </p:nvSpPr>
          <p:spPr bwMode="auto">
            <a:xfrm>
              <a:off x="6033232" y="5060549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0" name="Rectangle 278"/>
            <p:cNvSpPr>
              <a:spLocks noChangeArrowheads="1"/>
            </p:cNvSpPr>
            <p:nvPr/>
          </p:nvSpPr>
          <p:spPr bwMode="auto">
            <a:xfrm>
              <a:off x="6033232" y="536473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1" name="Rectangle 279"/>
            <p:cNvSpPr>
              <a:spLocks noChangeArrowheads="1"/>
            </p:cNvSpPr>
            <p:nvPr/>
          </p:nvSpPr>
          <p:spPr bwMode="auto">
            <a:xfrm>
              <a:off x="6033232" y="5668915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2" name="Rectangle 280"/>
            <p:cNvSpPr>
              <a:spLocks noChangeArrowheads="1"/>
            </p:cNvSpPr>
            <p:nvPr/>
          </p:nvSpPr>
          <p:spPr bwMode="auto">
            <a:xfrm>
              <a:off x="6033232" y="5973098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13" name="Rectangle 282"/>
            <p:cNvSpPr>
              <a:spLocks noChangeArrowheads="1"/>
            </p:cNvSpPr>
            <p:nvPr/>
          </p:nvSpPr>
          <p:spPr bwMode="auto">
            <a:xfrm>
              <a:off x="5565638" y="4857760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4" name="Rectangle 283"/>
            <p:cNvSpPr>
              <a:spLocks noChangeArrowheads="1"/>
            </p:cNvSpPr>
            <p:nvPr/>
          </p:nvSpPr>
          <p:spPr bwMode="auto">
            <a:xfrm>
              <a:off x="5448739" y="5516823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5" name="Rectangle 283"/>
            <p:cNvSpPr>
              <a:spLocks noChangeArrowheads="1"/>
            </p:cNvSpPr>
            <p:nvPr/>
          </p:nvSpPr>
          <p:spPr bwMode="auto">
            <a:xfrm>
              <a:off x="5448306" y="582010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6" name="Rectangle 283"/>
            <p:cNvSpPr>
              <a:spLocks noChangeArrowheads="1"/>
            </p:cNvSpPr>
            <p:nvPr/>
          </p:nvSpPr>
          <p:spPr bwMode="auto">
            <a:xfrm>
              <a:off x="5448306" y="4905385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7" name="Rectangle 283"/>
            <p:cNvSpPr>
              <a:spLocks noChangeArrowheads="1"/>
            </p:cNvSpPr>
            <p:nvPr/>
          </p:nvSpPr>
          <p:spPr bwMode="auto">
            <a:xfrm>
              <a:off x="5448306" y="6124904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8" name="AutoShape 281"/>
            <p:cNvSpPr>
              <a:spLocks noChangeArrowheads="1"/>
            </p:cNvSpPr>
            <p:nvPr/>
          </p:nvSpPr>
          <p:spPr bwMode="auto">
            <a:xfrm rot="16200000">
              <a:off x="5746965" y="5685036"/>
              <a:ext cx="202789" cy="1285884"/>
            </a:xfrm>
            <a:prstGeom prst="flowChartDelay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620" name="619 Grupo"/>
          <p:cNvGrpSpPr/>
          <p:nvPr/>
        </p:nvGrpSpPr>
        <p:grpSpPr>
          <a:xfrm>
            <a:off x="3138816" y="53367"/>
            <a:ext cx="108000" cy="252000"/>
            <a:chOff x="6519877" y="4857760"/>
            <a:chExt cx="1285884" cy="1560110"/>
          </a:xfrm>
        </p:grpSpPr>
        <p:sp>
          <p:nvSpPr>
            <p:cNvPr id="621" name="Rectangle 266"/>
            <p:cNvSpPr>
              <a:spLocks noChangeArrowheads="1"/>
            </p:cNvSpPr>
            <p:nvPr/>
          </p:nvSpPr>
          <p:spPr bwMode="auto">
            <a:xfrm>
              <a:off x="6754106" y="4908457"/>
              <a:ext cx="818290" cy="1470218"/>
            </a:xfrm>
            <a:prstGeom prst="rect">
              <a:avLst/>
            </a:prstGeom>
            <a:solidFill>
              <a:srgbClr val="FFC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2" name="Rectangle 282"/>
            <p:cNvSpPr>
              <a:spLocks noChangeArrowheads="1"/>
            </p:cNvSpPr>
            <p:nvPr/>
          </p:nvSpPr>
          <p:spPr bwMode="auto">
            <a:xfrm>
              <a:off x="6873602" y="4857760"/>
              <a:ext cx="584493" cy="50697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3" name="AutoShape 281"/>
            <p:cNvSpPr>
              <a:spLocks noChangeArrowheads="1"/>
            </p:cNvSpPr>
            <p:nvPr/>
          </p:nvSpPr>
          <p:spPr bwMode="auto">
            <a:xfrm rot="16200000">
              <a:off x="7061424" y="5673534"/>
              <a:ext cx="202789" cy="1285884"/>
            </a:xfrm>
            <a:prstGeom prst="flowChartDelay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624" name="623 Conector recto de flecha"/>
          <p:cNvCxnSpPr/>
          <p:nvPr/>
        </p:nvCxnSpPr>
        <p:spPr>
          <a:xfrm flipH="1" flipV="1">
            <a:off x="5101421" y="1860046"/>
            <a:ext cx="114385" cy="283494"/>
          </a:xfrm>
          <a:prstGeom prst="straightConnector1">
            <a:avLst/>
          </a:prstGeom>
          <a:ln>
            <a:solidFill>
              <a:schemeClr val="tx1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5" name="269 CuadroTexto"/>
          <p:cNvSpPr txBox="1">
            <a:spLocks noChangeArrowheads="1"/>
          </p:cNvSpPr>
          <p:nvPr/>
        </p:nvSpPr>
        <p:spPr bwMode="auto">
          <a:xfrm>
            <a:off x="4941565" y="2099230"/>
            <a:ext cx="439544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smtClean="0"/>
              <a:t>356° (H)</a:t>
            </a:r>
            <a:endParaRPr lang="es-CL" sz="600" b="1" dirty="0"/>
          </a:p>
        </p:txBody>
      </p:sp>
      <p:sp>
        <p:nvSpPr>
          <p:cNvPr id="626" name="269 CuadroTexto"/>
          <p:cNvSpPr txBox="1">
            <a:spLocks noChangeArrowheads="1"/>
          </p:cNvSpPr>
          <p:nvPr/>
        </p:nvSpPr>
        <p:spPr bwMode="auto">
          <a:xfrm>
            <a:off x="3115724" y="1598499"/>
            <a:ext cx="43152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smtClean="0"/>
              <a:t>190° (Y)</a:t>
            </a:r>
            <a:endParaRPr lang="es-CL" sz="600" b="1" dirty="0"/>
          </a:p>
        </p:txBody>
      </p:sp>
      <p:sp>
        <p:nvSpPr>
          <p:cNvPr id="627" name="626 Y"/>
          <p:cNvSpPr/>
          <p:nvPr/>
        </p:nvSpPr>
        <p:spPr>
          <a:xfrm>
            <a:off x="3231959" y="1806037"/>
            <a:ext cx="108000" cy="108000"/>
          </a:xfrm>
          <a:prstGeom prst="flowChartSummingJunction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cxnSp>
        <p:nvCxnSpPr>
          <p:cNvPr id="628" name="627 Conector recto de flecha"/>
          <p:cNvCxnSpPr/>
          <p:nvPr/>
        </p:nvCxnSpPr>
        <p:spPr>
          <a:xfrm flipH="1">
            <a:off x="3257848" y="1730421"/>
            <a:ext cx="38558" cy="317584"/>
          </a:xfrm>
          <a:prstGeom prst="straightConnector1">
            <a:avLst/>
          </a:prstGeom>
          <a:ln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1" name="Group 88"/>
          <p:cNvGrpSpPr>
            <a:grpSpLocks/>
          </p:cNvGrpSpPr>
          <p:nvPr/>
        </p:nvGrpSpPr>
        <p:grpSpPr bwMode="auto">
          <a:xfrm>
            <a:off x="3213373" y="2055825"/>
            <a:ext cx="108000" cy="252000"/>
            <a:chOff x="2024" y="2160"/>
            <a:chExt cx="528" cy="1488"/>
          </a:xfrm>
        </p:grpSpPr>
        <p:sp>
          <p:nvSpPr>
            <p:cNvPr id="45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8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6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702" name="267 Grupo"/>
          <p:cNvGrpSpPr/>
          <p:nvPr/>
        </p:nvGrpSpPr>
        <p:grpSpPr>
          <a:xfrm rot="5400000">
            <a:off x="7953841" y="1625654"/>
            <a:ext cx="297056" cy="86174"/>
            <a:chOff x="1763688" y="3192341"/>
            <a:chExt cx="369940" cy="69275"/>
          </a:xfrm>
        </p:grpSpPr>
        <p:cxnSp>
          <p:nvCxnSpPr>
            <p:cNvPr id="703" name="276 Conector recto"/>
            <p:cNvCxnSpPr/>
            <p:nvPr/>
          </p:nvCxnSpPr>
          <p:spPr>
            <a:xfrm>
              <a:off x="1763688" y="3192341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4" name="277 Conector recto"/>
            <p:cNvCxnSpPr/>
            <p:nvPr/>
          </p:nvCxnSpPr>
          <p:spPr>
            <a:xfrm>
              <a:off x="1773588" y="3261616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8" name="767 Grupo"/>
          <p:cNvGrpSpPr/>
          <p:nvPr/>
        </p:nvGrpSpPr>
        <p:grpSpPr>
          <a:xfrm>
            <a:off x="8621827" y="1016422"/>
            <a:ext cx="108000" cy="252000"/>
            <a:chOff x="5205418" y="4857760"/>
            <a:chExt cx="1285884" cy="1571612"/>
          </a:xfrm>
        </p:grpSpPr>
        <p:sp>
          <p:nvSpPr>
            <p:cNvPr id="769" name="Rectangle 267"/>
            <p:cNvSpPr>
              <a:spLocks noChangeArrowheads="1"/>
            </p:cNvSpPr>
            <p:nvPr/>
          </p:nvSpPr>
          <p:spPr bwMode="auto">
            <a:xfrm>
              <a:off x="5448739" y="506054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0" name="Rectangle 268"/>
            <p:cNvSpPr>
              <a:spLocks noChangeArrowheads="1"/>
            </p:cNvSpPr>
            <p:nvPr/>
          </p:nvSpPr>
          <p:spPr bwMode="auto">
            <a:xfrm>
              <a:off x="5448739" y="5212640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1" name="Rectangle 269"/>
            <p:cNvSpPr>
              <a:spLocks noChangeArrowheads="1"/>
            </p:cNvSpPr>
            <p:nvPr/>
          </p:nvSpPr>
          <p:spPr bwMode="auto">
            <a:xfrm>
              <a:off x="5682536" y="5212640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2" name="Rectangle 270"/>
            <p:cNvSpPr>
              <a:spLocks noChangeArrowheads="1"/>
            </p:cNvSpPr>
            <p:nvPr/>
          </p:nvSpPr>
          <p:spPr bwMode="auto">
            <a:xfrm>
              <a:off x="5448739" y="5364732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3" name="Rectangle 271"/>
            <p:cNvSpPr>
              <a:spLocks noChangeArrowheads="1"/>
            </p:cNvSpPr>
            <p:nvPr/>
          </p:nvSpPr>
          <p:spPr bwMode="auto">
            <a:xfrm>
              <a:off x="5448739" y="5668915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4" name="Rectangle 272"/>
            <p:cNvSpPr>
              <a:spLocks noChangeArrowheads="1"/>
            </p:cNvSpPr>
            <p:nvPr/>
          </p:nvSpPr>
          <p:spPr bwMode="auto">
            <a:xfrm>
              <a:off x="5448739" y="5973098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5" name="Rectangle 273"/>
            <p:cNvSpPr>
              <a:spLocks noChangeArrowheads="1"/>
            </p:cNvSpPr>
            <p:nvPr/>
          </p:nvSpPr>
          <p:spPr bwMode="auto">
            <a:xfrm>
              <a:off x="5682536" y="5516823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6" name="Rectangle 274"/>
            <p:cNvSpPr>
              <a:spLocks noChangeArrowheads="1"/>
            </p:cNvSpPr>
            <p:nvPr/>
          </p:nvSpPr>
          <p:spPr bwMode="auto">
            <a:xfrm>
              <a:off x="5682536" y="5821006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7" name="Rectangle 275"/>
            <p:cNvSpPr>
              <a:spLocks noChangeArrowheads="1"/>
            </p:cNvSpPr>
            <p:nvPr/>
          </p:nvSpPr>
          <p:spPr bwMode="auto">
            <a:xfrm>
              <a:off x="5682536" y="612518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8" name="Rectangle 276"/>
            <p:cNvSpPr>
              <a:spLocks noChangeArrowheads="1"/>
            </p:cNvSpPr>
            <p:nvPr/>
          </p:nvSpPr>
          <p:spPr bwMode="auto">
            <a:xfrm>
              <a:off x="5682536" y="4908457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9" name="Rectangle 277"/>
            <p:cNvSpPr>
              <a:spLocks noChangeArrowheads="1"/>
            </p:cNvSpPr>
            <p:nvPr/>
          </p:nvSpPr>
          <p:spPr bwMode="auto">
            <a:xfrm>
              <a:off x="6033232" y="5060549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0" name="Rectangle 278"/>
            <p:cNvSpPr>
              <a:spLocks noChangeArrowheads="1"/>
            </p:cNvSpPr>
            <p:nvPr/>
          </p:nvSpPr>
          <p:spPr bwMode="auto">
            <a:xfrm>
              <a:off x="6033232" y="536473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1" name="Rectangle 279"/>
            <p:cNvSpPr>
              <a:spLocks noChangeArrowheads="1"/>
            </p:cNvSpPr>
            <p:nvPr/>
          </p:nvSpPr>
          <p:spPr bwMode="auto">
            <a:xfrm>
              <a:off x="6033232" y="5668915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2" name="Rectangle 280"/>
            <p:cNvSpPr>
              <a:spLocks noChangeArrowheads="1"/>
            </p:cNvSpPr>
            <p:nvPr/>
          </p:nvSpPr>
          <p:spPr bwMode="auto">
            <a:xfrm>
              <a:off x="6033232" y="5973098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783" name="Rectangle 282"/>
            <p:cNvSpPr>
              <a:spLocks noChangeArrowheads="1"/>
            </p:cNvSpPr>
            <p:nvPr/>
          </p:nvSpPr>
          <p:spPr bwMode="auto">
            <a:xfrm>
              <a:off x="5565638" y="4857760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4" name="Rectangle 283"/>
            <p:cNvSpPr>
              <a:spLocks noChangeArrowheads="1"/>
            </p:cNvSpPr>
            <p:nvPr/>
          </p:nvSpPr>
          <p:spPr bwMode="auto">
            <a:xfrm>
              <a:off x="5448739" y="5516823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5" name="Rectangle 283"/>
            <p:cNvSpPr>
              <a:spLocks noChangeArrowheads="1"/>
            </p:cNvSpPr>
            <p:nvPr/>
          </p:nvSpPr>
          <p:spPr bwMode="auto">
            <a:xfrm>
              <a:off x="5448306" y="582010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6" name="Rectangle 283"/>
            <p:cNvSpPr>
              <a:spLocks noChangeArrowheads="1"/>
            </p:cNvSpPr>
            <p:nvPr/>
          </p:nvSpPr>
          <p:spPr bwMode="auto">
            <a:xfrm>
              <a:off x="5448306" y="4910458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7" name="Rectangle 283"/>
            <p:cNvSpPr>
              <a:spLocks noChangeArrowheads="1"/>
            </p:cNvSpPr>
            <p:nvPr/>
          </p:nvSpPr>
          <p:spPr bwMode="auto">
            <a:xfrm>
              <a:off x="5448306" y="6124904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8" name="AutoShape 281"/>
            <p:cNvSpPr>
              <a:spLocks noChangeArrowheads="1"/>
            </p:cNvSpPr>
            <p:nvPr/>
          </p:nvSpPr>
          <p:spPr bwMode="auto">
            <a:xfrm rot="16200000">
              <a:off x="5746965" y="5685036"/>
              <a:ext cx="202789" cy="1285884"/>
            </a:xfrm>
            <a:prstGeom prst="flowChartDelay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aphicFrame>
        <p:nvGraphicFramePr>
          <p:cNvPr id="384" name="38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57646247"/>
              </p:ext>
            </p:extLst>
          </p:nvPr>
        </p:nvGraphicFramePr>
        <p:xfrm>
          <a:off x="3620424" y="3519760"/>
          <a:ext cx="1712005" cy="2429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401"/>
                <a:gridCol w="342401"/>
                <a:gridCol w="342401"/>
                <a:gridCol w="342401"/>
                <a:gridCol w="342401"/>
              </a:tblGrid>
              <a:tr h="177726">
                <a:tc rowSpan="3"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DIST. V/S DEM CAIDA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PATA N° 1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L" sz="700" dirty="0"/>
                    </a:p>
                  </a:txBody>
                  <a:tcPr marL="36000" marR="36000" marT="36000" marB="3600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PATA N° 2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L" sz="700" dirty="0"/>
                    </a:p>
                  </a:txBody>
                  <a:tcPr marL="36000" marR="36000" marT="36000" marB="3600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77726"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267°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255°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</a:tr>
              <a:tr h="177726">
                <a:tc vMerge="1">
                  <a:txBody>
                    <a:bodyPr/>
                    <a:lstStyle/>
                    <a:p>
                      <a:pPr algn="ctr"/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DEM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PUNTA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DEM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PUNTA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726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2000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241°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R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295°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H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77726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1500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234°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R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305°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H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77726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1000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225°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R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316°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H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77726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800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219°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R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325°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H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77726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600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213°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R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333°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H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77726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400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205°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R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340°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H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77726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300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200°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R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344°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H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77726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200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195°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R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349°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H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77726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100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189°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R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353°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H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83836">
                <a:tc>
                  <a:txBody>
                    <a:bodyPr/>
                    <a:lstStyle/>
                    <a:p>
                      <a:pPr algn="ctr"/>
                      <a:r>
                        <a:rPr lang="es-CL" sz="700" b="1" dirty="0" smtClean="0"/>
                        <a:t>DEM CAIDA</a:t>
                      </a:r>
                      <a:endParaRPr lang="es-CL" sz="700" b="1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b="1" dirty="0" smtClean="0"/>
                        <a:t>184°</a:t>
                      </a:r>
                      <a:endParaRPr lang="es-CL" sz="700" b="1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b="1" dirty="0" smtClean="0"/>
                        <a:t>R</a:t>
                      </a:r>
                      <a:endParaRPr lang="es-CL" sz="700" b="1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b="1" dirty="0" smtClean="0"/>
                        <a:t>356°</a:t>
                      </a:r>
                      <a:endParaRPr lang="es-CL" sz="700" b="1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b="1" dirty="0" smtClean="0"/>
                        <a:t>H</a:t>
                      </a:r>
                      <a:endParaRPr lang="es-CL" sz="700" b="1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85" name="38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75501389"/>
              </p:ext>
            </p:extLst>
          </p:nvPr>
        </p:nvGraphicFramePr>
        <p:xfrm>
          <a:off x="5412951" y="3519760"/>
          <a:ext cx="2104134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5320"/>
                <a:gridCol w="834046"/>
                <a:gridCol w="824768"/>
              </a:tblGrid>
              <a:tr h="357818">
                <a:tc gridSpan="3">
                  <a:txBody>
                    <a:bodyPr/>
                    <a:lstStyle/>
                    <a:p>
                      <a:pPr algn="ctr"/>
                      <a:r>
                        <a:rPr lang="es-CL" sz="900" dirty="0" smtClean="0"/>
                        <a:t>DEMARCACIONES DE SEGURIDAD</a:t>
                      </a:r>
                    </a:p>
                    <a:p>
                      <a:pPr algn="ctr"/>
                      <a:r>
                        <a:rPr lang="es-CL" sz="900" dirty="0" smtClean="0"/>
                        <a:t>N-S (PASO</a:t>
                      </a:r>
                      <a:r>
                        <a:rPr lang="es-CL" sz="900" baseline="0" dirty="0" smtClean="0"/>
                        <a:t> MACKINLAY)</a:t>
                      </a:r>
                      <a:endParaRPr lang="es-CL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s-C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 dirty="0"/>
                    </a:p>
                  </a:txBody>
                  <a:tcPr/>
                </a:tc>
              </a:tr>
              <a:tr h="223636">
                <a:tc>
                  <a:txBody>
                    <a:bodyPr/>
                    <a:lstStyle/>
                    <a:p>
                      <a:pPr algn="ctr"/>
                      <a:r>
                        <a:rPr lang="es-CL" sz="900" b="1" dirty="0" smtClean="0"/>
                        <a:t>Pata</a:t>
                      </a:r>
                      <a:r>
                        <a:rPr lang="es-CL" sz="900" b="1" baseline="0" dirty="0" smtClean="0"/>
                        <a:t> </a:t>
                      </a:r>
                      <a:endParaRPr lang="es-CL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900" b="1" dirty="0" smtClean="0"/>
                        <a:t>Estribor </a:t>
                      </a:r>
                      <a:endParaRPr lang="es-CL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900" b="1" dirty="0" smtClean="0"/>
                        <a:t>Babor </a:t>
                      </a:r>
                      <a:endParaRPr lang="es-CL" sz="900" b="1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3636">
                <a:tc>
                  <a:txBody>
                    <a:bodyPr/>
                    <a:lstStyle/>
                    <a:p>
                      <a:r>
                        <a:rPr lang="es-CL" sz="900" dirty="0" smtClean="0"/>
                        <a:t>267°</a:t>
                      </a:r>
                      <a:endParaRPr lang="es-CL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No - 263° (I)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No - 267° (Y)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3636">
                <a:tc>
                  <a:txBody>
                    <a:bodyPr/>
                    <a:lstStyle/>
                    <a:p>
                      <a:r>
                        <a:rPr lang="es-CL" sz="900" dirty="0" smtClean="0"/>
                        <a:t>255°</a:t>
                      </a:r>
                      <a:endParaRPr lang="es-CL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No - 078° (E)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No + 068° (D)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3636">
                <a:tc>
                  <a:txBody>
                    <a:bodyPr/>
                    <a:lstStyle/>
                    <a:p>
                      <a:r>
                        <a:rPr lang="es-CL" sz="900" dirty="0" smtClean="0"/>
                        <a:t>280°</a:t>
                      </a:r>
                      <a:endParaRPr lang="es-CL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No - 101° (S)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No + 094° (R)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388" name="38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41719922"/>
              </p:ext>
            </p:extLst>
          </p:nvPr>
        </p:nvGraphicFramePr>
        <p:xfrm>
          <a:off x="35496" y="3520058"/>
          <a:ext cx="1692000" cy="3169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8400"/>
                <a:gridCol w="1353600"/>
              </a:tblGrid>
              <a:tr h="194400">
                <a:tc gridSpan="2">
                  <a:txBody>
                    <a:bodyPr/>
                    <a:lstStyle/>
                    <a:p>
                      <a:pPr algn="ctr"/>
                      <a:r>
                        <a:rPr lang="es-CL" sz="700" b="1" dirty="0" smtClean="0"/>
                        <a:t>REFERENCIAS</a:t>
                      </a:r>
                      <a:endParaRPr lang="es-CL" sz="700" b="1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L" sz="8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A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I. Martillo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B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Centro I. Martillo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C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Pta. «W» I. Martillo</a:t>
                      </a:r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D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</a:t>
                      </a:r>
                      <a:r>
                        <a:rPr lang="es-CL" sz="700" baseline="0" dirty="0" smtClean="0"/>
                        <a:t> Pta. Mackinlay</a:t>
                      </a:r>
                      <a:endParaRPr lang="es-CL" sz="700" dirty="0" smtClean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E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«W» Pta. Mackinlay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F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Canto NW de </a:t>
                      </a:r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Mackinlay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G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Ba. </a:t>
                      </a:r>
                      <a:r>
                        <a:rPr lang="es-CL" sz="700" dirty="0" err="1" smtClean="0"/>
                        <a:t>Packewaia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H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W Ba. </a:t>
                      </a:r>
                      <a:r>
                        <a:rPr lang="es-CL" sz="700" dirty="0" err="1" smtClean="0"/>
                        <a:t>Packewaia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I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Pta. Espora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J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NW de Pta. Espora (1)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K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NW de Pta.</a:t>
                      </a:r>
                      <a:r>
                        <a:rPr lang="es-CL" sz="700" baseline="0" dirty="0" smtClean="0"/>
                        <a:t> Espora (2)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L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</a:t>
                      </a:r>
                      <a:r>
                        <a:rPr lang="es-CL" sz="700" dirty="0" err="1" smtClean="0"/>
                        <a:t>Gable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M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Ites</a:t>
                      </a:r>
                      <a:r>
                        <a:rPr lang="es-CL" sz="700" dirty="0" smtClean="0"/>
                        <a:t>. Gemelos W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N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SW de </a:t>
                      </a:r>
                      <a:r>
                        <a:rPr lang="es-CL" sz="700" dirty="0" err="1" smtClean="0"/>
                        <a:t>Ites</a:t>
                      </a:r>
                      <a:r>
                        <a:rPr lang="es-CL" sz="700" dirty="0" smtClean="0"/>
                        <a:t>. Gemelos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O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</a:t>
                      </a:r>
                      <a:r>
                        <a:rPr lang="es-CL" sz="700" baseline="0" dirty="0" smtClean="0"/>
                        <a:t> Al SE de </a:t>
                      </a:r>
                      <a:r>
                        <a:rPr lang="es-CL" sz="700" baseline="0" dirty="0" err="1" smtClean="0"/>
                        <a:t>Ite</a:t>
                      </a:r>
                      <a:r>
                        <a:rPr lang="es-CL" sz="700" baseline="0" dirty="0" smtClean="0"/>
                        <a:t>. </a:t>
                      </a:r>
                      <a:r>
                        <a:rPr lang="es-CL" sz="700" baseline="0" dirty="0" err="1" smtClean="0"/>
                        <a:t>Magel</a:t>
                      </a:r>
                      <a:endParaRPr lang="es-CL" sz="700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389" name="388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55884580"/>
              </p:ext>
            </p:extLst>
          </p:nvPr>
        </p:nvGraphicFramePr>
        <p:xfrm>
          <a:off x="1835696" y="3520058"/>
          <a:ext cx="1692000" cy="3276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8400"/>
                <a:gridCol w="1353600"/>
              </a:tblGrid>
              <a:tr h="197053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b="1" dirty="0" smtClean="0"/>
                        <a:t>REFERENCIAS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L" sz="6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P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</a:t>
                      </a:r>
                      <a:r>
                        <a:rPr lang="es-CL" sz="700" dirty="0" err="1" smtClean="0"/>
                        <a:t>Magel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Q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Peña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R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Rosales Posterior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S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Rosales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T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</a:t>
                      </a:r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Rosales anterior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U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N Cta. Pantalón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V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Rene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W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SW </a:t>
                      </a:r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Rene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X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SE Pta. </a:t>
                      </a:r>
                      <a:r>
                        <a:rPr lang="es-CL" sz="700" dirty="0" err="1" smtClean="0"/>
                        <a:t>Trucco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Y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</a:t>
                      </a:r>
                      <a:r>
                        <a:rPr lang="es-CL" sz="700" dirty="0" err="1" smtClean="0"/>
                        <a:t>Trucco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Z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al SW Pta. Truco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A´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E </a:t>
                      </a:r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Río </a:t>
                      </a:r>
                      <a:r>
                        <a:rPr lang="es-CL" sz="700" dirty="0" err="1" smtClean="0"/>
                        <a:t>Ukika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B´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Río </a:t>
                      </a:r>
                      <a:r>
                        <a:rPr lang="es-CL" sz="700" dirty="0" err="1" smtClean="0"/>
                        <a:t>Ukika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C´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Pta. Gusano</a:t>
                      </a:r>
                      <a:endParaRPr lang="es-CL" sz="700" dirty="0"/>
                    </a:p>
                  </a:txBody>
                  <a:tcPr anchor="ctr"/>
                </a:tc>
              </a:tr>
              <a:tr h="303158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D´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 anterior enfilación 090°-270°</a:t>
                      </a:r>
                      <a:endParaRPr lang="es-CL" sz="7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002702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25" y="22523"/>
            <a:ext cx="9117270" cy="341396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5 CuadroTexto"/>
          <p:cNvSpPr txBox="1"/>
          <p:nvPr/>
        </p:nvSpPr>
        <p:spPr>
          <a:xfrm>
            <a:off x="6447580" y="5733256"/>
            <a:ext cx="2444900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Paso Mackinlay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</a:t>
            </a: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° 13100 (E-W)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Radarista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4" name="173 Conector recto de flecha"/>
          <p:cNvCxnSpPr/>
          <p:nvPr/>
        </p:nvCxnSpPr>
        <p:spPr>
          <a:xfrm flipH="1" flipV="1">
            <a:off x="4941565" y="1230563"/>
            <a:ext cx="1325164" cy="495280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9" name="178 Elipse"/>
          <p:cNvSpPr/>
          <p:nvPr/>
        </p:nvSpPr>
        <p:spPr>
          <a:xfrm>
            <a:off x="5050149" y="2036086"/>
            <a:ext cx="71438" cy="71438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01" name="300 Elipse"/>
          <p:cNvSpPr/>
          <p:nvPr/>
        </p:nvSpPr>
        <p:spPr>
          <a:xfrm>
            <a:off x="6134234" y="1703704"/>
            <a:ext cx="71438" cy="72000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cxnSp>
        <p:nvCxnSpPr>
          <p:cNvPr id="318" name="317 Conector recto"/>
          <p:cNvCxnSpPr/>
          <p:nvPr/>
        </p:nvCxnSpPr>
        <p:spPr>
          <a:xfrm flipV="1">
            <a:off x="8622240" y="1275432"/>
            <a:ext cx="392030" cy="643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6" name="Group 88"/>
          <p:cNvGrpSpPr>
            <a:grpSpLocks/>
          </p:cNvGrpSpPr>
          <p:nvPr/>
        </p:nvGrpSpPr>
        <p:grpSpPr bwMode="auto">
          <a:xfrm>
            <a:off x="5690905" y="1979241"/>
            <a:ext cx="108000" cy="252000"/>
            <a:chOff x="2024" y="2160"/>
            <a:chExt cx="528" cy="1488"/>
          </a:xfrm>
        </p:grpSpPr>
        <p:sp>
          <p:nvSpPr>
            <p:cNvPr id="347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51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52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54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59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60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62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63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64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12" name="11 Y"/>
          <p:cNvSpPr/>
          <p:nvPr/>
        </p:nvSpPr>
        <p:spPr>
          <a:xfrm>
            <a:off x="7229194" y="1642420"/>
            <a:ext cx="108000" cy="108000"/>
          </a:xfrm>
          <a:prstGeom prst="flowChartSummingJunction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cxnSp>
        <p:nvCxnSpPr>
          <p:cNvPr id="424" name="423 Conector recto de flecha"/>
          <p:cNvCxnSpPr>
            <a:stCxn id="227" idx="4"/>
          </p:cNvCxnSpPr>
          <p:nvPr/>
        </p:nvCxnSpPr>
        <p:spPr>
          <a:xfrm>
            <a:off x="7148603" y="1138518"/>
            <a:ext cx="45818" cy="170792"/>
          </a:xfrm>
          <a:prstGeom prst="straightConnector1">
            <a:avLst/>
          </a:prstGeom>
          <a:ln>
            <a:solidFill>
              <a:schemeClr val="tx1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3" name="Line 295"/>
          <p:cNvSpPr>
            <a:spLocks noChangeShapeType="1"/>
          </p:cNvSpPr>
          <p:nvPr/>
        </p:nvSpPr>
        <p:spPr bwMode="auto">
          <a:xfrm rot="10594017" flipV="1">
            <a:off x="4676537" y="326305"/>
            <a:ext cx="635261" cy="14233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439" name="438 Arco"/>
          <p:cNvSpPr/>
          <p:nvPr/>
        </p:nvSpPr>
        <p:spPr>
          <a:xfrm rot="12363250">
            <a:off x="4836752" y="746424"/>
            <a:ext cx="1285875" cy="1699753"/>
          </a:xfrm>
          <a:prstGeom prst="arc">
            <a:avLst>
              <a:gd name="adj1" fmla="val 19134503"/>
              <a:gd name="adj2" fmla="val 1766163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206" name="110 CuadroTexto"/>
          <p:cNvSpPr txBox="1">
            <a:spLocks noChangeArrowheads="1"/>
          </p:cNvSpPr>
          <p:nvPr/>
        </p:nvSpPr>
        <p:spPr bwMode="auto">
          <a:xfrm>
            <a:off x="5188101" y="571190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434" name="43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14415665"/>
              </p:ext>
            </p:extLst>
          </p:nvPr>
        </p:nvGraphicFramePr>
        <p:xfrm>
          <a:off x="5053648" y="144138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255°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3" name="222 Elipse"/>
          <p:cNvSpPr/>
          <p:nvPr/>
        </p:nvSpPr>
        <p:spPr>
          <a:xfrm>
            <a:off x="8462312" y="819045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A</a:t>
            </a:r>
          </a:p>
        </p:txBody>
      </p:sp>
      <p:sp>
        <p:nvSpPr>
          <p:cNvPr id="225" name="224 Elipse"/>
          <p:cNvSpPr/>
          <p:nvPr/>
        </p:nvSpPr>
        <p:spPr>
          <a:xfrm>
            <a:off x="8037909" y="878361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B</a:t>
            </a:r>
          </a:p>
        </p:txBody>
      </p:sp>
      <p:sp>
        <p:nvSpPr>
          <p:cNvPr id="226" name="225 Elipse"/>
          <p:cNvSpPr/>
          <p:nvPr/>
        </p:nvSpPr>
        <p:spPr>
          <a:xfrm>
            <a:off x="7605861" y="63167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C</a:t>
            </a:r>
          </a:p>
        </p:txBody>
      </p:sp>
      <p:sp>
        <p:nvSpPr>
          <p:cNvPr id="227" name="226 Elipse"/>
          <p:cNvSpPr/>
          <p:nvPr/>
        </p:nvSpPr>
        <p:spPr>
          <a:xfrm>
            <a:off x="7041446" y="924204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D</a:t>
            </a:r>
          </a:p>
        </p:txBody>
      </p:sp>
      <p:sp>
        <p:nvSpPr>
          <p:cNvPr id="228" name="227 Elipse"/>
          <p:cNvSpPr/>
          <p:nvPr/>
        </p:nvSpPr>
        <p:spPr>
          <a:xfrm>
            <a:off x="6609062" y="862170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E</a:t>
            </a:r>
            <a:endParaRPr lang="es-CL" sz="800" dirty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29" name="228 Elipse"/>
          <p:cNvSpPr/>
          <p:nvPr/>
        </p:nvSpPr>
        <p:spPr>
          <a:xfrm>
            <a:off x="6345150" y="849971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F</a:t>
            </a:r>
          </a:p>
        </p:txBody>
      </p:sp>
      <p:sp>
        <p:nvSpPr>
          <p:cNvPr id="230" name="229 Elipse"/>
          <p:cNvSpPr/>
          <p:nvPr/>
        </p:nvSpPr>
        <p:spPr>
          <a:xfrm>
            <a:off x="5274309" y="851560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G</a:t>
            </a:r>
          </a:p>
        </p:txBody>
      </p:sp>
      <p:sp>
        <p:nvSpPr>
          <p:cNvPr id="231" name="230 Elipse"/>
          <p:cNvSpPr/>
          <p:nvPr/>
        </p:nvSpPr>
        <p:spPr>
          <a:xfrm>
            <a:off x="2990018" y="686544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L</a:t>
            </a:r>
          </a:p>
        </p:txBody>
      </p:sp>
      <p:sp>
        <p:nvSpPr>
          <p:cNvPr id="232" name="231 Elipse"/>
          <p:cNvSpPr/>
          <p:nvPr/>
        </p:nvSpPr>
        <p:spPr>
          <a:xfrm>
            <a:off x="8906301" y="1992312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M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34" name="233 Elipse"/>
          <p:cNvSpPr/>
          <p:nvPr/>
        </p:nvSpPr>
        <p:spPr>
          <a:xfrm>
            <a:off x="7741217" y="2501382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O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36" name="235 Elipse"/>
          <p:cNvSpPr/>
          <p:nvPr/>
        </p:nvSpPr>
        <p:spPr>
          <a:xfrm>
            <a:off x="6076710" y="2353672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R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37" name="236 Elipse"/>
          <p:cNvSpPr/>
          <p:nvPr/>
        </p:nvSpPr>
        <p:spPr>
          <a:xfrm>
            <a:off x="8228279" y="2898584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N</a:t>
            </a:r>
          </a:p>
        </p:txBody>
      </p:sp>
      <p:sp>
        <p:nvSpPr>
          <p:cNvPr id="244" name="243 Elipse"/>
          <p:cNvSpPr/>
          <p:nvPr/>
        </p:nvSpPr>
        <p:spPr>
          <a:xfrm>
            <a:off x="5773333" y="243909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S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47" name="246 Elipse"/>
          <p:cNvSpPr/>
          <p:nvPr/>
        </p:nvSpPr>
        <p:spPr>
          <a:xfrm>
            <a:off x="5358174" y="2758631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U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249" name="248 Conector recto de flecha"/>
          <p:cNvCxnSpPr>
            <a:stCxn id="244" idx="0"/>
          </p:cNvCxnSpPr>
          <p:nvPr/>
        </p:nvCxnSpPr>
        <p:spPr>
          <a:xfrm flipV="1">
            <a:off x="5880490" y="2188206"/>
            <a:ext cx="44597" cy="250891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0" name="249 Conector recto de flecha"/>
          <p:cNvCxnSpPr/>
          <p:nvPr/>
        </p:nvCxnSpPr>
        <p:spPr>
          <a:xfrm flipV="1">
            <a:off x="5572488" y="2285378"/>
            <a:ext cx="107157" cy="235847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2" name="251 Conector recto de flecha"/>
          <p:cNvCxnSpPr>
            <a:stCxn id="247" idx="1"/>
          </p:cNvCxnSpPr>
          <p:nvPr/>
        </p:nvCxnSpPr>
        <p:spPr>
          <a:xfrm flipH="1" flipV="1">
            <a:off x="5381467" y="2428097"/>
            <a:ext cx="8093" cy="36192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3" name="252 Elipse"/>
          <p:cNvSpPr/>
          <p:nvPr/>
        </p:nvSpPr>
        <p:spPr>
          <a:xfrm>
            <a:off x="6745267" y="2484600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Q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264" name="263 Conector recto de flecha"/>
          <p:cNvCxnSpPr>
            <a:stCxn id="253" idx="0"/>
          </p:cNvCxnSpPr>
          <p:nvPr/>
        </p:nvCxnSpPr>
        <p:spPr>
          <a:xfrm flipV="1">
            <a:off x="6852424" y="2195402"/>
            <a:ext cx="34105" cy="289198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6" name="265 Conector recto de flecha"/>
          <p:cNvCxnSpPr>
            <a:stCxn id="237" idx="0"/>
          </p:cNvCxnSpPr>
          <p:nvPr/>
        </p:nvCxnSpPr>
        <p:spPr>
          <a:xfrm flipV="1">
            <a:off x="8335436" y="2545967"/>
            <a:ext cx="0" cy="352617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9" name="268 Elipse"/>
          <p:cNvSpPr/>
          <p:nvPr/>
        </p:nvSpPr>
        <p:spPr>
          <a:xfrm>
            <a:off x="4663696" y="1227031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H</a:t>
            </a:r>
          </a:p>
        </p:txBody>
      </p:sp>
      <p:sp>
        <p:nvSpPr>
          <p:cNvPr id="271" name="270 Elipse"/>
          <p:cNvSpPr/>
          <p:nvPr/>
        </p:nvSpPr>
        <p:spPr>
          <a:xfrm>
            <a:off x="4356651" y="1251250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I</a:t>
            </a:r>
          </a:p>
        </p:txBody>
      </p:sp>
      <p:sp>
        <p:nvSpPr>
          <p:cNvPr id="272" name="271 Elipse"/>
          <p:cNvSpPr/>
          <p:nvPr/>
        </p:nvSpPr>
        <p:spPr>
          <a:xfrm>
            <a:off x="4005461" y="1119874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J</a:t>
            </a:r>
          </a:p>
        </p:txBody>
      </p:sp>
      <p:sp>
        <p:nvSpPr>
          <p:cNvPr id="273" name="272 Elipse"/>
          <p:cNvSpPr/>
          <p:nvPr/>
        </p:nvSpPr>
        <p:spPr>
          <a:xfrm>
            <a:off x="3645421" y="108333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K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76" name="275 Elipse"/>
          <p:cNvSpPr/>
          <p:nvPr/>
        </p:nvSpPr>
        <p:spPr>
          <a:xfrm>
            <a:off x="4449382" y="2957446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V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grpSp>
        <p:nvGrpSpPr>
          <p:cNvPr id="291" name="290 Grupo"/>
          <p:cNvGrpSpPr/>
          <p:nvPr/>
        </p:nvGrpSpPr>
        <p:grpSpPr>
          <a:xfrm>
            <a:off x="5026619" y="1207155"/>
            <a:ext cx="559381" cy="369332"/>
            <a:chOff x="5734993" y="3325854"/>
            <a:chExt cx="559381" cy="369332"/>
          </a:xfrm>
        </p:grpSpPr>
        <p:sp>
          <p:nvSpPr>
            <p:cNvPr id="292" name="291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293" name="255 CuadroTexto"/>
            <p:cNvSpPr txBox="1">
              <a:spLocks noChangeArrowheads="1"/>
            </p:cNvSpPr>
            <p:nvPr/>
          </p:nvSpPr>
          <p:spPr bwMode="auto">
            <a:xfrm>
              <a:off x="5734993" y="3325854"/>
              <a:ext cx="55938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b="1" dirty="0" err="1" smtClean="0">
                  <a:solidFill>
                    <a:srgbClr val="0070C0"/>
                  </a:solidFill>
                </a:rPr>
                <a:t>Dc</a:t>
              </a:r>
              <a:endParaRPr lang="es-CL" sz="600" b="1" dirty="0" smtClean="0">
                <a:solidFill>
                  <a:srgbClr val="0070C0"/>
                </a:solidFill>
              </a:endParaRPr>
            </a:p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1,32 M</a:t>
              </a:r>
            </a:p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 (I)</a:t>
              </a:r>
              <a:endParaRPr lang="es-CL" sz="600" dirty="0">
                <a:solidFill>
                  <a:srgbClr val="0070C0"/>
                </a:solidFill>
              </a:endParaRPr>
            </a:p>
          </p:txBody>
        </p:sp>
      </p:grpSp>
      <p:cxnSp>
        <p:nvCxnSpPr>
          <p:cNvPr id="302" name="301 Conector recto"/>
          <p:cNvCxnSpPr/>
          <p:nvPr/>
        </p:nvCxnSpPr>
        <p:spPr>
          <a:xfrm flipH="1">
            <a:off x="5774462" y="1649189"/>
            <a:ext cx="789379" cy="256415"/>
          </a:xfrm>
          <a:prstGeom prst="line">
            <a:avLst/>
          </a:prstGeom>
          <a:ln w="127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3" name="302 Conector recto"/>
          <p:cNvCxnSpPr/>
          <p:nvPr/>
        </p:nvCxnSpPr>
        <p:spPr>
          <a:xfrm flipH="1" flipV="1">
            <a:off x="6361867" y="1712962"/>
            <a:ext cx="49670" cy="175160"/>
          </a:xfrm>
          <a:prstGeom prst="line">
            <a:avLst/>
          </a:prstGeom>
          <a:ln w="12700">
            <a:solidFill>
              <a:srgbClr val="0070C0"/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5" name="304 Grupo"/>
          <p:cNvGrpSpPr/>
          <p:nvPr/>
        </p:nvGrpSpPr>
        <p:grpSpPr>
          <a:xfrm>
            <a:off x="6204778" y="1824564"/>
            <a:ext cx="504000" cy="369332"/>
            <a:chOff x="5745565" y="3292194"/>
            <a:chExt cx="559381" cy="435066"/>
          </a:xfrm>
        </p:grpSpPr>
        <p:sp>
          <p:nvSpPr>
            <p:cNvPr id="320" name="319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321" name="255 CuadroTexto"/>
            <p:cNvSpPr txBox="1">
              <a:spLocks noChangeArrowheads="1"/>
            </p:cNvSpPr>
            <p:nvPr/>
          </p:nvSpPr>
          <p:spPr bwMode="auto">
            <a:xfrm>
              <a:off x="5745565" y="3292194"/>
              <a:ext cx="559381" cy="4350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Pc</a:t>
              </a:r>
            </a:p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2,5 c </a:t>
              </a:r>
            </a:p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(</a:t>
              </a:r>
              <a:r>
                <a:rPr lang="es-CL" sz="600" dirty="0">
                  <a:solidFill>
                    <a:srgbClr val="0070C0"/>
                  </a:solidFill>
                </a:rPr>
                <a:t>S</a:t>
              </a:r>
              <a:r>
                <a:rPr lang="es-CL" sz="600" dirty="0" smtClean="0">
                  <a:solidFill>
                    <a:srgbClr val="0070C0"/>
                  </a:solidFill>
                </a:rPr>
                <a:t>)</a:t>
              </a:r>
              <a:endParaRPr lang="es-CL" sz="600" dirty="0">
                <a:solidFill>
                  <a:srgbClr val="0070C0"/>
                </a:solidFill>
              </a:endParaRPr>
            </a:p>
          </p:txBody>
        </p:sp>
      </p:grpSp>
      <p:cxnSp>
        <p:nvCxnSpPr>
          <p:cNvPr id="333" name="332 Conector recto"/>
          <p:cNvCxnSpPr/>
          <p:nvPr/>
        </p:nvCxnSpPr>
        <p:spPr>
          <a:xfrm flipV="1">
            <a:off x="8963595" y="1274184"/>
            <a:ext cx="0" cy="365614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1" name="59 Grupo"/>
          <p:cNvGrpSpPr/>
          <p:nvPr/>
        </p:nvGrpSpPr>
        <p:grpSpPr>
          <a:xfrm>
            <a:off x="2495004" y="1621823"/>
            <a:ext cx="6588067" cy="447577"/>
            <a:chOff x="1628344" y="3097795"/>
            <a:chExt cx="6588067" cy="447577"/>
          </a:xfrm>
        </p:grpSpPr>
        <p:cxnSp>
          <p:nvCxnSpPr>
            <p:cNvPr id="203" name="202 Conector recto"/>
            <p:cNvCxnSpPr/>
            <p:nvPr/>
          </p:nvCxnSpPr>
          <p:spPr>
            <a:xfrm flipH="1">
              <a:off x="5298063" y="3097795"/>
              <a:ext cx="2918348" cy="12149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203 Conector recto"/>
            <p:cNvCxnSpPr/>
            <p:nvPr/>
          </p:nvCxnSpPr>
          <p:spPr>
            <a:xfrm flipH="1">
              <a:off x="4218922" y="3219293"/>
              <a:ext cx="1079141" cy="32607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204 Conector recto"/>
            <p:cNvCxnSpPr/>
            <p:nvPr/>
          </p:nvCxnSpPr>
          <p:spPr>
            <a:xfrm flipH="1" flipV="1">
              <a:off x="1628344" y="3219293"/>
              <a:ext cx="2590577" cy="32607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5" name="267 Grupo"/>
          <p:cNvGrpSpPr/>
          <p:nvPr/>
        </p:nvGrpSpPr>
        <p:grpSpPr>
          <a:xfrm rot="5760676">
            <a:off x="2591865" y="1730627"/>
            <a:ext cx="297056" cy="86174"/>
            <a:chOff x="1763688" y="3192341"/>
            <a:chExt cx="369940" cy="69275"/>
          </a:xfrm>
        </p:grpSpPr>
        <p:cxnSp>
          <p:nvCxnSpPr>
            <p:cNvPr id="281" name="276 Conector recto"/>
            <p:cNvCxnSpPr/>
            <p:nvPr/>
          </p:nvCxnSpPr>
          <p:spPr>
            <a:xfrm>
              <a:off x="1763688" y="3192341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277 Conector recto"/>
            <p:cNvCxnSpPr/>
            <p:nvPr/>
          </p:nvCxnSpPr>
          <p:spPr>
            <a:xfrm>
              <a:off x="1773588" y="3261616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6" name="Group 88"/>
          <p:cNvGrpSpPr>
            <a:grpSpLocks/>
          </p:cNvGrpSpPr>
          <p:nvPr/>
        </p:nvGrpSpPr>
        <p:grpSpPr bwMode="auto">
          <a:xfrm>
            <a:off x="6106864" y="2069253"/>
            <a:ext cx="108000" cy="252000"/>
            <a:chOff x="2024" y="2160"/>
            <a:chExt cx="528" cy="1488"/>
          </a:xfrm>
        </p:grpSpPr>
        <p:sp>
          <p:nvSpPr>
            <p:cNvPr id="417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8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1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7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0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1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2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441" name="Group 88"/>
          <p:cNvGrpSpPr>
            <a:grpSpLocks/>
          </p:cNvGrpSpPr>
          <p:nvPr/>
        </p:nvGrpSpPr>
        <p:grpSpPr bwMode="auto">
          <a:xfrm>
            <a:off x="3069357" y="1975917"/>
            <a:ext cx="108000" cy="252000"/>
            <a:chOff x="2024" y="2160"/>
            <a:chExt cx="528" cy="1488"/>
          </a:xfrm>
        </p:grpSpPr>
        <p:sp>
          <p:nvSpPr>
            <p:cNvPr id="44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8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461" name="460 Conector recto de flecha"/>
          <p:cNvCxnSpPr/>
          <p:nvPr/>
        </p:nvCxnSpPr>
        <p:spPr>
          <a:xfrm flipH="1" flipV="1">
            <a:off x="7295255" y="2373505"/>
            <a:ext cx="37887" cy="180462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" name="234 Elipse"/>
          <p:cNvSpPr/>
          <p:nvPr/>
        </p:nvSpPr>
        <p:spPr>
          <a:xfrm>
            <a:off x="7218842" y="2528678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P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462" name="461 Conector recto de flecha"/>
          <p:cNvCxnSpPr>
            <a:stCxn id="276" idx="0"/>
          </p:cNvCxnSpPr>
          <p:nvPr/>
        </p:nvCxnSpPr>
        <p:spPr>
          <a:xfrm flipV="1">
            <a:off x="4556539" y="2609057"/>
            <a:ext cx="32172" cy="348389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3" name="462 Elipse"/>
          <p:cNvSpPr/>
          <p:nvPr/>
        </p:nvSpPr>
        <p:spPr>
          <a:xfrm>
            <a:off x="4206412" y="2836700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W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464" name="463 Conector recto de flecha"/>
          <p:cNvCxnSpPr>
            <a:stCxn id="463" idx="0"/>
          </p:cNvCxnSpPr>
          <p:nvPr/>
        </p:nvCxnSpPr>
        <p:spPr>
          <a:xfrm flipV="1">
            <a:off x="4313569" y="2709025"/>
            <a:ext cx="0" cy="127675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5" name="464 Conector recto de flecha"/>
          <p:cNvCxnSpPr>
            <a:stCxn id="471" idx="0"/>
          </p:cNvCxnSpPr>
          <p:nvPr/>
        </p:nvCxnSpPr>
        <p:spPr>
          <a:xfrm flipV="1">
            <a:off x="837109" y="2635835"/>
            <a:ext cx="5810" cy="189676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6" name="465 Elipse"/>
          <p:cNvSpPr/>
          <p:nvPr/>
        </p:nvSpPr>
        <p:spPr>
          <a:xfrm>
            <a:off x="3756913" y="271705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X</a:t>
            </a:r>
          </a:p>
        </p:txBody>
      </p:sp>
      <p:sp>
        <p:nvSpPr>
          <p:cNvPr id="467" name="466 Elipse"/>
          <p:cNvSpPr/>
          <p:nvPr/>
        </p:nvSpPr>
        <p:spPr>
          <a:xfrm>
            <a:off x="3034451" y="2306611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Y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468" name="467 Elipse"/>
          <p:cNvSpPr/>
          <p:nvPr/>
        </p:nvSpPr>
        <p:spPr>
          <a:xfrm>
            <a:off x="2495003" y="2414068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Z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470" name="469 Elipse"/>
          <p:cNvSpPr/>
          <p:nvPr/>
        </p:nvSpPr>
        <p:spPr>
          <a:xfrm>
            <a:off x="1467165" y="2621194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A´</a:t>
            </a:r>
          </a:p>
        </p:txBody>
      </p:sp>
      <p:sp>
        <p:nvSpPr>
          <p:cNvPr id="471" name="470 Elipse"/>
          <p:cNvSpPr/>
          <p:nvPr/>
        </p:nvSpPr>
        <p:spPr>
          <a:xfrm>
            <a:off x="729109" y="2825511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B</a:t>
            </a:r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´</a:t>
            </a:r>
          </a:p>
        </p:txBody>
      </p:sp>
      <p:sp>
        <p:nvSpPr>
          <p:cNvPr id="472" name="471 Elipse"/>
          <p:cNvSpPr/>
          <p:nvPr/>
        </p:nvSpPr>
        <p:spPr>
          <a:xfrm>
            <a:off x="109714" y="1871287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C´</a:t>
            </a:r>
          </a:p>
        </p:txBody>
      </p:sp>
      <p:sp>
        <p:nvSpPr>
          <p:cNvPr id="473" name="472 Elipse"/>
          <p:cNvSpPr/>
          <p:nvPr/>
        </p:nvSpPr>
        <p:spPr>
          <a:xfrm>
            <a:off x="3314299" y="136246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D´</a:t>
            </a:r>
          </a:p>
        </p:txBody>
      </p:sp>
      <p:cxnSp>
        <p:nvCxnSpPr>
          <p:cNvPr id="474" name="473 Conector recto"/>
          <p:cNvCxnSpPr/>
          <p:nvPr/>
        </p:nvCxnSpPr>
        <p:spPr>
          <a:xfrm flipH="1">
            <a:off x="225029" y="1747386"/>
            <a:ext cx="2269976" cy="82275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0" name="Line 295"/>
          <p:cNvSpPr>
            <a:spLocks noChangeShapeType="1"/>
          </p:cNvSpPr>
          <p:nvPr/>
        </p:nvSpPr>
        <p:spPr bwMode="auto">
          <a:xfrm rot="10594017">
            <a:off x="2781953" y="2874601"/>
            <a:ext cx="655245" cy="1587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481" name="110 CuadroTexto"/>
          <p:cNvSpPr txBox="1">
            <a:spLocks noChangeArrowheads="1"/>
          </p:cNvSpPr>
          <p:nvPr/>
        </p:nvSpPr>
        <p:spPr bwMode="auto">
          <a:xfrm>
            <a:off x="3265520" y="3181973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482" name="48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78292817"/>
              </p:ext>
            </p:extLst>
          </p:nvPr>
        </p:nvGraphicFramePr>
        <p:xfrm>
          <a:off x="3131067" y="2754921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280°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83" name="Line 295"/>
          <p:cNvSpPr>
            <a:spLocks noChangeShapeType="1"/>
          </p:cNvSpPr>
          <p:nvPr/>
        </p:nvSpPr>
        <p:spPr bwMode="auto">
          <a:xfrm rot="10594017">
            <a:off x="7333181" y="2973421"/>
            <a:ext cx="453793" cy="1487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484" name="110 CuadroTexto"/>
          <p:cNvSpPr txBox="1">
            <a:spLocks noChangeArrowheads="1"/>
          </p:cNvSpPr>
          <p:nvPr/>
        </p:nvSpPr>
        <p:spPr bwMode="auto">
          <a:xfrm>
            <a:off x="7758350" y="3192878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485" name="48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31318018"/>
              </p:ext>
            </p:extLst>
          </p:nvPr>
        </p:nvGraphicFramePr>
        <p:xfrm>
          <a:off x="7623897" y="2765826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267°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86" name="Line 295"/>
          <p:cNvSpPr>
            <a:spLocks noChangeShapeType="1"/>
          </p:cNvSpPr>
          <p:nvPr/>
        </p:nvSpPr>
        <p:spPr bwMode="auto">
          <a:xfrm rot="10594017" flipV="1">
            <a:off x="415176" y="957455"/>
            <a:ext cx="646426" cy="18610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487" name="110 CuadroTexto"/>
          <p:cNvSpPr txBox="1">
            <a:spLocks noChangeArrowheads="1"/>
          </p:cNvSpPr>
          <p:nvPr/>
        </p:nvSpPr>
        <p:spPr bwMode="auto">
          <a:xfrm>
            <a:off x="922966" y="1242836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488" name="48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85802968"/>
              </p:ext>
            </p:extLst>
          </p:nvPr>
        </p:nvGraphicFramePr>
        <p:xfrm>
          <a:off x="788513" y="815784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240°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92" name="491 Elipse"/>
          <p:cNvSpPr/>
          <p:nvPr/>
        </p:nvSpPr>
        <p:spPr>
          <a:xfrm>
            <a:off x="2459286" y="1703538"/>
            <a:ext cx="71438" cy="71438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grpSp>
        <p:nvGrpSpPr>
          <p:cNvPr id="493" name="492 Grupo"/>
          <p:cNvGrpSpPr/>
          <p:nvPr/>
        </p:nvGrpSpPr>
        <p:grpSpPr>
          <a:xfrm>
            <a:off x="7194421" y="1132545"/>
            <a:ext cx="108000" cy="252000"/>
            <a:chOff x="6472252" y="4367219"/>
            <a:chExt cx="1285884" cy="1712512"/>
          </a:xfrm>
        </p:grpSpPr>
        <p:grpSp>
          <p:nvGrpSpPr>
            <p:cNvPr id="494" name="266 Grupo"/>
            <p:cNvGrpSpPr/>
            <p:nvPr/>
          </p:nvGrpSpPr>
          <p:grpSpPr>
            <a:xfrm>
              <a:off x="6715140" y="4929198"/>
              <a:ext cx="771531" cy="509591"/>
              <a:chOff x="6715140" y="4929198"/>
              <a:chExt cx="771531" cy="509591"/>
            </a:xfrm>
          </p:grpSpPr>
          <p:sp>
            <p:nvSpPr>
              <p:cNvPr id="503" name="502 Rectángulo"/>
              <p:cNvSpPr/>
              <p:nvPr/>
            </p:nvSpPr>
            <p:spPr>
              <a:xfrm>
                <a:off x="6715140" y="4929198"/>
                <a:ext cx="385765" cy="509591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  <p:sp>
            <p:nvSpPr>
              <p:cNvPr id="504" name="503 Rectángulo"/>
              <p:cNvSpPr/>
              <p:nvPr/>
            </p:nvSpPr>
            <p:spPr>
              <a:xfrm>
                <a:off x="7100906" y="4929198"/>
                <a:ext cx="385765" cy="5095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</p:grpSp>
        <p:grpSp>
          <p:nvGrpSpPr>
            <p:cNvPr id="495" name="267 Grupo"/>
            <p:cNvGrpSpPr/>
            <p:nvPr/>
          </p:nvGrpSpPr>
          <p:grpSpPr>
            <a:xfrm flipH="1">
              <a:off x="6715140" y="4419607"/>
              <a:ext cx="771531" cy="509591"/>
              <a:chOff x="6715140" y="4929198"/>
              <a:chExt cx="771531" cy="509591"/>
            </a:xfrm>
          </p:grpSpPr>
          <p:sp>
            <p:nvSpPr>
              <p:cNvPr id="501" name="500 Rectángulo"/>
              <p:cNvSpPr/>
              <p:nvPr/>
            </p:nvSpPr>
            <p:spPr>
              <a:xfrm>
                <a:off x="6715140" y="4929198"/>
                <a:ext cx="385765" cy="509591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  <p:sp>
            <p:nvSpPr>
              <p:cNvPr id="502" name="501 Rectángulo"/>
              <p:cNvSpPr/>
              <p:nvPr/>
            </p:nvSpPr>
            <p:spPr>
              <a:xfrm>
                <a:off x="7100906" y="4929198"/>
                <a:ext cx="385765" cy="5095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</p:grpSp>
        <p:grpSp>
          <p:nvGrpSpPr>
            <p:cNvPr id="496" name="270 Grupo"/>
            <p:cNvGrpSpPr/>
            <p:nvPr/>
          </p:nvGrpSpPr>
          <p:grpSpPr>
            <a:xfrm flipH="1">
              <a:off x="6715140" y="5434027"/>
              <a:ext cx="771531" cy="509591"/>
              <a:chOff x="6715140" y="4929198"/>
              <a:chExt cx="771531" cy="509591"/>
            </a:xfrm>
          </p:grpSpPr>
          <p:sp>
            <p:nvSpPr>
              <p:cNvPr id="499" name="498 Rectángulo"/>
              <p:cNvSpPr/>
              <p:nvPr/>
            </p:nvSpPr>
            <p:spPr>
              <a:xfrm>
                <a:off x="6715140" y="4929198"/>
                <a:ext cx="385765" cy="509591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  <p:sp>
            <p:nvSpPr>
              <p:cNvPr id="500" name="499 Rectángulo"/>
              <p:cNvSpPr/>
              <p:nvPr/>
            </p:nvSpPr>
            <p:spPr>
              <a:xfrm>
                <a:off x="7100906" y="4929198"/>
                <a:ext cx="385765" cy="5095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</p:grpSp>
        <p:sp>
          <p:nvSpPr>
            <p:cNvPr id="497" name="Rectangle 282"/>
            <p:cNvSpPr>
              <a:spLocks noChangeArrowheads="1"/>
            </p:cNvSpPr>
            <p:nvPr/>
          </p:nvSpPr>
          <p:spPr bwMode="auto">
            <a:xfrm>
              <a:off x="6806926" y="4367219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98" name="AutoShape 281"/>
            <p:cNvSpPr>
              <a:spLocks noChangeArrowheads="1"/>
            </p:cNvSpPr>
            <p:nvPr/>
          </p:nvSpPr>
          <p:spPr bwMode="auto">
            <a:xfrm rot="16200000">
              <a:off x="7013799" y="5335395"/>
              <a:ext cx="202789" cy="1285884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05" name="504 Grupo"/>
          <p:cNvGrpSpPr/>
          <p:nvPr/>
        </p:nvGrpSpPr>
        <p:grpSpPr>
          <a:xfrm>
            <a:off x="4568311" y="1509733"/>
            <a:ext cx="108000" cy="252000"/>
            <a:chOff x="5205418" y="4857760"/>
            <a:chExt cx="1285884" cy="1571612"/>
          </a:xfrm>
        </p:grpSpPr>
        <p:sp>
          <p:nvSpPr>
            <p:cNvPr id="506" name="Rectangle 267"/>
            <p:cNvSpPr>
              <a:spLocks noChangeArrowheads="1"/>
            </p:cNvSpPr>
            <p:nvPr/>
          </p:nvSpPr>
          <p:spPr bwMode="auto">
            <a:xfrm>
              <a:off x="5448739" y="506054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07" name="Rectangle 268"/>
            <p:cNvSpPr>
              <a:spLocks noChangeArrowheads="1"/>
            </p:cNvSpPr>
            <p:nvPr/>
          </p:nvSpPr>
          <p:spPr bwMode="auto">
            <a:xfrm>
              <a:off x="5448739" y="5212640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08" name="Rectangle 269"/>
            <p:cNvSpPr>
              <a:spLocks noChangeArrowheads="1"/>
            </p:cNvSpPr>
            <p:nvPr/>
          </p:nvSpPr>
          <p:spPr bwMode="auto">
            <a:xfrm>
              <a:off x="5682536" y="5212640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09" name="Rectangle 270"/>
            <p:cNvSpPr>
              <a:spLocks noChangeArrowheads="1"/>
            </p:cNvSpPr>
            <p:nvPr/>
          </p:nvSpPr>
          <p:spPr bwMode="auto">
            <a:xfrm>
              <a:off x="5448739" y="5364732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0" name="Rectangle 271"/>
            <p:cNvSpPr>
              <a:spLocks noChangeArrowheads="1"/>
            </p:cNvSpPr>
            <p:nvPr/>
          </p:nvSpPr>
          <p:spPr bwMode="auto">
            <a:xfrm>
              <a:off x="5448739" y="5668915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1" name="Rectangle 272"/>
            <p:cNvSpPr>
              <a:spLocks noChangeArrowheads="1"/>
            </p:cNvSpPr>
            <p:nvPr/>
          </p:nvSpPr>
          <p:spPr bwMode="auto">
            <a:xfrm>
              <a:off x="5448739" y="5973098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2" name="Rectangle 273"/>
            <p:cNvSpPr>
              <a:spLocks noChangeArrowheads="1"/>
            </p:cNvSpPr>
            <p:nvPr/>
          </p:nvSpPr>
          <p:spPr bwMode="auto">
            <a:xfrm>
              <a:off x="5682536" y="5516823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3" name="Rectangle 274"/>
            <p:cNvSpPr>
              <a:spLocks noChangeArrowheads="1"/>
            </p:cNvSpPr>
            <p:nvPr/>
          </p:nvSpPr>
          <p:spPr bwMode="auto">
            <a:xfrm>
              <a:off x="5682536" y="5821006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4" name="Rectangle 275"/>
            <p:cNvSpPr>
              <a:spLocks noChangeArrowheads="1"/>
            </p:cNvSpPr>
            <p:nvPr/>
          </p:nvSpPr>
          <p:spPr bwMode="auto">
            <a:xfrm>
              <a:off x="5682536" y="612518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5" name="Rectangle 276"/>
            <p:cNvSpPr>
              <a:spLocks noChangeArrowheads="1"/>
            </p:cNvSpPr>
            <p:nvPr/>
          </p:nvSpPr>
          <p:spPr bwMode="auto">
            <a:xfrm>
              <a:off x="5682536" y="4908457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6" name="Rectangle 277"/>
            <p:cNvSpPr>
              <a:spLocks noChangeArrowheads="1"/>
            </p:cNvSpPr>
            <p:nvPr/>
          </p:nvSpPr>
          <p:spPr bwMode="auto">
            <a:xfrm>
              <a:off x="6033232" y="5060549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7" name="Rectangle 278"/>
            <p:cNvSpPr>
              <a:spLocks noChangeArrowheads="1"/>
            </p:cNvSpPr>
            <p:nvPr/>
          </p:nvSpPr>
          <p:spPr bwMode="auto">
            <a:xfrm>
              <a:off x="6033232" y="536473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8" name="Rectangle 279"/>
            <p:cNvSpPr>
              <a:spLocks noChangeArrowheads="1"/>
            </p:cNvSpPr>
            <p:nvPr/>
          </p:nvSpPr>
          <p:spPr bwMode="auto">
            <a:xfrm>
              <a:off x="6033232" y="5668915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9" name="Rectangle 280"/>
            <p:cNvSpPr>
              <a:spLocks noChangeArrowheads="1"/>
            </p:cNvSpPr>
            <p:nvPr/>
          </p:nvSpPr>
          <p:spPr bwMode="auto">
            <a:xfrm>
              <a:off x="6033232" y="5973098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20" name="Rectangle 282"/>
            <p:cNvSpPr>
              <a:spLocks noChangeArrowheads="1"/>
            </p:cNvSpPr>
            <p:nvPr/>
          </p:nvSpPr>
          <p:spPr bwMode="auto">
            <a:xfrm>
              <a:off x="5565638" y="4857760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1" name="Rectangle 283"/>
            <p:cNvSpPr>
              <a:spLocks noChangeArrowheads="1"/>
            </p:cNvSpPr>
            <p:nvPr/>
          </p:nvSpPr>
          <p:spPr bwMode="auto">
            <a:xfrm>
              <a:off x="5448739" y="5516823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2" name="Rectangle 283"/>
            <p:cNvSpPr>
              <a:spLocks noChangeArrowheads="1"/>
            </p:cNvSpPr>
            <p:nvPr/>
          </p:nvSpPr>
          <p:spPr bwMode="auto">
            <a:xfrm>
              <a:off x="5448306" y="582010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3" name="Rectangle 283"/>
            <p:cNvSpPr>
              <a:spLocks noChangeArrowheads="1"/>
            </p:cNvSpPr>
            <p:nvPr/>
          </p:nvSpPr>
          <p:spPr bwMode="auto">
            <a:xfrm>
              <a:off x="5448306" y="4905385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4" name="Rectangle 283"/>
            <p:cNvSpPr>
              <a:spLocks noChangeArrowheads="1"/>
            </p:cNvSpPr>
            <p:nvPr/>
          </p:nvSpPr>
          <p:spPr bwMode="auto">
            <a:xfrm>
              <a:off x="5448306" y="6124904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5" name="AutoShape 281"/>
            <p:cNvSpPr>
              <a:spLocks noChangeArrowheads="1"/>
            </p:cNvSpPr>
            <p:nvPr/>
          </p:nvSpPr>
          <p:spPr bwMode="auto">
            <a:xfrm rot="16200000">
              <a:off x="5746965" y="5685036"/>
              <a:ext cx="202789" cy="1285884"/>
            </a:xfrm>
            <a:prstGeom prst="flowChartDelay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26" name="Group 265"/>
          <p:cNvGrpSpPr>
            <a:grpSpLocks/>
          </p:cNvGrpSpPr>
          <p:nvPr/>
        </p:nvGrpSpPr>
        <p:grpSpPr bwMode="auto">
          <a:xfrm>
            <a:off x="388928" y="1808996"/>
            <a:ext cx="108000" cy="252000"/>
            <a:chOff x="2016" y="2160"/>
            <a:chExt cx="528" cy="1488"/>
          </a:xfrm>
          <a:solidFill>
            <a:srgbClr val="FF0000"/>
          </a:solidFill>
        </p:grpSpPr>
        <p:sp>
          <p:nvSpPr>
            <p:cNvPr id="527" name="Rectangle 266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8" name="Rectangle 267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9" name="Rectangle 268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0" name="Rectangle 269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1" name="Rectangle 270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2" name="Rectangle 271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3" name="Rectangle 272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4" name="Rectangle 273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5" name="Rectangle 274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6" name="Rectangle 275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7" name="Rectangle 276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8" name="Rectangle 277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9" name="Rectangle 278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0" name="Rectangle 279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1" name="Rectangle 280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42" name="AutoShape 281"/>
            <p:cNvSpPr>
              <a:spLocks noChangeArrowheads="1"/>
            </p:cNvSpPr>
            <p:nvPr/>
          </p:nvSpPr>
          <p:spPr bwMode="auto">
            <a:xfrm rot="-5400000">
              <a:off x="2184" y="3288"/>
              <a:ext cx="192" cy="528"/>
            </a:xfrm>
            <a:prstGeom prst="flowChartDelay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3" name="Rectangle 282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4" name="Rectangle 283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45" name="Group 157"/>
          <p:cNvGrpSpPr>
            <a:grpSpLocks/>
          </p:cNvGrpSpPr>
          <p:nvPr/>
        </p:nvGrpSpPr>
        <p:grpSpPr bwMode="auto">
          <a:xfrm>
            <a:off x="477291" y="1458636"/>
            <a:ext cx="144000" cy="216000"/>
            <a:chOff x="2774" y="848"/>
            <a:chExt cx="423" cy="724"/>
          </a:xfrm>
        </p:grpSpPr>
        <p:sp>
          <p:nvSpPr>
            <p:cNvPr id="546" name="Freeform 44"/>
            <p:cNvSpPr>
              <a:spLocks/>
            </p:cNvSpPr>
            <p:nvPr/>
          </p:nvSpPr>
          <p:spPr bwMode="auto">
            <a:xfrm>
              <a:off x="2865" y="1120"/>
              <a:ext cx="241" cy="392"/>
            </a:xfrm>
            <a:custGeom>
              <a:avLst/>
              <a:gdLst/>
              <a:ahLst/>
              <a:cxnLst>
                <a:cxn ang="0">
                  <a:pos x="48" y="528"/>
                </a:cxn>
                <a:cxn ang="0">
                  <a:pos x="144" y="0"/>
                </a:cxn>
                <a:cxn ang="0">
                  <a:pos x="240" y="0"/>
                </a:cxn>
                <a:cxn ang="0">
                  <a:pos x="336" y="528"/>
                </a:cxn>
                <a:cxn ang="0">
                  <a:pos x="384" y="624"/>
                </a:cxn>
                <a:cxn ang="0">
                  <a:pos x="0" y="624"/>
                </a:cxn>
                <a:cxn ang="0">
                  <a:pos x="48" y="528"/>
                </a:cxn>
              </a:cxnLst>
              <a:rect l="0" t="0" r="r" b="b"/>
              <a:pathLst>
                <a:path w="384" h="624">
                  <a:moveTo>
                    <a:pt x="48" y="528"/>
                  </a:moveTo>
                  <a:lnTo>
                    <a:pt x="144" y="0"/>
                  </a:lnTo>
                  <a:lnTo>
                    <a:pt x="240" y="0"/>
                  </a:lnTo>
                  <a:lnTo>
                    <a:pt x="336" y="528"/>
                  </a:lnTo>
                  <a:lnTo>
                    <a:pt x="384" y="624"/>
                  </a:lnTo>
                  <a:lnTo>
                    <a:pt x="0" y="624"/>
                  </a:lnTo>
                  <a:lnTo>
                    <a:pt x="48" y="528"/>
                  </a:lnTo>
                  <a:close/>
                </a:path>
              </a:pathLst>
            </a:custGeom>
            <a:solidFill>
              <a:schemeClr val="tx1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7" name="AutoShape 45"/>
            <p:cNvSpPr>
              <a:spLocks noChangeArrowheads="1"/>
            </p:cNvSpPr>
            <p:nvPr/>
          </p:nvSpPr>
          <p:spPr bwMode="auto">
            <a:xfrm rot="10800000" flipV="1">
              <a:off x="2925" y="969"/>
              <a:ext cx="121" cy="90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8" name="AutoShape 46"/>
            <p:cNvSpPr>
              <a:spLocks noChangeArrowheads="1"/>
            </p:cNvSpPr>
            <p:nvPr/>
          </p:nvSpPr>
          <p:spPr bwMode="auto">
            <a:xfrm rot="-5400000">
              <a:off x="2925" y="1300"/>
              <a:ext cx="121" cy="423"/>
            </a:xfrm>
            <a:prstGeom prst="flowChartDelay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9" name="Freeform 47"/>
            <p:cNvSpPr>
              <a:spLocks/>
            </p:cNvSpPr>
            <p:nvPr/>
          </p:nvSpPr>
          <p:spPr bwMode="auto">
            <a:xfrm>
              <a:off x="2933" y="1120"/>
              <a:ext cx="105" cy="124"/>
            </a:xfrm>
            <a:custGeom>
              <a:avLst/>
              <a:gdLst/>
              <a:ahLst/>
              <a:cxnLst>
                <a:cxn ang="0">
                  <a:pos x="0" y="198"/>
                </a:cxn>
                <a:cxn ang="0">
                  <a:pos x="36" y="0"/>
                </a:cxn>
                <a:cxn ang="0">
                  <a:pos x="132" y="0"/>
                </a:cxn>
                <a:cxn ang="0">
                  <a:pos x="168" y="198"/>
                </a:cxn>
                <a:cxn ang="0">
                  <a:pos x="0" y="198"/>
                </a:cxn>
              </a:cxnLst>
              <a:rect l="0" t="0" r="r" b="b"/>
              <a:pathLst>
                <a:path w="168" h="198">
                  <a:moveTo>
                    <a:pt x="0" y="198"/>
                  </a:moveTo>
                  <a:lnTo>
                    <a:pt x="36" y="0"/>
                  </a:lnTo>
                  <a:lnTo>
                    <a:pt x="132" y="0"/>
                  </a:lnTo>
                  <a:lnTo>
                    <a:pt x="168" y="198"/>
                  </a:lnTo>
                  <a:lnTo>
                    <a:pt x="0" y="198"/>
                  </a:lnTo>
                  <a:close/>
                </a:path>
              </a:pathLst>
            </a:custGeom>
            <a:solidFill>
              <a:schemeClr val="tx1"/>
            </a:solidFill>
            <a:ln w="63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0" name="AutoShape 67"/>
            <p:cNvSpPr>
              <a:spLocks noChangeArrowheads="1"/>
            </p:cNvSpPr>
            <p:nvPr/>
          </p:nvSpPr>
          <p:spPr bwMode="auto">
            <a:xfrm>
              <a:off x="2925" y="848"/>
              <a:ext cx="121" cy="91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51" name="Group 88"/>
          <p:cNvGrpSpPr>
            <a:grpSpLocks/>
          </p:cNvGrpSpPr>
          <p:nvPr/>
        </p:nvGrpSpPr>
        <p:grpSpPr bwMode="auto">
          <a:xfrm>
            <a:off x="891109" y="2428097"/>
            <a:ext cx="108000" cy="252000"/>
            <a:chOff x="2024" y="2160"/>
            <a:chExt cx="528" cy="1488"/>
          </a:xfrm>
        </p:grpSpPr>
        <p:sp>
          <p:nvSpPr>
            <p:cNvPr id="55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8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61" name="Group 88"/>
          <p:cNvGrpSpPr>
            <a:grpSpLocks/>
          </p:cNvGrpSpPr>
          <p:nvPr/>
        </p:nvGrpSpPr>
        <p:grpSpPr bwMode="auto">
          <a:xfrm>
            <a:off x="9005680" y="1652380"/>
            <a:ext cx="108000" cy="252000"/>
            <a:chOff x="2024" y="2160"/>
            <a:chExt cx="528" cy="1488"/>
          </a:xfrm>
        </p:grpSpPr>
        <p:sp>
          <p:nvSpPr>
            <p:cNvPr id="56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8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7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571" name="278 CuadroTexto"/>
          <p:cNvSpPr txBox="1">
            <a:spLocks noChangeArrowheads="1"/>
          </p:cNvSpPr>
          <p:nvPr/>
        </p:nvSpPr>
        <p:spPr bwMode="auto">
          <a:xfrm rot="18160993">
            <a:off x="2606210" y="2278156"/>
            <a:ext cx="714380" cy="237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700" dirty="0" smtClean="0">
                <a:latin typeface="Calibri" pitchFamily="34" charset="0"/>
              </a:rPr>
              <a:t>Pta. </a:t>
            </a:r>
            <a:r>
              <a:rPr lang="es-CL" sz="700" dirty="0" err="1" smtClean="0">
                <a:latin typeface="Calibri" pitchFamily="34" charset="0"/>
              </a:rPr>
              <a:t>Trucco</a:t>
            </a:r>
            <a:endParaRPr lang="es-CL" sz="700" dirty="0">
              <a:latin typeface="Calibri" pitchFamily="34" charset="0"/>
            </a:endParaRPr>
          </a:p>
        </p:txBody>
      </p:sp>
      <p:sp>
        <p:nvSpPr>
          <p:cNvPr id="572" name="278 CuadroTexto"/>
          <p:cNvSpPr txBox="1">
            <a:spLocks noChangeArrowheads="1"/>
          </p:cNvSpPr>
          <p:nvPr/>
        </p:nvSpPr>
        <p:spPr bwMode="auto">
          <a:xfrm>
            <a:off x="3165218" y="377272"/>
            <a:ext cx="2214578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1050" dirty="0" smtClean="0">
                <a:latin typeface="Calibri" pitchFamily="34" charset="0"/>
              </a:rPr>
              <a:t>I S L A   G A B L E</a:t>
            </a:r>
            <a:endParaRPr lang="es-CL" sz="1050" dirty="0">
              <a:latin typeface="Calibri" pitchFamily="34" charset="0"/>
            </a:endParaRPr>
          </a:p>
        </p:txBody>
      </p:sp>
      <p:sp>
        <p:nvSpPr>
          <p:cNvPr id="573" name="278 CuadroTexto"/>
          <p:cNvSpPr txBox="1">
            <a:spLocks noChangeArrowheads="1"/>
          </p:cNvSpPr>
          <p:nvPr/>
        </p:nvSpPr>
        <p:spPr bwMode="auto">
          <a:xfrm rot="5085247">
            <a:off x="4296890" y="1163150"/>
            <a:ext cx="714380" cy="237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700" dirty="0" smtClean="0">
                <a:latin typeface="Calibri" pitchFamily="34" charset="0"/>
              </a:rPr>
              <a:t>Pta. Espora</a:t>
            </a:r>
            <a:endParaRPr lang="es-CL" sz="700" dirty="0">
              <a:latin typeface="Calibri" pitchFamily="34" charset="0"/>
            </a:endParaRPr>
          </a:p>
        </p:txBody>
      </p:sp>
      <p:sp>
        <p:nvSpPr>
          <p:cNvPr id="574" name="278 CuadroTexto"/>
          <p:cNvSpPr txBox="1">
            <a:spLocks noChangeArrowheads="1"/>
          </p:cNvSpPr>
          <p:nvPr/>
        </p:nvSpPr>
        <p:spPr bwMode="auto">
          <a:xfrm rot="1665355">
            <a:off x="6640366" y="1110624"/>
            <a:ext cx="714380" cy="21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Pta. Mackinlay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75" name="278 CuadroTexto"/>
          <p:cNvSpPr txBox="1">
            <a:spLocks noChangeArrowheads="1"/>
          </p:cNvSpPr>
          <p:nvPr/>
        </p:nvSpPr>
        <p:spPr bwMode="auto">
          <a:xfrm>
            <a:off x="8037909" y="1000378"/>
            <a:ext cx="714380" cy="21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I. Martillo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76" name="278 CuadroTexto"/>
          <p:cNvSpPr txBox="1">
            <a:spLocks noChangeArrowheads="1"/>
          </p:cNvSpPr>
          <p:nvPr/>
        </p:nvSpPr>
        <p:spPr bwMode="auto">
          <a:xfrm>
            <a:off x="7831500" y="59930"/>
            <a:ext cx="714380" cy="21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I. Chata  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77" name="278 CuadroTexto"/>
          <p:cNvSpPr txBox="1">
            <a:spLocks noChangeArrowheads="1"/>
          </p:cNvSpPr>
          <p:nvPr/>
        </p:nvSpPr>
        <p:spPr bwMode="auto">
          <a:xfrm>
            <a:off x="7331315" y="121414"/>
            <a:ext cx="71438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I. Petrel 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79" name="278 CuadroTexto"/>
          <p:cNvSpPr txBox="1">
            <a:spLocks noChangeArrowheads="1"/>
          </p:cNvSpPr>
          <p:nvPr/>
        </p:nvSpPr>
        <p:spPr bwMode="auto">
          <a:xfrm rot="17285253">
            <a:off x="5382755" y="2301229"/>
            <a:ext cx="714380" cy="20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500" dirty="0" smtClean="0">
                <a:latin typeface="Calibri" pitchFamily="34" charset="0"/>
              </a:rPr>
              <a:t>Pta. Rosales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80" name="278 CuadroTexto"/>
          <p:cNvSpPr txBox="1">
            <a:spLocks noChangeArrowheads="1"/>
          </p:cNvSpPr>
          <p:nvPr/>
        </p:nvSpPr>
        <p:spPr bwMode="auto">
          <a:xfrm rot="21141334">
            <a:off x="6422181" y="2068573"/>
            <a:ext cx="714380" cy="20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500" dirty="0" smtClean="0">
                <a:latin typeface="Calibri" pitchFamily="34" charset="0"/>
              </a:rPr>
              <a:t>Pta. Peña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81" name="278 CuadroTexto"/>
          <p:cNvSpPr txBox="1">
            <a:spLocks noChangeArrowheads="1"/>
          </p:cNvSpPr>
          <p:nvPr/>
        </p:nvSpPr>
        <p:spPr bwMode="auto">
          <a:xfrm>
            <a:off x="4088234" y="2415335"/>
            <a:ext cx="714380" cy="17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400" dirty="0" err="1" smtClean="0">
                <a:latin typeface="Calibri" pitchFamily="34" charset="0"/>
              </a:rPr>
              <a:t>Ite</a:t>
            </a:r>
            <a:r>
              <a:rPr lang="es-CL" sz="400" dirty="0" smtClean="0">
                <a:latin typeface="Calibri" pitchFamily="34" charset="0"/>
              </a:rPr>
              <a:t>. René</a:t>
            </a:r>
            <a:endParaRPr lang="es-CL" sz="400" dirty="0">
              <a:latin typeface="Calibri" pitchFamily="34" charset="0"/>
            </a:endParaRPr>
          </a:p>
        </p:txBody>
      </p:sp>
      <p:cxnSp>
        <p:nvCxnSpPr>
          <p:cNvPr id="583" name="582 Conector recto de flecha"/>
          <p:cNvCxnSpPr>
            <a:stCxn id="271" idx="4"/>
          </p:cNvCxnSpPr>
          <p:nvPr/>
        </p:nvCxnSpPr>
        <p:spPr>
          <a:xfrm>
            <a:off x="4463808" y="1465564"/>
            <a:ext cx="104352" cy="235201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4" name="583 Conector recto de flecha"/>
          <p:cNvCxnSpPr>
            <a:stCxn id="574" idx="1"/>
          </p:cNvCxnSpPr>
          <p:nvPr/>
        </p:nvCxnSpPr>
        <p:spPr>
          <a:xfrm>
            <a:off x="6681464" y="1052546"/>
            <a:ext cx="170960" cy="237682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5" name="278 CuadroTexto"/>
          <p:cNvSpPr txBox="1">
            <a:spLocks noChangeArrowheads="1"/>
          </p:cNvSpPr>
          <p:nvPr/>
        </p:nvSpPr>
        <p:spPr bwMode="auto">
          <a:xfrm rot="19978176">
            <a:off x="-163280" y="2035359"/>
            <a:ext cx="71438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Pta. Gusano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86" name="278 CuadroTexto"/>
          <p:cNvSpPr txBox="1">
            <a:spLocks noChangeArrowheads="1"/>
          </p:cNvSpPr>
          <p:nvPr/>
        </p:nvSpPr>
        <p:spPr bwMode="auto">
          <a:xfrm>
            <a:off x="-88629" y="2740732"/>
            <a:ext cx="6997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PUERTO WILLIAMS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87" name="278 CuadroTexto"/>
          <p:cNvSpPr txBox="1">
            <a:spLocks noChangeArrowheads="1"/>
          </p:cNvSpPr>
          <p:nvPr/>
        </p:nvSpPr>
        <p:spPr bwMode="auto">
          <a:xfrm>
            <a:off x="6906864" y="2182930"/>
            <a:ext cx="714380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400" dirty="0" err="1" smtClean="0">
                <a:latin typeface="Calibri" pitchFamily="34" charset="0"/>
              </a:rPr>
              <a:t>Ite</a:t>
            </a:r>
            <a:r>
              <a:rPr lang="es-CL" sz="400" dirty="0" smtClean="0">
                <a:latin typeface="Calibri" pitchFamily="34" charset="0"/>
              </a:rPr>
              <a:t>. </a:t>
            </a:r>
            <a:r>
              <a:rPr lang="es-CL" sz="400" dirty="0" err="1" smtClean="0">
                <a:latin typeface="Calibri" pitchFamily="34" charset="0"/>
              </a:rPr>
              <a:t>Magel</a:t>
            </a:r>
            <a:endParaRPr lang="es-CL" sz="400" dirty="0">
              <a:latin typeface="Calibri" pitchFamily="34" charset="0"/>
            </a:endParaRPr>
          </a:p>
        </p:txBody>
      </p:sp>
      <p:sp>
        <p:nvSpPr>
          <p:cNvPr id="588" name="278 CuadroTexto"/>
          <p:cNvSpPr txBox="1">
            <a:spLocks noChangeArrowheads="1"/>
          </p:cNvSpPr>
          <p:nvPr/>
        </p:nvSpPr>
        <p:spPr bwMode="auto">
          <a:xfrm>
            <a:off x="8615930" y="1843552"/>
            <a:ext cx="714380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400" dirty="0" err="1" smtClean="0">
                <a:latin typeface="Calibri" pitchFamily="34" charset="0"/>
              </a:rPr>
              <a:t>Ites</a:t>
            </a:r>
            <a:r>
              <a:rPr lang="es-CL" sz="400" dirty="0" smtClean="0">
                <a:latin typeface="Calibri" pitchFamily="34" charset="0"/>
              </a:rPr>
              <a:t>. Gemelos</a:t>
            </a:r>
            <a:endParaRPr lang="es-CL" sz="400" dirty="0">
              <a:latin typeface="Calibri" pitchFamily="34" charset="0"/>
            </a:endParaRPr>
          </a:p>
        </p:txBody>
      </p:sp>
      <p:sp>
        <p:nvSpPr>
          <p:cNvPr id="246" name="245 Elipse"/>
          <p:cNvSpPr/>
          <p:nvPr/>
        </p:nvSpPr>
        <p:spPr>
          <a:xfrm>
            <a:off x="5465331" y="2407091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T</a:t>
            </a:r>
          </a:p>
        </p:txBody>
      </p:sp>
      <p:grpSp>
        <p:nvGrpSpPr>
          <p:cNvPr id="598" name="597 Grupo"/>
          <p:cNvGrpSpPr/>
          <p:nvPr/>
        </p:nvGrpSpPr>
        <p:grpSpPr>
          <a:xfrm>
            <a:off x="2943552" y="48253"/>
            <a:ext cx="108000" cy="252000"/>
            <a:chOff x="5205418" y="4857760"/>
            <a:chExt cx="1285884" cy="1571612"/>
          </a:xfrm>
        </p:grpSpPr>
        <p:sp>
          <p:nvSpPr>
            <p:cNvPr id="599" name="Rectangle 267"/>
            <p:cNvSpPr>
              <a:spLocks noChangeArrowheads="1"/>
            </p:cNvSpPr>
            <p:nvPr/>
          </p:nvSpPr>
          <p:spPr bwMode="auto">
            <a:xfrm>
              <a:off x="5448739" y="5060549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0" name="Rectangle 268"/>
            <p:cNvSpPr>
              <a:spLocks noChangeArrowheads="1"/>
            </p:cNvSpPr>
            <p:nvPr/>
          </p:nvSpPr>
          <p:spPr bwMode="auto">
            <a:xfrm>
              <a:off x="5448739" y="5212640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1" name="Rectangle 269"/>
            <p:cNvSpPr>
              <a:spLocks noChangeArrowheads="1"/>
            </p:cNvSpPr>
            <p:nvPr/>
          </p:nvSpPr>
          <p:spPr bwMode="auto">
            <a:xfrm>
              <a:off x="5682536" y="5212640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2" name="Rectangle 270"/>
            <p:cNvSpPr>
              <a:spLocks noChangeArrowheads="1"/>
            </p:cNvSpPr>
            <p:nvPr/>
          </p:nvSpPr>
          <p:spPr bwMode="auto">
            <a:xfrm>
              <a:off x="5448739" y="5364732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3" name="Rectangle 271"/>
            <p:cNvSpPr>
              <a:spLocks noChangeArrowheads="1"/>
            </p:cNvSpPr>
            <p:nvPr/>
          </p:nvSpPr>
          <p:spPr bwMode="auto">
            <a:xfrm>
              <a:off x="5448739" y="5668915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4" name="Rectangle 272"/>
            <p:cNvSpPr>
              <a:spLocks noChangeArrowheads="1"/>
            </p:cNvSpPr>
            <p:nvPr/>
          </p:nvSpPr>
          <p:spPr bwMode="auto">
            <a:xfrm>
              <a:off x="5448739" y="5973098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5" name="Rectangle 273"/>
            <p:cNvSpPr>
              <a:spLocks noChangeArrowheads="1"/>
            </p:cNvSpPr>
            <p:nvPr/>
          </p:nvSpPr>
          <p:spPr bwMode="auto">
            <a:xfrm>
              <a:off x="5682536" y="5516823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6" name="Rectangle 274"/>
            <p:cNvSpPr>
              <a:spLocks noChangeArrowheads="1"/>
            </p:cNvSpPr>
            <p:nvPr/>
          </p:nvSpPr>
          <p:spPr bwMode="auto">
            <a:xfrm>
              <a:off x="5682536" y="5821006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7" name="Rectangle 275"/>
            <p:cNvSpPr>
              <a:spLocks noChangeArrowheads="1"/>
            </p:cNvSpPr>
            <p:nvPr/>
          </p:nvSpPr>
          <p:spPr bwMode="auto">
            <a:xfrm>
              <a:off x="5682536" y="6125189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8" name="Rectangle 276"/>
            <p:cNvSpPr>
              <a:spLocks noChangeArrowheads="1"/>
            </p:cNvSpPr>
            <p:nvPr/>
          </p:nvSpPr>
          <p:spPr bwMode="auto">
            <a:xfrm>
              <a:off x="5682536" y="4908457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9" name="Rectangle 277"/>
            <p:cNvSpPr>
              <a:spLocks noChangeArrowheads="1"/>
            </p:cNvSpPr>
            <p:nvPr/>
          </p:nvSpPr>
          <p:spPr bwMode="auto">
            <a:xfrm>
              <a:off x="6033232" y="5060549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0" name="Rectangle 278"/>
            <p:cNvSpPr>
              <a:spLocks noChangeArrowheads="1"/>
            </p:cNvSpPr>
            <p:nvPr/>
          </p:nvSpPr>
          <p:spPr bwMode="auto">
            <a:xfrm>
              <a:off x="6033232" y="536473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1" name="Rectangle 279"/>
            <p:cNvSpPr>
              <a:spLocks noChangeArrowheads="1"/>
            </p:cNvSpPr>
            <p:nvPr/>
          </p:nvSpPr>
          <p:spPr bwMode="auto">
            <a:xfrm>
              <a:off x="6033232" y="5668915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2" name="Rectangle 280"/>
            <p:cNvSpPr>
              <a:spLocks noChangeArrowheads="1"/>
            </p:cNvSpPr>
            <p:nvPr/>
          </p:nvSpPr>
          <p:spPr bwMode="auto">
            <a:xfrm>
              <a:off x="6033232" y="5973098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13" name="Rectangle 282"/>
            <p:cNvSpPr>
              <a:spLocks noChangeArrowheads="1"/>
            </p:cNvSpPr>
            <p:nvPr/>
          </p:nvSpPr>
          <p:spPr bwMode="auto">
            <a:xfrm>
              <a:off x="5565638" y="4857760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4" name="Rectangle 283"/>
            <p:cNvSpPr>
              <a:spLocks noChangeArrowheads="1"/>
            </p:cNvSpPr>
            <p:nvPr/>
          </p:nvSpPr>
          <p:spPr bwMode="auto">
            <a:xfrm>
              <a:off x="5448739" y="5516823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5" name="Rectangle 283"/>
            <p:cNvSpPr>
              <a:spLocks noChangeArrowheads="1"/>
            </p:cNvSpPr>
            <p:nvPr/>
          </p:nvSpPr>
          <p:spPr bwMode="auto">
            <a:xfrm>
              <a:off x="5448306" y="582010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6" name="Rectangle 283"/>
            <p:cNvSpPr>
              <a:spLocks noChangeArrowheads="1"/>
            </p:cNvSpPr>
            <p:nvPr/>
          </p:nvSpPr>
          <p:spPr bwMode="auto">
            <a:xfrm>
              <a:off x="5448306" y="4905385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7" name="Rectangle 283"/>
            <p:cNvSpPr>
              <a:spLocks noChangeArrowheads="1"/>
            </p:cNvSpPr>
            <p:nvPr/>
          </p:nvSpPr>
          <p:spPr bwMode="auto">
            <a:xfrm>
              <a:off x="5448306" y="6124904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8" name="AutoShape 281"/>
            <p:cNvSpPr>
              <a:spLocks noChangeArrowheads="1"/>
            </p:cNvSpPr>
            <p:nvPr/>
          </p:nvSpPr>
          <p:spPr bwMode="auto">
            <a:xfrm rot="16200000">
              <a:off x="5746965" y="5685036"/>
              <a:ext cx="202789" cy="1285884"/>
            </a:xfrm>
            <a:prstGeom prst="flowChartDelay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620" name="619 Grupo"/>
          <p:cNvGrpSpPr/>
          <p:nvPr/>
        </p:nvGrpSpPr>
        <p:grpSpPr>
          <a:xfrm>
            <a:off x="3138816" y="43490"/>
            <a:ext cx="108000" cy="252000"/>
            <a:chOff x="6519877" y="4857760"/>
            <a:chExt cx="1285884" cy="1560110"/>
          </a:xfrm>
        </p:grpSpPr>
        <p:sp>
          <p:nvSpPr>
            <p:cNvPr id="621" name="Rectangle 266"/>
            <p:cNvSpPr>
              <a:spLocks noChangeArrowheads="1"/>
            </p:cNvSpPr>
            <p:nvPr/>
          </p:nvSpPr>
          <p:spPr bwMode="auto">
            <a:xfrm>
              <a:off x="6754106" y="4908457"/>
              <a:ext cx="818290" cy="1470218"/>
            </a:xfrm>
            <a:prstGeom prst="rect">
              <a:avLst/>
            </a:prstGeom>
            <a:solidFill>
              <a:srgbClr val="FFC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2" name="Rectangle 282"/>
            <p:cNvSpPr>
              <a:spLocks noChangeArrowheads="1"/>
            </p:cNvSpPr>
            <p:nvPr/>
          </p:nvSpPr>
          <p:spPr bwMode="auto">
            <a:xfrm>
              <a:off x="6873602" y="4857760"/>
              <a:ext cx="584493" cy="50697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3" name="AutoShape 281"/>
            <p:cNvSpPr>
              <a:spLocks noChangeArrowheads="1"/>
            </p:cNvSpPr>
            <p:nvPr/>
          </p:nvSpPr>
          <p:spPr bwMode="auto">
            <a:xfrm rot="16200000">
              <a:off x="7061424" y="5673534"/>
              <a:ext cx="202789" cy="1285884"/>
            </a:xfrm>
            <a:prstGeom prst="flowChartDelay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627" name="626 Y"/>
          <p:cNvSpPr/>
          <p:nvPr/>
        </p:nvSpPr>
        <p:spPr>
          <a:xfrm>
            <a:off x="3231959" y="1796160"/>
            <a:ext cx="108000" cy="108000"/>
          </a:xfrm>
          <a:prstGeom prst="flowChartSummingJunction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cxnSp>
        <p:nvCxnSpPr>
          <p:cNvPr id="630" name="629 Conector recto"/>
          <p:cNvCxnSpPr/>
          <p:nvPr/>
        </p:nvCxnSpPr>
        <p:spPr>
          <a:xfrm flipH="1">
            <a:off x="5812562" y="1820639"/>
            <a:ext cx="789379" cy="256415"/>
          </a:xfrm>
          <a:prstGeom prst="line">
            <a:avLst/>
          </a:prstGeom>
          <a:ln w="127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7" name="636 Conector recto"/>
          <p:cNvCxnSpPr/>
          <p:nvPr/>
        </p:nvCxnSpPr>
        <p:spPr>
          <a:xfrm flipH="1" flipV="1">
            <a:off x="4613132" y="1784484"/>
            <a:ext cx="773983" cy="104942"/>
          </a:xfrm>
          <a:prstGeom prst="line">
            <a:avLst/>
          </a:prstGeom>
          <a:ln w="127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8" name="637 Conector recto"/>
          <p:cNvCxnSpPr/>
          <p:nvPr/>
        </p:nvCxnSpPr>
        <p:spPr>
          <a:xfrm flipH="1" flipV="1">
            <a:off x="4615651" y="1955877"/>
            <a:ext cx="773983" cy="104942"/>
          </a:xfrm>
          <a:prstGeom prst="line">
            <a:avLst/>
          </a:prstGeom>
          <a:ln w="127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9" name="638 Conector recto"/>
          <p:cNvCxnSpPr/>
          <p:nvPr/>
        </p:nvCxnSpPr>
        <p:spPr>
          <a:xfrm flipV="1">
            <a:off x="5275519" y="1861078"/>
            <a:ext cx="30791" cy="199010"/>
          </a:xfrm>
          <a:prstGeom prst="line">
            <a:avLst/>
          </a:prstGeom>
          <a:ln w="12700">
            <a:solidFill>
              <a:srgbClr val="0070C0"/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40" name="639 Grupo"/>
          <p:cNvGrpSpPr/>
          <p:nvPr/>
        </p:nvGrpSpPr>
        <p:grpSpPr>
          <a:xfrm>
            <a:off x="5079730" y="1539151"/>
            <a:ext cx="504000" cy="369332"/>
            <a:chOff x="5745565" y="3292194"/>
            <a:chExt cx="559381" cy="435066"/>
          </a:xfrm>
        </p:grpSpPr>
        <p:sp>
          <p:nvSpPr>
            <p:cNvPr id="641" name="640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642" name="255 CuadroTexto"/>
            <p:cNvSpPr txBox="1">
              <a:spLocks noChangeArrowheads="1"/>
            </p:cNvSpPr>
            <p:nvPr/>
          </p:nvSpPr>
          <p:spPr bwMode="auto">
            <a:xfrm>
              <a:off x="5745565" y="3292194"/>
              <a:ext cx="559381" cy="4350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Pc</a:t>
              </a:r>
            </a:p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1,75 c </a:t>
              </a:r>
            </a:p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(I)</a:t>
              </a:r>
              <a:endParaRPr lang="es-CL" sz="600" dirty="0">
                <a:solidFill>
                  <a:srgbClr val="0070C0"/>
                </a:solidFill>
              </a:endParaRPr>
            </a:p>
          </p:txBody>
        </p:sp>
      </p:grpSp>
      <p:cxnSp>
        <p:nvCxnSpPr>
          <p:cNvPr id="646" name="645 Conector recto de flecha"/>
          <p:cNvCxnSpPr/>
          <p:nvPr/>
        </p:nvCxnSpPr>
        <p:spPr>
          <a:xfrm flipH="1">
            <a:off x="3530299" y="2021755"/>
            <a:ext cx="1640742" cy="620449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7" name="646 Arco"/>
          <p:cNvSpPr/>
          <p:nvPr/>
        </p:nvSpPr>
        <p:spPr>
          <a:xfrm rot="10284599">
            <a:off x="3428181" y="1366349"/>
            <a:ext cx="1285875" cy="1699753"/>
          </a:xfrm>
          <a:prstGeom prst="arc">
            <a:avLst>
              <a:gd name="adj1" fmla="val 19202693"/>
              <a:gd name="adj2" fmla="val 733861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grpSp>
        <p:nvGrpSpPr>
          <p:cNvPr id="643" name="642 Grupo"/>
          <p:cNvGrpSpPr/>
          <p:nvPr/>
        </p:nvGrpSpPr>
        <p:grpSpPr>
          <a:xfrm>
            <a:off x="3794827" y="2260882"/>
            <a:ext cx="559381" cy="369332"/>
            <a:chOff x="5734993" y="3325854"/>
            <a:chExt cx="559381" cy="369332"/>
          </a:xfrm>
        </p:grpSpPr>
        <p:sp>
          <p:nvSpPr>
            <p:cNvPr id="644" name="643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645" name="255 CuadroTexto"/>
            <p:cNvSpPr txBox="1">
              <a:spLocks noChangeArrowheads="1"/>
            </p:cNvSpPr>
            <p:nvPr/>
          </p:nvSpPr>
          <p:spPr bwMode="auto">
            <a:xfrm>
              <a:off x="5734993" y="3325854"/>
              <a:ext cx="55938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b="1" dirty="0" err="1" smtClean="0">
                  <a:solidFill>
                    <a:srgbClr val="0070C0"/>
                  </a:solidFill>
                </a:rPr>
                <a:t>Dc</a:t>
              </a:r>
              <a:endParaRPr lang="es-CL" sz="600" b="1" dirty="0" smtClean="0">
                <a:solidFill>
                  <a:srgbClr val="0070C0"/>
                </a:solidFill>
              </a:endParaRPr>
            </a:p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1,49 M</a:t>
              </a:r>
            </a:p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 (Y)</a:t>
              </a:r>
              <a:endParaRPr lang="es-CL" sz="600" dirty="0">
                <a:solidFill>
                  <a:srgbClr val="0070C0"/>
                </a:solidFill>
              </a:endParaRPr>
            </a:p>
          </p:txBody>
        </p:sp>
      </p:grpSp>
      <p:cxnSp>
        <p:nvCxnSpPr>
          <p:cNvPr id="648" name="647 Conector recto"/>
          <p:cNvCxnSpPr/>
          <p:nvPr/>
        </p:nvCxnSpPr>
        <p:spPr>
          <a:xfrm flipV="1">
            <a:off x="8110739" y="2408903"/>
            <a:ext cx="392030" cy="643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9" name="648 Conector recto"/>
          <p:cNvCxnSpPr/>
          <p:nvPr/>
        </p:nvCxnSpPr>
        <p:spPr>
          <a:xfrm flipV="1">
            <a:off x="8581090" y="1875505"/>
            <a:ext cx="392030" cy="643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0" name="649 Conector recto"/>
          <p:cNvCxnSpPr/>
          <p:nvPr/>
        </p:nvCxnSpPr>
        <p:spPr>
          <a:xfrm flipV="1">
            <a:off x="7184752" y="1413394"/>
            <a:ext cx="421109" cy="2087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1" name="650 Conector recto"/>
          <p:cNvCxnSpPr/>
          <p:nvPr/>
        </p:nvCxnSpPr>
        <p:spPr>
          <a:xfrm flipV="1">
            <a:off x="6793292" y="2050012"/>
            <a:ext cx="766785" cy="3172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5" name="654 Conector recto"/>
          <p:cNvCxnSpPr/>
          <p:nvPr/>
        </p:nvCxnSpPr>
        <p:spPr>
          <a:xfrm flipV="1">
            <a:off x="8615930" y="1622918"/>
            <a:ext cx="0" cy="273807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6" name="655 Conector recto"/>
          <p:cNvCxnSpPr/>
          <p:nvPr/>
        </p:nvCxnSpPr>
        <p:spPr>
          <a:xfrm flipV="1">
            <a:off x="7576782" y="1413394"/>
            <a:ext cx="0" cy="273807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7" name="656 Conector recto"/>
          <p:cNvCxnSpPr/>
          <p:nvPr/>
        </p:nvCxnSpPr>
        <p:spPr>
          <a:xfrm flipV="1">
            <a:off x="7548037" y="1693309"/>
            <a:ext cx="0" cy="365614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4" name="663 Conector recto"/>
          <p:cNvCxnSpPr/>
          <p:nvPr/>
        </p:nvCxnSpPr>
        <p:spPr>
          <a:xfrm flipV="1">
            <a:off x="5336869" y="1089289"/>
            <a:ext cx="436464" cy="12595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5" name="664 Conector recto"/>
          <p:cNvCxnSpPr/>
          <p:nvPr/>
        </p:nvCxnSpPr>
        <p:spPr>
          <a:xfrm flipH="1" flipV="1">
            <a:off x="5694666" y="1107036"/>
            <a:ext cx="230421" cy="693507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9" name="668 Grupo"/>
          <p:cNvGrpSpPr/>
          <p:nvPr/>
        </p:nvGrpSpPr>
        <p:grpSpPr>
          <a:xfrm>
            <a:off x="5471402" y="1621384"/>
            <a:ext cx="468000" cy="288237"/>
            <a:chOff x="5734993" y="3359113"/>
            <a:chExt cx="559381" cy="368466"/>
          </a:xfrm>
        </p:grpSpPr>
        <p:sp>
          <p:nvSpPr>
            <p:cNvPr id="670" name="669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671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/>
                <a:t>2,75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(S)</a:t>
              </a:r>
              <a:endParaRPr lang="es-CL" sz="600" dirty="0"/>
            </a:p>
          </p:txBody>
        </p:sp>
      </p:grpSp>
      <p:cxnSp>
        <p:nvCxnSpPr>
          <p:cNvPr id="672" name="671 Conector recto"/>
          <p:cNvCxnSpPr/>
          <p:nvPr/>
        </p:nvCxnSpPr>
        <p:spPr>
          <a:xfrm flipV="1">
            <a:off x="5765947" y="1955949"/>
            <a:ext cx="415912" cy="14518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3" name="672 Conector recto"/>
          <p:cNvCxnSpPr/>
          <p:nvPr/>
        </p:nvCxnSpPr>
        <p:spPr>
          <a:xfrm flipH="1" flipV="1">
            <a:off x="5765494" y="1853672"/>
            <a:ext cx="86265" cy="230183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4" name="673 Conector recto"/>
          <p:cNvCxnSpPr/>
          <p:nvPr/>
        </p:nvCxnSpPr>
        <p:spPr>
          <a:xfrm>
            <a:off x="4156340" y="1717005"/>
            <a:ext cx="497193" cy="6815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5" name="674 Conector recto"/>
          <p:cNvCxnSpPr/>
          <p:nvPr/>
        </p:nvCxnSpPr>
        <p:spPr>
          <a:xfrm>
            <a:off x="4273660" y="2459574"/>
            <a:ext cx="497193" cy="6815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6" name="675 Conector recto"/>
          <p:cNvCxnSpPr/>
          <p:nvPr/>
        </p:nvCxnSpPr>
        <p:spPr>
          <a:xfrm>
            <a:off x="3420289" y="1287483"/>
            <a:ext cx="497193" cy="6815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7" name="676 Conector recto"/>
          <p:cNvCxnSpPr/>
          <p:nvPr/>
        </p:nvCxnSpPr>
        <p:spPr>
          <a:xfrm>
            <a:off x="3146266" y="2127083"/>
            <a:ext cx="497193" cy="6815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1" name="Group 88"/>
          <p:cNvGrpSpPr>
            <a:grpSpLocks/>
          </p:cNvGrpSpPr>
          <p:nvPr/>
        </p:nvGrpSpPr>
        <p:grpSpPr bwMode="auto">
          <a:xfrm>
            <a:off x="3213373" y="2045948"/>
            <a:ext cx="108000" cy="252000"/>
            <a:chOff x="2024" y="2160"/>
            <a:chExt cx="528" cy="1488"/>
          </a:xfrm>
        </p:grpSpPr>
        <p:sp>
          <p:nvSpPr>
            <p:cNvPr id="45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8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6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678" name="677 Conector recto"/>
          <p:cNvCxnSpPr/>
          <p:nvPr/>
        </p:nvCxnSpPr>
        <p:spPr>
          <a:xfrm flipV="1">
            <a:off x="3489732" y="1319096"/>
            <a:ext cx="70489" cy="538999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9" name="678 Conector recto"/>
          <p:cNvCxnSpPr/>
          <p:nvPr/>
        </p:nvCxnSpPr>
        <p:spPr>
          <a:xfrm flipV="1">
            <a:off x="3642132" y="1896725"/>
            <a:ext cx="35244" cy="304082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0" name="679 Conector recto"/>
          <p:cNvCxnSpPr/>
          <p:nvPr/>
        </p:nvCxnSpPr>
        <p:spPr>
          <a:xfrm flipV="1">
            <a:off x="4138718" y="1716027"/>
            <a:ext cx="35244" cy="239850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2" name="681 Conector recto"/>
          <p:cNvCxnSpPr/>
          <p:nvPr/>
        </p:nvCxnSpPr>
        <p:spPr>
          <a:xfrm flipV="1">
            <a:off x="4752979" y="2024011"/>
            <a:ext cx="64027" cy="523182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4" name="683 Grupo"/>
          <p:cNvGrpSpPr/>
          <p:nvPr/>
        </p:nvGrpSpPr>
        <p:grpSpPr>
          <a:xfrm>
            <a:off x="3309332" y="1420314"/>
            <a:ext cx="468000" cy="288237"/>
            <a:chOff x="5734993" y="3359113"/>
            <a:chExt cx="559381" cy="368466"/>
          </a:xfrm>
        </p:grpSpPr>
        <p:sp>
          <p:nvSpPr>
            <p:cNvPr id="685" name="684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686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/>
                <a:t>4</a:t>
              </a:r>
              <a:r>
                <a:rPr lang="es-CL" sz="600" dirty="0" smtClean="0"/>
                <a:t>,9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(K)</a:t>
              </a:r>
              <a:endParaRPr lang="es-CL" sz="600" dirty="0"/>
            </a:p>
          </p:txBody>
        </p:sp>
      </p:grpSp>
      <p:grpSp>
        <p:nvGrpSpPr>
          <p:cNvPr id="687" name="686 Grupo"/>
          <p:cNvGrpSpPr/>
          <p:nvPr/>
        </p:nvGrpSpPr>
        <p:grpSpPr>
          <a:xfrm>
            <a:off x="3402282" y="2201980"/>
            <a:ext cx="468000" cy="288237"/>
            <a:chOff x="5734993" y="3359113"/>
            <a:chExt cx="559381" cy="368466"/>
          </a:xfrm>
        </p:grpSpPr>
        <p:sp>
          <p:nvSpPr>
            <p:cNvPr id="688" name="687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689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/>
                <a:t>3,5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(Y)</a:t>
              </a:r>
              <a:endParaRPr lang="es-CL" sz="600" dirty="0"/>
            </a:p>
          </p:txBody>
        </p:sp>
      </p:grpSp>
      <p:grpSp>
        <p:nvGrpSpPr>
          <p:cNvPr id="690" name="689 Grupo"/>
          <p:cNvGrpSpPr/>
          <p:nvPr/>
        </p:nvGrpSpPr>
        <p:grpSpPr>
          <a:xfrm>
            <a:off x="3969509" y="1477464"/>
            <a:ext cx="468000" cy="288237"/>
            <a:chOff x="5734993" y="3359113"/>
            <a:chExt cx="559381" cy="368466"/>
          </a:xfrm>
        </p:grpSpPr>
        <p:sp>
          <p:nvSpPr>
            <p:cNvPr id="691" name="690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692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/>
                <a:t>2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(I)</a:t>
              </a:r>
              <a:endParaRPr lang="es-CL" sz="600" dirty="0"/>
            </a:p>
          </p:txBody>
        </p:sp>
      </p:grpSp>
      <p:grpSp>
        <p:nvGrpSpPr>
          <p:cNvPr id="693" name="692 Grupo"/>
          <p:cNvGrpSpPr/>
          <p:nvPr/>
        </p:nvGrpSpPr>
        <p:grpSpPr>
          <a:xfrm>
            <a:off x="4555098" y="2211331"/>
            <a:ext cx="468000" cy="288237"/>
            <a:chOff x="5734993" y="3359113"/>
            <a:chExt cx="559381" cy="368466"/>
          </a:xfrm>
        </p:grpSpPr>
        <p:sp>
          <p:nvSpPr>
            <p:cNvPr id="694" name="693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695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/>
                <a:t>4</a:t>
              </a:r>
              <a:r>
                <a:rPr lang="es-CL" sz="600" dirty="0" smtClean="0"/>
                <a:t>,9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(V)</a:t>
              </a:r>
              <a:endParaRPr lang="es-CL" sz="600" dirty="0"/>
            </a:p>
          </p:txBody>
        </p:sp>
      </p:grpSp>
      <p:cxnSp>
        <p:nvCxnSpPr>
          <p:cNvPr id="696" name="695 Conector recto"/>
          <p:cNvCxnSpPr/>
          <p:nvPr/>
        </p:nvCxnSpPr>
        <p:spPr>
          <a:xfrm>
            <a:off x="2668025" y="935072"/>
            <a:ext cx="497193" cy="6815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7" name="696 Conector recto"/>
          <p:cNvCxnSpPr/>
          <p:nvPr/>
        </p:nvCxnSpPr>
        <p:spPr>
          <a:xfrm flipV="1">
            <a:off x="2861897" y="989751"/>
            <a:ext cx="90397" cy="786685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9" name="698 Grupo"/>
          <p:cNvGrpSpPr/>
          <p:nvPr/>
        </p:nvGrpSpPr>
        <p:grpSpPr>
          <a:xfrm>
            <a:off x="2672250" y="1249358"/>
            <a:ext cx="468000" cy="288237"/>
            <a:chOff x="5734993" y="3359113"/>
            <a:chExt cx="559381" cy="368466"/>
          </a:xfrm>
        </p:grpSpPr>
        <p:sp>
          <p:nvSpPr>
            <p:cNvPr id="700" name="699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701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/>
                <a:t>7</a:t>
              </a:r>
              <a:r>
                <a:rPr lang="es-CL" sz="600" dirty="0" smtClean="0"/>
                <a:t>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(L)</a:t>
              </a:r>
              <a:endParaRPr lang="es-CL" sz="600" dirty="0"/>
            </a:p>
          </p:txBody>
        </p:sp>
      </p:grpSp>
      <p:grpSp>
        <p:nvGrpSpPr>
          <p:cNvPr id="702" name="267 Grupo"/>
          <p:cNvGrpSpPr/>
          <p:nvPr/>
        </p:nvGrpSpPr>
        <p:grpSpPr>
          <a:xfrm rot="5400000">
            <a:off x="7953841" y="1615777"/>
            <a:ext cx="297056" cy="86174"/>
            <a:chOff x="1763688" y="3192341"/>
            <a:chExt cx="369940" cy="69275"/>
          </a:xfrm>
        </p:grpSpPr>
        <p:cxnSp>
          <p:nvCxnSpPr>
            <p:cNvPr id="703" name="276 Conector recto"/>
            <p:cNvCxnSpPr/>
            <p:nvPr/>
          </p:nvCxnSpPr>
          <p:spPr>
            <a:xfrm>
              <a:off x="1763688" y="3192341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4" name="277 Conector recto"/>
            <p:cNvCxnSpPr/>
            <p:nvPr/>
          </p:nvCxnSpPr>
          <p:spPr>
            <a:xfrm>
              <a:off x="1773588" y="3261616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06" name="705 Conector recto"/>
          <p:cNvCxnSpPr/>
          <p:nvPr/>
        </p:nvCxnSpPr>
        <p:spPr>
          <a:xfrm flipV="1">
            <a:off x="8307324" y="1651887"/>
            <a:ext cx="0" cy="771127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10" name="709 Grupo"/>
          <p:cNvGrpSpPr/>
          <p:nvPr/>
        </p:nvGrpSpPr>
        <p:grpSpPr>
          <a:xfrm>
            <a:off x="8079298" y="1913774"/>
            <a:ext cx="468000" cy="288237"/>
            <a:chOff x="5734993" y="3359113"/>
            <a:chExt cx="559381" cy="368466"/>
          </a:xfrm>
        </p:grpSpPr>
        <p:sp>
          <p:nvSpPr>
            <p:cNvPr id="711" name="710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712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/>
                <a:t>7,5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(N)</a:t>
              </a:r>
              <a:endParaRPr lang="es-CL" sz="600" dirty="0"/>
            </a:p>
          </p:txBody>
        </p:sp>
      </p:grpSp>
      <p:grpSp>
        <p:nvGrpSpPr>
          <p:cNvPr id="713" name="712 Grupo"/>
          <p:cNvGrpSpPr/>
          <p:nvPr/>
        </p:nvGrpSpPr>
        <p:grpSpPr>
          <a:xfrm>
            <a:off x="7311044" y="2061830"/>
            <a:ext cx="468000" cy="288237"/>
            <a:chOff x="5734993" y="3359113"/>
            <a:chExt cx="559381" cy="368466"/>
          </a:xfrm>
        </p:grpSpPr>
        <p:sp>
          <p:nvSpPr>
            <p:cNvPr id="714" name="713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715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/>
                <a:t>3</a:t>
              </a:r>
              <a:r>
                <a:rPr lang="es-CL" sz="600" dirty="0" smtClean="0"/>
                <a:t>,8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(Q)</a:t>
              </a:r>
              <a:endParaRPr lang="es-CL" sz="600" dirty="0"/>
            </a:p>
          </p:txBody>
        </p:sp>
      </p:grpSp>
      <p:grpSp>
        <p:nvGrpSpPr>
          <p:cNvPr id="716" name="715 Grupo"/>
          <p:cNvGrpSpPr/>
          <p:nvPr/>
        </p:nvGrpSpPr>
        <p:grpSpPr>
          <a:xfrm>
            <a:off x="7332747" y="1174897"/>
            <a:ext cx="468000" cy="288237"/>
            <a:chOff x="5734993" y="3359113"/>
            <a:chExt cx="559381" cy="368466"/>
          </a:xfrm>
        </p:grpSpPr>
        <p:sp>
          <p:nvSpPr>
            <p:cNvPr id="717" name="716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718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/>
                <a:t>2</a:t>
              </a:r>
              <a:r>
                <a:rPr lang="es-CL" sz="600" dirty="0" smtClean="0"/>
                <a:t>,5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(D)</a:t>
              </a:r>
              <a:endParaRPr lang="es-CL" sz="600" dirty="0"/>
            </a:p>
          </p:txBody>
        </p:sp>
      </p:grpSp>
      <p:grpSp>
        <p:nvGrpSpPr>
          <p:cNvPr id="719" name="718 Grupo"/>
          <p:cNvGrpSpPr/>
          <p:nvPr/>
        </p:nvGrpSpPr>
        <p:grpSpPr>
          <a:xfrm>
            <a:off x="8394585" y="1890822"/>
            <a:ext cx="468000" cy="288237"/>
            <a:chOff x="5734993" y="3359113"/>
            <a:chExt cx="559381" cy="368466"/>
          </a:xfrm>
        </p:grpSpPr>
        <p:sp>
          <p:nvSpPr>
            <p:cNvPr id="720" name="719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721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/>
                <a:t>2</a:t>
              </a:r>
              <a:r>
                <a:rPr lang="es-CL" sz="600" dirty="0" smtClean="0"/>
                <a:t>,75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(M)</a:t>
              </a:r>
              <a:endParaRPr lang="es-CL" sz="600" dirty="0"/>
            </a:p>
          </p:txBody>
        </p:sp>
      </p:grpSp>
      <p:grpSp>
        <p:nvGrpSpPr>
          <p:cNvPr id="722" name="721 Grupo"/>
          <p:cNvGrpSpPr/>
          <p:nvPr/>
        </p:nvGrpSpPr>
        <p:grpSpPr>
          <a:xfrm>
            <a:off x="8720525" y="1028464"/>
            <a:ext cx="468000" cy="288237"/>
            <a:chOff x="5734993" y="3359113"/>
            <a:chExt cx="559381" cy="368466"/>
          </a:xfrm>
        </p:grpSpPr>
        <p:sp>
          <p:nvSpPr>
            <p:cNvPr id="723" name="722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724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/>
                <a:t>3,25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(A)</a:t>
              </a:r>
              <a:endParaRPr lang="es-CL" sz="600" dirty="0"/>
            </a:p>
          </p:txBody>
        </p:sp>
      </p:grpSp>
      <p:grpSp>
        <p:nvGrpSpPr>
          <p:cNvPr id="725" name="724 Grupo"/>
          <p:cNvGrpSpPr/>
          <p:nvPr/>
        </p:nvGrpSpPr>
        <p:grpSpPr>
          <a:xfrm>
            <a:off x="5530306" y="1223914"/>
            <a:ext cx="468000" cy="288237"/>
            <a:chOff x="5734993" y="3359113"/>
            <a:chExt cx="559381" cy="368466"/>
          </a:xfrm>
        </p:grpSpPr>
        <p:sp>
          <p:nvSpPr>
            <p:cNvPr id="726" name="725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727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/>
                <a:t>6</a:t>
              </a:r>
              <a:r>
                <a:rPr lang="es-CL" sz="600" dirty="0" smtClean="0"/>
                <a:t>,5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(G)</a:t>
              </a:r>
              <a:endParaRPr lang="es-CL" sz="600" dirty="0"/>
            </a:p>
          </p:txBody>
        </p:sp>
      </p:grpSp>
      <p:grpSp>
        <p:nvGrpSpPr>
          <p:cNvPr id="768" name="767 Grupo"/>
          <p:cNvGrpSpPr/>
          <p:nvPr/>
        </p:nvGrpSpPr>
        <p:grpSpPr>
          <a:xfrm>
            <a:off x="8621827" y="1006545"/>
            <a:ext cx="108000" cy="252000"/>
            <a:chOff x="5205418" y="4857760"/>
            <a:chExt cx="1285884" cy="1571612"/>
          </a:xfrm>
        </p:grpSpPr>
        <p:sp>
          <p:nvSpPr>
            <p:cNvPr id="769" name="Rectangle 267"/>
            <p:cNvSpPr>
              <a:spLocks noChangeArrowheads="1"/>
            </p:cNvSpPr>
            <p:nvPr/>
          </p:nvSpPr>
          <p:spPr bwMode="auto">
            <a:xfrm>
              <a:off x="5448739" y="506054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0" name="Rectangle 268"/>
            <p:cNvSpPr>
              <a:spLocks noChangeArrowheads="1"/>
            </p:cNvSpPr>
            <p:nvPr/>
          </p:nvSpPr>
          <p:spPr bwMode="auto">
            <a:xfrm>
              <a:off x="5448739" y="5212640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1" name="Rectangle 269"/>
            <p:cNvSpPr>
              <a:spLocks noChangeArrowheads="1"/>
            </p:cNvSpPr>
            <p:nvPr/>
          </p:nvSpPr>
          <p:spPr bwMode="auto">
            <a:xfrm>
              <a:off x="5682536" y="5212640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2" name="Rectangle 270"/>
            <p:cNvSpPr>
              <a:spLocks noChangeArrowheads="1"/>
            </p:cNvSpPr>
            <p:nvPr/>
          </p:nvSpPr>
          <p:spPr bwMode="auto">
            <a:xfrm>
              <a:off x="5448739" y="5364732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3" name="Rectangle 271"/>
            <p:cNvSpPr>
              <a:spLocks noChangeArrowheads="1"/>
            </p:cNvSpPr>
            <p:nvPr/>
          </p:nvSpPr>
          <p:spPr bwMode="auto">
            <a:xfrm>
              <a:off x="5448739" y="5668915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4" name="Rectangle 272"/>
            <p:cNvSpPr>
              <a:spLocks noChangeArrowheads="1"/>
            </p:cNvSpPr>
            <p:nvPr/>
          </p:nvSpPr>
          <p:spPr bwMode="auto">
            <a:xfrm>
              <a:off x="5448739" y="5973098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5" name="Rectangle 273"/>
            <p:cNvSpPr>
              <a:spLocks noChangeArrowheads="1"/>
            </p:cNvSpPr>
            <p:nvPr/>
          </p:nvSpPr>
          <p:spPr bwMode="auto">
            <a:xfrm>
              <a:off x="5682536" y="5516823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6" name="Rectangle 274"/>
            <p:cNvSpPr>
              <a:spLocks noChangeArrowheads="1"/>
            </p:cNvSpPr>
            <p:nvPr/>
          </p:nvSpPr>
          <p:spPr bwMode="auto">
            <a:xfrm>
              <a:off x="5682536" y="5821006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7" name="Rectangle 275"/>
            <p:cNvSpPr>
              <a:spLocks noChangeArrowheads="1"/>
            </p:cNvSpPr>
            <p:nvPr/>
          </p:nvSpPr>
          <p:spPr bwMode="auto">
            <a:xfrm>
              <a:off x="5682536" y="612518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8" name="Rectangle 276"/>
            <p:cNvSpPr>
              <a:spLocks noChangeArrowheads="1"/>
            </p:cNvSpPr>
            <p:nvPr/>
          </p:nvSpPr>
          <p:spPr bwMode="auto">
            <a:xfrm>
              <a:off x="5682536" y="4908457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9" name="Rectangle 277"/>
            <p:cNvSpPr>
              <a:spLocks noChangeArrowheads="1"/>
            </p:cNvSpPr>
            <p:nvPr/>
          </p:nvSpPr>
          <p:spPr bwMode="auto">
            <a:xfrm>
              <a:off x="6033232" y="5060549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0" name="Rectangle 278"/>
            <p:cNvSpPr>
              <a:spLocks noChangeArrowheads="1"/>
            </p:cNvSpPr>
            <p:nvPr/>
          </p:nvSpPr>
          <p:spPr bwMode="auto">
            <a:xfrm>
              <a:off x="6033232" y="536473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1" name="Rectangle 279"/>
            <p:cNvSpPr>
              <a:spLocks noChangeArrowheads="1"/>
            </p:cNvSpPr>
            <p:nvPr/>
          </p:nvSpPr>
          <p:spPr bwMode="auto">
            <a:xfrm>
              <a:off x="6033232" y="5668915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2" name="Rectangle 280"/>
            <p:cNvSpPr>
              <a:spLocks noChangeArrowheads="1"/>
            </p:cNvSpPr>
            <p:nvPr/>
          </p:nvSpPr>
          <p:spPr bwMode="auto">
            <a:xfrm>
              <a:off x="6033232" y="5973098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783" name="Rectangle 282"/>
            <p:cNvSpPr>
              <a:spLocks noChangeArrowheads="1"/>
            </p:cNvSpPr>
            <p:nvPr/>
          </p:nvSpPr>
          <p:spPr bwMode="auto">
            <a:xfrm>
              <a:off x="5565638" y="4857760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4" name="Rectangle 283"/>
            <p:cNvSpPr>
              <a:spLocks noChangeArrowheads="1"/>
            </p:cNvSpPr>
            <p:nvPr/>
          </p:nvSpPr>
          <p:spPr bwMode="auto">
            <a:xfrm>
              <a:off x="5448739" y="5516823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5" name="Rectangle 283"/>
            <p:cNvSpPr>
              <a:spLocks noChangeArrowheads="1"/>
            </p:cNvSpPr>
            <p:nvPr/>
          </p:nvSpPr>
          <p:spPr bwMode="auto">
            <a:xfrm>
              <a:off x="5448306" y="582010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6" name="Rectangle 283"/>
            <p:cNvSpPr>
              <a:spLocks noChangeArrowheads="1"/>
            </p:cNvSpPr>
            <p:nvPr/>
          </p:nvSpPr>
          <p:spPr bwMode="auto">
            <a:xfrm>
              <a:off x="5448306" y="4910458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7" name="Rectangle 283"/>
            <p:cNvSpPr>
              <a:spLocks noChangeArrowheads="1"/>
            </p:cNvSpPr>
            <p:nvPr/>
          </p:nvSpPr>
          <p:spPr bwMode="auto">
            <a:xfrm>
              <a:off x="5448306" y="6124904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8" name="AutoShape 281"/>
            <p:cNvSpPr>
              <a:spLocks noChangeArrowheads="1"/>
            </p:cNvSpPr>
            <p:nvPr/>
          </p:nvSpPr>
          <p:spPr bwMode="auto">
            <a:xfrm rot="16200000">
              <a:off x="5746965" y="5685036"/>
              <a:ext cx="202789" cy="1285884"/>
            </a:xfrm>
            <a:prstGeom prst="flowChartDelay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aphicFrame>
        <p:nvGraphicFramePr>
          <p:cNvPr id="384" name="38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36723464"/>
              </p:ext>
            </p:extLst>
          </p:nvPr>
        </p:nvGraphicFramePr>
        <p:xfrm>
          <a:off x="3628772" y="3510533"/>
          <a:ext cx="2417296" cy="29356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94058"/>
                <a:gridCol w="599102"/>
                <a:gridCol w="576064"/>
                <a:gridCol w="648072"/>
              </a:tblGrid>
              <a:tr h="248566">
                <a:tc gridSpan="3">
                  <a:txBody>
                    <a:bodyPr/>
                    <a:lstStyle/>
                    <a:p>
                      <a:pPr algn="l" fontAlgn="b"/>
                      <a:r>
                        <a:rPr lang="es-CL" sz="1600" b="1" u="none" strike="noStrike" dirty="0" smtClean="0">
                          <a:effectLst/>
                        </a:rPr>
                        <a:t> Tabla </a:t>
                      </a:r>
                      <a:r>
                        <a:rPr lang="es-CL" sz="1600" b="1" u="none" strike="noStrike" dirty="0">
                          <a:effectLst/>
                        </a:rPr>
                        <a:t>del </a:t>
                      </a:r>
                      <a:r>
                        <a:rPr lang="es-CL" sz="1600" b="1" u="none" strike="noStrike" dirty="0" smtClean="0">
                          <a:effectLst/>
                        </a:rPr>
                        <a:t>Radarista</a:t>
                      </a:r>
                      <a:endParaRPr lang="es-CL" sz="1600" b="1" i="0" u="none" strike="noStrike" dirty="0">
                        <a:solidFill>
                          <a:srgbClr val="33339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s-CL" sz="1000" b="0" i="0" u="none" strike="noStrike" dirty="0">
                        <a:solidFill>
                          <a:srgbClr val="33339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L" sz="1000" b="0" i="0" u="none" strike="noStrike" dirty="0">
                        <a:solidFill>
                          <a:srgbClr val="33339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88761">
                <a:tc gridSpan="4">
                  <a:txBody>
                    <a:bodyPr/>
                    <a:lstStyle/>
                    <a:p>
                      <a:pPr algn="l" fontAlgn="b"/>
                      <a:r>
                        <a:rPr lang="es-CL" sz="1200" u="none" strike="noStrike" dirty="0" smtClean="0">
                          <a:effectLst/>
                        </a:rPr>
                        <a:t> Paso </a:t>
                      </a:r>
                      <a:r>
                        <a:rPr lang="es-CL" sz="1200" u="none" strike="noStrike" dirty="0">
                          <a:effectLst/>
                        </a:rPr>
                        <a:t>Mackinlay</a:t>
                      </a:r>
                      <a:endParaRPr lang="es-CL" sz="1200" b="0" i="0" u="none" strike="noStrike" dirty="0">
                        <a:solidFill>
                          <a:srgbClr val="33339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s-CL" sz="1000" b="0" i="0" u="none" strike="noStrike">
                        <a:solidFill>
                          <a:srgbClr val="33339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s-CL" sz="1000" b="0" i="0" u="none" strike="noStrike" dirty="0">
                        <a:solidFill>
                          <a:srgbClr val="33339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88761">
                <a:tc gridSpan="4">
                  <a:txBody>
                    <a:bodyPr/>
                    <a:lstStyle/>
                    <a:p>
                      <a:pPr algn="l" fontAlgn="b"/>
                      <a:r>
                        <a:rPr lang="es-CL" sz="1200" u="none" strike="noStrike" dirty="0" smtClean="0">
                          <a:effectLst/>
                        </a:rPr>
                        <a:t> Distancias </a:t>
                      </a:r>
                      <a:r>
                        <a:rPr lang="es-CL" sz="1200" u="none" strike="noStrike" dirty="0">
                          <a:effectLst/>
                        </a:rPr>
                        <a:t>de </a:t>
                      </a:r>
                      <a:r>
                        <a:rPr lang="es-CL" sz="1200" u="none" strike="noStrike" dirty="0" smtClean="0">
                          <a:effectLst/>
                        </a:rPr>
                        <a:t>caída (en Mn)</a:t>
                      </a:r>
                      <a:endParaRPr lang="es-CL" sz="1200" b="0" i="0" u="none" strike="noStrike" dirty="0">
                        <a:solidFill>
                          <a:srgbClr val="33339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s-CL" sz="1000" b="0" i="0" u="none" strike="noStrike" dirty="0">
                        <a:solidFill>
                          <a:srgbClr val="33339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s-CL" sz="1000" b="0" i="0" u="none" strike="noStrike" dirty="0">
                        <a:solidFill>
                          <a:srgbClr val="33339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858"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u="none" strike="noStrike" dirty="0">
                          <a:effectLst/>
                        </a:rPr>
                        <a:t>Pata</a:t>
                      </a:r>
                      <a:endParaRPr lang="es-CL" sz="1000" b="1" i="0" u="none" strike="noStrike" dirty="0">
                        <a:solidFill>
                          <a:srgbClr val="963634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u="none" strike="noStrike">
                          <a:effectLst/>
                        </a:rPr>
                        <a:t>PATA N° 1</a:t>
                      </a:r>
                      <a:endParaRPr lang="es-CL" sz="1000" b="1" i="0" u="none" strike="noStrike">
                        <a:solidFill>
                          <a:srgbClr val="0000FF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u="none" strike="noStrike">
                          <a:effectLst/>
                        </a:rPr>
                        <a:t>PATA N° 2</a:t>
                      </a:r>
                      <a:endParaRPr lang="es-CL" sz="1000" b="1" i="0" u="none" strike="noStrike">
                        <a:solidFill>
                          <a:srgbClr val="0000FF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u="none" strike="noStrike" dirty="0">
                          <a:effectLst/>
                        </a:rPr>
                        <a:t>PATA N° 3</a:t>
                      </a:r>
                      <a:endParaRPr lang="es-CL" sz="1000" b="1" i="0" u="none" strike="noStrike" dirty="0">
                        <a:solidFill>
                          <a:srgbClr val="0000FF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58858"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u="none" strike="noStrike" dirty="0" err="1">
                          <a:effectLst/>
                        </a:rPr>
                        <a:t>Rv</a:t>
                      </a:r>
                      <a:r>
                        <a:rPr lang="es-CL" sz="1000" b="1" u="none" strike="noStrike" dirty="0">
                          <a:effectLst/>
                        </a:rPr>
                        <a:t>:</a:t>
                      </a:r>
                      <a:endParaRPr lang="es-CL" sz="1000" b="1" i="0" u="none" strike="noStrike" dirty="0">
                        <a:solidFill>
                          <a:srgbClr val="16365C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u="none" strike="noStrike">
                          <a:effectLst/>
                          <a:latin typeface="+mn-lt"/>
                        </a:rPr>
                        <a:t>267°</a:t>
                      </a:r>
                      <a:endParaRPr lang="es-CL" sz="1000" b="1" i="0" u="none" strike="noStrike">
                        <a:solidFill>
                          <a:srgbClr val="16365C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u="none" strike="noStrike">
                          <a:effectLst/>
                          <a:latin typeface="+mn-lt"/>
                        </a:rPr>
                        <a:t>255°</a:t>
                      </a:r>
                      <a:endParaRPr lang="es-CL" sz="1000" b="1" i="0" u="none" strike="noStrike">
                        <a:solidFill>
                          <a:srgbClr val="16365C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u="none" strike="noStrike" dirty="0">
                          <a:effectLst/>
                          <a:latin typeface="+mn-lt"/>
                        </a:rPr>
                        <a:t>280°</a:t>
                      </a:r>
                      <a:endParaRPr lang="es-CL" sz="1000" b="1" i="0" u="none" strike="noStrike" dirty="0">
                        <a:solidFill>
                          <a:srgbClr val="16365C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858"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u="none" strike="noStrike" dirty="0">
                          <a:effectLst/>
                        </a:rPr>
                        <a:t>2000</a:t>
                      </a:r>
                      <a:endParaRPr lang="es-CL" sz="10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u="none" strike="noStrike" dirty="0">
                          <a:effectLst/>
                          <a:latin typeface="+mn-lt"/>
                        </a:rPr>
                        <a:t>2,32</a:t>
                      </a:r>
                      <a:endParaRPr lang="es-CL" sz="10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u="none" strike="noStrike" dirty="0">
                          <a:effectLst/>
                          <a:latin typeface="+mn-lt"/>
                        </a:rPr>
                        <a:t>2,49</a:t>
                      </a:r>
                      <a:endParaRPr lang="es-CL" sz="10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i="0" u="none" strike="noStrike">
                          <a:effectLst/>
                          <a:latin typeface="+mn-lt"/>
                        </a:rPr>
                        <a:t>2,61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58858"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u="none" strike="noStrike" dirty="0">
                          <a:effectLst/>
                        </a:rPr>
                        <a:t>1500</a:t>
                      </a:r>
                      <a:endParaRPr lang="es-CL" sz="10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u="none" strike="noStrike" dirty="0">
                          <a:effectLst/>
                          <a:latin typeface="+mn-lt"/>
                        </a:rPr>
                        <a:t>2,07</a:t>
                      </a:r>
                      <a:endParaRPr lang="es-CL" sz="10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u="none" strike="noStrike">
                          <a:effectLst/>
                          <a:latin typeface="+mn-lt"/>
                        </a:rPr>
                        <a:t>2,24</a:t>
                      </a:r>
                      <a:endParaRPr lang="es-CL" sz="1000" b="1" i="0" u="none" strike="noStrike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i="0" u="none" strike="noStrike">
                          <a:effectLst/>
                          <a:latin typeface="+mn-lt"/>
                        </a:rPr>
                        <a:t>2,36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58858"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u="none" strike="noStrike" dirty="0">
                          <a:effectLst/>
                        </a:rPr>
                        <a:t>1000</a:t>
                      </a:r>
                      <a:endParaRPr lang="es-CL" sz="10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u="none" strike="noStrike">
                          <a:effectLst/>
                          <a:latin typeface="+mn-lt"/>
                        </a:rPr>
                        <a:t>1,82</a:t>
                      </a:r>
                      <a:endParaRPr lang="es-CL" sz="1000" b="1" i="0" u="none" strike="noStrike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u="none" strike="noStrike">
                          <a:effectLst/>
                          <a:latin typeface="+mn-lt"/>
                        </a:rPr>
                        <a:t>1,99</a:t>
                      </a:r>
                      <a:endParaRPr lang="es-CL" sz="1000" b="1" i="0" u="none" strike="noStrike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i="0" u="none" strike="noStrike">
                          <a:effectLst/>
                          <a:latin typeface="+mn-lt"/>
                        </a:rPr>
                        <a:t>2,11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58858"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u="none" strike="noStrike" dirty="0">
                          <a:effectLst/>
                        </a:rPr>
                        <a:t>800</a:t>
                      </a:r>
                      <a:endParaRPr lang="es-CL" sz="10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u="none" strike="noStrike" dirty="0">
                          <a:effectLst/>
                          <a:latin typeface="+mn-lt"/>
                        </a:rPr>
                        <a:t>1,72</a:t>
                      </a:r>
                      <a:endParaRPr lang="es-CL" sz="10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u="none" strike="noStrike">
                          <a:effectLst/>
                          <a:latin typeface="+mn-lt"/>
                        </a:rPr>
                        <a:t>1,89</a:t>
                      </a:r>
                      <a:endParaRPr lang="es-CL" sz="1000" b="1" i="0" u="none" strike="noStrike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0" i="0" u="none" strike="noStrike">
                          <a:effectLst/>
                          <a:latin typeface="+mn-lt"/>
                        </a:rPr>
                        <a:t>2,01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58858"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u="none" strike="noStrike">
                          <a:effectLst/>
                        </a:rPr>
                        <a:t>600</a:t>
                      </a:r>
                      <a:endParaRPr lang="es-CL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u="none" strike="noStrike" dirty="0">
                          <a:effectLst/>
                          <a:latin typeface="+mn-lt"/>
                        </a:rPr>
                        <a:t>1,62</a:t>
                      </a:r>
                      <a:endParaRPr lang="es-CL" sz="10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u="none" strike="noStrike">
                          <a:effectLst/>
                          <a:latin typeface="+mn-lt"/>
                        </a:rPr>
                        <a:t>1,79</a:t>
                      </a:r>
                      <a:endParaRPr lang="es-CL" sz="1000" b="0" i="0" u="none" strike="noStrike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0" i="0" u="none" strike="noStrike">
                          <a:effectLst/>
                          <a:latin typeface="+mn-lt"/>
                        </a:rPr>
                        <a:t>1,91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858"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u="none" strike="noStrike" dirty="0">
                          <a:effectLst/>
                        </a:rPr>
                        <a:t>400</a:t>
                      </a:r>
                      <a:endParaRPr lang="es-CL" sz="10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u="none" strike="noStrike" dirty="0">
                          <a:effectLst/>
                          <a:latin typeface="+mn-lt"/>
                        </a:rPr>
                        <a:t>1,52</a:t>
                      </a:r>
                      <a:endParaRPr lang="es-CL" sz="10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u="none" strike="noStrike">
                          <a:effectLst/>
                          <a:latin typeface="+mn-lt"/>
                        </a:rPr>
                        <a:t>1,69</a:t>
                      </a:r>
                      <a:endParaRPr lang="es-CL" sz="1000" b="1" i="0" u="none" strike="noStrike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i="0" u="none" strike="noStrike">
                          <a:effectLst/>
                          <a:latin typeface="+mn-lt"/>
                        </a:rPr>
                        <a:t>1,81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58858"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u="none" strike="noStrike" dirty="0">
                          <a:effectLst/>
                        </a:rPr>
                        <a:t>300</a:t>
                      </a:r>
                      <a:endParaRPr lang="es-CL" sz="10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u="none" strike="noStrike">
                          <a:effectLst/>
                          <a:latin typeface="+mn-lt"/>
                        </a:rPr>
                        <a:t>1,47</a:t>
                      </a:r>
                      <a:endParaRPr lang="es-CL" sz="1000" b="1" i="0" u="none" strike="noStrike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u="none" strike="noStrike" dirty="0">
                          <a:effectLst/>
                          <a:latin typeface="+mn-lt"/>
                        </a:rPr>
                        <a:t>1,64</a:t>
                      </a:r>
                      <a:endParaRPr lang="es-CL" sz="10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i="0" u="none" strike="noStrike" dirty="0">
                          <a:effectLst/>
                          <a:latin typeface="+mn-lt"/>
                        </a:rPr>
                        <a:t>1,76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58858"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u="none" strike="noStrike" dirty="0">
                          <a:effectLst/>
                        </a:rPr>
                        <a:t>200</a:t>
                      </a:r>
                      <a:endParaRPr lang="es-CL" sz="10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u="none" strike="noStrike" dirty="0">
                          <a:effectLst/>
                          <a:latin typeface="+mn-lt"/>
                        </a:rPr>
                        <a:t>1,42</a:t>
                      </a:r>
                      <a:endParaRPr lang="es-CL" sz="10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u="none" strike="noStrike" dirty="0">
                          <a:effectLst/>
                          <a:latin typeface="+mn-lt"/>
                        </a:rPr>
                        <a:t>1,59</a:t>
                      </a:r>
                      <a:endParaRPr lang="es-CL" sz="10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i="0" u="none" strike="noStrike">
                          <a:effectLst/>
                          <a:latin typeface="+mn-lt"/>
                        </a:rPr>
                        <a:t>1,71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58858"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u="none" strike="noStrike">
                          <a:effectLst/>
                        </a:rPr>
                        <a:t>100</a:t>
                      </a:r>
                      <a:endParaRPr lang="es-CL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u="none" strike="noStrike">
                          <a:effectLst/>
                          <a:latin typeface="+mn-lt"/>
                        </a:rPr>
                        <a:t>1,37</a:t>
                      </a:r>
                      <a:endParaRPr lang="es-CL" sz="1000" b="0" i="0" u="none" strike="noStrike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u="none" strike="noStrike" dirty="0">
                          <a:effectLst/>
                          <a:latin typeface="+mn-lt"/>
                        </a:rPr>
                        <a:t>1,54</a:t>
                      </a:r>
                      <a:endParaRPr lang="es-CL" sz="10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0" i="0" u="none" strike="noStrike">
                          <a:effectLst/>
                          <a:latin typeface="+mn-lt"/>
                        </a:rPr>
                        <a:t>1,66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858"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u="none" strike="noStrike">
                          <a:effectLst/>
                        </a:rPr>
                        <a:t>50</a:t>
                      </a:r>
                      <a:endParaRPr lang="es-CL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u="none" strike="noStrike">
                          <a:effectLst/>
                          <a:latin typeface="+mn-lt"/>
                        </a:rPr>
                        <a:t>1,345</a:t>
                      </a:r>
                      <a:endParaRPr lang="es-CL" sz="1000" b="0" i="0" u="none" strike="noStrike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u="none" strike="noStrike">
                          <a:effectLst/>
                          <a:latin typeface="+mn-lt"/>
                        </a:rPr>
                        <a:t>1,515</a:t>
                      </a:r>
                      <a:endParaRPr lang="es-CL" sz="1000" b="0" i="0" u="none" strike="noStrike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0" i="0" u="none" strike="noStrike" dirty="0">
                          <a:effectLst/>
                          <a:latin typeface="+mn-lt"/>
                        </a:rPr>
                        <a:t>1,635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858">
                <a:tc rowSpan="2">
                  <a:txBody>
                    <a:bodyPr/>
                    <a:lstStyle/>
                    <a:p>
                      <a:pPr algn="ctr" fontAlgn="b"/>
                      <a:r>
                        <a:rPr lang="pt-BR" sz="800" b="1" u="none" strike="noStrike" dirty="0" err="1">
                          <a:effectLst/>
                        </a:rPr>
                        <a:t>Dist</a:t>
                      </a:r>
                      <a:r>
                        <a:rPr lang="pt-BR" sz="800" b="1" u="none" strike="noStrike" dirty="0">
                          <a:effectLst/>
                        </a:rPr>
                        <a:t>. </a:t>
                      </a:r>
                      <a:r>
                        <a:rPr lang="pt-BR" sz="800" b="1" u="none" strike="noStrike" dirty="0" smtClean="0">
                          <a:effectLst/>
                        </a:rPr>
                        <a:t>caída </a:t>
                      </a:r>
                      <a:endParaRPr lang="pt-BR" sz="8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200" b="1" u="none" strike="noStrike" dirty="0" smtClean="0">
                          <a:effectLst/>
                        </a:rPr>
                        <a:t>1,32 Mn</a:t>
                      </a:r>
                      <a:endParaRPr lang="es-CL" sz="12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200" b="1" u="none" strike="noStrike" dirty="0" smtClean="0">
                          <a:effectLst/>
                        </a:rPr>
                        <a:t>1,49 Mn</a:t>
                      </a:r>
                      <a:endParaRPr lang="es-CL" sz="12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200" b="1" u="none" strike="noStrike" dirty="0" smtClean="0">
                          <a:effectLst/>
                        </a:rPr>
                        <a:t>1,61 Mn</a:t>
                      </a:r>
                      <a:endParaRPr lang="es-CL" sz="12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58858">
                <a:tc vMerge="1">
                  <a:txBody>
                    <a:bodyPr/>
                    <a:lstStyle/>
                    <a:p>
                      <a:pPr algn="ctr" fontAlgn="b"/>
                      <a:endParaRPr lang="es-CL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1000" b="1" u="none" strike="noStrike" dirty="0">
                          <a:effectLst/>
                        </a:rPr>
                        <a:t>Pta. (I)</a:t>
                      </a:r>
                      <a:endParaRPr lang="es-CL" sz="10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1000" b="1" u="none" strike="noStrike" dirty="0">
                          <a:effectLst/>
                        </a:rPr>
                        <a:t>Pta. (Y)</a:t>
                      </a:r>
                      <a:endParaRPr lang="es-CL" sz="10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1000" b="1" u="none" strike="noStrike" dirty="0">
                          <a:effectLst/>
                        </a:rPr>
                        <a:t>Pta. (C´)</a:t>
                      </a:r>
                      <a:endParaRPr lang="es-CL" sz="10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85" name="38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67783222"/>
              </p:ext>
            </p:extLst>
          </p:nvPr>
        </p:nvGraphicFramePr>
        <p:xfrm>
          <a:off x="35496" y="3520058"/>
          <a:ext cx="1692000" cy="3169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8400"/>
                <a:gridCol w="1353600"/>
              </a:tblGrid>
              <a:tr h="194400">
                <a:tc gridSpan="2">
                  <a:txBody>
                    <a:bodyPr/>
                    <a:lstStyle/>
                    <a:p>
                      <a:pPr algn="ctr"/>
                      <a:r>
                        <a:rPr lang="es-CL" sz="700" b="1" dirty="0" smtClean="0"/>
                        <a:t>REFERENCIAS</a:t>
                      </a:r>
                      <a:endParaRPr lang="es-CL" sz="700" b="1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L" sz="8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A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I. Martillo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B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Centro I. Martillo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C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Pta. «W» I. Martillo</a:t>
                      </a:r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D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</a:t>
                      </a:r>
                      <a:r>
                        <a:rPr lang="es-CL" sz="700" baseline="0" dirty="0" smtClean="0"/>
                        <a:t> Pta. Mackinlay</a:t>
                      </a:r>
                      <a:endParaRPr lang="es-CL" sz="700" dirty="0" smtClean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E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«W» Pta. Mackinlay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F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Canto NW de </a:t>
                      </a:r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Mackinlay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G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Ba. </a:t>
                      </a:r>
                      <a:r>
                        <a:rPr lang="es-CL" sz="700" dirty="0" err="1" smtClean="0"/>
                        <a:t>Packewaia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H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W Ba. </a:t>
                      </a:r>
                      <a:r>
                        <a:rPr lang="es-CL" sz="700" dirty="0" err="1" smtClean="0"/>
                        <a:t>Packewaia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I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Pta. Espora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J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NW de Pta. Espora (1)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K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NW de Pta.</a:t>
                      </a:r>
                      <a:r>
                        <a:rPr lang="es-CL" sz="700" baseline="0" dirty="0" smtClean="0"/>
                        <a:t> Espora (2)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L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</a:t>
                      </a:r>
                      <a:r>
                        <a:rPr lang="es-CL" sz="700" dirty="0" err="1" smtClean="0"/>
                        <a:t>Gable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M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Ites</a:t>
                      </a:r>
                      <a:r>
                        <a:rPr lang="es-CL" sz="700" dirty="0" smtClean="0"/>
                        <a:t>. Gemelos W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N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SW de </a:t>
                      </a:r>
                      <a:r>
                        <a:rPr lang="es-CL" sz="700" dirty="0" err="1" smtClean="0"/>
                        <a:t>Ites</a:t>
                      </a:r>
                      <a:r>
                        <a:rPr lang="es-CL" sz="700" dirty="0" smtClean="0"/>
                        <a:t>. Gemelos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O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</a:t>
                      </a:r>
                      <a:r>
                        <a:rPr lang="es-CL" sz="700" baseline="0" dirty="0" smtClean="0"/>
                        <a:t> Al SE de </a:t>
                      </a:r>
                      <a:r>
                        <a:rPr lang="es-CL" sz="700" baseline="0" dirty="0" err="1" smtClean="0"/>
                        <a:t>Ite</a:t>
                      </a:r>
                      <a:r>
                        <a:rPr lang="es-CL" sz="700" baseline="0" dirty="0" smtClean="0"/>
                        <a:t>. </a:t>
                      </a:r>
                      <a:r>
                        <a:rPr lang="es-CL" sz="700" baseline="0" dirty="0" err="1" smtClean="0"/>
                        <a:t>Magel</a:t>
                      </a:r>
                      <a:endParaRPr lang="es-CL" sz="700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387" name="38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23998004"/>
              </p:ext>
            </p:extLst>
          </p:nvPr>
        </p:nvGraphicFramePr>
        <p:xfrm>
          <a:off x="1835696" y="3520058"/>
          <a:ext cx="1692000" cy="3276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8400"/>
                <a:gridCol w="1353600"/>
              </a:tblGrid>
              <a:tr h="197053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b="1" dirty="0" smtClean="0"/>
                        <a:t>REFERENCIAS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L" sz="6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P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</a:t>
                      </a:r>
                      <a:r>
                        <a:rPr lang="es-CL" sz="700" dirty="0" err="1" smtClean="0"/>
                        <a:t>Magel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Q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Peña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R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Rosales Posterior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S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Rosales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T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</a:t>
                      </a:r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Rosales anterior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U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N Cta. Pantalón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V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Rene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W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SW </a:t>
                      </a:r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Rene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X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SE Pta. </a:t>
                      </a:r>
                      <a:r>
                        <a:rPr lang="es-CL" sz="700" dirty="0" err="1" smtClean="0"/>
                        <a:t>Trucco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Y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</a:t>
                      </a:r>
                      <a:r>
                        <a:rPr lang="es-CL" sz="700" dirty="0" err="1" smtClean="0"/>
                        <a:t>Trucco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Z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al SW Pta. Truco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A´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E </a:t>
                      </a:r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Río </a:t>
                      </a:r>
                      <a:r>
                        <a:rPr lang="es-CL" sz="700" dirty="0" err="1" smtClean="0"/>
                        <a:t>Ukika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B´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Río </a:t>
                      </a:r>
                      <a:r>
                        <a:rPr lang="es-CL" sz="700" dirty="0" err="1" smtClean="0"/>
                        <a:t>Ukika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C´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Pta. Gusano</a:t>
                      </a:r>
                      <a:endParaRPr lang="es-CL" sz="700" dirty="0"/>
                    </a:p>
                  </a:txBody>
                  <a:tcPr anchor="ctr"/>
                </a:tc>
              </a:tr>
              <a:tr h="303158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D´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 anterior enfilación 090°-270°</a:t>
                      </a:r>
                      <a:endParaRPr lang="es-CL" sz="7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97191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25" y="16049"/>
            <a:ext cx="9117270" cy="341396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5 CuadroTexto"/>
          <p:cNvSpPr txBox="1"/>
          <p:nvPr/>
        </p:nvSpPr>
        <p:spPr>
          <a:xfrm>
            <a:off x="6447580" y="5733256"/>
            <a:ext cx="2444900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Paso Mackinlay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</a:t>
            </a: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° 13100 (E-W)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Vigía Estribor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9" name="178 Elipse"/>
          <p:cNvSpPr/>
          <p:nvPr/>
        </p:nvSpPr>
        <p:spPr>
          <a:xfrm>
            <a:off x="5050149" y="2029612"/>
            <a:ext cx="71438" cy="71438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01" name="300 Elipse"/>
          <p:cNvSpPr/>
          <p:nvPr/>
        </p:nvSpPr>
        <p:spPr>
          <a:xfrm>
            <a:off x="6134234" y="1697230"/>
            <a:ext cx="71438" cy="72000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grpSp>
        <p:nvGrpSpPr>
          <p:cNvPr id="346" name="Group 88"/>
          <p:cNvGrpSpPr>
            <a:grpSpLocks/>
          </p:cNvGrpSpPr>
          <p:nvPr/>
        </p:nvGrpSpPr>
        <p:grpSpPr bwMode="auto">
          <a:xfrm>
            <a:off x="5690905" y="1972767"/>
            <a:ext cx="108000" cy="252000"/>
            <a:chOff x="2024" y="2160"/>
            <a:chExt cx="528" cy="1488"/>
          </a:xfrm>
        </p:grpSpPr>
        <p:sp>
          <p:nvSpPr>
            <p:cNvPr id="347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51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52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54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59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60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62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63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64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12" name="11 Y"/>
          <p:cNvSpPr/>
          <p:nvPr/>
        </p:nvSpPr>
        <p:spPr>
          <a:xfrm>
            <a:off x="7229194" y="1635946"/>
            <a:ext cx="108000" cy="108000"/>
          </a:xfrm>
          <a:prstGeom prst="flowChartSummingJunction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cxnSp>
        <p:nvCxnSpPr>
          <p:cNvPr id="424" name="423 Conector recto de flecha"/>
          <p:cNvCxnSpPr>
            <a:stCxn id="227" idx="4"/>
          </p:cNvCxnSpPr>
          <p:nvPr/>
        </p:nvCxnSpPr>
        <p:spPr>
          <a:xfrm>
            <a:off x="7148603" y="1132044"/>
            <a:ext cx="45818" cy="170792"/>
          </a:xfrm>
          <a:prstGeom prst="straightConnector1">
            <a:avLst/>
          </a:prstGeom>
          <a:ln>
            <a:solidFill>
              <a:schemeClr val="tx1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3" name="Line 295"/>
          <p:cNvSpPr>
            <a:spLocks noChangeShapeType="1"/>
          </p:cNvSpPr>
          <p:nvPr/>
        </p:nvSpPr>
        <p:spPr bwMode="auto">
          <a:xfrm rot="10594017" flipV="1">
            <a:off x="4676537" y="319831"/>
            <a:ext cx="635261" cy="14233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206" name="110 CuadroTexto"/>
          <p:cNvSpPr txBox="1">
            <a:spLocks noChangeArrowheads="1"/>
          </p:cNvSpPr>
          <p:nvPr/>
        </p:nvSpPr>
        <p:spPr bwMode="auto">
          <a:xfrm>
            <a:off x="5188101" y="564716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434" name="43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8880992"/>
              </p:ext>
            </p:extLst>
          </p:nvPr>
        </p:nvGraphicFramePr>
        <p:xfrm>
          <a:off x="5053648" y="137664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255°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3" name="222 Elipse"/>
          <p:cNvSpPr/>
          <p:nvPr/>
        </p:nvSpPr>
        <p:spPr>
          <a:xfrm>
            <a:off x="8462312" y="812571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A</a:t>
            </a:r>
          </a:p>
        </p:txBody>
      </p:sp>
      <p:sp>
        <p:nvSpPr>
          <p:cNvPr id="225" name="224 Elipse"/>
          <p:cNvSpPr/>
          <p:nvPr/>
        </p:nvSpPr>
        <p:spPr>
          <a:xfrm>
            <a:off x="8037909" y="87188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B</a:t>
            </a:r>
          </a:p>
        </p:txBody>
      </p:sp>
      <p:sp>
        <p:nvSpPr>
          <p:cNvPr id="226" name="225 Elipse"/>
          <p:cNvSpPr/>
          <p:nvPr/>
        </p:nvSpPr>
        <p:spPr>
          <a:xfrm>
            <a:off x="7605861" y="625203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C</a:t>
            </a:r>
          </a:p>
        </p:txBody>
      </p:sp>
      <p:sp>
        <p:nvSpPr>
          <p:cNvPr id="227" name="226 Elipse"/>
          <p:cNvSpPr/>
          <p:nvPr/>
        </p:nvSpPr>
        <p:spPr>
          <a:xfrm>
            <a:off x="7041446" y="917730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D</a:t>
            </a:r>
          </a:p>
        </p:txBody>
      </p:sp>
      <p:sp>
        <p:nvSpPr>
          <p:cNvPr id="228" name="227 Elipse"/>
          <p:cNvSpPr/>
          <p:nvPr/>
        </p:nvSpPr>
        <p:spPr>
          <a:xfrm>
            <a:off x="6609062" y="855696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E</a:t>
            </a:r>
            <a:endParaRPr lang="es-CL" sz="800" dirty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29" name="228 Elipse"/>
          <p:cNvSpPr/>
          <p:nvPr/>
        </p:nvSpPr>
        <p:spPr>
          <a:xfrm>
            <a:off x="6345150" y="84349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F</a:t>
            </a:r>
          </a:p>
        </p:txBody>
      </p:sp>
      <p:sp>
        <p:nvSpPr>
          <p:cNvPr id="230" name="229 Elipse"/>
          <p:cNvSpPr/>
          <p:nvPr/>
        </p:nvSpPr>
        <p:spPr>
          <a:xfrm>
            <a:off x="5274309" y="845086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G</a:t>
            </a:r>
          </a:p>
        </p:txBody>
      </p:sp>
      <p:sp>
        <p:nvSpPr>
          <p:cNvPr id="231" name="230 Elipse"/>
          <p:cNvSpPr/>
          <p:nvPr/>
        </p:nvSpPr>
        <p:spPr>
          <a:xfrm>
            <a:off x="2990018" y="680070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L</a:t>
            </a:r>
          </a:p>
        </p:txBody>
      </p:sp>
      <p:sp>
        <p:nvSpPr>
          <p:cNvPr id="232" name="231 Elipse"/>
          <p:cNvSpPr/>
          <p:nvPr/>
        </p:nvSpPr>
        <p:spPr>
          <a:xfrm>
            <a:off x="8906301" y="1985838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M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34" name="233 Elipse"/>
          <p:cNvSpPr/>
          <p:nvPr/>
        </p:nvSpPr>
        <p:spPr>
          <a:xfrm>
            <a:off x="7741217" y="2494908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O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36" name="235 Elipse"/>
          <p:cNvSpPr/>
          <p:nvPr/>
        </p:nvSpPr>
        <p:spPr>
          <a:xfrm>
            <a:off x="6076710" y="2347198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R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37" name="236 Elipse"/>
          <p:cNvSpPr/>
          <p:nvPr/>
        </p:nvSpPr>
        <p:spPr>
          <a:xfrm>
            <a:off x="8228279" y="2892110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N</a:t>
            </a:r>
          </a:p>
        </p:txBody>
      </p:sp>
      <p:sp>
        <p:nvSpPr>
          <p:cNvPr id="244" name="243 Elipse"/>
          <p:cNvSpPr/>
          <p:nvPr/>
        </p:nvSpPr>
        <p:spPr>
          <a:xfrm>
            <a:off x="5773333" y="2432623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S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47" name="246 Elipse"/>
          <p:cNvSpPr/>
          <p:nvPr/>
        </p:nvSpPr>
        <p:spPr>
          <a:xfrm>
            <a:off x="5358174" y="275215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U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249" name="248 Conector recto de flecha"/>
          <p:cNvCxnSpPr>
            <a:stCxn id="244" idx="0"/>
          </p:cNvCxnSpPr>
          <p:nvPr/>
        </p:nvCxnSpPr>
        <p:spPr>
          <a:xfrm flipV="1">
            <a:off x="5880490" y="2181732"/>
            <a:ext cx="44597" cy="250891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0" name="249 Conector recto de flecha"/>
          <p:cNvCxnSpPr/>
          <p:nvPr/>
        </p:nvCxnSpPr>
        <p:spPr>
          <a:xfrm flipV="1">
            <a:off x="5572488" y="2278904"/>
            <a:ext cx="107157" cy="235847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2" name="251 Conector recto de flecha"/>
          <p:cNvCxnSpPr>
            <a:stCxn id="247" idx="1"/>
          </p:cNvCxnSpPr>
          <p:nvPr/>
        </p:nvCxnSpPr>
        <p:spPr>
          <a:xfrm flipH="1" flipV="1">
            <a:off x="5381467" y="2421623"/>
            <a:ext cx="8093" cy="36192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3" name="252 Elipse"/>
          <p:cNvSpPr/>
          <p:nvPr/>
        </p:nvSpPr>
        <p:spPr>
          <a:xfrm>
            <a:off x="6745267" y="2478126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Q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264" name="263 Conector recto de flecha"/>
          <p:cNvCxnSpPr>
            <a:stCxn id="253" idx="0"/>
          </p:cNvCxnSpPr>
          <p:nvPr/>
        </p:nvCxnSpPr>
        <p:spPr>
          <a:xfrm flipV="1">
            <a:off x="6852424" y="2188928"/>
            <a:ext cx="34105" cy="289198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6" name="265 Conector recto de flecha"/>
          <p:cNvCxnSpPr>
            <a:stCxn id="237" idx="0"/>
          </p:cNvCxnSpPr>
          <p:nvPr/>
        </p:nvCxnSpPr>
        <p:spPr>
          <a:xfrm flipV="1">
            <a:off x="8335436" y="2539493"/>
            <a:ext cx="0" cy="352617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9" name="268 Elipse"/>
          <p:cNvSpPr/>
          <p:nvPr/>
        </p:nvSpPr>
        <p:spPr>
          <a:xfrm>
            <a:off x="4663696" y="122055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H</a:t>
            </a:r>
          </a:p>
        </p:txBody>
      </p:sp>
      <p:sp>
        <p:nvSpPr>
          <p:cNvPr id="271" name="270 Elipse"/>
          <p:cNvSpPr/>
          <p:nvPr/>
        </p:nvSpPr>
        <p:spPr>
          <a:xfrm>
            <a:off x="4356651" y="1244776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I</a:t>
            </a:r>
          </a:p>
        </p:txBody>
      </p:sp>
      <p:sp>
        <p:nvSpPr>
          <p:cNvPr id="272" name="271 Elipse"/>
          <p:cNvSpPr/>
          <p:nvPr/>
        </p:nvSpPr>
        <p:spPr>
          <a:xfrm>
            <a:off x="4005461" y="1113400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J</a:t>
            </a:r>
          </a:p>
        </p:txBody>
      </p:sp>
      <p:sp>
        <p:nvSpPr>
          <p:cNvPr id="273" name="272 Elipse"/>
          <p:cNvSpPr/>
          <p:nvPr/>
        </p:nvSpPr>
        <p:spPr>
          <a:xfrm>
            <a:off x="3645421" y="1076863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K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76" name="275 Elipse"/>
          <p:cNvSpPr/>
          <p:nvPr/>
        </p:nvSpPr>
        <p:spPr>
          <a:xfrm>
            <a:off x="4449382" y="2950972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V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grpSp>
        <p:nvGrpSpPr>
          <p:cNvPr id="201" name="59 Grupo"/>
          <p:cNvGrpSpPr/>
          <p:nvPr/>
        </p:nvGrpSpPr>
        <p:grpSpPr>
          <a:xfrm>
            <a:off x="2495004" y="1615349"/>
            <a:ext cx="6588067" cy="447577"/>
            <a:chOff x="1628344" y="3097795"/>
            <a:chExt cx="6588067" cy="447577"/>
          </a:xfrm>
        </p:grpSpPr>
        <p:cxnSp>
          <p:nvCxnSpPr>
            <p:cNvPr id="203" name="202 Conector recto"/>
            <p:cNvCxnSpPr/>
            <p:nvPr/>
          </p:nvCxnSpPr>
          <p:spPr>
            <a:xfrm flipH="1">
              <a:off x="5298063" y="3097795"/>
              <a:ext cx="2918348" cy="12149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203 Conector recto"/>
            <p:cNvCxnSpPr/>
            <p:nvPr/>
          </p:nvCxnSpPr>
          <p:spPr>
            <a:xfrm flipH="1">
              <a:off x="4218922" y="3219293"/>
              <a:ext cx="1079141" cy="32607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204 Conector recto"/>
            <p:cNvCxnSpPr/>
            <p:nvPr/>
          </p:nvCxnSpPr>
          <p:spPr>
            <a:xfrm flipH="1" flipV="1">
              <a:off x="1628344" y="3219293"/>
              <a:ext cx="2590577" cy="32607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5" name="267 Grupo"/>
          <p:cNvGrpSpPr/>
          <p:nvPr/>
        </p:nvGrpSpPr>
        <p:grpSpPr>
          <a:xfrm rot="5760676">
            <a:off x="2591865" y="1724153"/>
            <a:ext cx="297056" cy="86174"/>
            <a:chOff x="1763688" y="3192341"/>
            <a:chExt cx="369940" cy="69275"/>
          </a:xfrm>
        </p:grpSpPr>
        <p:cxnSp>
          <p:nvCxnSpPr>
            <p:cNvPr id="281" name="276 Conector recto"/>
            <p:cNvCxnSpPr/>
            <p:nvPr/>
          </p:nvCxnSpPr>
          <p:spPr>
            <a:xfrm>
              <a:off x="1763688" y="3192341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277 Conector recto"/>
            <p:cNvCxnSpPr/>
            <p:nvPr/>
          </p:nvCxnSpPr>
          <p:spPr>
            <a:xfrm>
              <a:off x="1773588" y="3261616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6" name="Group 88"/>
          <p:cNvGrpSpPr>
            <a:grpSpLocks/>
          </p:cNvGrpSpPr>
          <p:nvPr/>
        </p:nvGrpSpPr>
        <p:grpSpPr bwMode="auto">
          <a:xfrm>
            <a:off x="6106864" y="2062779"/>
            <a:ext cx="108000" cy="252000"/>
            <a:chOff x="2024" y="2160"/>
            <a:chExt cx="528" cy="1488"/>
          </a:xfrm>
        </p:grpSpPr>
        <p:sp>
          <p:nvSpPr>
            <p:cNvPr id="417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8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1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7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0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1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2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441" name="Group 88"/>
          <p:cNvGrpSpPr>
            <a:grpSpLocks/>
          </p:cNvGrpSpPr>
          <p:nvPr/>
        </p:nvGrpSpPr>
        <p:grpSpPr bwMode="auto">
          <a:xfrm>
            <a:off x="3069357" y="1969443"/>
            <a:ext cx="108000" cy="252000"/>
            <a:chOff x="2024" y="2160"/>
            <a:chExt cx="528" cy="1488"/>
          </a:xfrm>
        </p:grpSpPr>
        <p:sp>
          <p:nvSpPr>
            <p:cNvPr id="44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8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461" name="460 Conector recto de flecha"/>
          <p:cNvCxnSpPr/>
          <p:nvPr/>
        </p:nvCxnSpPr>
        <p:spPr>
          <a:xfrm flipH="1" flipV="1">
            <a:off x="7295255" y="2367031"/>
            <a:ext cx="37887" cy="180462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" name="234 Elipse"/>
          <p:cNvSpPr/>
          <p:nvPr/>
        </p:nvSpPr>
        <p:spPr>
          <a:xfrm>
            <a:off x="7218842" y="2522204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P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462" name="461 Conector recto de flecha"/>
          <p:cNvCxnSpPr>
            <a:stCxn id="276" idx="0"/>
          </p:cNvCxnSpPr>
          <p:nvPr/>
        </p:nvCxnSpPr>
        <p:spPr>
          <a:xfrm flipV="1">
            <a:off x="4556539" y="2602583"/>
            <a:ext cx="32172" cy="348389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3" name="462 Elipse"/>
          <p:cNvSpPr/>
          <p:nvPr/>
        </p:nvSpPr>
        <p:spPr>
          <a:xfrm>
            <a:off x="4206412" y="2830226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W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464" name="463 Conector recto de flecha"/>
          <p:cNvCxnSpPr>
            <a:stCxn id="463" idx="0"/>
          </p:cNvCxnSpPr>
          <p:nvPr/>
        </p:nvCxnSpPr>
        <p:spPr>
          <a:xfrm flipV="1">
            <a:off x="4313569" y="2702551"/>
            <a:ext cx="0" cy="127675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5" name="464 Conector recto de flecha"/>
          <p:cNvCxnSpPr>
            <a:stCxn id="471" idx="0"/>
          </p:cNvCxnSpPr>
          <p:nvPr/>
        </p:nvCxnSpPr>
        <p:spPr>
          <a:xfrm flipV="1">
            <a:off x="837109" y="2629361"/>
            <a:ext cx="5810" cy="189676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6" name="465 Elipse"/>
          <p:cNvSpPr/>
          <p:nvPr/>
        </p:nvSpPr>
        <p:spPr>
          <a:xfrm>
            <a:off x="3756913" y="2710583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X</a:t>
            </a:r>
          </a:p>
        </p:txBody>
      </p:sp>
      <p:sp>
        <p:nvSpPr>
          <p:cNvPr id="467" name="466 Elipse"/>
          <p:cNvSpPr/>
          <p:nvPr/>
        </p:nvSpPr>
        <p:spPr>
          <a:xfrm>
            <a:off x="3034451" y="230013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Y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468" name="467 Elipse"/>
          <p:cNvSpPr/>
          <p:nvPr/>
        </p:nvSpPr>
        <p:spPr>
          <a:xfrm>
            <a:off x="2495003" y="2407594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Z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470" name="469 Elipse"/>
          <p:cNvSpPr/>
          <p:nvPr/>
        </p:nvSpPr>
        <p:spPr>
          <a:xfrm>
            <a:off x="1467165" y="2614720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A´</a:t>
            </a:r>
          </a:p>
        </p:txBody>
      </p:sp>
      <p:sp>
        <p:nvSpPr>
          <p:cNvPr id="471" name="470 Elipse"/>
          <p:cNvSpPr/>
          <p:nvPr/>
        </p:nvSpPr>
        <p:spPr>
          <a:xfrm>
            <a:off x="729109" y="2819037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B</a:t>
            </a:r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´</a:t>
            </a:r>
          </a:p>
        </p:txBody>
      </p:sp>
      <p:sp>
        <p:nvSpPr>
          <p:cNvPr id="472" name="471 Elipse"/>
          <p:cNvSpPr/>
          <p:nvPr/>
        </p:nvSpPr>
        <p:spPr>
          <a:xfrm>
            <a:off x="109714" y="1864813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C´</a:t>
            </a:r>
          </a:p>
        </p:txBody>
      </p:sp>
      <p:sp>
        <p:nvSpPr>
          <p:cNvPr id="473" name="472 Elipse"/>
          <p:cNvSpPr/>
          <p:nvPr/>
        </p:nvSpPr>
        <p:spPr>
          <a:xfrm>
            <a:off x="3314299" y="129772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D´</a:t>
            </a:r>
          </a:p>
        </p:txBody>
      </p:sp>
      <p:cxnSp>
        <p:nvCxnSpPr>
          <p:cNvPr id="474" name="473 Conector recto"/>
          <p:cNvCxnSpPr/>
          <p:nvPr/>
        </p:nvCxnSpPr>
        <p:spPr>
          <a:xfrm flipH="1">
            <a:off x="225029" y="1740912"/>
            <a:ext cx="2269976" cy="82275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0" name="Line 295"/>
          <p:cNvSpPr>
            <a:spLocks noChangeShapeType="1"/>
          </p:cNvSpPr>
          <p:nvPr/>
        </p:nvSpPr>
        <p:spPr bwMode="auto">
          <a:xfrm rot="10594017">
            <a:off x="2781953" y="2868127"/>
            <a:ext cx="655245" cy="1587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481" name="110 CuadroTexto"/>
          <p:cNvSpPr txBox="1">
            <a:spLocks noChangeArrowheads="1"/>
          </p:cNvSpPr>
          <p:nvPr/>
        </p:nvSpPr>
        <p:spPr bwMode="auto">
          <a:xfrm>
            <a:off x="3265520" y="3175499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482" name="48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43575773"/>
              </p:ext>
            </p:extLst>
          </p:nvPr>
        </p:nvGraphicFramePr>
        <p:xfrm>
          <a:off x="3131067" y="2748447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280°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83" name="Line 295"/>
          <p:cNvSpPr>
            <a:spLocks noChangeShapeType="1"/>
          </p:cNvSpPr>
          <p:nvPr/>
        </p:nvSpPr>
        <p:spPr bwMode="auto">
          <a:xfrm rot="10594017">
            <a:off x="7333181" y="2966947"/>
            <a:ext cx="453793" cy="1487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484" name="110 CuadroTexto"/>
          <p:cNvSpPr txBox="1">
            <a:spLocks noChangeArrowheads="1"/>
          </p:cNvSpPr>
          <p:nvPr/>
        </p:nvSpPr>
        <p:spPr bwMode="auto">
          <a:xfrm>
            <a:off x="7758350" y="3186404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485" name="48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0311141"/>
              </p:ext>
            </p:extLst>
          </p:nvPr>
        </p:nvGraphicFramePr>
        <p:xfrm>
          <a:off x="7623897" y="2759352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267°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86" name="Line 295"/>
          <p:cNvSpPr>
            <a:spLocks noChangeShapeType="1"/>
          </p:cNvSpPr>
          <p:nvPr/>
        </p:nvSpPr>
        <p:spPr bwMode="auto">
          <a:xfrm rot="10594017" flipV="1">
            <a:off x="415176" y="950981"/>
            <a:ext cx="646426" cy="18610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487" name="110 CuadroTexto"/>
          <p:cNvSpPr txBox="1">
            <a:spLocks noChangeArrowheads="1"/>
          </p:cNvSpPr>
          <p:nvPr/>
        </p:nvSpPr>
        <p:spPr bwMode="auto">
          <a:xfrm>
            <a:off x="922966" y="1236362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488" name="48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43269553"/>
              </p:ext>
            </p:extLst>
          </p:nvPr>
        </p:nvGraphicFramePr>
        <p:xfrm>
          <a:off x="788513" y="809310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240°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92" name="491 Elipse"/>
          <p:cNvSpPr/>
          <p:nvPr/>
        </p:nvSpPr>
        <p:spPr>
          <a:xfrm>
            <a:off x="2459286" y="1697064"/>
            <a:ext cx="71438" cy="71438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grpSp>
        <p:nvGrpSpPr>
          <p:cNvPr id="493" name="492 Grupo"/>
          <p:cNvGrpSpPr/>
          <p:nvPr/>
        </p:nvGrpSpPr>
        <p:grpSpPr>
          <a:xfrm>
            <a:off x="7194421" y="1126071"/>
            <a:ext cx="108000" cy="252000"/>
            <a:chOff x="6472252" y="4367219"/>
            <a:chExt cx="1285884" cy="1712512"/>
          </a:xfrm>
        </p:grpSpPr>
        <p:grpSp>
          <p:nvGrpSpPr>
            <p:cNvPr id="494" name="266 Grupo"/>
            <p:cNvGrpSpPr/>
            <p:nvPr/>
          </p:nvGrpSpPr>
          <p:grpSpPr>
            <a:xfrm>
              <a:off x="6715140" y="4929198"/>
              <a:ext cx="771531" cy="509591"/>
              <a:chOff x="6715140" y="4929198"/>
              <a:chExt cx="771531" cy="509591"/>
            </a:xfrm>
          </p:grpSpPr>
          <p:sp>
            <p:nvSpPr>
              <p:cNvPr id="503" name="502 Rectángulo"/>
              <p:cNvSpPr/>
              <p:nvPr/>
            </p:nvSpPr>
            <p:spPr>
              <a:xfrm>
                <a:off x="6715140" y="4929198"/>
                <a:ext cx="385765" cy="509591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  <p:sp>
            <p:nvSpPr>
              <p:cNvPr id="504" name="503 Rectángulo"/>
              <p:cNvSpPr/>
              <p:nvPr/>
            </p:nvSpPr>
            <p:spPr>
              <a:xfrm>
                <a:off x="7100906" y="4929198"/>
                <a:ext cx="385765" cy="5095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</p:grpSp>
        <p:grpSp>
          <p:nvGrpSpPr>
            <p:cNvPr id="495" name="267 Grupo"/>
            <p:cNvGrpSpPr/>
            <p:nvPr/>
          </p:nvGrpSpPr>
          <p:grpSpPr>
            <a:xfrm flipH="1">
              <a:off x="6715140" y="4419607"/>
              <a:ext cx="771531" cy="509591"/>
              <a:chOff x="6715140" y="4929198"/>
              <a:chExt cx="771531" cy="509591"/>
            </a:xfrm>
          </p:grpSpPr>
          <p:sp>
            <p:nvSpPr>
              <p:cNvPr id="501" name="500 Rectángulo"/>
              <p:cNvSpPr/>
              <p:nvPr/>
            </p:nvSpPr>
            <p:spPr>
              <a:xfrm>
                <a:off x="6715140" y="4929198"/>
                <a:ext cx="385765" cy="509591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  <p:sp>
            <p:nvSpPr>
              <p:cNvPr id="502" name="501 Rectángulo"/>
              <p:cNvSpPr/>
              <p:nvPr/>
            </p:nvSpPr>
            <p:spPr>
              <a:xfrm>
                <a:off x="7100906" y="4929198"/>
                <a:ext cx="385765" cy="5095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</p:grpSp>
        <p:grpSp>
          <p:nvGrpSpPr>
            <p:cNvPr id="496" name="270 Grupo"/>
            <p:cNvGrpSpPr/>
            <p:nvPr/>
          </p:nvGrpSpPr>
          <p:grpSpPr>
            <a:xfrm flipH="1">
              <a:off x="6715140" y="5434027"/>
              <a:ext cx="771531" cy="509591"/>
              <a:chOff x="6715140" y="4929198"/>
              <a:chExt cx="771531" cy="509591"/>
            </a:xfrm>
          </p:grpSpPr>
          <p:sp>
            <p:nvSpPr>
              <p:cNvPr id="499" name="498 Rectángulo"/>
              <p:cNvSpPr/>
              <p:nvPr/>
            </p:nvSpPr>
            <p:spPr>
              <a:xfrm>
                <a:off x="6715140" y="4929198"/>
                <a:ext cx="385765" cy="509591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  <p:sp>
            <p:nvSpPr>
              <p:cNvPr id="500" name="499 Rectángulo"/>
              <p:cNvSpPr/>
              <p:nvPr/>
            </p:nvSpPr>
            <p:spPr>
              <a:xfrm>
                <a:off x="7100906" y="4929198"/>
                <a:ext cx="385765" cy="5095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</p:grpSp>
        <p:sp>
          <p:nvSpPr>
            <p:cNvPr id="497" name="Rectangle 282"/>
            <p:cNvSpPr>
              <a:spLocks noChangeArrowheads="1"/>
            </p:cNvSpPr>
            <p:nvPr/>
          </p:nvSpPr>
          <p:spPr bwMode="auto">
            <a:xfrm>
              <a:off x="6806926" y="4367219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98" name="AutoShape 281"/>
            <p:cNvSpPr>
              <a:spLocks noChangeArrowheads="1"/>
            </p:cNvSpPr>
            <p:nvPr/>
          </p:nvSpPr>
          <p:spPr bwMode="auto">
            <a:xfrm rot="16200000">
              <a:off x="7013799" y="5335395"/>
              <a:ext cx="202789" cy="1285884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05" name="504 Grupo"/>
          <p:cNvGrpSpPr/>
          <p:nvPr/>
        </p:nvGrpSpPr>
        <p:grpSpPr>
          <a:xfrm>
            <a:off x="4568311" y="1503259"/>
            <a:ext cx="108000" cy="252000"/>
            <a:chOff x="5205418" y="4857760"/>
            <a:chExt cx="1285884" cy="1571612"/>
          </a:xfrm>
        </p:grpSpPr>
        <p:sp>
          <p:nvSpPr>
            <p:cNvPr id="506" name="Rectangle 267"/>
            <p:cNvSpPr>
              <a:spLocks noChangeArrowheads="1"/>
            </p:cNvSpPr>
            <p:nvPr/>
          </p:nvSpPr>
          <p:spPr bwMode="auto">
            <a:xfrm>
              <a:off x="5448739" y="506054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07" name="Rectangle 268"/>
            <p:cNvSpPr>
              <a:spLocks noChangeArrowheads="1"/>
            </p:cNvSpPr>
            <p:nvPr/>
          </p:nvSpPr>
          <p:spPr bwMode="auto">
            <a:xfrm>
              <a:off x="5448739" y="5212640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08" name="Rectangle 269"/>
            <p:cNvSpPr>
              <a:spLocks noChangeArrowheads="1"/>
            </p:cNvSpPr>
            <p:nvPr/>
          </p:nvSpPr>
          <p:spPr bwMode="auto">
            <a:xfrm>
              <a:off x="5682536" y="5212640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09" name="Rectangle 270"/>
            <p:cNvSpPr>
              <a:spLocks noChangeArrowheads="1"/>
            </p:cNvSpPr>
            <p:nvPr/>
          </p:nvSpPr>
          <p:spPr bwMode="auto">
            <a:xfrm>
              <a:off x="5448739" y="5364732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0" name="Rectangle 271"/>
            <p:cNvSpPr>
              <a:spLocks noChangeArrowheads="1"/>
            </p:cNvSpPr>
            <p:nvPr/>
          </p:nvSpPr>
          <p:spPr bwMode="auto">
            <a:xfrm>
              <a:off x="5448739" y="5668915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1" name="Rectangle 272"/>
            <p:cNvSpPr>
              <a:spLocks noChangeArrowheads="1"/>
            </p:cNvSpPr>
            <p:nvPr/>
          </p:nvSpPr>
          <p:spPr bwMode="auto">
            <a:xfrm>
              <a:off x="5448739" y="5973098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2" name="Rectangle 273"/>
            <p:cNvSpPr>
              <a:spLocks noChangeArrowheads="1"/>
            </p:cNvSpPr>
            <p:nvPr/>
          </p:nvSpPr>
          <p:spPr bwMode="auto">
            <a:xfrm>
              <a:off x="5682536" y="5516823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3" name="Rectangle 274"/>
            <p:cNvSpPr>
              <a:spLocks noChangeArrowheads="1"/>
            </p:cNvSpPr>
            <p:nvPr/>
          </p:nvSpPr>
          <p:spPr bwMode="auto">
            <a:xfrm>
              <a:off x="5682536" y="5821006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4" name="Rectangle 275"/>
            <p:cNvSpPr>
              <a:spLocks noChangeArrowheads="1"/>
            </p:cNvSpPr>
            <p:nvPr/>
          </p:nvSpPr>
          <p:spPr bwMode="auto">
            <a:xfrm>
              <a:off x="5682536" y="612518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5" name="Rectangle 276"/>
            <p:cNvSpPr>
              <a:spLocks noChangeArrowheads="1"/>
            </p:cNvSpPr>
            <p:nvPr/>
          </p:nvSpPr>
          <p:spPr bwMode="auto">
            <a:xfrm>
              <a:off x="5682536" y="4908457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6" name="Rectangle 277"/>
            <p:cNvSpPr>
              <a:spLocks noChangeArrowheads="1"/>
            </p:cNvSpPr>
            <p:nvPr/>
          </p:nvSpPr>
          <p:spPr bwMode="auto">
            <a:xfrm>
              <a:off x="6033232" y="5060549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7" name="Rectangle 278"/>
            <p:cNvSpPr>
              <a:spLocks noChangeArrowheads="1"/>
            </p:cNvSpPr>
            <p:nvPr/>
          </p:nvSpPr>
          <p:spPr bwMode="auto">
            <a:xfrm>
              <a:off x="6033232" y="536473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8" name="Rectangle 279"/>
            <p:cNvSpPr>
              <a:spLocks noChangeArrowheads="1"/>
            </p:cNvSpPr>
            <p:nvPr/>
          </p:nvSpPr>
          <p:spPr bwMode="auto">
            <a:xfrm>
              <a:off x="6033232" y="5668915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9" name="Rectangle 280"/>
            <p:cNvSpPr>
              <a:spLocks noChangeArrowheads="1"/>
            </p:cNvSpPr>
            <p:nvPr/>
          </p:nvSpPr>
          <p:spPr bwMode="auto">
            <a:xfrm>
              <a:off x="6033232" y="5973098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20" name="Rectangle 282"/>
            <p:cNvSpPr>
              <a:spLocks noChangeArrowheads="1"/>
            </p:cNvSpPr>
            <p:nvPr/>
          </p:nvSpPr>
          <p:spPr bwMode="auto">
            <a:xfrm>
              <a:off x="5565638" y="4857760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1" name="Rectangle 283"/>
            <p:cNvSpPr>
              <a:spLocks noChangeArrowheads="1"/>
            </p:cNvSpPr>
            <p:nvPr/>
          </p:nvSpPr>
          <p:spPr bwMode="auto">
            <a:xfrm>
              <a:off x="5448739" y="5516823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2" name="Rectangle 283"/>
            <p:cNvSpPr>
              <a:spLocks noChangeArrowheads="1"/>
            </p:cNvSpPr>
            <p:nvPr/>
          </p:nvSpPr>
          <p:spPr bwMode="auto">
            <a:xfrm>
              <a:off x="5448306" y="582010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3" name="Rectangle 283"/>
            <p:cNvSpPr>
              <a:spLocks noChangeArrowheads="1"/>
            </p:cNvSpPr>
            <p:nvPr/>
          </p:nvSpPr>
          <p:spPr bwMode="auto">
            <a:xfrm>
              <a:off x="5448306" y="4905385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4" name="Rectangle 283"/>
            <p:cNvSpPr>
              <a:spLocks noChangeArrowheads="1"/>
            </p:cNvSpPr>
            <p:nvPr/>
          </p:nvSpPr>
          <p:spPr bwMode="auto">
            <a:xfrm>
              <a:off x="5448306" y="6124904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5" name="AutoShape 281"/>
            <p:cNvSpPr>
              <a:spLocks noChangeArrowheads="1"/>
            </p:cNvSpPr>
            <p:nvPr/>
          </p:nvSpPr>
          <p:spPr bwMode="auto">
            <a:xfrm rot="16200000">
              <a:off x="5746965" y="5685036"/>
              <a:ext cx="202789" cy="1285884"/>
            </a:xfrm>
            <a:prstGeom prst="flowChartDelay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26" name="Group 265"/>
          <p:cNvGrpSpPr>
            <a:grpSpLocks/>
          </p:cNvGrpSpPr>
          <p:nvPr/>
        </p:nvGrpSpPr>
        <p:grpSpPr bwMode="auto">
          <a:xfrm>
            <a:off x="388928" y="1802522"/>
            <a:ext cx="108000" cy="252000"/>
            <a:chOff x="2016" y="2160"/>
            <a:chExt cx="528" cy="1488"/>
          </a:xfrm>
          <a:solidFill>
            <a:srgbClr val="FF0000"/>
          </a:solidFill>
        </p:grpSpPr>
        <p:sp>
          <p:nvSpPr>
            <p:cNvPr id="527" name="Rectangle 266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8" name="Rectangle 267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9" name="Rectangle 268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0" name="Rectangle 269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1" name="Rectangle 270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2" name="Rectangle 271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3" name="Rectangle 272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4" name="Rectangle 273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5" name="Rectangle 274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6" name="Rectangle 275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7" name="Rectangle 276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8" name="Rectangle 277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9" name="Rectangle 278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0" name="Rectangle 279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1" name="Rectangle 280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42" name="AutoShape 281"/>
            <p:cNvSpPr>
              <a:spLocks noChangeArrowheads="1"/>
            </p:cNvSpPr>
            <p:nvPr/>
          </p:nvSpPr>
          <p:spPr bwMode="auto">
            <a:xfrm rot="-5400000">
              <a:off x="2184" y="3288"/>
              <a:ext cx="192" cy="528"/>
            </a:xfrm>
            <a:prstGeom prst="flowChartDelay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3" name="Rectangle 282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4" name="Rectangle 283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45" name="Group 157"/>
          <p:cNvGrpSpPr>
            <a:grpSpLocks/>
          </p:cNvGrpSpPr>
          <p:nvPr/>
        </p:nvGrpSpPr>
        <p:grpSpPr bwMode="auto">
          <a:xfrm>
            <a:off x="477291" y="1452162"/>
            <a:ext cx="144000" cy="216000"/>
            <a:chOff x="2774" y="848"/>
            <a:chExt cx="423" cy="724"/>
          </a:xfrm>
        </p:grpSpPr>
        <p:sp>
          <p:nvSpPr>
            <p:cNvPr id="546" name="Freeform 44"/>
            <p:cNvSpPr>
              <a:spLocks/>
            </p:cNvSpPr>
            <p:nvPr/>
          </p:nvSpPr>
          <p:spPr bwMode="auto">
            <a:xfrm>
              <a:off x="2865" y="1120"/>
              <a:ext cx="241" cy="392"/>
            </a:xfrm>
            <a:custGeom>
              <a:avLst/>
              <a:gdLst/>
              <a:ahLst/>
              <a:cxnLst>
                <a:cxn ang="0">
                  <a:pos x="48" y="528"/>
                </a:cxn>
                <a:cxn ang="0">
                  <a:pos x="144" y="0"/>
                </a:cxn>
                <a:cxn ang="0">
                  <a:pos x="240" y="0"/>
                </a:cxn>
                <a:cxn ang="0">
                  <a:pos x="336" y="528"/>
                </a:cxn>
                <a:cxn ang="0">
                  <a:pos x="384" y="624"/>
                </a:cxn>
                <a:cxn ang="0">
                  <a:pos x="0" y="624"/>
                </a:cxn>
                <a:cxn ang="0">
                  <a:pos x="48" y="528"/>
                </a:cxn>
              </a:cxnLst>
              <a:rect l="0" t="0" r="r" b="b"/>
              <a:pathLst>
                <a:path w="384" h="624">
                  <a:moveTo>
                    <a:pt x="48" y="528"/>
                  </a:moveTo>
                  <a:lnTo>
                    <a:pt x="144" y="0"/>
                  </a:lnTo>
                  <a:lnTo>
                    <a:pt x="240" y="0"/>
                  </a:lnTo>
                  <a:lnTo>
                    <a:pt x="336" y="528"/>
                  </a:lnTo>
                  <a:lnTo>
                    <a:pt x="384" y="624"/>
                  </a:lnTo>
                  <a:lnTo>
                    <a:pt x="0" y="624"/>
                  </a:lnTo>
                  <a:lnTo>
                    <a:pt x="48" y="528"/>
                  </a:lnTo>
                  <a:close/>
                </a:path>
              </a:pathLst>
            </a:custGeom>
            <a:solidFill>
              <a:schemeClr val="tx1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7" name="AutoShape 45"/>
            <p:cNvSpPr>
              <a:spLocks noChangeArrowheads="1"/>
            </p:cNvSpPr>
            <p:nvPr/>
          </p:nvSpPr>
          <p:spPr bwMode="auto">
            <a:xfrm rot="10800000" flipV="1">
              <a:off x="2925" y="969"/>
              <a:ext cx="121" cy="90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8" name="AutoShape 46"/>
            <p:cNvSpPr>
              <a:spLocks noChangeArrowheads="1"/>
            </p:cNvSpPr>
            <p:nvPr/>
          </p:nvSpPr>
          <p:spPr bwMode="auto">
            <a:xfrm rot="-5400000">
              <a:off x="2925" y="1300"/>
              <a:ext cx="121" cy="423"/>
            </a:xfrm>
            <a:prstGeom prst="flowChartDelay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9" name="Freeform 47"/>
            <p:cNvSpPr>
              <a:spLocks/>
            </p:cNvSpPr>
            <p:nvPr/>
          </p:nvSpPr>
          <p:spPr bwMode="auto">
            <a:xfrm>
              <a:off x="2933" y="1120"/>
              <a:ext cx="105" cy="124"/>
            </a:xfrm>
            <a:custGeom>
              <a:avLst/>
              <a:gdLst/>
              <a:ahLst/>
              <a:cxnLst>
                <a:cxn ang="0">
                  <a:pos x="0" y="198"/>
                </a:cxn>
                <a:cxn ang="0">
                  <a:pos x="36" y="0"/>
                </a:cxn>
                <a:cxn ang="0">
                  <a:pos x="132" y="0"/>
                </a:cxn>
                <a:cxn ang="0">
                  <a:pos x="168" y="198"/>
                </a:cxn>
                <a:cxn ang="0">
                  <a:pos x="0" y="198"/>
                </a:cxn>
              </a:cxnLst>
              <a:rect l="0" t="0" r="r" b="b"/>
              <a:pathLst>
                <a:path w="168" h="198">
                  <a:moveTo>
                    <a:pt x="0" y="198"/>
                  </a:moveTo>
                  <a:lnTo>
                    <a:pt x="36" y="0"/>
                  </a:lnTo>
                  <a:lnTo>
                    <a:pt x="132" y="0"/>
                  </a:lnTo>
                  <a:lnTo>
                    <a:pt x="168" y="198"/>
                  </a:lnTo>
                  <a:lnTo>
                    <a:pt x="0" y="198"/>
                  </a:lnTo>
                  <a:close/>
                </a:path>
              </a:pathLst>
            </a:custGeom>
            <a:solidFill>
              <a:schemeClr val="tx1"/>
            </a:solidFill>
            <a:ln w="63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0" name="AutoShape 67"/>
            <p:cNvSpPr>
              <a:spLocks noChangeArrowheads="1"/>
            </p:cNvSpPr>
            <p:nvPr/>
          </p:nvSpPr>
          <p:spPr bwMode="auto">
            <a:xfrm>
              <a:off x="2925" y="848"/>
              <a:ext cx="121" cy="91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51" name="Group 88"/>
          <p:cNvGrpSpPr>
            <a:grpSpLocks/>
          </p:cNvGrpSpPr>
          <p:nvPr/>
        </p:nvGrpSpPr>
        <p:grpSpPr bwMode="auto">
          <a:xfrm>
            <a:off x="891109" y="2421623"/>
            <a:ext cx="108000" cy="252000"/>
            <a:chOff x="2024" y="2160"/>
            <a:chExt cx="528" cy="1488"/>
          </a:xfrm>
        </p:grpSpPr>
        <p:sp>
          <p:nvSpPr>
            <p:cNvPr id="55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8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61" name="Group 88"/>
          <p:cNvGrpSpPr>
            <a:grpSpLocks/>
          </p:cNvGrpSpPr>
          <p:nvPr/>
        </p:nvGrpSpPr>
        <p:grpSpPr bwMode="auto">
          <a:xfrm>
            <a:off x="9005680" y="1645906"/>
            <a:ext cx="108000" cy="252000"/>
            <a:chOff x="2024" y="2160"/>
            <a:chExt cx="528" cy="1488"/>
          </a:xfrm>
        </p:grpSpPr>
        <p:sp>
          <p:nvSpPr>
            <p:cNvPr id="56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8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7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571" name="278 CuadroTexto"/>
          <p:cNvSpPr txBox="1">
            <a:spLocks noChangeArrowheads="1"/>
          </p:cNvSpPr>
          <p:nvPr/>
        </p:nvSpPr>
        <p:spPr bwMode="auto">
          <a:xfrm rot="18160993">
            <a:off x="2606210" y="2271682"/>
            <a:ext cx="714380" cy="237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700" dirty="0" smtClean="0">
                <a:latin typeface="Calibri" pitchFamily="34" charset="0"/>
              </a:rPr>
              <a:t>Pta. </a:t>
            </a:r>
            <a:r>
              <a:rPr lang="es-CL" sz="700" dirty="0" err="1" smtClean="0">
                <a:latin typeface="Calibri" pitchFamily="34" charset="0"/>
              </a:rPr>
              <a:t>Trucco</a:t>
            </a:r>
            <a:endParaRPr lang="es-CL" sz="700" dirty="0">
              <a:latin typeface="Calibri" pitchFamily="34" charset="0"/>
            </a:endParaRPr>
          </a:p>
        </p:txBody>
      </p:sp>
      <p:sp>
        <p:nvSpPr>
          <p:cNvPr id="572" name="278 CuadroTexto"/>
          <p:cNvSpPr txBox="1">
            <a:spLocks noChangeArrowheads="1"/>
          </p:cNvSpPr>
          <p:nvPr/>
        </p:nvSpPr>
        <p:spPr bwMode="auto">
          <a:xfrm>
            <a:off x="3165218" y="370798"/>
            <a:ext cx="2214578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1050" dirty="0" smtClean="0">
                <a:latin typeface="Calibri" pitchFamily="34" charset="0"/>
              </a:rPr>
              <a:t>I S L A   G A B L E</a:t>
            </a:r>
            <a:endParaRPr lang="es-CL" sz="1050" dirty="0">
              <a:latin typeface="Calibri" pitchFamily="34" charset="0"/>
            </a:endParaRPr>
          </a:p>
        </p:txBody>
      </p:sp>
      <p:sp>
        <p:nvSpPr>
          <p:cNvPr id="573" name="278 CuadroTexto"/>
          <p:cNvSpPr txBox="1">
            <a:spLocks noChangeArrowheads="1"/>
          </p:cNvSpPr>
          <p:nvPr/>
        </p:nvSpPr>
        <p:spPr bwMode="auto">
          <a:xfrm rot="5085247">
            <a:off x="4296890" y="1156676"/>
            <a:ext cx="714380" cy="237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700" dirty="0" smtClean="0">
                <a:latin typeface="Calibri" pitchFamily="34" charset="0"/>
              </a:rPr>
              <a:t>Pta. Espora</a:t>
            </a:r>
            <a:endParaRPr lang="es-CL" sz="700" dirty="0">
              <a:latin typeface="Calibri" pitchFamily="34" charset="0"/>
            </a:endParaRPr>
          </a:p>
        </p:txBody>
      </p:sp>
      <p:sp>
        <p:nvSpPr>
          <p:cNvPr id="574" name="278 CuadroTexto"/>
          <p:cNvSpPr txBox="1">
            <a:spLocks noChangeArrowheads="1"/>
          </p:cNvSpPr>
          <p:nvPr/>
        </p:nvSpPr>
        <p:spPr bwMode="auto">
          <a:xfrm rot="1665355">
            <a:off x="6640366" y="1104150"/>
            <a:ext cx="714380" cy="21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Pta. Mackinlay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75" name="278 CuadroTexto"/>
          <p:cNvSpPr txBox="1">
            <a:spLocks noChangeArrowheads="1"/>
          </p:cNvSpPr>
          <p:nvPr/>
        </p:nvSpPr>
        <p:spPr bwMode="auto">
          <a:xfrm>
            <a:off x="8037909" y="993904"/>
            <a:ext cx="714380" cy="21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I. Martillo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76" name="278 CuadroTexto"/>
          <p:cNvSpPr txBox="1">
            <a:spLocks noChangeArrowheads="1"/>
          </p:cNvSpPr>
          <p:nvPr/>
        </p:nvSpPr>
        <p:spPr bwMode="auto">
          <a:xfrm>
            <a:off x="7831500" y="53456"/>
            <a:ext cx="714380" cy="21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I. Chata  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77" name="278 CuadroTexto"/>
          <p:cNvSpPr txBox="1">
            <a:spLocks noChangeArrowheads="1"/>
          </p:cNvSpPr>
          <p:nvPr/>
        </p:nvSpPr>
        <p:spPr bwMode="auto">
          <a:xfrm>
            <a:off x="7331315" y="114940"/>
            <a:ext cx="71438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I. Petrel 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79" name="278 CuadroTexto"/>
          <p:cNvSpPr txBox="1">
            <a:spLocks noChangeArrowheads="1"/>
          </p:cNvSpPr>
          <p:nvPr/>
        </p:nvSpPr>
        <p:spPr bwMode="auto">
          <a:xfrm rot="17285253">
            <a:off x="5382755" y="2294755"/>
            <a:ext cx="714380" cy="20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500" dirty="0" smtClean="0">
                <a:latin typeface="Calibri" pitchFamily="34" charset="0"/>
              </a:rPr>
              <a:t>Pta. Rosales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80" name="278 CuadroTexto"/>
          <p:cNvSpPr txBox="1">
            <a:spLocks noChangeArrowheads="1"/>
          </p:cNvSpPr>
          <p:nvPr/>
        </p:nvSpPr>
        <p:spPr bwMode="auto">
          <a:xfrm rot="21141334">
            <a:off x="6422181" y="2062099"/>
            <a:ext cx="714380" cy="20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500" dirty="0" smtClean="0">
                <a:latin typeface="Calibri" pitchFamily="34" charset="0"/>
              </a:rPr>
              <a:t>Pta. Peña</a:t>
            </a:r>
            <a:endParaRPr lang="es-CL" sz="500" dirty="0">
              <a:latin typeface="Calibri" pitchFamily="34" charset="0"/>
            </a:endParaRPr>
          </a:p>
        </p:txBody>
      </p:sp>
      <p:cxnSp>
        <p:nvCxnSpPr>
          <p:cNvPr id="583" name="582 Conector recto de flecha"/>
          <p:cNvCxnSpPr>
            <a:stCxn id="271" idx="4"/>
          </p:cNvCxnSpPr>
          <p:nvPr/>
        </p:nvCxnSpPr>
        <p:spPr>
          <a:xfrm>
            <a:off x="4463808" y="1459090"/>
            <a:ext cx="104352" cy="235201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4" name="583 Conector recto de flecha"/>
          <p:cNvCxnSpPr>
            <a:stCxn id="574" idx="1"/>
          </p:cNvCxnSpPr>
          <p:nvPr/>
        </p:nvCxnSpPr>
        <p:spPr>
          <a:xfrm>
            <a:off x="6681464" y="1046072"/>
            <a:ext cx="170960" cy="237682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5" name="278 CuadroTexto"/>
          <p:cNvSpPr txBox="1">
            <a:spLocks noChangeArrowheads="1"/>
          </p:cNvSpPr>
          <p:nvPr/>
        </p:nvSpPr>
        <p:spPr bwMode="auto">
          <a:xfrm rot="19978176">
            <a:off x="-163280" y="2028885"/>
            <a:ext cx="71438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Pta. Gusano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86" name="278 CuadroTexto"/>
          <p:cNvSpPr txBox="1">
            <a:spLocks noChangeArrowheads="1"/>
          </p:cNvSpPr>
          <p:nvPr/>
        </p:nvSpPr>
        <p:spPr bwMode="auto">
          <a:xfrm>
            <a:off x="-88629" y="2734258"/>
            <a:ext cx="6997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PUERTO WILLIAMS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87" name="278 CuadroTexto"/>
          <p:cNvSpPr txBox="1">
            <a:spLocks noChangeArrowheads="1"/>
          </p:cNvSpPr>
          <p:nvPr/>
        </p:nvSpPr>
        <p:spPr bwMode="auto">
          <a:xfrm>
            <a:off x="6906864" y="2176456"/>
            <a:ext cx="714380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400" dirty="0" err="1" smtClean="0">
                <a:latin typeface="Calibri" pitchFamily="34" charset="0"/>
              </a:rPr>
              <a:t>Ite</a:t>
            </a:r>
            <a:r>
              <a:rPr lang="es-CL" sz="400" dirty="0" smtClean="0">
                <a:latin typeface="Calibri" pitchFamily="34" charset="0"/>
              </a:rPr>
              <a:t>. </a:t>
            </a:r>
            <a:r>
              <a:rPr lang="es-CL" sz="400" dirty="0" err="1" smtClean="0">
                <a:latin typeface="Calibri" pitchFamily="34" charset="0"/>
              </a:rPr>
              <a:t>Magel</a:t>
            </a:r>
            <a:endParaRPr lang="es-CL" sz="400" dirty="0">
              <a:latin typeface="Calibri" pitchFamily="34" charset="0"/>
            </a:endParaRPr>
          </a:p>
        </p:txBody>
      </p:sp>
      <p:sp>
        <p:nvSpPr>
          <p:cNvPr id="588" name="278 CuadroTexto"/>
          <p:cNvSpPr txBox="1">
            <a:spLocks noChangeArrowheads="1"/>
          </p:cNvSpPr>
          <p:nvPr/>
        </p:nvSpPr>
        <p:spPr bwMode="auto">
          <a:xfrm>
            <a:off x="8615930" y="1837078"/>
            <a:ext cx="714380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400" dirty="0" err="1" smtClean="0">
                <a:latin typeface="Calibri" pitchFamily="34" charset="0"/>
              </a:rPr>
              <a:t>Ites</a:t>
            </a:r>
            <a:r>
              <a:rPr lang="es-CL" sz="400" dirty="0" smtClean="0">
                <a:latin typeface="Calibri" pitchFamily="34" charset="0"/>
              </a:rPr>
              <a:t>. Gemelos</a:t>
            </a:r>
            <a:endParaRPr lang="es-CL" sz="400" dirty="0">
              <a:latin typeface="Calibri" pitchFamily="34" charset="0"/>
            </a:endParaRPr>
          </a:p>
        </p:txBody>
      </p:sp>
      <p:sp>
        <p:nvSpPr>
          <p:cNvPr id="246" name="245 Elipse"/>
          <p:cNvSpPr/>
          <p:nvPr/>
        </p:nvSpPr>
        <p:spPr>
          <a:xfrm>
            <a:off x="5465331" y="240061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T</a:t>
            </a:r>
          </a:p>
        </p:txBody>
      </p:sp>
      <p:grpSp>
        <p:nvGrpSpPr>
          <p:cNvPr id="598" name="597 Grupo"/>
          <p:cNvGrpSpPr/>
          <p:nvPr/>
        </p:nvGrpSpPr>
        <p:grpSpPr>
          <a:xfrm>
            <a:off x="2943552" y="41779"/>
            <a:ext cx="108000" cy="252000"/>
            <a:chOff x="5205418" y="4857760"/>
            <a:chExt cx="1285884" cy="1571612"/>
          </a:xfrm>
        </p:grpSpPr>
        <p:sp>
          <p:nvSpPr>
            <p:cNvPr id="599" name="Rectangle 267"/>
            <p:cNvSpPr>
              <a:spLocks noChangeArrowheads="1"/>
            </p:cNvSpPr>
            <p:nvPr/>
          </p:nvSpPr>
          <p:spPr bwMode="auto">
            <a:xfrm>
              <a:off x="5448739" y="5060549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0" name="Rectangle 268"/>
            <p:cNvSpPr>
              <a:spLocks noChangeArrowheads="1"/>
            </p:cNvSpPr>
            <p:nvPr/>
          </p:nvSpPr>
          <p:spPr bwMode="auto">
            <a:xfrm>
              <a:off x="5448739" y="5212640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1" name="Rectangle 269"/>
            <p:cNvSpPr>
              <a:spLocks noChangeArrowheads="1"/>
            </p:cNvSpPr>
            <p:nvPr/>
          </p:nvSpPr>
          <p:spPr bwMode="auto">
            <a:xfrm>
              <a:off x="5682536" y="5212640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2" name="Rectangle 270"/>
            <p:cNvSpPr>
              <a:spLocks noChangeArrowheads="1"/>
            </p:cNvSpPr>
            <p:nvPr/>
          </p:nvSpPr>
          <p:spPr bwMode="auto">
            <a:xfrm>
              <a:off x="5448739" y="5364732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3" name="Rectangle 271"/>
            <p:cNvSpPr>
              <a:spLocks noChangeArrowheads="1"/>
            </p:cNvSpPr>
            <p:nvPr/>
          </p:nvSpPr>
          <p:spPr bwMode="auto">
            <a:xfrm>
              <a:off x="5448739" y="5668915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4" name="Rectangle 272"/>
            <p:cNvSpPr>
              <a:spLocks noChangeArrowheads="1"/>
            </p:cNvSpPr>
            <p:nvPr/>
          </p:nvSpPr>
          <p:spPr bwMode="auto">
            <a:xfrm>
              <a:off x="5448739" y="5973098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5" name="Rectangle 273"/>
            <p:cNvSpPr>
              <a:spLocks noChangeArrowheads="1"/>
            </p:cNvSpPr>
            <p:nvPr/>
          </p:nvSpPr>
          <p:spPr bwMode="auto">
            <a:xfrm>
              <a:off x="5682536" y="5516823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6" name="Rectangle 274"/>
            <p:cNvSpPr>
              <a:spLocks noChangeArrowheads="1"/>
            </p:cNvSpPr>
            <p:nvPr/>
          </p:nvSpPr>
          <p:spPr bwMode="auto">
            <a:xfrm>
              <a:off x="5682536" y="5821006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7" name="Rectangle 275"/>
            <p:cNvSpPr>
              <a:spLocks noChangeArrowheads="1"/>
            </p:cNvSpPr>
            <p:nvPr/>
          </p:nvSpPr>
          <p:spPr bwMode="auto">
            <a:xfrm>
              <a:off x="5682536" y="6125189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8" name="Rectangle 276"/>
            <p:cNvSpPr>
              <a:spLocks noChangeArrowheads="1"/>
            </p:cNvSpPr>
            <p:nvPr/>
          </p:nvSpPr>
          <p:spPr bwMode="auto">
            <a:xfrm>
              <a:off x="5682536" y="4908457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9" name="Rectangle 277"/>
            <p:cNvSpPr>
              <a:spLocks noChangeArrowheads="1"/>
            </p:cNvSpPr>
            <p:nvPr/>
          </p:nvSpPr>
          <p:spPr bwMode="auto">
            <a:xfrm>
              <a:off x="6033232" y="5060549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0" name="Rectangle 278"/>
            <p:cNvSpPr>
              <a:spLocks noChangeArrowheads="1"/>
            </p:cNvSpPr>
            <p:nvPr/>
          </p:nvSpPr>
          <p:spPr bwMode="auto">
            <a:xfrm>
              <a:off x="6033232" y="536473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1" name="Rectangle 279"/>
            <p:cNvSpPr>
              <a:spLocks noChangeArrowheads="1"/>
            </p:cNvSpPr>
            <p:nvPr/>
          </p:nvSpPr>
          <p:spPr bwMode="auto">
            <a:xfrm>
              <a:off x="6033232" y="5668915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2" name="Rectangle 280"/>
            <p:cNvSpPr>
              <a:spLocks noChangeArrowheads="1"/>
            </p:cNvSpPr>
            <p:nvPr/>
          </p:nvSpPr>
          <p:spPr bwMode="auto">
            <a:xfrm>
              <a:off x="6033232" y="5973098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13" name="Rectangle 282"/>
            <p:cNvSpPr>
              <a:spLocks noChangeArrowheads="1"/>
            </p:cNvSpPr>
            <p:nvPr/>
          </p:nvSpPr>
          <p:spPr bwMode="auto">
            <a:xfrm>
              <a:off x="5565638" y="4857760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4" name="Rectangle 283"/>
            <p:cNvSpPr>
              <a:spLocks noChangeArrowheads="1"/>
            </p:cNvSpPr>
            <p:nvPr/>
          </p:nvSpPr>
          <p:spPr bwMode="auto">
            <a:xfrm>
              <a:off x="5448739" y="5516823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5" name="Rectangle 283"/>
            <p:cNvSpPr>
              <a:spLocks noChangeArrowheads="1"/>
            </p:cNvSpPr>
            <p:nvPr/>
          </p:nvSpPr>
          <p:spPr bwMode="auto">
            <a:xfrm>
              <a:off x="5448306" y="582010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6" name="Rectangle 283"/>
            <p:cNvSpPr>
              <a:spLocks noChangeArrowheads="1"/>
            </p:cNvSpPr>
            <p:nvPr/>
          </p:nvSpPr>
          <p:spPr bwMode="auto">
            <a:xfrm>
              <a:off x="5448306" y="4905385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7" name="Rectangle 283"/>
            <p:cNvSpPr>
              <a:spLocks noChangeArrowheads="1"/>
            </p:cNvSpPr>
            <p:nvPr/>
          </p:nvSpPr>
          <p:spPr bwMode="auto">
            <a:xfrm>
              <a:off x="5448306" y="6124904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8" name="AutoShape 281"/>
            <p:cNvSpPr>
              <a:spLocks noChangeArrowheads="1"/>
            </p:cNvSpPr>
            <p:nvPr/>
          </p:nvSpPr>
          <p:spPr bwMode="auto">
            <a:xfrm rot="16200000">
              <a:off x="5746965" y="5685036"/>
              <a:ext cx="202789" cy="1285884"/>
            </a:xfrm>
            <a:prstGeom prst="flowChartDelay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620" name="619 Grupo"/>
          <p:cNvGrpSpPr/>
          <p:nvPr/>
        </p:nvGrpSpPr>
        <p:grpSpPr>
          <a:xfrm>
            <a:off x="3138816" y="37016"/>
            <a:ext cx="108000" cy="252000"/>
            <a:chOff x="6519877" y="4857760"/>
            <a:chExt cx="1285884" cy="1560110"/>
          </a:xfrm>
        </p:grpSpPr>
        <p:sp>
          <p:nvSpPr>
            <p:cNvPr id="621" name="Rectangle 266"/>
            <p:cNvSpPr>
              <a:spLocks noChangeArrowheads="1"/>
            </p:cNvSpPr>
            <p:nvPr/>
          </p:nvSpPr>
          <p:spPr bwMode="auto">
            <a:xfrm>
              <a:off x="6754106" y="4908457"/>
              <a:ext cx="818290" cy="1470218"/>
            </a:xfrm>
            <a:prstGeom prst="rect">
              <a:avLst/>
            </a:prstGeom>
            <a:solidFill>
              <a:srgbClr val="FFC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2" name="Rectangle 282"/>
            <p:cNvSpPr>
              <a:spLocks noChangeArrowheads="1"/>
            </p:cNvSpPr>
            <p:nvPr/>
          </p:nvSpPr>
          <p:spPr bwMode="auto">
            <a:xfrm>
              <a:off x="6873602" y="4857760"/>
              <a:ext cx="584493" cy="50697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3" name="AutoShape 281"/>
            <p:cNvSpPr>
              <a:spLocks noChangeArrowheads="1"/>
            </p:cNvSpPr>
            <p:nvPr/>
          </p:nvSpPr>
          <p:spPr bwMode="auto">
            <a:xfrm rot="16200000">
              <a:off x="7061424" y="5673534"/>
              <a:ext cx="202789" cy="1285884"/>
            </a:xfrm>
            <a:prstGeom prst="flowChartDelay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627" name="626 Y"/>
          <p:cNvSpPr/>
          <p:nvPr/>
        </p:nvSpPr>
        <p:spPr>
          <a:xfrm>
            <a:off x="3231959" y="1789686"/>
            <a:ext cx="108000" cy="108000"/>
          </a:xfrm>
          <a:prstGeom prst="flowChartSummingJunction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grpSp>
        <p:nvGrpSpPr>
          <p:cNvPr id="451" name="Group 88"/>
          <p:cNvGrpSpPr>
            <a:grpSpLocks/>
          </p:cNvGrpSpPr>
          <p:nvPr/>
        </p:nvGrpSpPr>
        <p:grpSpPr bwMode="auto">
          <a:xfrm>
            <a:off x="3213373" y="2039474"/>
            <a:ext cx="108000" cy="252000"/>
            <a:chOff x="2024" y="2160"/>
            <a:chExt cx="528" cy="1488"/>
          </a:xfrm>
        </p:grpSpPr>
        <p:sp>
          <p:nvSpPr>
            <p:cNvPr id="45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8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6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702" name="267 Grupo"/>
          <p:cNvGrpSpPr/>
          <p:nvPr/>
        </p:nvGrpSpPr>
        <p:grpSpPr>
          <a:xfrm rot="5400000">
            <a:off x="7953841" y="1609303"/>
            <a:ext cx="297056" cy="86174"/>
            <a:chOff x="1763688" y="3192341"/>
            <a:chExt cx="369940" cy="69275"/>
          </a:xfrm>
        </p:grpSpPr>
        <p:cxnSp>
          <p:nvCxnSpPr>
            <p:cNvPr id="703" name="276 Conector recto"/>
            <p:cNvCxnSpPr/>
            <p:nvPr/>
          </p:nvCxnSpPr>
          <p:spPr>
            <a:xfrm>
              <a:off x="1763688" y="3192341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4" name="277 Conector recto"/>
            <p:cNvCxnSpPr/>
            <p:nvPr/>
          </p:nvCxnSpPr>
          <p:spPr>
            <a:xfrm>
              <a:off x="1773588" y="3261616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8" name="122 CuadroTexto"/>
          <p:cNvSpPr txBox="1">
            <a:spLocks noChangeArrowheads="1"/>
          </p:cNvSpPr>
          <p:nvPr/>
        </p:nvSpPr>
        <p:spPr bwMode="auto">
          <a:xfrm>
            <a:off x="1804025" y="2775383"/>
            <a:ext cx="864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Enfilación Pta. </a:t>
            </a:r>
            <a:r>
              <a:rPr lang="es-CL" sz="600" dirty="0" err="1">
                <a:latin typeface="Calibri" pitchFamily="34" charset="0"/>
              </a:rPr>
              <a:t>Trucco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 DB5s</a:t>
            </a:r>
          </a:p>
        </p:txBody>
      </p:sp>
      <p:sp>
        <p:nvSpPr>
          <p:cNvPr id="730" name="122 CuadroTexto"/>
          <p:cNvSpPr txBox="1">
            <a:spLocks noChangeArrowheads="1"/>
          </p:cNvSpPr>
          <p:nvPr/>
        </p:nvSpPr>
        <p:spPr bwMode="auto">
          <a:xfrm>
            <a:off x="6504519" y="34086"/>
            <a:ext cx="648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err="1">
                <a:latin typeface="Calibri" pitchFamily="34" charset="0"/>
              </a:rPr>
              <a:t>Pta</a:t>
            </a:r>
            <a:r>
              <a:rPr lang="es-CL" sz="600" dirty="0">
                <a:latin typeface="Calibri" pitchFamily="34" charset="0"/>
              </a:rPr>
              <a:t> </a:t>
            </a:r>
            <a:r>
              <a:rPr lang="es-CL" sz="600" dirty="0" smtClean="0">
                <a:latin typeface="Calibri" pitchFamily="34" charset="0"/>
              </a:rPr>
              <a:t>Mackinlay</a:t>
            </a:r>
          </a:p>
          <a:p>
            <a:pPr algn="ctr"/>
            <a:r>
              <a:rPr lang="es-CL" sz="600" dirty="0" smtClean="0">
                <a:latin typeface="Calibri" pitchFamily="34" charset="0"/>
              </a:rPr>
              <a:t>Señal costera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DR5s</a:t>
            </a:r>
          </a:p>
        </p:txBody>
      </p:sp>
      <p:cxnSp>
        <p:nvCxnSpPr>
          <p:cNvPr id="731" name="730 Conector recto de flecha"/>
          <p:cNvCxnSpPr>
            <a:stCxn id="730" idx="2"/>
          </p:cNvCxnSpPr>
          <p:nvPr/>
        </p:nvCxnSpPr>
        <p:spPr>
          <a:xfrm>
            <a:off x="6828519" y="358086"/>
            <a:ext cx="212927" cy="53629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2" name="122 CuadroTexto"/>
          <p:cNvSpPr txBox="1">
            <a:spLocks noChangeArrowheads="1"/>
          </p:cNvSpPr>
          <p:nvPr/>
        </p:nvSpPr>
        <p:spPr bwMode="auto">
          <a:xfrm>
            <a:off x="5530575" y="3034015"/>
            <a:ext cx="900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Enfilación Pta. Rosales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 dirty="0" err="1">
                <a:latin typeface="Calibri" pitchFamily="34" charset="0"/>
              </a:rPr>
              <a:t>GrDB</a:t>
            </a:r>
            <a:r>
              <a:rPr lang="es-CL" sz="600" dirty="0">
                <a:latin typeface="Calibri" pitchFamily="34" charset="0"/>
              </a:rPr>
              <a:t>(3)9s</a:t>
            </a:r>
          </a:p>
        </p:txBody>
      </p:sp>
      <p:cxnSp>
        <p:nvCxnSpPr>
          <p:cNvPr id="733" name="732 Conector recto de flecha"/>
          <p:cNvCxnSpPr>
            <a:stCxn id="732" idx="0"/>
          </p:cNvCxnSpPr>
          <p:nvPr/>
        </p:nvCxnSpPr>
        <p:spPr>
          <a:xfrm flipH="1" flipV="1">
            <a:off x="5973903" y="2718898"/>
            <a:ext cx="6672" cy="31511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4" name="122 CuadroTexto"/>
          <p:cNvSpPr txBox="1">
            <a:spLocks noChangeArrowheads="1"/>
          </p:cNvSpPr>
          <p:nvPr/>
        </p:nvSpPr>
        <p:spPr bwMode="auto">
          <a:xfrm>
            <a:off x="8480407" y="94259"/>
            <a:ext cx="612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I. Martillo </a:t>
            </a:r>
          </a:p>
          <a:p>
            <a:pPr algn="ctr"/>
            <a:r>
              <a:rPr lang="es-CL" sz="600" dirty="0" smtClean="0">
                <a:latin typeface="Calibri" pitchFamily="34" charset="0"/>
              </a:rPr>
              <a:t>Señal costera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DB7s</a:t>
            </a:r>
          </a:p>
        </p:txBody>
      </p:sp>
      <p:cxnSp>
        <p:nvCxnSpPr>
          <p:cNvPr id="735" name="734 Conector recto de flecha"/>
          <p:cNvCxnSpPr>
            <a:stCxn id="734" idx="2"/>
          </p:cNvCxnSpPr>
          <p:nvPr/>
        </p:nvCxnSpPr>
        <p:spPr>
          <a:xfrm flipH="1">
            <a:off x="8720525" y="418259"/>
            <a:ext cx="65882" cy="42523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6" name="122 CuadroTexto"/>
          <p:cNvSpPr txBox="1">
            <a:spLocks noChangeArrowheads="1"/>
          </p:cNvSpPr>
          <p:nvPr/>
        </p:nvSpPr>
        <p:spPr bwMode="auto">
          <a:xfrm>
            <a:off x="3680240" y="70311"/>
            <a:ext cx="1071563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Enfilación Pta. Gable</a:t>
            </a:r>
          </a:p>
          <a:p>
            <a:pPr algn="ctr"/>
            <a:r>
              <a:rPr lang="es-CL" sz="600">
                <a:latin typeface="Calibri" pitchFamily="34" charset="0"/>
              </a:rPr>
              <a:t> DB5s/DB4s</a:t>
            </a:r>
          </a:p>
        </p:txBody>
      </p:sp>
      <p:cxnSp>
        <p:nvCxnSpPr>
          <p:cNvPr id="737" name="736 Conector recto de flecha"/>
          <p:cNvCxnSpPr/>
          <p:nvPr/>
        </p:nvCxnSpPr>
        <p:spPr>
          <a:xfrm flipH="1" flipV="1">
            <a:off x="3296406" y="73802"/>
            <a:ext cx="380970" cy="3707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8" name="122 CuadroTexto"/>
          <p:cNvSpPr txBox="1">
            <a:spLocks noChangeArrowheads="1"/>
          </p:cNvSpPr>
          <p:nvPr/>
        </p:nvSpPr>
        <p:spPr bwMode="auto">
          <a:xfrm>
            <a:off x="3986529" y="693696"/>
            <a:ext cx="612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err="1">
                <a:latin typeface="Calibri" pitchFamily="34" charset="0"/>
              </a:rPr>
              <a:t>Pta</a:t>
            </a:r>
            <a:r>
              <a:rPr lang="es-CL" sz="600" dirty="0">
                <a:latin typeface="Calibri" pitchFamily="34" charset="0"/>
              </a:rPr>
              <a:t> . </a:t>
            </a:r>
            <a:r>
              <a:rPr lang="es-CL" sz="600" dirty="0" smtClean="0">
                <a:latin typeface="Calibri" pitchFamily="34" charset="0"/>
              </a:rPr>
              <a:t>Espora</a:t>
            </a:r>
          </a:p>
          <a:p>
            <a:pPr algn="ctr"/>
            <a:r>
              <a:rPr lang="es-CL" sz="600" dirty="0" smtClean="0">
                <a:latin typeface="Calibri" pitchFamily="34" charset="0"/>
              </a:rPr>
              <a:t>Señal costera 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DB4s</a:t>
            </a:r>
          </a:p>
        </p:txBody>
      </p:sp>
      <p:cxnSp>
        <p:nvCxnSpPr>
          <p:cNvPr id="739" name="738 Conector recto de flecha"/>
          <p:cNvCxnSpPr>
            <a:stCxn id="738" idx="2"/>
          </p:cNvCxnSpPr>
          <p:nvPr/>
        </p:nvCxnSpPr>
        <p:spPr>
          <a:xfrm>
            <a:off x="4292529" y="1017696"/>
            <a:ext cx="85639" cy="18560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0" name="122 CuadroTexto"/>
          <p:cNvSpPr txBox="1">
            <a:spLocks noChangeArrowheads="1"/>
          </p:cNvSpPr>
          <p:nvPr/>
        </p:nvSpPr>
        <p:spPr bwMode="auto">
          <a:xfrm>
            <a:off x="8407880" y="2610485"/>
            <a:ext cx="684000" cy="252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Islotes Gemelos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costera</a:t>
            </a:r>
            <a:endParaRPr lang="es-CL" sz="600" dirty="0">
              <a:latin typeface="Calibri" pitchFamily="34" charset="0"/>
            </a:endParaRPr>
          </a:p>
        </p:txBody>
      </p:sp>
      <p:cxnSp>
        <p:nvCxnSpPr>
          <p:cNvPr id="741" name="740 Conector recto de flecha"/>
          <p:cNvCxnSpPr>
            <a:stCxn id="740" idx="0"/>
          </p:cNvCxnSpPr>
          <p:nvPr/>
        </p:nvCxnSpPr>
        <p:spPr>
          <a:xfrm flipV="1">
            <a:off x="8749880" y="2282983"/>
            <a:ext cx="128008" cy="32750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4" name="122 CuadroTexto"/>
          <p:cNvSpPr txBox="1">
            <a:spLocks noChangeArrowheads="1"/>
          </p:cNvSpPr>
          <p:nvPr/>
        </p:nvSpPr>
        <p:spPr bwMode="auto">
          <a:xfrm>
            <a:off x="855165" y="1576369"/>
            <a:ext cx="828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Banco Herradura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cardinal Norte Ct1s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745" name="122 CuadroTexto"/>
          <p:cNvSpPr txBox="1">
            <a:spLocks noChangeArrowheads="1"/>
          </p:cNvSpPr>
          <p:nvPr/>
        </p:nvSpPr>
        <p:spPr bwMode="auto">
          <a:xfrm>
            <a:off x="77783" y="379764"/>
            <a:ext cx="936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Pta. Gusano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lateral de estribor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 </a:t>
            </a:r>
            <a:r>
              <a:rPr lang="es-CL" sz="600" dirty="0" err="1" smtClean="0">
                <a:latin typeface="Calibri" pitchFamily="34" charset="0"/>
              </a:rPr>
              <a:t>GrDR</a:t>
            </a:r>
            <a:r>
              <a:rPr lang="es-CL" sz="600" dirty="0" smtClean="0">
                <a:latin typeface="Calibri" pitchFamily="34" charset="0"/>
              </a:rPr>
              <a:t>(3)9s</a:t>
            </a:r>
            <a:endParaRPr lang="es-CL" sz="600" dirty="0">
              <a:latin typeface="Calibri" pitchFamily="34" charset="0"/>
            </a:endParaRPr>
          </a:p>
        </p:txBody>
      </p:sp>
      <p:cxnSp>
        <p:nvCxnSpPr>
          <p:cNvPr id="747" name="746 Conector recto de flecha"/>
          <p:cNvCxnSpPr/>
          <p:nvPr/>
        </p:nvCxnSpPr>
        <p:spPr>
          <a:xfrm>
            <a:off x="193910" y="703764"/>
            <a:ext cx="224473" cy="106403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9" name="748 Conector recto de flecha"/>
          <p:cNvCxnSpPr>
            <a:stCxn id="744" idx="1"/>
          </p:cNvCxnSpPr>
          <p:nvPr/>
        </p:nvCxnSpPr>
        <p:spPr>
          <a:xfrm flipH="1" flipV="1">
            <a:off x="621291" y="1642715"/>
            <a:ext cx="233874" cy="956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3" name="Line 295"/>
          <p:cNvSpPr>
            <a:spLocks noChangeShapeType="1"/>
          </p:cNvSpPr>
          <p:nvPr/>
        </p:nvSpPr>
        <p:spPr bwMode="auto">
          <a:xfrm rot="10594017" flipH="1">
            <a:off x="2525509" y="2549574"/>
            <a:ext cx="343195" cy="21712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grpSp>
        <p:nvGrpSpPr>
          <p:cNvPr id="768" name="767 Grupo"/>
          <p:cNvGrpSpPr/>
          <p:nvPr/>
        </p:nvGrpSpPr>
        <p:grpSpPr>
          <a:xfrm>
            <a:off x="8621827" y="1000071"/>
            <a:ext cx="108000" cy="252000"/>
            <a:chOff x="5205418" y="4857760"/>
            <a:chExt cx="1285884" cy="1571612"/>
          </a:xfrm>
        </p:grpSpPr>
        <p:sp>
          <p:nvSpPr>
            <p:cNvPr id="769" name="Rectangle 267"/>
            <p:cNvSpPr>
              <a:spLocks noChangeArrowheads="1"/>
            </p:cNvSpPr>
            <p:nvPr/>
          </p:nvSpPr>
          <p:spPr bwMode="auto">
            <a:xfrm>
              <a:off x="5448739" y="506054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0" name="Rectangle 268"/>
            <p:cNvSpPr>
              <a:spLocks noChangeArrowheads="1"/>
            </p:cNvSpPr>
            <p:nvPr/>
          </p:nvSpPr>
          <p:spPr bwMode="auto">
            <a:xfrm>
              <a:off x="5448739" y="5212640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1" name="Rectangle 269"/>
            <p:cNvSpPr>
              <a:spLocks noChangeArrowheads="1"/>
            </p:cNvSpPr>
            <p:nvPr/>
          </p:nvSpPr>
          <p:spPr bwMode="auto">
            <a:xfrm>
              <a:off x="5682536" y="5212640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2" name="Rectangle 270"/>
            <p:cNvSpPr>
              <a:spLocks noChangeArrowheads="1"/>
            </p:cNvSpPr>
            <p:nvPr/>
          </p:nvSpPr>
          <p:spPr bwMode="auto">
            <a:xfrm>
              <a:off x="5448739" y="5364732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3" name="Rectangle 271"/>
            <p:cNvSpPr>
              <a:spLocks noChangeArrowheads="1"/>
            </p:cNvSpPr>
            <p:nvPr/>
          </p:nvSpPr>
          <p:spPr bwMode="auto">
            <a:xfrm>
              <a:off x="5448739" y="5668915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4" name="Rectangle 272"/>
            <p:cNvSpPr>
              <a:spLocks noChangeArrowheads="1"/>
            </p:cNvSpPr>
            <p:nvPr/>
          </p:nvSpPr>
          <p:spPr bwMode="auto">
            <a:xfrm>
              <a:off x="5448739" y="5973098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5" name="Rectangle 273"/>
            <p:cNvSpPr>
              <a:spLocks noChangeArrowheads="1"/>
            </p:cNvSpPr>
            <p:nvPr/>
          </p:nvSpPr>
          <p:spPr bwMode="auto">
            <a:xfrm>
              <a:off x="5682536" y="5516823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6" name="Rectangle 274"/>
            <p:cNvSpPr>
              <a:spLocks noChangeArrowheads="1"/>
            </p:cNvSpPr>
            <p:nvPr/>
          </p:nvSpPr>
          <p:spPr bwMode="auto">
            <a:xfrm>
              <a:off x="5682536" y="5821006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7" name="Rectangle 275"/>
            <p:cNvSpPr>
              <a:spLocks noChangeArrowheads="1"/>
            </p:cNvSpPr>
            <p:nvPr/>
          </p:nvSpPr>
          <p:spPr bwMode="auto">
            <a:xfrm>
              <a:off x="5682536" y="612518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8" name="Rectangle 276"/>
            <p:cNvSpPr>
              <a:spLocks noChangeArrowheads="1"/>
            </p:cNvSpPr>
            <p:nvPr/>
          </p:nvSpPr>
          <p:spPr bwMode="auto">
            <a:xfrm>
              <a:off x="5682536" y="4908457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9" name="Rectangle 277"/>
            <p:cNvSpPr>
              <a:spLocks noChangeArrowheads="1"/>
            </p:cNvSpPr>
            <p:nvPr/>
          </p:nvSpPr>
          <p:spPr bwMode="auto">
            <a:xfrm>
              <a:off x="6033232" y="5060549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0" name="Rectangle 278"/>
            <p:cNvSpPr>
              <a:spLocks noChangeArrowheads="1"/>
            </p:cNvSpPr>
            <p:nvPr/>
          </p:nvSpPr>
          <p:spPr bwMode="auto">
            <a:xfrm>
              <a:off x="6033232" y="536473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1" name="Rectangle 279"/>
            <p:cNvSpPr>
              <a:spLocks noChangeArrowheads="1"/>
            </p:cNvSpPr>
            <p:nvPr/>
          </p:nvSpPr>
          <p:spPr bwMode="auto">
            <a:xfrm>
              <a:off x="6033232" y="5668915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2" name="Rectangle 280"/>
            <p:cNvSpPr>
              <a:spLocks noChangeArrowheads="1"/>
            </p:cNvSpPr>
            <p:nvPr/>
          </p:nvSpPr>
          <p:spPr bwMode="auto">
            <a:xfrm>
              <a:off x="6033232" y="5973098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783" name="Rectangle 282"/>
            <p:cNvSpPr>
              <a:spLocks noChangeArrowheads="1"/>
            </p:cNvSpPr>
            <p:nvPr/>
          </p:nvSpPr>
          <p:spPr bwMode="auto">
            <a:xfrm>
              <a:off x="5565638" y="4857760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4" name="Rectangle 283"/>
            <p:cNvSpPr>
              <a:spLocks noChangeArrowheads="1"/>
            </p:cNvSpPr>
            <p:nvPr/>
          </p:nvSpPr>
          <p:spPr bwMode="auto">
            <a:xfrm>
              <a:off x="5448739" y="5516823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5" name="Rectangle 283"/>
            <p:cNvSpPr>
              <a:spLocks noChangeArrowheads="1"/>
            </p:cNvSpPr>
            <p:nvPr/>
          </p:nvSpPr>
          <p:spPr bwMode="auto">
            <a:xfrm>
              <a:off x="5448306" y="582010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6" name="Rectangle 283"/>
            <p:cNvSpPr>
              <a:spLocks noChangeArrowheads="1"/>
            </p:cNvSpPr>
            <p:nvPr/>
          </p:nvSpPr>
          <p:spPr bwMode="auto">
            <a:xfrm>
              <a:off x="5448306" y="4910458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7" name="Rectangle 283"/>
            <p:cNvSpPr>
              <a:spLocks noChangeArrowheads="1"/>
            </p:cNvSpPr>
            <p:nvPr/>
          </p:nvSpPr>
          <p:spPr bwMode="auto">
            <a:xfrm>
              <a:off x="5448306" y="6124904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8" name="AutoShape 281"/>
            <p:cNvSpPr>
              <a:spLocks noChangeArrowheads="1"/>
            </p:cNvSpPr>
            <p:nvPr/>
          </p:nvSpPr>
          <p:spPr bwMode="auto">
            <a:xfrm rot="16200000">
              <a:off x="5746965" y="5685036"/>
              <a:ext cx="202789" cy="1285884"/>
            </a:xfrm>
            <a:prstGeom prst="flowChartDelay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792" name="122 CuadroTexto"/>
          <p:cNvSpPr txBox="1">
            <a:spLocks noChangeArrowheads="1"/>
          </p:cNvSpPr>
          <p:nvPr/>
        </p:nvSpPr>
        <p:spPr bwMode="auto">
          <a:xfrm>
            <a:off x="1013783" y="3024666"/>
            <a:ext cx="684000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Río </a:t>
            </a:r>
            <a:r>
              <a:rPr lang="es-CL" sz="600" dirty="0" err="1" smtClean="0">
                <a:latin typeface="Calibri" pitchFamily="34" charset="0"/>
              </a:rPr>
              <a:t>Ukika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costera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793" name="Line 295"/>
          <p:cNvSpPr>
            <a:spLocks noChangeShapeType="1"/>
          </p:cNvSpPr>
          <p:nvPr/>
        </p:nvSpPr>
        <p:spPr bwMode="auto">
          <a:xfrm rot="10594017">
            <a:off x="1074936" y="2746334"/>
            <a:ext cx="185888" cy="28415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graphicFrame>
        <p:nvGraphicFramePr>
          <p:cNvPr id="384" name="38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94515476"/>
              </p:ext>
            </p:extLst>
          </p:nvPr>
        </p:nvGraphicFramePr>
        <p:xfrm>
          <a:off x="35496" y="3520058"/>
          <a:ext cx="1692000" cy="3169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8400"/>
                <a:gridCol w="1353600"/>
              </a:tblGrid>
              <a:tr h="194400">
                <a:tc gridSpan="2">
                  <a:txBody>
                    <a:bodyPr/>
                    <a:lstStyle/>
                    <a:p>
                      <a:pPr algn="ctr"/>
                      <a:r>
                        <a:rPr lang="es-CL" sz="700" b="1" dirty="0" smtClean="0"/>
                        <a:t>REFERENCIAS</a:t>
                      </a:r>
                      <a:endParaRPr lang="es-CL" sz="700" b="1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L" sz="8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A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I. Martillo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B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Centro I. Martillo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C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Pta. «W» I. Martillo</a:t>
                      </a:r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D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</a:t>
                      </a:r>
                      <a:r>
                        <a:rPr lang="es-CL" sz="700" baseline="0" dirty="0" smtClean="0"/>
                        <a:t> Pta. Mackinlay</a:t>
                      </a:r>
                      <a:endParaRPr lang="es-CL" sz="700" dirty="0" smtClean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E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«W» Pta. Mackinlay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F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Canto NW de </a:t>
                      </a:r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Mackinlay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G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Ba. </a:t>
                      </a:r>
                      <a:r>
                        <a:rPr lang="es-CL" sz="700" dirty="0" err="1" smtClean="0"/>
                        <a:t>Packewaia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H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W Ba. </a:t>
                      </a:r>
                      <a:r>
                        <a:rPr lang="es-CL" sz="700" dirty="0" err="1" smtClean="0"/>
                        <a:t>Packewaia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I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Pta. Espora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J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NW de Pta. Espora (1)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K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NW de Pta.</a:t>
                      </a:r>
                      <a:r>
                        <a:rPr lang="es-CL" sz="700" baseline="0" dirty="0" smtClean="0"/>
                        <a:t> Espora (2)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L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</a:t>
                      </a:r>
                      <a:r>
                        <a:rPr lang="es-CL" sz="700" dirty="0" err="1" smtClean="0"/>
                        <a:t>Gable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M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Ites</a:t>
                      </a:r>
                      <a:r>
                        <a:rPr lang="es-CL" sz="700" dirty="0" smtClean="0"/>
                        <a:t>. Gemelos W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N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SW de </a:t>
                      </a:r>
                      <a:r>
                        <a:rPr lang="es-CL" sz="700" dirty="0" err="1" smtClean="0"/>
                        <a:t>Ites</a:t>
                      </a:r>
                      <a:r>
                        <a:rPr lang="es-CL" sz="700" dirty="0" smtClean="0"/>
                        <a:t>. Gemelos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O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</a:t>
                      </a:r>
                      <a:r>
                        <a:rPr lang="es-CL" sz="700" baseline="0" dirty="0" smtClean="0"/>
                        <a:t> Al SE de </a:t>
                      </a:r>
                      <a:r>
                        <a:rPr lang="es-CL" sz="700" baseline="0" dirty="0" err="1" smtClean="0"/>
                        <a:t>Ite</a:t>
                      </a:r>
                      <a:r>
                        <a:rPr lang="es-CL" sz="700" baseline="0" dirty="0" smtClean="0"/>
                        <a:t>. </a:t>
                      </a:r>
                      <a:r>
                        <a:rPr lang="es-CL" sz="700" baseline="0" dirty="0" err="1" smtClean="0"/>
                        <a:t>Magel</a:t>
                      </a:r>
                      <a:endParaRPr lang="es-CL" sz="700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385" name="38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2191562"/>
              </p:ext>
            </p:extLst>
          </p:nvPr>
        </p:nvGraphicFramePr>
        <p:xfrm>
          <a:off x="1835696" y="3520058"/>
          <a:ext cx="1692000" cy="3276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8400"/>
                <a:gridCol w="1353600"/>
              </a:tblGrid>
              <a:tr h="197053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b="1" dirty="0" smtClean="0"/>
                        <a:t>REFERENCIAS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L" sz="6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P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</a:t>
                      </a:r>
                      <a:r>
                        <a:rPr lang="es-CL" sz="700" dirty="0" err="1" smtClean="0"/>
                        <a:t>Magel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Q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Peña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R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Rosales Posterior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S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Rosales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T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</a:t>
                      </a:r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Rosales anterior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U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N Cta. Pantalón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V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Rene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W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SW </a:t>
                      </a:r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Rene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X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SE Pta. </a:t>
                      </a:r>
                      <a:r>
                        <a:rPr lang="es-CL" sz="700" dirty="0" err="1" smtClean="0"/>
                        <a:t>Trucco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Y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</a:t>
                      </a:r>
                      <a:r>
                        <a:rPr lang="es-CL" sz="700" dirty="0" err="1" smtClean="0"/>
                        <a:t>Trucco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Z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al SW Pta. Truco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A´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E </a:t>
                      </a:r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Río </a:t>
                      </a:r>
                      <a:r>
                        <a:rPr lang="es-CL" sz="700" dirty="0" err="1" smtClean="0"/>
                        <a:t>Ukika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B´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Río </a:t>
                      </a:r>
                      <a:r>
                        <a:rPr lang="es-CL" sz="700" dirty="0" err="1" smtClean="0"/>
                        <a:t>Ukika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C´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Pta. Gusano</a:t>
                      </a:r>
                      <a:endParaRPr lang="es-CL" sz="700" dirty="0"/>
                    </a:p>
                  </a:txBody>
                  <a:tcPr anchor="ctr"/>
                </a:tc>
              </a:tr>
              <a:tr h="303158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D´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 anterior enfilación 090°-270°</a:t>
                      </a:r>
                      <a:endParaRPr lang="es-CL" sz="7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731542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25" y="16049"/>
            <a:ext cx="9117270" cy="341396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5 CuadroTexto"/>
          <p:cNvSpPr txBox="1"/>
          <p:nvPr/>
        </p:nvSpPr>
        <p:spPr>
          <a:xfrm>
            <a:off x="6447580" y="5733256"/>
            <a:ext cx="2444900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Paso Mackinlay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</a:t>
            </a: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° 13100 (E-W)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Vigía Babor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9" name="178 Elipse"/>
          <p:cNvSpPr/>
          <p:nvPr/>
        </p:nvSpPr>
        <p:spPr>
          <a:xfrm>
            <a:off x="5050149" y="2029612"/>
            <a:ext cx="71438" cy="71438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01" name="300 Elipse"/>
          <p:cNvSpPr/>
          <p:nvPr/>
        </p:nvSpPr>
        <p:spPr>
          <a:xfrm>
            <a:off x="6134234" y="1697230"/>
            <a:ext cx="71438" cy="72000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grpSp>
        <p:nvGrpSpPr>
          <p:cNvPr id="346" name="Group 88"/>
          <p:cNvGrpSpPr>
            <a:grpSpLocks/>
          </p:cNvGrpSpPr>
          <p:nvPr/>
        </p:nvGrpSpPr>
        <p:grpSpPr bwMode="auto">
          <a:xfrm>
            <a:off x="5690905" y="1972767"/>
            <a:ext cx="108000" cy="252000"/>
            <a:chOff x="2024" y="2160"/>
            <a:chExt cx="528" cy="1488"/>
          </a:xfrm>
        </p:grpSpPr>
        <p:sp>
          <p:nvSpPr>
            <p:cNvPr id="347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51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52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54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59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60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62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63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64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12" name="11 Y"/>
          <p:cNvSpPr/>
          <p:nvPr/>
        </p:nvSpPr>
        <p:spPr>
          <a:xfrm>
            <a:off x="7229194" y="1635946"/>
            <a:ext cx="108000" cy="108000"/>
          </a:xfrm>
          <a:prstGeom prst="flowChartSummingJunction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cxnSp>
        <p:nvCxnSpPr>
          <p:cNvPr id="424" name="423 Conector recto de flecha"/>
          <p:cNvCxnSpPr>
            <a:stCxn id="227" idx="4"/>
          </p:cNvCxnSpPr>
          <p:nvPr/>
        </p:nvCxnSpPr>
        <p:spPr>
          <a:xfrm>
            <a:off x="7148603" y="1132044"/>
            <a:ext cx="45818" cy="170792"/>
          </a:xfrm>
          <a:prstGeom prst="straightConnector1">
            <a:avLst/>
          </a:prstGeom>
          <a:ln>
            <a:solidFill>
              <a:schemeClr val="tx1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3" name="Line 295"/>
          <p:cNvSpPr>
            <a:spLocks noChangeShapeType="1"/>
          </p:cNvSpPr>
          <p:nvPr/>
        </p:nvSpPr>
        <p:spPr bwMode="auto">
          <a:xfrm rot="10594017" flipV="1">
            <a:off x="4676537" y="319831"/>
            <a:ext cx="635261" cy="14233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206" name="110 CuadroTexto"/>
          <p:cNvSpPr txBox="1">
            <a:spLocks noChangeArrowheads="1"/>
          </p:cNvSpPr>
          <p:nvPr/>
        </p:nvSpPr>
        <p:spPr bwMode="auto">
          <a:xfrm>
            <a:off x="5188101" y="564716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434" name="43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33576360"/>
              </p:ext>
            </p:extLst>
          </p:nvPr>
        </p:nvGraphicFramePr>
        <p:xfrm>
          <a:off x="5053648" y="137664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255°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3" name="222 Elipse"/>
          <p:cNvSpPr/>
          <p:nvPr/>
        </p:nvSpPr>
        <p:spPr>
          <a:xfrm>
            <a:off x="8462312" y="812571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A</a:t>
            </a:r>
          </a:p>
        </p:txBody>
      </p:sp>
      <p:sp>
        <p:nvSpPr>
          <p:cNvPr id="225" name="224 Elipse"/>
          <p:cNvSpPr/>
          <p:nvPr/>
        </p:nvSpPr>
        <p:spPr>
          <a:xfrm>
            <a:off x="8037909" y="87188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B</a:t>
            </a:r>
          </a:p>
        </p:txBody>
      </p:sp>
      <p:sp>
        <p:nvSpPr>
          <p:cNvPr id="226" name="225 Elipse"/>
          <p:cNvSpPr/>
          <p:nvPr/>
        </p:nvSpPr>
        <p:spPr>
          <a:xfrm>
            <a:off x="7605861" y="625203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C</a:t>
            </a:r>
          </a:p>
        </p:txBody>
      </p:sp>
      <p:sp>
        <p:nvSpPr>
          <p:cNvPr id="227" name="226 Elipse"/>
          <p:cNvSpPr/>
          <p:nvPr/>
        </p:nvSpPr>
        <p:spPr>
          <a:xfrm>
            <a:off x="7041446" y="917730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D</a:t>
            </a:r>
          </a:p>
        </p:txBody>
      </p:sp>
      <p:sp>
        <p:nvSpPr>
          <p:cNvPr id="228" name="227 Elipse"/>
          <p:cNvSpPr/>
          <p:nvPr/>
        </p:nvSpPr>
        <p:spPr>
          <a:xfrm>
            <a:off x="6609062" y="855696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E</a:t>
            </a:r>
            <a:endParaRPr lang="es-CL" sz="800" dirty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29" name="228 Elipse"/>
          <p:cNvSpPr/>
          <p:nvPr/>
        </p:nvSpPr>
        <p:spPr>
          <a:xfrm>
            <a:off x="6345150" y="84349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F</a:t>
            </a:r>
          </a:p>
        </p:txBody>
      </p:sp>
      <p:sp>
        <p:nvSpPr>
          <p:cNvPr id="230" name="229 Elipse"/>
          <p:cNvSpPr/>
          <p:nvPr/>
        </p:nvSpPr>
        <p:spPr>
          <a:xfrm>
            <a:off x="5274309" y="845086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G</a:t>
            </a:r>
          </a:p>
        </p:txBody>
      </p:sp>
      <p:sp>
        <p:nvSpPr>
          <p:cNvPr id="231" name="230 Elipse"/>
          <p:cNvSpPr/>
          <p:nvPr/>
        </p:nvSpPr>
        <p:spPr>
          <a:xfrm>
            <a:off x="2990018" y="680070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L</a:t>
            </a:r>
          </a:p>
        </p:txBody>
      </p:sp>
      <p:sp>
        <p:nvSpPr>
          <p:cNvPr id="232" name="231 Elipse"/>
          <p:cNvSpPr/>
          <p:nvPr/>
        </p:nvSpPr>
        <p:spPr>
          <a:xfrm>
            <a:off x="8906301" y="1985838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M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34" name="233 Elipse"/>
          <p:cNvSpPr/>
          <p:nvPr/>
        </p:nvSpPr>
        <p:spPr>
          <a:xfrm>
            <a:off x="7741217" y="2494908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O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36" name="235 Elipse"/>
          <p:cNvSpPr/>
          <p:nvPr/>
        </p:nvSpPr>
        <p:spPr>
          <a:xfrm>
            <a:off x="6076710" y="2347198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R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37" name="236 Elipse"/>
          <p:cNvSpPr/>
          <p:nvPr/>
        </p:nvSpPr>
        <p:spPr>
          <a:xfrm>
            <a:off x="8228279" y="2892110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N</a:t>
            </a:r>
          </a:p>
        </p:txBody>
      </p:sp>
      <p:sp>
        <p:nvSpPr>
          <p:cNvPr id="244" name="243 Elipse"/>
          <p:cNvSpPr/>
          <p:nvPr/>
        </p:nvSpPr>
        <p:spPr>
          <a:xfrm>
            <a:off x="5773333" y="2432623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S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47" name="246 Elipse"/>
          <p:cNvSpPr/>
          <p:nvPr/>
        </p:nvSpPr>
        <p:spPr>
          <a:xfrm>
            <a:off x="5358174" y="275215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U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249" name="248 Conector recto de flecha"/>
          <p:cNvCxnSpPr>
            <a:stCxn id="244" idx="0"/>
          </p:cNvCxnSpPr>
          <p:nvPr/>
        </p:nvCxnSpPr>
        <p:spPr>
          <a:xfrm flipV="1">
            <a:off x="5880490" y="2181732"/>
            <a:ext cx="44597" cy="250891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0" name="249 Conector recto de flecha"/>
          <p:cNvCxnSpPr/>
          <p:nvPr/>
        </p:nvCxnSpPr>
        <p:spPr>
          <a:xfrm flipV="1">
            <a:off x="5572488" y="2278904"/>
            <a:ext cx="107157" cy="235847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2" name="251 Conector recto de flecha"/>
          <p:cNvCxnSpPr>
            <a:stCxn id="247" idx="1"/>
          </p:cNvCxnSpPr>
          <p:nvPr/>
        </p:nvCxnSpPr>
        <p:spPr>
          <a:xfrm flipH="1" flipV="1">
            <a:off x="5381467" y="2421623"/>
            <a:ext cx="8093" cy="36192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3" name="252 Elipse"/>
          <p:cNvSpPr/>
          <p:nvPr/>
        </p:nvSpPr>
        <p:spPr>
          <a:xfrm>
            <a:off x="6745267" y="2478126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Q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264" name="263 Conector recto de flecha"/>
          <p:cNvCxnSpPr>
            <a:stCxn id="253" idx="0"/>
          </p:cNvCxnSpPr>
          <p:nvPr/>
        </p:nvCxnSpPr>
        <p:spPr>
          <a:xfrm flipV="1">
            <a:off x="6852424" y="2188928"/>
            <a:ext cx="34105" cy="289198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6" name="265 Conector recto de flecha"/>
          <p:cNvCxnSpPr>
            <a:stCxn id="237" idx="0"/>
          </p:cNvCxnSpPr>
          <p:nvPr/>
        </p:nvCxnSpPr>
        <p:spPr>
          <a:xfrm flipV="1">
            <a:off x="8335436" y="2539493"/>
            <a:ext cx="0" cy="352617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9" name="268 Elipse"/>
          <p:cNvSpPr/>
          <p:nvPr/>
        </p:nvSpPr>
        <p:spPr>
          <a:xfrm>
            <a:off x="4663696" y="122055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H</a:t>
            </a:r>
          </a:p>
        </p:txBody>
      </p:sp>
      <p:sp>
        <p:nvSpPr>
          <p:cNvPr id="271" name="270 Elipse"/>
          <p:cNvSpPr/>
          <p:nvPr/>
        </p:nvSpPr>
        <p:spPr>
          <a:xfrm>
            <a:off x="4356651" y="1244776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I</a:t>
            </a:r>
          </a:p>
        </p:txBody>
      </p:sp>
      <p:sp>
        <p:nvSpPr>
          <p:cNvPr id="272" name="271 Elipse"/>
          <p:cNvSpPr/>
          <p:nvPr/>
        </p:nvSpPr>
        <p:spPr>
          <a:xfrm>
            <a:off x="4005461" y="1113400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J</a:t>
            </a:r>
          </a:p>
        </p:txBody>
      </p:sp>
      <p:sp>
        <p:nvSpPr>
          <p:cNvPr id="273" name="272 Elipse"/>
          <p:cNvSpPr/>
          <p:nvPr/>
        </p:nvSpPr>
        <p:spPr>
          <a:xfrm>
            <a:off x="3645421" y="1076863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K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76" name="275 Elipse"/>
          <p:cNvSpPr/>
          <p:nvPr/>
        </p:nvSpPr>
        <p:spPr>
          <a:xfrm>
            <a:off x="4449382" y="2950972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V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grpSp>
        <p:nvGrpSpPr>
          <p:cNvPr id="201" name="59 Grupo"/>
          <p:cNvGrpSpPr/>
          <p:nvPr/>
        </p:nvGrpSpPr>
        <p:grpSpPr>
          <a:xfrm>
            <a:off x="2495004" y="1615349"/>
            <a:ext cx="6588067" cy="447577"/>
            <a:chOff x="1628344" y="3097795"/>
            <a:chExt cx="6588067" cy="447577"/>
          </a:xfrm>
        </p:grpSpPr>
        <p:cxnSp>
          <p:nvCxnSpPr>
            <p:cNvPr id="203" name="202 Conector recto"/>
            <p:cNvCxnSpPr/>
            <p:nvPr/>
          </p:nvCxnSpPr>
          <p:spPr>
            <a:xfrm flipH="1">
              <a:off x="5298063" y="3097795"/>
              <a:ext cx="2918348" cy="12149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203 Conector recto"/>
            <p:cNvCxnSpPr/>
            <p:nvPr/>
          </p:nvCxnSpPr>
          <p:spPr>
            <a:xfrm flipH="1">
              <a:off x="4218922" y="3219293"/>
              <a:ext cx="1079141" cy="32607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204 Conector recto"/>
            <p:cNvCxnSpPr/>
            <p:nvPr/>
          </p:nvCxnSpPr>
          <p:spPr>
            <a:xfrm flipH="1" flipV="1">
              <a:off x="1628344" y="3219293"/>
              <a:ext cx="2590577" cy="32607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5" name="267 Grupo"/>
          <p:cNvGrpSpPr/>
          <p:nvPr/>
        </p:nvGrpSpPr>
        <p:grpSpPr>
          <a:xfrm rot="5760676">
            <a:off x="2591865" y="1724153"/>
            <a:ext cx="297056" cy="86174"/>
            <a:chOff x="1763688" y="3192341"/>
            <a:chExt cx="369940" cy="69275"/>
          </a:xfrm>
        </p:grpSpPr>
        <p:cxnSp>
          <p:nvCxnSpPr>
            <p:cNvPr id="281" name="276 Conector recto"/>
            <p:cNvCxnSpPr/>
            <p:nvPr/>
          </p:nvCxnSpPr>
          <p:spPr>
            <a:xfrm>
              <a:off x="1763688" y="3192341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277 Conector recto"/>
            <p:cNvCxnSpPr/>
            <p:nvPr/>
          </p:nvCxnSpPr>
          <p:spPr>
            <a:xfrm>
              <a:off x="1773588" y="3261616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6" name="Group 88"/>
          <p:cNvGrpSpPr>
            <a:grpSpLocks/>
          </p:cNvGrpSpPr>
          <p:nvPr/>
        </p:nvGrpSpPr>
        <p:grpSpPr bwMode="auto">
          <a:xfrm>
            <a:off x="6106864" y="2062779"/>
            <a:ext cx="108000" cy="252000"/>
            <a:chOff x="2024" y="2160"/>
            <a:chExt cx="528" cy="1488"/>
          </a:xfrm>
        </p:grpSpPr>
        <p:sp>
          <p:nvSpPr>
            <p:cNvPr id="417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8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1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7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0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1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2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441" name="Group 88"/>
          <p:cNvGrpSpPr>
            <a:grpSpLocks/>
          </p:cNvGrpSpPr>
          <p:nvPr/>
        </p:nvGrpSpPr>
        <p:grpSpPr bwMode="auto">
          <a:xfrm>
            <a:off x="3069357" y="1969443"/>
            <a:ext cx="108000" cy="252000"/>
            <a:chOff x="2024" y="2160"/>
            <a:chExt cx="528" cy="1488"/>
          </a:xfrm>
        </p:grpSpPr>
        <p:sp>
          <p:nvSpPr>
            <p:cNvPr id="44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8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461" name="460 Conector recto de flecha"/>
          <p:cNvCxnSpPr/>
          <p:nvPr/>
        </p:nvCxnSpPr>
        <p:spPr>
          <a:xfrm flipH="1" flipV="1">
            <a:off x="7295255" y="2367031"/>
            <a:ext cx="37887" cy="180462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" name="234 Elipse"/>
          <p:cNvSpPr/>
          <p:nvPr/>
        </p:nvSpPr>
        <p:spPr>
          <a:xfrm>
            <a:off x="7218842" y="2522204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P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462" name="461 Conector recto de flecha"/>
          <p:cNvCxnSpPr>
            <a:stCxn id="276" idx="0"/>
          </p:cNvCxnSpPr>
          <p:nvPr/>
        </p:nvCxnSpPr>
        <p:spPr>
          <a:xfrm flipV="1">
            <a:off x="4556539" y="2602583"/>
            <a:ext cx="32172" cy="348389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3" name="462 Elipse"/>
          <p:cNvSpPr/>
          <p:nvPr/>
        </p:nvSpPr>
        <p:spPr>
          <a:xfrm>
            <a:off x="4206412" y="2830226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W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464" name="463 Conector recto de flecha"/>
          <p:cNvCxnSpPr>
            <a:stCxn id="463" idx="0"/>
          </p:cNvCxnSpPr>
          <p:nvPr/>
        </p:nvCxnSpPr>
        <p:spPr>
          <a:xfrm flipV="1">
            <a:off x="4313569" y="2702551"/>
            <a:ext cx="0" cy="127675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5" name="464 Conector recto de flecha"/>
          <p:cNvCxnSpPr>
            <a:stCxn id="471" idx="0"/>
          </p:cNvCxnSpPr>
          <p:nvPr/>
        </p:nvCxnSpPr>
        <p:spPr>
          <a:xfrm flipV="1">
            <a:off x="837109" y="2629361"/>
            <a:ext cx="5810" cy="189676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6" name="465 Elipse"/>
          <p:cNvSpPr/>
          <p:nvPr/>
        </p:nvSpPr>
        <p:spPr>
          <a:xfrm>
            <a:off x="3756913" y="2710583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X</a:t>
            </a:r>
          </a:p>
        </p:txBody>
      </p:sp>
      <p:sp>
        <p:nvSpPr>
          <p:cNvPr id="467" name="466 Elipse"/>
          <p:cNvSpPr/>
          <p:nvPr/>
        </p:nvSpPr>
        <p:spPr>
          <a:xfrm>
            <a:off x="3034451" y="230013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Y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468" name="467 Elipse"/>
          <p:cNvSpPr/>
          <p:nvPr/>
        </p:nvSpPr>
        <p:spPr>
          <a:xfrm>
            <a:off x="2495003" y="2407594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Z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470" name="469 Elipse"/>
          <p:cNvSpPr/>
          <p:nvPr/>
        </p:nvSpPr>
        <p:spPr>
          <a:xfrm>
            <a:off x="1467165" y="2614720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A´</a:t>
            </a:r>
          </a:p>
        </p:txBody>
      </p:sp>
      <p:sp>
        <p:nvSpPr>
          <p:cNvPr id="471" name="470 Elipse"/>
          <p:cNvSpPr/>
          <p:nvPr/>
        </p:nvSpPr>
        <p:spPr>
          <a:xfrm>
            <a:off x="729109" y="2819037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B</a:t>
            </a:r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´</a:t>
            </a:r>
          </a:p>
        </p:txBody>
      </p:sp>
      <p:sp>
        <p:nvSpPr>
          <p:cNvPr id="472" name="471 Elipse"/>
          <p:cNvSpPr/>
          <p:nvPr/>
        </p:nvSpPr>
        <p:spPr>
          <a:xfrm>
            <a:off x="109714" y="1864813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C´</a:t>
            </a:r>
          </a:p>
        </p:txBody>
      </p:sp>
      <p:sp>
        <p:nvSpPr>
          <p:cNvPr id="473" name="472 Elipse"/>
          <p:cNvSpPr/>
          <p:nvPr/>
        </p:nvSpPr>
        <p:spPr>
          <a:xfrm>
            <a:off x="3314299" y="129772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D´</a:t>
            </a:r>
          </a:p>
        </p:txBody>
      </p:sp>
      <p:cxnSp>
        <p:nvCxnSpPr>
          <p:cNvPr id="474" name="473 Conector recto"/>
          <p:cNvCxnSpPr/>
          <p:nvPr/>
        </p:nvCxnSpPr>
        <p:spPr>
          <a:xfrm flipH="1">
            <a:off x="225029" y="1740912"/>
            <a:ext cx="2269976" cy="82275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0" name="Line 295"/>
          <p:cNvSpPr>
            <a:spLocks noChangeShapeType="1"/>
          </p:cNvSpPr>
          <p:nvPr/>
        </p:nvSpPr>
        <p:spPr bwMode="auto">
          <a:xfrm rot="10594017">
            <a:off x="2781953" y="2868127"/>
            <a:ext cx="655245" cy="1587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481" name="110 CuadroTexto"/>
          <p:cNvSpPr txBox="1">
            <a:spLocks noChangeArrowheads="1"/>
          </p:cNvSpPr>
          <p:nvPr/>
        </p:nvSpPr>
        <p:spPr bwMode="auto">
          <a:xfrm>
            <a:off x="3265520" y="3175499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482" name="48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15975004"/>
              </p:ext>
            </p:extLst>
          </p:nvPr>
        </p:nvGraphicFramePr>
        <p:xfrm>
          <a:off x="3131067" y="2748447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280°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83" name="Line 295"/>
          <p:cNvSpPr>
            <a:spLocks noChangeShapeType="1"/>
          </p:cNvSpPr>
          <p:nvPr/>
        </p:nvSpPr>
        <p:spPr bwMode="auto">
          <a:xfrm rot="10594017">
            <a:off x="7333181" y="2966947"/>
            <a:ext cx="453793" cy="1487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484" name="110 CuadroTexto"/>
          <p:cNvSpPr txBox="1">
            <a:spLocks noChangeArrowheads="1"/>
          </p:cNvSpPr>
          <p:nvPr/>
        </p:nvSpPr>
        <p:spPr bwMode="auto">
          <a:xfrm>
            <a:off x="7758350" y="3186404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485" name="48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55954076"/>
              </p:ext>
            </p:extLst>
          </p:nvPr>
        </p:nvGraphicFramePr>
        <p:xfrm>
          <a:off x="7623897" y="2759352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267°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86" name="Line 295"/>
          <p:cNvSpPr>
            <a:spLocks noChangeShapeType="1"/>
          </p:cNvSpPr>
          <p:nvPr/>
        </p:nvSpPr>
        <p:spPr bwMode="auto">
          <a:xfrm rot="10594017" flipV="1">
            <a:off x="415176" y="950981"/>
            <a:ext cx="646426" cy="18610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487" name="110 CuadroTexto"/>
          <p:cNvSpPr txBox="1">
            <a:spLocks noChangeArrowheads="1"/>
          </p:cNvSpPr>
          <p:nvPr/>
        </p:nvSpPr>
        <p:spPr bwMode="auto">
          <a:xfrm>
            <a:off x="922966" y="1236362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488" name="48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31065983"/>
              </p:ext>
            </p:extLst>
          </p:nvPr>
        </p:nvGraphicFramePr>
        <p:xfrm>
          <a:off x="788513" y="809310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240°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92" name="491 Elipse"/>
          <p:cNvSpPr/>
          <p:nvPr/>
        </p:nvSpPr>
        <p:spPr>
          <a:xfrm>
            <a:off x="2459286" y="1697064"/>
            <a:ext cx="71438" cy="71438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grpSp>
        <p:nvGrpSpPr>
          <p:cNvPr id="493" name="492 Grupo"/>
          <p:cNvGrpSpPr/>
          <p:nvPr/>
        </p:nvGrpSpPr>
        <p:grpSpPr>
          <a:xfrm>
            <a:off x="7194421" y="1126071"/>
            <a:ext cx="108000" cy="252000"/>
            <a:chOff x="6472252" y="4367219"/>
            <a:chExt cx="1285884" cy="1712512"/>
          </a:xfrm>
        </p:grpSpPr>
        <p:grpSp>
          <p:nvGrpSpPr>
            <p:cNvPr id="494" name="266 Grupo"/>
            <p:cNvGrpSpPr/>
            <p:nvPr/>
          </p:nvGrpSpPr>
          <p:grpSpPr>
            <a:xfrm>
              <a:off x="6715140" y="4929198"/>
              <a:ext cx="771531" cy="509591"/>
              <a:chOff x="6715140" y="4929198"/>
              <a:chExt cx="771531" cy="509591"/>
            </a:xfrm>
          </p:grpSpPr>
          <p:sp>
            <p:nvSpPr>
              <p:cNvPr id="503" name="502 Rectángulo"/>
              <p:cNvSpPr/>
              <p:nvPr/>
            </p:nvSpPr>
            <p:spPr>
              <a:xfrm>
                <a:off x="6715140" y="4929198"/>
                <a:ext cx="385765" cy="509591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  <p:sp>
            <p:nvSpPr>
              <p:cNvPr id="504" name="503 Rectángulo"/>
              <p:cNvSpPr/>
              <p:nvPr/>
            </p:nvSpPr>
            <p:spPr>
              <a:xfrm>
                <a:off x="7100906" y="4929198"/>
                <a:ext cx="385765" cy="5095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</p:grpSp>
        <p:grpSp>
          <p:nvGrpSpPr>
            <p:cNvPr id="495" name="267 Grupo"/>
            <p:cNvGrpSpPr/>
            <p:nvPr/>
          </p:nvGrpSpPr>
          <p:grpSpPr>
            <a:xfrm flipH="1">
              <a:off x="6715140" y="4419607"/>
              <a:ext cx="771531" cy="509591"/>
              <a:chOff x="6715140" y="4929198"/>
              <a:chExt cx="771531" cy="509591"/>
            </a:xfrm>
          </p:grpSpPr>
          <p:sp>
            <p:nvSpPr>
              <p:cNvPr id="501" name="500 Rectángulo"/>
              <p:cNvSpPr/>
              <p:nvPr/>
            </p:nvSpPr>
            <p:spPr>
              <a:xfrm>
                <a:off x="6715140" y="4929198"/>
                <a:ext cx="385765" cy="509591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  <p:sp>
            <p:nvSpPr>
              <p:cNvPr id="502" name="501 Rectángulo"/>
              <p:cNvSpPr/>
              <p:nvPr/>
            </p:nvSpPr>
            <p:spPr>
              <a:xfrm>
                <a:off x="7100906" y="4929198"/>
                <a:ext cx="385765" cy="5095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</p:grpSp>
        <p:grpSp>
          <p:nvGrpSpPr>
            <p:cNvPr id="496" name="270 Grupo"/>
            <p:cNvGrpSpPr/>
            <p:nvPr/>
          </p:nvGrpSpPr>
          <p:grpSpPr>
            <a:xfrm flipH="1">
              <a:off x="6715140" y="5434027"/>
              <a:ext cx="771531" cy="509591"/>
              <a:chOff x="6715140" y="4929198"/>
              <a:chExt cx="771531" cy="509591"/>
            </a:xfrm>
          </p:grpSpPr>
          <p:sp>
            <p:nvSpPr>
              <p:cNvPr id="499" name="498 Rectángulo"/>
              <p:cNvSpPr/>
              <p:nvPr/>
            </p:nvSpPr>
            <p:spPr>
              <a:xfrm>
                <a:off x="6715140" y="4929198"/>
                <a:ext cx="385765" cy="509591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  <p:sp>
            <p:nvSpPr>
              <p:cNvPr id="500" name="499 Rectángulo"/>
              <p:cNvSpPr/>
              <p:nvPr/>
            </p:nvSpPr>
            <p:spPr>
              <a:xfrm>
                <a:off x="7100906" y="4929198"/>
                <a:ext cx="385765" cy="5095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</p:grpSp>
        <p:sp>
          <p:nvSpPr>
            <p:cNvPr id="497" name="Rectangle 282"/>
            <p:cNvSpPr>
              <a:spLocks noChangeArrowheads="1"/>
            </p:cNvSpPr>
            <p:nvPr/>
          </p:nvSpPr>
          <p:spPr bwMode="auto">
            <a:xfrm>
              <a:off x="6806926" y="4367219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98" name="AutoShape 281"/>
            <p:cNvSpPr>
              <a:spLocks noChangeArrowheads="1"/>
            </p:cNvSpPr>
            <p:nvPr/>
          </p:nvSpPr>
          <p:spPr bwMode="auto">
            <a:xfrm rot="16200000">
              <a:off x="7013799" y="5335395"/>
              <a:ext cx="202789" cy="1285884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05" name="504 Grupo"/>
          <p:cNvGrpSpPr/>
          <p:nvPr/>
        </p:nvGrpSpPr>
        <p:grpSpPr>
          <a:xfrm>
            <a:off x="4568311" y="1503259"/>
            <a:ext cx="108000" cy="252000"/>
            <a:chOff x="5205418" y="4857760"/>
            <a:chExt cx="1285884" cy="1571612"/>
          </a:xfrm>
        </p:grpSpPr>
        <p:sp>
          <p:nvSpPr>
            <p:cNvPr id="506" name="Rectangle 267"/>
            <p:cNvSpPr>
              <a:spLocks noChangeArrowheads="1"/>
            </p:cNvSpPr>
            <p:nvPr/>
          </p:nvSpPr>
          <p:spPr bwMode="auto">
            <a:xfrm>
              <a:off x="5448739" y="506054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07" name="Rectangle 268"/>
            <p:cNvSpPr>
              <a:spLocks noChangeArrowheads="1"/>
            </p:cNvSpPr>
            <p:nvPr/>
          </p:nvSpPr>
          <p:spPr bwMode="auto">
            <a:xfrm>
              <a:off x="5448739" y="5212640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08" name="Rectangle 269"/>
            <p:cNvSpPr>
              <a:spLocks noChangeArrowheads="1"/>
            </p:cNvSpPr>
            <p:nvPr/>
          </p:nvSpPr>
          <p:spPr bwMode="auto">
            <a:xfrm>
              <a:off x="5682536" y="5212640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09" name="Rectangle 270"/>
            <p:cNvSpPr>
              <a:spLocks noChangeArrowheads="1"/>
            </p:cNvSpPr>
            <p:nvPr/>
          </p:nvSpPr>
          <p:spPr bwMode="auto">
            <a:xfrm>
              <a:off x="5448739" y="5364732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0" name="Rectangle 271"/>
            <p:cNvSpPr>
              <a:spLocks noChangeArrowheads="1"/>
            </p:cNvSpPr>
            <p:nvPr/>
          </p:nvSpPr>
          <p:spPr bwMode="auto">
            <a:xfrm>
              <a:off x="5448739" y="5668915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1" name="Rectangle 272"/>
            <p:cNvSpPr>
              <a:spLocks noChangeArrowheads="1"/>
            </p:cNvSpPr>
            <p:nvPr/>
          </p:nvSpPr>
          <p:spPr bwMode="auto">
            <a:xfrm>
              <a:off x="5448739" y="5973098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2" name="Rectangle 273"/>
            <p:cNvSpPr>
              <a:spLocks noChangeArrowheads="1"/>
            </p:cNvSpPr>
            <p:nvPr/>
          </p:nvSpPr>
          <p:spPr bwMode="auto">
            <a:xfrm>
              <a:off x="5682536" y="5516823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3" name="Rectangle 274"/>
            <p:cNvSpPr>
              <a:spLocks noChangeArrowheads="1"/>
            </p:cNvSpPr>
            <p:nvPr/>
          </p:nvSpPr>
          <p:spPr bwMode="auto">
            <a:xfrm>
              <a:off x="5682536" y="5821006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4" name="Rectangle 275"/>
            <p:cNvSpPr>
              <a:spLocks noChangeArrowheads="1"/>
            </p:cNvSpPr>
            <p:nvPr/>
          </p:nvSpPr>
          <p:spPr bwMode="auto">
            <a:xfrm>
              <a:off x="5682536" y="612518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5" name="Rectangle 276"/>
            <p:cNvSpPr>
              <a:spLocks noChangeArrowheads="1"/>
            </p:cNvSpPr>
            <p:nvPr/>
          </p:nvSpPr>
          <p:spPr bwMode="auto">
            <a:xfrm>
              <a:off x="5682536" y="4908457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6" name="Rectangle 277"/>
            <p:cNvSpPr>
              <a:spLocks noChangeArrowheads="1"/>
            </p:cNvSpPr>
            <p:nvPr/>
          </p:nvSpPr>
          <p:spPr bwMode="auto">
            <a:xfrm>
              <a:off x="6033232" y="5060549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7" name="Rectangle 278"/>
            <p:cNvSpPr>
              <a:spLocks noChangeArrowheads="1"/>
            </p:cNvSpPr>
            <p:nvPr/>
          </p:nvSpPr>
          <p:spPr bwMode="auto">
            <a:xfrm>
              <a:off x="6033232" y="536473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8" name="Rectangle 279"/>
            <p:cNvSpPr>
              <a:spLocks noChangeArrowheads="1"/>
            </p:cNvSpPr>
            <p:nvPr/>
          </p:nvSpPr>
          <p:spPr bwMode="auto">
            <a:xfrm>
              <a:off x="6033232" y="5668915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9" name="Rectangle 280"/>
            <p:cNvSpPr>
              <a:spLocks noChangeArrowheads="1"/>
            </p:cNvSpPr>
            <p:nvPr/>
          </p:nvSpPr>
          <p:spPr bwMode="auto">
            <a:xfrm>
              <a:off x="6033232" y="5973098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20" name="Rectangle 282"/>
            <p:cNvSpPr>
              <a:spLocks noChangeArrowheads="1"/>
            </p:cNvSpPr>
            <p:nvPr/>
          </p:nvSpPr>
          <p:spPr bwMode="auto">
            <a:xfrm>
              <a:off x="5565638" y="4857760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1" name="Rectangle 283"/>
            <p:cNvSpPr>
              <a:spLocks noChangeArrowheads="1"/>
            </p:cNvSpPr>
            <p:nvPr/>
          </p:nvSpPr>
          <p:spPr bwMode="auto">
            <a:xfrm>
              <a:off x="5448739" y="5516823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2" name="Rectangle 283"/>
            <p:cNvSpPr>
              <a:spLocks noChangeArrowheads="1"/>
            </p:cNvSpPr>
            <p:nvPr/>
          </p:nvSpPr>
          <p:spPr bwMode="auto">
            <a:xfrm>
              <a:off x="5448306" y="582010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3" name="Rectangle 283"/>
            <p:cNvSpPr>
              <a:spLocks noChangeArrowheads="1"/>
            </p:cNvSpPr>
            <p:nvPr/>
          </p:nvSpPr>
          <p:spPr bwMode="auto">
            <a:xfrm>
              <a:off x="5448306" y="4905385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4" name="Rectangle 283"/>
            <p:cNvSpPr>
              <a:spLocks noChangeArrowheads="1"/>
            </p:cNvSpPr>
            <p:nvPr/>
          </p:nvSpPr>
          <p:spPr bwMode="auto">
            <a:xfrm>
              <a:off x="5448306" y="6124904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5" name="AutoShape 281"/>
            <p:cNvSpPr>
              <a:spLocks noChangeArrowheads="1"/>
            </p:cNvSpPr>
            <p:nvPr/>
          </p:nvSpPr>
          <p:spPr bwMode="auto">
            <a:xfrm rot="16200000">
              <a:off x="5746965" y="5685036"/>
              <a:ext cx="202789" cy="1285884"/>
            </a:xfrm>
            <a:prstGeom prst="flowChartDelay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26" name="Group 265"/>
          <p:cNvGrpSpPr>
            <a:grpSpLocks/>
          </p:cNvGrpSpPr>
          <p:nvPr/>
        </p:nvGrpSpPr>
        <p:grpSpPr bwMode="auto">
          <a:xfrm>
            <a:off x="388928" y="1802522"/>
            <a:ext cx="108000" cy="252000"/>
            <a:chOff x="2016" y="2160"/>
            <a:chExt cx="528" cy="1488"/>
          </a:xfrm>
          <a:solidFill>
            <a:srgbClr val="FF0000"/>
          </a:solidFill>
        </p:grpSpPr>
        <p:sp>
          <p:nvSpPr>
            <p:cNvPr id="527" name="Rectangle 266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8" name="Rectangle 267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9" name="Rectangle 268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0" name="Rectangle 269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1" name="Rectangle 270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2" name="Rectangle 271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3" name="Rectangle 272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4" name="Rectangle 273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5" name="Rectangle 274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6" name="Rectangle 275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7" name="Rectangle 276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8" name="Rectangle 277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9" name="Rectangle 278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0" name="Rectangle 279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1" name="Rectangle 280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42" name="AutoShape 281"/>
            <p:cNvSpPr>
              <a:spLocks noChangeArrowheads="1"/>
            </p:cNvSpPr>
            <p:nvPr/>
          </p:nvSpPr>
          <p:spPr bwMode="auto">
            <a:xfrm rot="-5400000">
              <a:off x="2184" y="3288"/>
              <a:ext cx="192" cy="528"/>
            </a:xfrm>
            <a:prstGeom prst="flowChartDelay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3" name="Rectangle 282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4" name="Rectangle 283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45" name="Group 157"/>
          <p:cNvGrpSpPr>
            <a:grpSpLocks/>
          </p:cNvGrpSpPr>
          <p:nvPr/>
        </p:nvGrpSpPr>
        <p:grpSpPr bwMode="auto">
          <a:xfrm>
            <a:off x="477291" y="1452162"/>
            <a:ext cx="144000" cy="216000"/>
            <a:chOff x="2774" y="848"/>
            <a:chExt cx="423" cy="724"/>
          </a:xfrm>
        </p:grpSpPr>
        <p:sp>
          <p:nvSpPr>
            <p:cNvPr id="546" name="Freeform 44"/>
            <p:cNvSpPr>
              <a:spLocks/>
            </p:cNvSpPr>
            <p:nvPr/>
          </p:nvSpPr>
          <p:spPr bwMode="auto">
            <a:xfrm>
              <a:off x="2865" y="1120"/>
              <a:ext cx="241" cy="392"/>
            </a:xfrm>
            <a:custGeom>
              <a:avLst/>
              <a:gdLst/>
              <a:ahLst/>
              <a:cxnLst>
                <a:cxn ang="0">
                  <a:pos x="48" y="528"/>
                </a:cxn>
                <a:cxn ang="0">
                  <a:pos x="144" y="0"/>
                </a:cxn>
                <a:cxn ang="0">
                  <a:pos x="240" y="0"/>
                </a:cxn>
                <a:cxn ang="0">
                  <a:pos x="336" y="528"/>
                </a:cxn>
                <a:cxn ang="0">
                  <a:pos x="384" y="624"/>
                </a:cxn>
                <a:cxn ang="0">
                  <a:pos x="0" y="624"/>
                </a:cxn>
                <a:cxn ang="0">
                  <a:pos x="48" y="528"/>
                </a:cxn>
              </a:cxnLst>
              <a:rect l="0" t="0" r="r" b="b"/>
              <a:pathLst>
                <a:path w="384" h="624">
                  <a:moveTo>
                    <a:pt x="48" y="528"/>
                  </a:moveTo>
                  <a:lnTo>
                    <a:pt x="144" y="0"/>
                  </a:lnTo>
                  <a:lnTo>
                    <a:pt x="240" y="0"/>
                  </a:lnTo>
                  <a:lnTo>
                    <a:pt x="336" y="528"/>
                  </a:lnTo>
                  <a:lnTo>
                    <a:pt x="384" y="624"/>
                  </a:lnTo>
                  <a:lnTo>
                    <a:pt x="0" y="624"/>
                  </a:lnTo>
                  <a:lnTo>
                    <a:pt x="48" y="528"/>
                  </a:lnTo>
                  <a:close/>
                </a:path>
              </a:pathLst>
            </a:custGeom>
            <a:solidFill>
              <a:schemeClr val="tx1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7" name="AutoShape 45"/>
            <p:cNvSpPr>
              <a:spLocks noChangeArrowheads="1"/>
            </p:cNvSpPr>
            <p:nvPr/>
          </p:nvSpPr>
          <p:spPr bwMode="auto">
            <a:xfrm rot="10800000" flipV="1">
              <a:off x="2925" y="969"/>
              <a:ext cx="121" cy="90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8" name="AutoShape 46"/>
            <p:cNvSpPr>
              <a:spLocks noChangeArrowheads="1"/>
            </p:cNvSpPr>
            <p:nvPr/>
          </p:nvSpPr>
          <p:spPr bwMode="auto">
            <a:xfrm rot="-5400000">
              <a:off x="2925" y="1300"/>
              <a:ext cx="121" cy="423"/>
            </a:xfrm>
            <a:prstGeom prst="flowChartDelay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9" name="Freeform 47"/>
            <p:cNvSpPr>
              <a:spLocks/>
            </p:cNvSpPr>
            <p:nvPr/>
          </p:nvSpPr>
          <p:spPr bwMode="auto">
            <a:xfrm>
              <a:off x="2933" y="1120"/>
              <a:ext cx="105" cy="124"/>
            </a:xfrm>
            <a:custGeom>
              <a:avLst/>
              <a:gdLst/>
              <a:ahLst/>
              <a:cxnLst>
                <a:cxn ang="0">
                  <a:pos x="0" y="198"/>
                </a:cxn>
                <a:cxn ang="0">
                  <a:pos x="36" y="0"/>
                </a:cxn>
                <a:cxn ang="0">
                  <a:pos x="132" y="0"/>
                </a:cxn>
                <a:cxn ang="0">
                  <a:pos x="168" y="198"/>
                </a:cxn>
                <a:cxn ang="0">
                  <a:pos x="0" y="198"/>
                </a:cxn>
              </a:cxnLst>
              <a:rect l="0" t="0" r="r" b="b"/>
              <a:pathLst>
                <a:path w="168" h="198">
                  <a:moveTo>
                    <a:pt x="0" y="198"/>
                  </a:moveTo>
                  <a:lnTo>
                    <a:pt x="36" y="0"/>
                  </a:lnTo>
                  <a:lnTo>
                    <a:pt x="132" y="0"/>
                  </a:lnTo>
                  <a:lnTo>
                    <a:pt x="168" y="198"/>
                  </a:lnTo>
                  <a:lnTo>
                    <a:pt x="0" y="198"/>
                  </a:lnTo>
                  <a:close/>
                </a:path>
              </a:pathLst>
            </a:custGeom>
            <a:solidFill>
              <a:schemeClr val="tx1"/>
            </a:solidFill>
            <a:ln w="63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0" name="AutoShape 67"/>
            <p:cNvSpPr>
              <a:spLocks noChangeArrowheads="1"/>
            </p:cNvSpPr>
            <p:nvPr/>
          </p:nvSpPr>
          <p:spPr bwMode="auto">
            <a:xfrm>
              <a:off x="2925" y="848"/>
              <a:ext cx="121" cy="91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51" name="Group 88"/>
          <p:cNvGrpSpPr>
            <a:grpSpLocks/>
          </p:cNvGrpSpPr>
          <p:nvPr/>
        </p:nvGrpSpPr>
        <p:grpSpPr bwMode="auto">
          <a:xfrm>
            <a:off x="891109" y="2421623"/>
            <a:ext cx="108000" cy="252000"/>
            <a:chOff x="2024" y="2160"/>
            <a:chExt cx="528" cy="1488"/>
          </a:xfrm>
        </p:grpSpPr>
        <p:sp>
          <p:nvSpPr>
            <p:cNvPr id="55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8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61" name="Group 88"/>
          <p:cNvGrpSpPr>
            <a:grpSpLocks/>
          </p:cNvGrpSpPr>
          <p:nvPr/>
        </p:nvGrpSpPr>
        <p:grpSpPr bwMode="auto">
          <a:xfrm>
            <a:off x="9005680" y="1645906"/>
            <a:ext cx="108000" cy="252000"/>
            <a:chOff x="2024" y="2160"/>
            <a:chExt cx="528" cy="1488"/>
          </a:xfrm>
        </p:grpSpPr>
        <p:sp>
          <p:nvSpPr>
            <p:cNvPr id="56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8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7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571" name="278 CuadroTexto"/>
          <p:cNvSpPr txBox="1">
            <a:spLocks noChangeArrowheads="1"/>
          </p:cNvSpPr>
          <p:nvPr/>
        </p:nvSpPr>
        <p:spPr bwMode="auto">
          <a:xfrm rot="18160993">
            <a:off x="2606210" y="2271682"/>
            <a:ext cx="714380" cy="237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700" dirty="0" smtClean="0">
                <a:latin typeface="Calibri" pitchFamily="34" charset="0"/>
              </a:rPr>
              <a:t>Pta. </a:t>
            </a:r>
            <a:r>
              <a:rPr lang="es-CL" sz="700" dirty="0" err="1" smtClean="0">
                <a:latin typeface="Calibri" pitchFamily="34" charset="0"/>
              </a:rPr>
              <a:t>Trucco</a:t>
            </a:r>
            <a:endParaRPr lang="es-CL" sz="700" dirty="0">
              <a:latin typeface="Calibri" pitchFamily="34" charset="0"/>
            </a:endParaRPr>
          </a:p>
        </p:txBody>
      </p:sp>
      <p:sp>
        <p:nvSpPr>
          <p:cNvPr id="572" name="278 CuadroTexto"/>
          <p:cNvSpPr txBox="1">
            <a:spLocks noChangeArrowheads="1"/>
          </p:cNvSpPr>
          <p:nvPr/>
        </p:nvSpPr>
        <p:spPr bwMode="auto">
          <a:xfrm>
            <a:off x="3165218" y="370798"/>
            <a:ext cx="2214578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1050" dirty="0" smtClean="0">
                <a:latin typeface="Calibri" pitchFamily="34" charset="0"/>
              </a:rPr>
              <a:t>I S L A   G A B L E</a:t>
            </a:r>
            <a:endParaRPr lang="es-CL" sz="1050" dirty="0">
              <a:latin typeface="Calibri" pitchFamily="34" charset="0"/>
            </a:endParaRPr>
          </a:p>
        </p:txBody>
      </p:sp>
      <p:sp>
        <p:nvSpPr>
          <p:cNvPr id="573" name="278 CuadroTexto"/>
          <p:cNvSpPr txBox="1">
            <a:spLocks noChangeArrowheads="1"/>
          </p:cNvSpPr>
          <p:nvPr/>
        </p:nvSpPr>
        <p:spPr bwMode="auto">
          <a:xfrm rot="5085247">
            <a:off x="4296890" y="1156676"/>
            <a:ext cx="714380" cy="237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700" dirty="0" smtClean="0">
                <a:latin typeface="Calibri" pitchFamily="34" charset="0"/>
              </a:rPr>
              <a:t>Pta. Espora</a:t>
            </a:r>
            <a:endParaRPr lang="es-CL" sz="700" dirty="0">
              <a:latin typeface="Calibri" pitchFamily="34" charset="0"/>
            </a:endParaRPr>
          </a:p>
        </p:txBody>
      </p:sp>
      <p:sp>
        <p:nvSpPr>
          <p:cNvPr id="574" name="278 CuadroTexto"/>
          <p:cNvSpPr txBox="1">
            <a:spLocks noChangeArrowheads="1"/>
          </p:cNvSpPr>
          <p:nvPr/>
        </p:nvSpPr>
        <p:spPr bwMode="auto">
          <a:xfrm rot="1665355">
            <a:off x="6640366" y="1104150"/>
            <a:ext cx="714380" cy="21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Pta. Mackinlay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75" name="278 CuadroTexto"/>
          <p:cNvSpPr txBox="1">
            <a:spLocks noChangeArrowheads="1"/>
          </p:cNvSpPr>
          <p:nvPr/>
        </p:nvSpPr>
        <p:spPr bwMode="auto">
          <a:xfrm>
            <a:off x="8037909" y="993904"/>
            <a:ext cx="714380" cy="21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I. Martillo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76" name="278 CuadroTexto"/>
          <p:cNvSpPr txBox="1">
            <a:spLocks noChangeArrowheads="1"/>
          </p:cNvSpPr>
          <p:nvPr/>
        </p:nvSpPr>
        <p:spPr bwMode="auto">
          <a:xfrm>
            <a:off x="7831500" y="53456"/>
            <a:ext cx="714380" cy="21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I. Chata  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77" name="278 CuadroTexto"/>
          <p:cNvSpPr txBox="1">
            <a:spLocks noChangeArrowheads="1"/>
          </p:cNvSpPr>
          <p:nvPr/>
        </p:nvSpPr>
        <p:spPr bwMode="auto">
          <a:xfrm>
            <a:off x="7331315" y="114940"/>
            <a:ext cx="71438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I. Petrel 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79" name="278 CuadroTexto"/>
          <p:cNvSpPr txBox="1">
            <a:spLocks noChangeArrowheads="1"/>
          </p:cNvSpPr>
          <p:nvPr/>
        </p:nvSpPr>
        <p:spPr bwMode="auto">
          <a:xfrm rot="17285253">
            <a:off x="5382755" y="2294755"/>
            <a:ext cx="714380" cy="20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500" dirty="0" smtClean="0">
                <a:latin typeface="Calibri" pitchFamily="34" charset="0"/>
              </a:rPr>
              <a:t>Pta. Rosales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80" name="278 CuadroTexto"/>
          <p:cNvSpPr txBox="1">
            <a:spLocks noChangeArrowheads="1"/>
          </p:cNvSpPr>
          <p:nvPr/>
        </p:nvSpPr>
        <p:spPr bwMode="auto">
          <a:xfrm rot="21141334">
            <a:off x="6422181" y="2062099"/>
            <a:ext cx="714380" cy="20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500" dirty="0" smtClean="0">
                <a:latin typeface="Calibri" pitchFamily="34" charset="0"/>
              </a:rPr>
              <a:t>Pta. Peña</a:t>
            </a:r>
            <a:endParaRPr lang="es-CL" sz="500" dirty="0">
              <a:latin typeface="Calibri" pitchFamily="34" charset="0"/>
            </a:endParaRPr>
          </a:p>
        </p:txBody>
      </p:sp>
      <p:cxnSp>
        <p:nvCxnSpPr>
          <p:cNvPr id="583" name="582 Conector recto de flecha"/>
          <p:cNvCxnSpPr>
            <a:stCxn id="271" idx="4"/>
          </p:cNvCxnSpPr>
          <p:nvPr/>
        </p:nvCxnSpPr>
        <p:spPr>
          <a:xfrm>
            <a:off x="4463808" y="1459090"/>
            <a:ext cx="104352" cy="235201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4" name="583 Conector recto de flecha"/>
          <p:cNvCxnSpPr>
            <a:stCxn id="574" idx="1"/>
          </p:cNvCxnSpPr>
          <p:nvPr/>
        </p:nvCxnSpPr>
        <p:spPr>
          <a:xfrm>
            <a:off x="6681464" y="1046072"/>
            <a:ext cx="170960" cy="237682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5" name="278 CuadroTexto"/>
          <p:cNvSpPr txBox="1">
            <a:spLocks noChangeArrowheads="1"/>
          </p:cNvSpPr>
          <p:nvPr/>
        </p:nvSpPr>
        <p:spPr bwMode="auto">
          <a:xfrm rot="19978176">
            <a:off x="-163280" y="2028885"/>
            <a:ext cx="71438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Pta. Gusano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86" name="278 CuadroTexto"/>
          <p:cNvSpPr txBox="1">
            <a:spLocks noChangeArrowheads="1"/>
          </p:cNvSpPr>
          <p:nvPr/>
        </p:nvSpPr>
        <p:spPr bwMode="auto">
          <a:xfrm>
            <a:off x="-88629" y="2734258"/>
            <a:ext cx="6997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PUERTO WILLIAMS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87" name="278 CuadroTexto"/>
          <p:cNvSpPr txBox="1">
            <a:spLocks noChangeArrowheads="1"/>
          </p:cNvSpPr>
          <p:nvPr/>
        </p:nvSpPr>
        <p:spPr bwMode="auto">
          <a:xfrm>
            <a:off x="6906864" y="2176456"/>
            <a:ext cx="714380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400" dirty="0" err="1" smtClean="0">
                <a:latin typeface="Calibri" pitchFamily="34" charset="0"/>
              </a:rPr>
              <a:t>Ite</a:t>
            </a:r>
            <a:r>
              <a:rPr lang="es-CL" sz="400" dirty="0" smtClean="0">
                <a:latin typeface="Calibri" pitchFamily="34" charset="0"/>
              </a:rPr>
              <a:t>. </a:t>
            </a:r>
            <a:r>
              <a:rPr lang="es-CL" sz="400" dirty="0" err="1" smtClean="0">
                <a:latin typeface="Calibri" pitchFamily="34" charset="0"/>
              </a:rPr>
              <a:t>Magel</a:t>
            </a:r>
            <a:endParaRPr lang="es-CL" sz="400" dirty="0">
              <a:latin typeface="Calibri" pitchFamily="34" charset="0"/>
            </a:endParaRPr>
          </a:p>
        </p:txBody>
      </p:sp>
      <p:sp>
        <p:nvSpPr>
          <p:cNvPr id="588" name="278 CuadroTexto"/>
          <p:cNvSpPr txBox="1">
            <a:spLocks noChangeArrowheads="1"/>
          </p:cNvSpPr>
          <p:nvPr/>
        </p:nvSpPr>
        <p:spPr bwMode="auto">
          <a:xfrm>
            <a:off x="8615930" y="1837078"/>
            <a:ext cx="714380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400" dirty="0" err="1" smtClean="0">
                <a:latin typeface="Calibri" pitchFamily="34" charset="0"/>
              </a:rPr>
              <a:t>Ites</a:t>
            </a:r>
            <a:r>
              <a:rPr lang="es-CL" sz="400" dirty="0" smtClean="0">
                <a:latin typeface="Calibri" pitchFamily="34" charset="0"/>
              </a:rPr>
              <a:t>. Gemelos</a:t>
            </a:r>
            <a:endParaRPr lang="es-CL" sz="400" dirty="0">
              <a:latin typeface="Calibri" pitchFamily="34" charset="0"/>
            </a:endParaRPr>
          </a:p>
        </p:txBody>
      </p:sp>
      <p:sp>
        <p:nvSpPr>
          <p:cNvPr id="246" name="245 Elipse"/>
          <p:cNvSpPr/>
          <p:nvPr/>
        </p:nvSpPr>
        <p:spPr>
          <a:xfrm>
            <a:off x="5465331" y="240061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T</a:t>
            </a:r>
          </a:p>
        </p:txBody>
      </p:sp>
      <p:grpSp>
        <p:nvGrpSpPr>
          <p:cNvPr id="598" name="597 Grupo"/>
          <p:cNvGrpSpPr/>
          <p:nvPr/>
        </p:nvGrpSpPr>
        <p:grpSpPr>
          <a:xfrm>
            <a:off x="2943552" y="41779"/>
            <a:ext cx="108000" cy="252000"/>
            <a:chOff x="5205418" y="4857760"/>
            <a:chExt cx="1285884" cy="1571612"/>
          </a:xfrm>
        </p:grpSpPr>
        <p:sp>
          <p:nvSpPr>
            <p:cNvPr id="599" name="Rectangle 267"/>
            <p:cNvSpPr>
              <a:spLocks noChangeArrowheads="1"/>
            </p:cNvSpPr>
            <p:nvPr/>
          </p:nvSpPr>
          <p:spPr bwMode="auto">
            <a:xfrm>
              <a:off x="5448739" y="5060549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0" name="Rectangle 268"/>
            <p:cNvSpPr>
              <a:spLocks noChangeArrowheads="1"/>
            </p:cNvSpPr>
            <p:nvPr/>
          </p:nvSpPr>
          <p:spPr bwMode="auto">
            <a:xfrm>
              <a:off x="5448739" y="5212640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1" name="Rectangle 269"/>
            <p:cNvSpPr>
              <a:spLocks noChangeArrowheads="1"/>
            </p:cNvSpPr>
            <p:nvPr/>
          </p:nvSpPr>
          <p:spPr bwMode="auto">
            <a:xfrm>
              <a:off x="5682536" y="5212640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2" name="Rectangle 270"/>
            <p:cNvSpPr>
              <a:spLocks noChangeArrowheads="1"/>
            </p:cNvSpPr>
            <p:nvPr/>
          </p:nvSpPr>
          <p:spPr bwMode="auto">
            <a:xfrm>
              <a:off x="5448739" y="5364732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3" name="Rectangle 271"/>
            <p:cNvSpPr>
              <a:spLocks noChangeArrowheads="1"/>
            </p:cNvSpPr>
            <p:nvPr/>
          </p:nvSpPr>
          <p:spPr bwMode="auto">
            <a:xfrm>
              <a:off x="5448739" y="5668915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4" name="Rectangle 272"/>
            <p:cNvSpPr>
              <a:spLocks noChangeArrowheads="1"/>
            </p:cNvSpPr>
            <p:nvPr/>
          </p:nvSpPr>
          <p:spPr bwMode="auto">
            <a:xfrm>
              <a:off x="5448739" y="5973098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5" name="Rectangle 273"/>
            <p:cNvSpPr>
              <a:spLocks noChangeArrowheads="1"/>
            </p:cNvSpPr>
            <p:nvPr/>
          </p:nvSpPr>
          <p:spPr bwMode="auto">
            <a:xfrm>
              <a:off x="5682536" y="5516823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6" name="Rectangle 274"/>
            <p:cNvSpPr>
              <a:spLocks noChangeArrowheads="1"/>
            </p:cNvSpPr>
            <p:nvPr/>
          </p:nvSpPr>
          <p:spPr bwMode="auto">
            <a:xfrm>
              <a:off x="5682536" y="5821006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7" name="Rectangle 275"/>
            <p:cNvSpPr>
              <a:spLocks noChangeArrowheads="1"/>
            </p:cNvSpPr>
            <p:nvPr/>
          </p:nvSpPr>
          <p:spPr bwMode="auto">
            <a:xfrm>
              <a:off x="5682536" y="6125189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8" name="Rectangle 276"/>
            <p:cNvSpPr>
              <a:spLocks noChangeArrowheads="1"/>
            </p:cNvSpPr>
            <p:nvPr/>
          </p:nvSpPr>
          <p:spPr bwMode="auto">
            <a:xfrm>
              <a:off x="5682536" y="4908457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9" name="Rectangle 277"/>
            <p:cNvSpPr>
              <a:spLocks noChangeArrowheads="1"/>
            </p:cNvSpPr>
            <p:nvPr/>
          </p:nvSpPr>
          <p:spPr bwMode="auto">
            <a:xfrm>
              <a:off x="6033232" y="5060549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0" name="Rectangle 278"/>
            <p:cNvSpPr>
              <a:spLocks noChangeArrowheads="1"/>
            </p:cNvSpPr>
            <p:nvPr/>
          </p:nvSpPr>
          <p:spPr bwMode="auto">
            <a:xfrm>
              <a:off x="6033232" y="536473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1" name="Rectangle 279"/>
            <p:cNvSpPr>
              <a:spLocks noChangeArrowheads="1"/>
            </p:cNvSpPr>
            <p:nvPr/>
          </p:nvSpPr>
          <p:spPr bwMode="auto">
            <a:xfrm>
              <a:off x="6033232" y="5668915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2" name="Rectangle 280"/>
            <p:cNvSpPr>
              <a:spLocks noChangeArrowheads="1"/>
            </p:cNvSpPr>
            <p:nvPr/>
          </p:nvSpPr>
          <p:spPr bwMode="auto">
            <a:xfrm>
              <a:off x="6033232" y="5973098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13" name="Rectangle 282"/>
            <p:cNvSpPr>
              <a:spLocks noChangeArrowheads="1"/>
            </p:cNvSpPr>
            <p:nvPr/>
          </p:nvSpPr>
          <p:spPr bwMode="auto">
            <a:xfrm>
              <a:off x="5565638" y="4857760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4" name="Rectangle 283"/>
            <p:cNvSpPr>
              <a:spLocks noChangeArrowheads="1"/>
            </p:cNvSpPr>
            <p:nvPr/>
          </p:nvSpPr>
          <p:spPr bwMode="auto">
            <a:xfrm>
              <a:off x="5448739" y="5516823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5" name="Rectangle 283"/>
            <p:cNvSpPr>
              <a:spLocks noChangeArrowheads="1"/>
            </p:cNvSpPr>
            <p:nvPr/>
          </p:nvSpPr>
          <p:spPr bwMode="auto">
            <a:xfrm>
              <a:off x="5448306" y="582010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6" name="Rectangle 283"/>
            <p:cNvSpPr>
              <a:spLocks noChangeArrowheads="1"/>
            </p:cNvSpPr>
            <p:nvPr/>
          </p:nvSpPr>
          <p:spPr bwMode="auto">
            <a:xfrm>
              <a:off x="5448306" y="4905385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7" name="Rectangle 283"/>
            <p:cNvSpPr>
              <a:spLocks noChangeArrowheads="1"/>
            </p:cNvSpPr>
            <p:nvPr/>
          </p:nvSpPr>
          <p:spPr bwMode="auto">
            <a:xfrm>
              <a:off x="5448306" y="6124904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8" name="AutoShape 281"/>
            <p:cNvSpPr>
              <a:spLocks noChangeArrowheads="1"/>
            </p:cNvSpPr>
            <p:nvPr/>
          </p:nvSpPr>
          <p:spPr bwMode="auto">
            <a:xfrm rot="16200000">
              <a:off x="5746965" y="5685036"/>
              <a:ext cx="202789" cy="1285884"/>
            </a:xfrm>
            <a:prstGeom prst="flowChartDelay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620" name="619 Grupo"/>
          <p:cNvGrpSpPr/>
          <p:nvPr/>
        </p:nvGrpSpPr>
        <p:grpSpPr>
          <a:xfrm>
            <a:off x="3138816" y="37016"/>
            <a:ext cx="108000" cy="252000"/>
            <a:chOff x="6519877" y="4857760"/>
            <a:chExt cx="1285884" cy="1560110"/>
          </a:xfrm>
        </p:grpSpPr>
        <p:sp>
          <p:nvSpPr>
            <p:cNvPr id="621" name="Rectangle 266"/>
            <p:cNvSpPr>
              <a:spLocks noChangeArrowheads="1"/>
            </p:cNvSpPr>
            <p:nvPr/>
          </p:nvSpPr>
          <p:spPr bwMode="auto">
            <a:xfrm>
              <a:off x="6754106" y="4908457"/>
              <a:ext cx="818290" cy="1470218"/>
            </a:xfrm>
            <a:prstGeom prst="rect">
              <a:avLst/>
            </a:prstGeom>
            <a:solidFill>
              <a:srgbClr val="FFC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2" name="Rectangle 282"/>
            <p:cNvSpPr>
              <a:spLocks noChangeArrowheads="1"/>
            </p:cNvSpPr>
            <p:nvPr/>
          </p:nvSpPr>
          <p:spPr bwMode="auto">
            <a:xfrm>
              <a:off x="6873602" y="4857760"/>
              <a:ext cx="584493" cy="50697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3" name="AutoShape 281"/>
            <p:cNvSpPr>
              <a:spLocks noChangeArrowheads="1"/>
            </p:cNvSpPr>
            <p:nvPr/>
          </p:nvSpPr>
          <p:spPr bwMode="auto">
            <a:xfrm rot="16200000">
              <a:off x="7061424" y="5673534"/>
              <a:ext cx="202789" cy="1285884"/>
            </a:xfrm>
            <a:prstGeom prst="flowChartDelay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627" name="626 Y"/>
          <p:cNvSpPr/>
          <p:nvPr/>
        </p:nvSpPr>
        <p:spPr>
          <a:xfrm>
            <a:off x="3231959" y="1789686"/>
            <a:ext cx="108000" cy="108000"/>
          </a:xfrm>
          <a:prstGeom prst="flowChartSummingJunction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grpSp>
        <p:nvGrpSpPr>
          <p:cNvPr id="451" name="Group 88"/>
          <p:cNvGrpSpPr>
            <a:grpSpLocks/>
          </p:cNvGrpSpPr>
          <p:nvPr/>
        </p:nvGrpSpPr>
        <p:grpSpPr bwMode="auto">
          <a:xfrm>
            <a:off x="3213373" y="2039474"/>
            <a:ext cx="108000" cy="252000"/>
            <a:chOff x="2024" y="2160"/>
            <a:chExt cx="528" cy="1488"/>
          </a:xfrm>
        </p:grpSpPr>
        <p:sp>
          <p:nvSpPr>
            <p:cNvPr id="45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8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6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702" name="267 Grupo"/>
          <p:cNvGrpSpPr/>
          <p:nvPr/>
        </p:nvGrpSpPr>
        <p:grpSpPr>
          <a:xfrm rot="5400000">
            <a:off x="7953841" y="1609303"/>
            <a:ext cx="297056" cy="86174"/>
            <a:chOff x="1763688" y="3192341"/>
            <a:chExt cx="369940" cy="69275"/>
          </a:xfrm>
        </p:grpSpPr>
        <p:cxnSp>
          <p:nvCxnSpPr>
            <p:cNvPr id="703" name="276 Conector recto"/>
            <p:cNvCxnSpPr/>
            <p:nvPr/>
          </p:nvCxnSpPr>
          <p:spPr>
            <a:xfrm>
              <a:off x="1763688" y="3192341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4" name="277 Conector recto"/>
            <p:cNvCxnSpPr/>
            <p:nvPr/>
          </p:nvCxnSpPr>
          <p:spPr>
            <a:xfrm>
              <a:off x="1773588" y="3261616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8" name="122 CuadroTexto"/>
          <p:cNvSpPr txBox="1">
            <a:spLocks noChangeArrowheads="1"/>
          </p:cNvSpPr>
          <p:nvPr/>
        </p:nvSpPr>
        <p:spPr bwMode="auto">
          <a:xfrm>
            <a:off x="1804025" y="2775383"/>
            <a:ext cx="864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Enfilación Pta. </a:t>
            </a:r>
            <a:r>
              <a:rPr lang="es-CL" sz="600" dirty="0" err="1">
                <a:latin typeface="Calibri" pitchFamily="34" charset="0"/>
              </a:rPr>
              <a:t>Trucco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 DB5s</a:t>
            </a:r>
          </a:p>
        </p:txBody>
      </p:sp>
      <p:sp>
        <p:nvSpPr>
          <p:cNvPr id="730" name="122 CuadroTexto"/>
          <p:cNvSpPr txBox="1">
            <a:spLocks noChangeArrowheads="1"/>
          </p:cNvSpPr>
          <p:nvPr/>
        </p:nvSpPr>
        <p:spPr bwMode="auto">
          <a:xfrm>
            <a:off x="6504519" y="34086"/>
            <a:ext cx="648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err="1">
                <a:latin typeface="Calibri" pitchFamily="34" charset="0"/>
              </a:rPr>
              <a:t>Pta</a:t>
            </a:r>
            <a:r>
              <a:rPr lang="es-CL" sz="600" dirty="0">
                <a:latin typeface="Calibri" pitchFamily="34" charset="0"/>
              </a:rPr>
              <a:t> </a:t>
            </a:r>
            <a:r>
              <a:rPr lang="es-CL" sz="600" dirty="0" smtClean="0">
                <a:latin typeface="Calibri" pitchFamily="34" charset="0"/>
              </a:rPr>
              <a:t>Mackinlay</a:t>
            </a:r>
          </a:p>
          <a:p>
            <a:pPr algn="ctr"/>
            <a:r>
              <a:rPr lang="es-CL" sz="600" dirty="0" smtClean="0">
                <a:latin typeface="Calibri" pitchFamily="34" charset="0"/>
              </a:rPr>
              <a:t>Señal costera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DR5s</a:t>
            </a:r>
          </a:p>
        </p:txBody>
      </p:sp>
      <p:cxnSp>
        <p:nvCxnSpPr>
          <p:cNvPr id="731" name="730 Conector recto de flecha"/>
          <p:cNvCxnSpPr>
            <a:stCxn id="730" idx="2"/>
          </p:cNvCxnSpPr>
          <p:nvPr/>
        </p:nvCxnSpPr>
        <p:spPr>
          <a:xfrm>
            <a:off x="6828519" y="358086"/>
            <a:ext cx="212927" cy="53629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2" name="122 CuadroTexto"/>
          <p:cNvSpPr txBox="1">
            <a:spLocks noChangeArrowheads="1"/>
          </p:cNvSpPr>
          <p:nvPr/>
        </p:nvSpPr>
        <p:spPr bwMode="auto">
          <a:xfrm>
            <a:off x="5530575" y="3034015"/>
            <a:ext cx="900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Enfilación Pta. Rosales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 dirty="0" err="1">
                <a:latin typeface="Calibri" pitchFamily="34" charset="0"/>
              </a:rPr>
              <a:t>GrDB</a:t>
            </a:r>
            <a:r>
              <a:rPr lang="es-CL" sz="600" dirty="0">
                <a:latin typeface="Calibri" pitchFamily="34" charset="0"/>
              </a:rPr>
              <a:t>(3)9s</a:t>
            </a:r>
          </a:p>
        </p:txBody>
      </p:sp>
      <p:cxnSp>
        <p:nvCxnSpPr>
          <p:cNvPr id="733" name="732 Conector recto de flecha"/>
          <p:cNvCxnSpPr>
            <a:stCxn id="732" idx="0"/>
          </p:cNvCxnSpPr>
          <p:nvPr/>
        </p:nvCxnSpPr>
        <p:spPr>
          <a:xfrm flipH="1" flipV="1">
            <a:off x="5973903" y="2718898"/>
            <a:ext cx="6672" cy="31511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4" name="122 CuadroTexto"/>
          <p:cNvSpPr txBox="1">
            <a:spLocks noChangeArrowheads="1"/>
          </p:cNvSpPr>
          <p:nvPr/>
        </p:nvSpPr>
        <p:spPr bwMode="auto">
          <a:xfrm>
            <a:off x="8480407" y="94259"/>
            <a:ext cx="612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I. Martillo </a:t>
            </a:r>
          </a:p>
          <a:p>
            <a:pPr algn="ctr"/>
            <a:r>
              <a:rPr lang="es-CL" sz="600" dirty="0" smtClean="0">
                <a:latin typeface="Calibri" pitchFamily="34" charset="0"/>
              </a:rPr>
              <a:t>Señal costera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DB7s</a:t>
            </a:r>
          </a:p>
        </p:txBody>
      </p:sp>
      <p:cxnSp>
        <p:nvCxnSpPr>
          <p:cNvPr id="735" name="734 Conector recto de flecha"/>
          <p:cNvCxnSpPr>
            <a:stCxn id="734" idx="2"/>
          </p:cNvCxnSpPr>
          <p:nvPr/>
        </p:nvCxnSpPr>
        <p:spPr>
          <a:xfrm flipH="1">
            <a:off x="8720525" y="418259"/>
            <a:ext cx="65882" cy="42523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6" name="122 CuadroTexto"/>
          <p:cNvSpPr txBox="1">
            <a:spLocks noChangeArrowheads="1"/>
          </p:cNvSpPr>
          <p:nvPr/>
        </p:nvSpPr>
        <p:spPr bwMode="auto">
          <a:xfrm>
            <a:off x="3680240" y="70311"/>
            <a:ext cx="1071563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Enfilación Pta. Gable</a:t>
            </a:r>
          </a:p>
          <a:p>
            <a:pPr algn="ctr"/>
            <a:r>
              <a:rPr lang="es-CL" sz="600">
                <a:latin typeface="Calibri" pitchFamily="34" charset="0"/>
              </a:rPr>
              <a:t> DB5s/DB4s</a:t>
            </a:r>
          </a:p>
        </p:txBody>
      </p:sp>
      <p:cxnSp>
        <p:nvCxnSpPr>
          <p:cNvPr id="737" name="736 Conector recto de flecha"/>
          <p:cNvCxnSpPr/>
          <p:nvPr/>
        </p:nvCxnSpPr>
        <p:spPr>
          <a:xfrm flipH="1" flipV="1">
            <a:off x="3296406" y="73802"/>
            <a:ext cx="380970" cy="3707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8" name="122 CuadroTexto"/>
          <p:cNvSpPr txBox="1">
            <a:spLocks noChangeArrowheads="1"/>
          </p:cNvSpPr>
          <p:nvPr/>
        </p:nvSpPr>
        <p:spPr bwMode="auto">
          <a:xfrm>
            <a:off x="3986529" y="693696"/>
            <a:ext cx="612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err="1">
                <a:latin typeface="Calibri" pitchFamily="34" charset="0"/>
              </a:rPr>
              <a:t>Pta</a:t>
            </a:r>
            <a:r>
              <a:rPr lang="es-CL" sz="600" dirty="0">
                <a:latin typeface="Calibri" pitchFamily="34" charset="0"/>
              </a:rPr>
              <a:t> . </a:t>
            </a:r>
            <a:r>
              <a:rPr lang="es-CL" sz="600" dirty="0" smtClean="0">
                <a:latin typeface="Calibri" pitchFamily="34" charset="0"/>
              </a:rPr>
              <a:t>Espora</a:t>
            </a:r>
          </a:p>
          <a:p>
            <a:pPr algn="ctr"/>
            <a:r>
              <a:rPr lang="es-CL" sz="600" dirty="0" smtClean="0">
                <a:latin typeface="Calibri" pitchFamily="34" charset="0"/>
              </a:rPr>
              <a:t>Señal costera 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DB4s</a:t>
            </a:r>
          </a:p>
        </p:txBody>
      </p:sp>
      <p:cxnSp>
        <p:nvCxnSpPr>
          <p:cNvPr id="739" name="738 Conector recto de flecha"/>
          <p:cNvCxnSpPr>
            <a:stCxn id="738" idx="2"/>
          </p:cNvCxnSpPr>
          <p:nvPr/>
        </p:nvCxnSpPr>
        <p:spPr>
          <a:xfrm>
            <a:off x="4292529" y="1017696"/>
            <a:ext cx="85639" cy="18560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0" name="122 CuadroTexto"/>
          <p:cNvSpPr txBox="1">
            <a:spLocks noChangeArrowheads="1"/>
          </p:cNvSpPr>
          <p:nvPr/>
        </p:nvSpPr>
        <p:spPr bwMode="auto">
          <a:xfrm>
            <a:off x="8407880" y="2610485"/>
            <a:ext cx="684000" cy="252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Islotes Gemelos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costera</a:t>
            </a:r>
            <a:endParaRPr lang="es-CL" sz="600" dirty="0">
              <a:latin typeface="Calibri" pitchFamily="34" charset="0"/>
            </a:endParaRPr>
          </a:p>
        </p:txBody>
      </p:sp>
      <p:cxnSp>
        <p:nvCxnSpPr>
          <p:cNvPr id="741" name="740 Conector recto de flecha"/>
          <p:cNvCxnSpPr>
            <a:stCxn id="740" idx="0"/>
          </p:cNvCxnSpPr>
          <p:nvPr/>
        </p:nvCxnSpPr>
        <p:spPr>
          <a:xfrm flipV="1">
            <a:off x="8749880" y="2282983"/>
            <a:ext cx="128008" cy="32750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4" name="122 CuadroTexto"/>
          <p:cNvSpPr txBox="1">
            <a:spLocks noChangeArrowheads="1"/>
          </p:cNvSpPr>
          <p:nvPr/>
        </p:nvSpPr>
        <p:spPr bwMode="auto">
          <a:xfrm>
            <a:off x="855165" y="1576369"/>
            <a:ext cx="828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Banco Herradura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cardinal Norte Ct1s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745" name="122 CuadroTexto"/>
          <p:cNvSpPr txBox="1">
            <a:spLocks noChangeArrowheads="1"/>
          </p:cNvSpPr>
          <p:nvPr/>
        </p:nvSpPr>
        <p:spPr bwMode="auto">
          <a:xfrm>
            <a:off x="77783" y="379764"/>
            <a:ext cx="936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Pta. Gusano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lateral de estribor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 </a:t>
            </a:r>
            <a:r>
              <a:rPr lang="es-CL" sz="600" dirty="0" err="1" smtClean="0">
                <a:latin typeface="Calibri" pitchFamily="34" charset="0"/>
              </a:rPr>
              <a:t>GrDR</a:t>
            </a:r>
            <a:r>
              <a:rPr lang="es-CL" sz="600" dirty="0" smtClean="0">
                <a:latin typeface="Calibri" pitchFamily="34" charset="0"/>
              </a:rPr>
              <a:t>(3)9s</a:t>
            </a:r>
            <a:endParaRPr lang="es-CL" sz="600" dirty="0">
              <a:latin typeface="Calibri" pitchFamily="34" charset="0"/>
            </a:endParaRPr>
          </a:p>
        </p:txBody>
      </p:sp>
      <p:cxnSp>
        <p:nvCxnSpPr>
          <p:cNvPr id="747" name="746 Conector recto de flecha"/>
          <p:cNvCxnSpPr/>
          <p:nvPr/>
        </p:nvCxnSpPr>
        <p:spPr>
          <a:xfrm>
            <a:off x="193910" y="703764"/>
            <a:ext cx="224473" cy="106403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9" name="748 Conector recto de flecha"/>
          <p:cNvCxnSpPr>
            <a:stCxn id="744" idx="1"/>
          </p:cNvCxnSpPr>
          <p:nvPr/>
        </p:nvCxnSpPr>
        <p:spPr>
          <a:xfrm flipH="1" flipV="1">
            <a:off x="621291" y="1642715"/>
            <a:ext cx="233874" cy="956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3" name="Line 295"/>
          <p:cNvSpPr>
            <a:spLocks noChangeShapeType="1"/>
          </p:cNvSpPr>
          <p:nvPr/>
        </p:nvSpPr>
        <p:spPr bwMode="auto">
          <a:xfrm rot="10594017" flipH="1">
            <a:off x="2525509" y="2549574"/>
            <a:ext cx="343195" cy="21712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grpSp>
        <p:nvGrpSpPr>
          <p:cNvPr id="768" name="767 Grupo"/>
          <p:cNvGrpSpPr/>
          <p:nvPr/>
        </p:nvGrpSpPr>
        <p:grpSpPr>
          <a:xfrm>
            <a:off x="8621827" y="1000071"/>
            <a:ext cx="108000" cy="252000"/>
            <a:chOff x="5205418" y="4857760"/>
            <a:chExt cx="1285884" cy="1571612"/>
          </a:xfrm>
        </p:grpSpPr>
        <p:sp>
          <p:nvSpPr>
            <p:cNvPr id="769" name="Rectangle 267"/>
            <p:cNvSpPr>
              <a:spLocks noChangeArrowheads="1"/>
            </p:cNvSpPr>
            <p:nvPr/>
          </p:nvSpPr>
          <p:spPr bwMode="auto">
            <a:xfrm>
              <a:off x="5448739" y="506054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0" name="Rectangle 268"/>
            <p:cNvSpPr>
              <a:spLocks noChangeArrowheads="1"/>
            </p:cNvSpPr>
            <p:nvPr/>
          </p:nvSpPr>
          <p:spPr bwMode="auto">
            <a:xfrm>
              <a:off x="5448739" y="5212640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1" name="Rectangle 269"/>
            <p:cNvSpPr>
              <a:spLocks noChangeArrowheads="1"/>
            </p:cNvSpPr>
            <p:nvPr/>
          </p:nvSpPr>
          <p:spPr bwMode="auto">
            <a:xfrm>
              <a:off x="5682536" y="5212640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2" name="Rectangle 270"/>
            <p:cNvSpPr>
              <a:spLocks noChangeArrowheads="1"/>
            </p:cNvSpPr>
            <p:nvPr/>
          </p:nvSpPr>
          <p:spPr bwMode="auto">
            <a:xfrm>
              <a:off x="5448739" y="5364732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3" name="Rectangle 271"/>
            <p:cNvSpPr>
              <a:spLocks noChangeArrowheads="1"/>
            </p:cNvSpPr>
            <p:nvPr/>
          </p:nvSpPr>
          <p:spPr bwMode="auto">
            <a:xfrm>
              <a:off x="5448739" y="5668915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4" name="Rectangle 272"/>
            <p:cNvSpPr>
              <a:spLocks noChangeArrowheads="1"/>
            </p:cNvSpPr>
            <p:nvPr/>
          </p:nvSpPr>
          <p:spPr bwMode="auto">
            <a:xfrm>
              <a:off x="5448739" y="5973098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5" name="Rectangle 273"/>
            <p:cNvSpPr>
              <a:spLocks noChangeArrowheads="1"/>
            </p:cNvSpPr>
            <p:nvPr/>
          </p:nvSpPr>
          <p:spPr bwMode="auto">
            <a:xfrm>
              <a:off x="5682536" y="5516823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6" name="Rectangle 274"/>
            <p:cNvSpPr>
              <a:spLocks noChangeArrowheads="1"/>
            </p:cNvSpPr>
            <p:nvPr/>
          </p:nvSpPr>
          <p:spPr bwMode="auto">
            <a:xfrm>
              <a:off x="5682536" y="5821006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7" name="Rectangle 275"/>
            <p:cNvSpPr>
              <a:spLocks noChangeArrowheads="1"/>
            </p:cNvSpPr>
            <p:nvPr/>
          </p:nvSpPr>
          <p:spPr bwMode="auto">
            <a:xfrm>
              <a:off x="5682536" y="612518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8" name="Rectangle 276"/>
            <p:cNvSpPr>
              <a:spLocks noChangeArrowheads="1"/>
            </p:cNvSpPr>
            <p:nvPr/>
          </p:nvSpPr>
          <p:spPr bwMode="auto">
            <a:xfrm>
              <a:off x="5682536" y="4908457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9" name="Rectangle 277"/>
            <p:cNvSpPr>
              <a:spLocks noChangeArrowheads="1"/>
            </p:cNvSpPr>
            <p:nvPr/>
          </p:nvSpPr>
          <p:spPr bwMode="auto">
            <a:xfrm>
              <a:off x="6033232" y="5060549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0" name="Rectangle 278"/>
            <p:cNvSpPr>
              <a:spLocks noChangeArrowheads="1"/>
            </p:cNvSpPr>
            <p:nvPr/>
          </p:nvSpPr>
          <p:spPr bwMode="auto">
            <a:xfrm>
              <a:off x="6033232" y="536473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1" name="Rectangle 279"/>
            <p:cNvSpPr>
              <a:spLocks noChangeArrowheads="1"/>
            </p:cNvSpPr>
            <p:nvPr/>
          </p:nvSpPr>
          <p:spPr bwMode="auto">
            <a:xfrm>
              <a:off x="6033232" y="5668915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2" name="Rectangle 280"/>
            <p:cNvSpPr>
              <a:spLocks noChangeArrowheads="1"/>
            </p:cNvSpPr>
            <p:nvPr/>
          </p:nvSpPr>
          <p:spPr bwMode="auto">
            <a:xfrm>
              <a:off x="6033232" y="5973098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783" name="Rectangle 282"/>
            <p:cNvSpPr>
              <a:spLocks noChangeArrowheads="1"/>
            </p:cNvSpPr>
            <p:nvPr/>
          </p:nvSpPr>
          <p:spPr bwMode="auto">
            <a:xfrm>
              <a:off x="5565638" y="4857760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4" name="Rectangle 283"/>
            <p:cNvSpPr>
              <a:spLocks noChangeArrowheads="1"/>
            </p:cNvSpPr>
            <p:nvPr/>
          </p:nvSpPr>
          <p:spPr bwMode="auto">
            <a:xfrm>
              <a:off x="5448739" y="5516823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5" name="Rectangle 283"/>
            <p:cNvSpPr>
              <a:spLocks noChangeArrowheads="1"/>
            </p:cNvSpPr>
            <p:nvPr/>
          </p:nvSpPr>
          <p:spPr bwMode="auto">
            <a:xfrm>
              <a:off x="5448306" y="582010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6" name="Rectangle 283"/>
            <p:cNvSpPr>
              <a:spLocks noChangeArrowheads="1"/>
            </p:cNvSpPr>
            <p:nvPr/>
          </p:nvSpPr>
          <p:spPr bwMode="auto">
            <a:xfrm>
              <a:off x="5448306" y="4910458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7" name="Rectangle 283"/>
            <p:cNvSpPr>
              <a:spLocks noChangeArrowheads="1"/>
            </p:cNvSpPr>
            <p:nvPr/>
          </p:nvSpPr>
          <p:spPr bwMode="auto">
            <a:xfrm>
              <a:off x="5448306" y="6124904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8" name="AutoShape 281"/>
            <p:cNvSpPr>
              <a:spLocks noChangeArrowheads="1"/>
            </p:cNvSpPr>
            <p:nvPr/>
          </p:nvSpPr>
          <p:spPr bwMode="auto">
            <a:xfrm rot="16200000">
              <a:off x="5746965" y="5685036"/>
              <a:ext cx="202789" cy="1285884"/>
            </a:xfrm>
            <a:prstGeom prst="flowChartDelay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792" name="122 CuadroTexto"/>
          <p:cNvSpPr txBox="1">
            <a:spLocks noChangeArrowheads="1"/>
          </p:cNvSpPr>
          <p:nvPr/>
        </p:nvSpPr>
        <p:spPr bwMode="auto">
          <a:xfrm>
            <a:off x="1013783" y="3024666"/>
            <a:ext cx="684000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Río </a:t>
            </a:r>
            <a:r>
              <a:rPr lang="es-CL" sz="600" dirty="0" err="1" smtClean="0">
                <a:latin typeface="Calibri" pitchFamily="34" charset="0"/>
              </a:rPr>
              <a:t>Ukika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costera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793" name="Line 295"/>
          <p:cNvSpPr>
            <a:spLocks noChangeShapeType="1"/>
          </p:cNvSpPr>
          <p:nvPr/>
        </p:nvSpPr>
        <p:spPr bwMode="auto">
          <a:xfrm rot="10594017">
            <a:off x="1074936" y="2746334"/>
            <a:ext cx="185888" cy="28415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graphicFrame>
        <p:nvGraphicFramePr>
          <p:cNvPr id="275" name="27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94515476"/>
              </p:ext>
            </p:extLst>
          </p:nvPr>
        </p:nvGraphicFramePr>
        <p:xfrm>
          <a:off x="35496" y="3520058"/>
          <a:ext cx="1692000" cy="3169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8400"/>
                <a:gridCol w="1353600"/>
              </a:tblGrid>
              <a:tr h="194400">
                <a:tc gridSpan="2">
                  <a:txBody>
                    <a:bodyPr/>
                    <a:lstStyle/>
                    <a:p>
                      <a:pPr algn="ctr"/>
                      <a:r>
                        <a:rPr lang="es-CL" sz="700" b="1" dirty="0" smtClean="0"/>
                        <a:t>REFERENCIAS</a:t>
                      </a:r>
                      <a:endParaRPr lang="es-CL" sz="700" b="1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L" sz="8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A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I. Martillo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B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Centro I. Martillo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C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Pta. «W» I. Martillo</a:t>
                      </a:r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D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</a:t>
                      </a:r>
                      <a:r>
                        <a:rPr lang="es-CL" sz="700" baseline="0" dirty="0" smtClean="0"/>
                        <a:t> Pta. Mackinlay</a:t>
                      </a:r>
                      <a:endParaRPr lang="es-CL" sz="700" dirty="0" smtClean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E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«W» Pta. Mackinlay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F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Canto NW de </a:t>
                      </a:r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Mackinlay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G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Ba. </a:t>
                      </a:r>
                      <a:r>
                        <a:rPr lang="es-CL" sz="700" dirty="0" err="1" smtClean="0"/>
                        <a:t>Packewaia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H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W Ba. </a:t>
                      </a:r>
                      <a:r>
                        <a:rPr lang="es-CL" sz="700" dirty="0" err="1" smtClean="0"/>
                        <a:t>Packewaia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I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Pta. Espora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J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NW de Pta. Espora (1)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K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NW de Pta.</a:t>
                      </a:r>
                      <a:r>
                        <a:rPr lang="es-CL" sz="700" baseline="0" dirty="0" smtClean="0"/>
                        <a:t> Espora (2)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L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</a:t>
                      </a:r>
                      <a:r>
                        <a:rPr lang="es-CL" sz="700" dirty="0" err="1" smtClean="0"/>
                        <a:t>Gable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M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Ites</a:t>
                      </a:r>
                      <a:r>
                        <a:rPr lang="es-CL" sz="700" dirty="0" smtClean="0"/>
                        <a:t>. Gemelos W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N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SW de </a:t>
                      </a:r>
                      <a:r>
                        <a:rPr lang="es-CL" sz="700" dirty="0" err="1" smtClean="0"/>
                        <a:t>Ites</a:t>
                      </a:r>
                      <a:r>
                        <a:rPr lang="es-CL" sz="700" dirty="0" smtClean="0"/>
                        <a:t>. Gemelos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O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</a:t>
                      </a:r>
                      <a:r>
                        <a:rPr lang="es-CL" sz="700" baseline="0" dirty="0" smtClean="0"/>
                        <a:t> Al SE de </a:t>
                      </a:r>
                      <a:r>
                        <a:rPr lang="es-CL" sz="700" baseline="0" dirty="0" err="1" smtClean="0"/>
                        <a:t>Ite</a:t>
                      </a:r>
                      <a:r>
                        <a:rPr lang="es-CL" sz="700" baseline="0" dirty="0" smtClean="0"/>
                        <a:t>. </a:t>
                      </a:r>
                      <a:r>
                        <a:rPr lang="es-CL" sz="700" baseline="0" dirty="0" err="1" smtClean="0"/>
                        <a:t>Magel</a:t>
                      </a:r>
                      <a:endParaRPr lang="es-CL" sz="700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277" name="27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2191562"/>
              </p:ext>
            </p:extLst>
          </p:nvPr>
        </p:nvGraphicFramePr>
        <p:xfrm>
          <a:off x="1835696" y="3520058"/>
          <a:ext cx="1692000" cy="3276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8400"/>
                <a:gridCol w="1353600"/>
              </a:tblGrid>
              <a:tr h="197053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b="1" dirty="0" smtClean="0"/>
                        <a:t>REFERENCIAS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L" sz="6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P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</a:t>
                      </a:r>
                      <a:r>
                        <a:rPr lang="es-CL" sz="700" dirty="0" err="1" smtClean="0"/>
                        <a:t>Magel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Q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Peña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R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Rosales Posterior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S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Rosales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T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</a:t>
                      </a:r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Rosales anterior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U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N Cta. Pantalón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V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Rene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W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SW </a:t>
                      </a:r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Rene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X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SE Pta. </a:t>
                      </a:r>
                      <a:r>
                        <a:rPr lang="es-CL" sz="700" dirty="0" err="1" smtClean="0"/>
                        <a:t>Trucco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Y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</a:t>
                      </a:r>
                      <a:r>
                        <a:rPr lang="es-CL" sz="700" dirty="0" err="1" smtClean="0"/>
                        <a:t>Trucco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Z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al SW Pta. Truco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A´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E </a:t>
                      </a:r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Río </a:t>
                      </a:r>
                      <a:r>
                        <a:rPr lang="es-CL" sz="700" dirty="0" err="1" smtClean="0"/>
                        <a:t>Ukika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B´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Río </a:t>
                      </a:r>
                      <a:r>
                        <a:rPr lang="es-CL" sz="700" dirty="0" err="1" smtClean="0"/>
                        <a:t>Ukika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C´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Pta. Gusano</a:t>
                      </a:r>
                      <a:endParaRPr lang="es-CL" sz="700" dirty="0"/>
                    </a:p>
                  </a:txBody>
                  <a:tcPr anchor="ctr"/>
                </a:tc>
              </a:tr>
              <a:tr h="303158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D´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 anterior enfilación 090°-270°</a:t>
                      </a:r>
                      <a:endParaRPr lang="es-CL" sz="7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574241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25" y="16049"/>
            <a:ext cx="9117270" cy="341396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5 CuadroTexto"/>
          <p:cNvSpPr txBox="1"/>
          <p:nvPr/>
        </p:nvSpPr>
        <p:spPr>
          <a:xfrm>
            <a:off x="6447580" y="5733256"/>
            <a:ext cx="2444900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Paso Mackinlay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</a:t>
            </a: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° 13100 (E-W)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Timonel 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9" name="178 Elipse"/>
          <p:cNvSpPr/>
          <p:nvPr/>
        </p:nvSpPr>
        <p:spPr>
          <a:xfrm>
            <a:off x="5050149" y="2029612"/>
            <a:ext cx="71438" cy="71438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01" name="300 Elipse"/>
          <p:cNvSpPr/>
          <p:nvPr/>
        </p:nvSpPr>
        <p:spPr>
          <a:xfrm>
            <a:off x="6134234" y="1697230"/>
            <a:ext cx="71438" cy="72000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grpSp>
        <p:nvGrpSpPr>
          <p:cNvPr id="346" name="Group 88"/>
          <p:cNvGrpSpPr>
            <a:grpSpLocks/>
          </p:cNvGrpSpPr>
          <p:nvPr/>
        </p:nvGrpSpPr>
        <p:grpSpPr bwMode="auto">
          <a:xfrm>
            <a:off x="5690905" y="1972767"/>
            <a:ext cx="108000" cy="252000"/>
            <a:chOff x="2024" y="2160"/>
            <a:chExt cx="528" cy="1488"/>
          </a:xfrm>
        </p:grpSpPr>
        <p:sp>
          <p:nvSpPr>
            <p:cNvPr id="347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51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52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54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59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60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62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63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64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12" name="11 Y"/>
          <p:cNvSpPr/>
          <p:nvPr/>
        </p:nvSpPr>
        <p:spPr>
          <a:xfrm>
            <a:off x="7229194" y="1635946"/>
            <a:ext cx="108000" cy="108000"/>
          </a:xfrm>
          <a:prstGeom prst="flowChartSummingJunction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cxnSp>
        <p:nvCxnSpPr>
          <p:cNvPr id="424" name="423 Conector recto de flecha"/>
          <p:cNvCxnSpPr>
            <a:stCxn id="227" idx="4"/>
          </p:cNvCxnSpPr>
          <p:nvPr/>
        </p:nvCxnSpPr>
        <p:spPr>
          <a:xfrm>
            <a:off x="7148603" y="1132044"/>
            <a:ext cx="45818" cy="170792"/>
          </a:xfrm>
          <a:prstGeom prst="straightConnector1">
            <a:avLst/>
          </a:prstGeom>
          <a:ln>
            <a:solidFill>
              <a:schemeClr val="tx1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3" name="Line 295"/>
          <p:cNvSpPr>
            <a:spLocks noChangeShapeType="1"/>
          </p:cNvSpPr>
          <p:nvPr/>
        </p:nvSpPr>
        <p:spPr bwMode="auto">
          <a:xfrm rot="10594017" flipV="1">
            <a:off x="4676537" y="319831"/>
            <a:ext cx="635261" cy="14233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206" name="110 CuadroTexto"/>
          <p:cNvSpPr txBox="1">
            <a:spLocks noChangeArrowheads="1"/>
          </p:cNvSpPr>
          <p:nvPr/>
        </p:nvSpPr>
        <p:spPr bwMode="auto">
          <a:xfrm>
            <a:off x="5188101" y="564716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434" name="43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06456360"/>
              </p:ext>
            </p:extLst>
          </p:nvPr>
        </p:nvGraphicFramePr>
        <p:xfrm>
          <a:off x="5053648" y="137664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255°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3" name="222 Elipse"/>
          <p:cNvSpPr/>
          <p:nvPr/>
        </p:nvSpPr>
        <p:spPr>
          <a:xfrm>
            <a:off x="8462312" y="812571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A</a:t>
            </a:r>
          </a:p>
        </p:txBody>
      </p:sp>
      <p:sp>
        <p:nvSpPr>
          <p:cNvPr id="225" name="224 Elipse"/>
          <p:cNvSpPr/>
          <p:nvPr/>
        </p:nvSpPr>
        <p:spPr>
          <a:xfrm>
            <a:off x="8037909" y="87188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B</a:t>
            </a:r>
          </a:p>
        </p:txBody>
      </p:sp>
      <p:sp>
        <p:nvSpPr>
          <p:cNvPr id="226" name="225 Elipse"/>
          <p:cNvSpPr/>
          <p:nvPr/>
        </p:nvSpPr>
        <p:spPr>
          <a:xfrm>
            <a:off x="7605861" y="625203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C</a:t>
            </a:r>
          </a:p>
        </p:txBody>
      </p:sp>
      <p:sp>
        <p:nvSpPr>
          <p:cNvPr id="227" name="226 Elipse"/>
          <p:cNvSpPr/>
          <p:nvPr/>
        </p:nvSpPr>
        <p:spPr>
          <a:xfrm>
            <a:off x="7041446" y="917730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D</a:t>
            </a:r>
          </a:p>
        </p:txBody>
      </p:sp>
      <p:sp>
        <p:nvSpPr>
          <p:cNvPr id="228" name="227 Elipse"/>
          <p:cNvSpPr/>
          <p:nvPr/>
        </p:nvSpPr>
        <p:spPr>
          <a:xfrm>
            <a:off x="6609062" y="855696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E</a:t>
            </a:r>
            <a:endParaRPr lang="es-CL" sz="800" dirty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29" name="228 Elipse"/>
          <p:cNvSpPr/>
          <p:nvPr/>
        </p:nvSpPr>
        <p:spPr>
          <a:xfrm>
            <a:off x="6345150" y="84349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F</a:t>
            </a:r>
          </a:p>
        </p:txBody>
      </p:sp>
      <p:sp>
        <p:nvSpPr>
          <p:cNvPr id="230" name="229 Elipse"/>
          <p:cNvSpPr/>
          <p:nvPr/>
        </p:nvSpPr>
        <p:spPr>
          <a:xfrm>
            <a:off x="5274309" y="845086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G</a:t>
            </a:r>
          </a:p>
        </p:txBody>
      </p:sp>
      <p:sp>
        <p:nvSpPr>
          <p:cNvPr id="231" name="230 Elipse"/>
          <p:cNvSpPr/>
          <p:nvPr/>
        </p:nvSpPr>
        <p:spPr>
          <a:xfrm>
            <a:off x="2990018" y="680070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L</a:t>
            </a:r>
          </a:p>
        </p:txBody>
      </p:sp>
      <p:sp>
        <p:nvSpPr>
          <p:cNvPr id="232" name="231 Elipse"/>
          <p:cNvSpPr/>
          <p:nvPr/>
        </p:nvSpPr>
        <p:spPr>
          <a:xfrm>
            <a:off x="8906301" y="1985838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M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34" name="233 Elipse"/>
          <p:cNvSpPr/>
          <p:nvPr/>
        </p:nvSpPr>
        <p:spPr>
          <a:xfrm>
            <a:off x="7741217" y="2494908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O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36" name="235 Elipse"/>
          <p:cNvSpPr/>
          <p:nvPr/>
        </p:nvSpPr>
        <p:spPr>
          <a:xfrm>
            <a:off x="6076710" y="2347198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R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37" name="236 Elipse"/>
          <p:cNvSpPr/>
          <p:nvPr/>
        </p:nvSpPr>
        <p:spPr>
          <a:xfrm>
            <a:off x="8228279" y="2892110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N</a:t>
            </a:r>
          </a:p>
        </p:txBody>
      </p:sp>
      <p:sp>
        <p:nvSpPr>
          <p:cNvPr id="244" name="243 Elipse"/>
          <p:cNvSpPr/>
          <p:nvPr/>
        </p:nvSpPr>
        <p:spPr>
          <a:xfrm>
            <a:off x="5773333" y="2432623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S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47" name="246 Elipse"/>
          <p:cNvSpPr/>
          <p:nvPr/>
        </p:nvSpPr>
        <p:spPr>
          <a:xfrm>
            <a:off x="5358174" y="275215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U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249" name="248 Conector recto de flecha"/>
          <p:cNvCxnSpPr>
            <a:stCxn id="244" idx="0"/>
          </p:cNvCxnSpPr>
          <p:nvPr/>
        </p:nvCxnSpPr>
        <p:spPr>
          <a:xfrm flipV="1">
            <a:off x="5880490" y="2181732"/>
            <a:ext cx="44597" cy="250891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0" name="249 Conector recto de flecha"/>
          <p:cNvCxnSpPr/>
          <p:nvPr/>
        </p:nvCxnSpPr>
        <p:spPr>
          <a:xfrm flipV="1">
            <a:off x="5572488" y="2278904"/>
            <a:ext cx="107157" cy="235847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2" name="251 Conector recto de flecha"/>
          <p:cNvCxnSpPr>
            <a:stCxn id="247" idx="1"/>
          </p:cNvCxnSpPr>
          <p:nvPr/>
        </p:nvCxnSpPr>
        <p:spPr>
          <a:xfrm flipH="1" flipV="1">
            <a:off x="5381467" y="2421623"/>
            <a:ext cx="8093" cy="36192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3" name="252 Elipse"/>
          <p:cNvSpPr/>
          <p:nvPr/>
        </p:nvSpPr>
        <p:spPr>
          <a:xfrm>
            <a:off x="6745267" y="2478126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Q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264" name="263 Conector recto de flecha"/>
          <p:cNvCxnSpPr>
            <a:stCxn id="253" idx="0"/>
          </p:cNvCxnSpPr>
          <p:nvPr/>
        </p:nvCxnSpPr>
        <p:spPr>
          <a:xfrm flipV="1">
            <a:off x="6852424" y="2188928"/>
            <a:ext cx="34105" cy="289198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6" name="265 Conector recto de flecha"/>
          <p:cNvCxnSpPr>
            <a:stCxn id="237" idx="0"/>
          </p:cNvCxnSpPr>
          <p:nvPr/>
        </p:nvCxnSpPr>
        <p:spPr>
          <a:xfrm flipV="1">
            <a:off x="8335436" y="2539493"/>
            <a:ext cx="0" cy="352617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9" name="268 Elipse"/>
          <p:cNvSpPr/>
          <p:nvPr/>
        </p:nvSpPr>
        <p:spPr>
          <a:xfrm>
            <a:off x="4663696" y="122055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H</a:t>
            </a:r>
          </a:p>
        </p:txBody>
      </p:sp>
      <p:sp>
        <p:nvSpPr>
          <p:cNvPr id="271" name="270 Elipse"/>
          <p:cNvSpPr/>
          <p:nvPr/>
        </p:nvSpPr>
        <p:spPr>
          <a:xfrm>
            <a:off x="4356651" y="1244776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I</a:t>
            </a:r>
          </a:p>
        </p:txBody>
      </p:sp>
      <p:sp>
        <p:nvSpPr>
          <p:cNvPr id="272" name="271 Elipse"/>
          <p:cNvSpPr/>
          <p:nvPr/>
        </p:nvSpPr>
        <p:spPr>
          <a:xfrm>
            <a:off x="4005461" y="1113400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J</a:t>
            </a:r>
          </a:p>
        </p:txBody>
      </p:sp>
      <p:sp>
        <p:nvSpPr>
          <p:cNvPr id="273" name="272 Elipse"/>
          <p:cNvSpPr/>
          <p:nvPr/>
        </p:nvSpPr>
        <p:spPr>
          <a:xfrm>
            <a:off x="3645421" y="1076863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K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76" name="275 Elipse"/>
          <p:cNvSpPr/>
          <p:nvPr/>
        </p:nvSpPr>
        <p:spPr>
          <a:xfrm>
            <a:off x="4449382" y="2950972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V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grpSp>
        <p:nvGrpSpPr>
          <p:cNvPr id="201" name="59 Grupo"/>
          <p:cNvGrpSpPr/>
          <p:nvPr/>
        </p:nvGrpSpPr>
        <p:grpSpPr>
          <a:xfrm>
            <a:off x="2495004" y="1615349"/>
            <a:ext cx="6588067" cy="447577"/>
            <a:chOff x="1628344" y="3097795"/>
            <a:chExt cx="6588067" cy="447577"/>
          </a:xfrm>
        </p:grpSpPr>
        <p:cxnSp>
          <p:nvCxnSpPr>
            <p:cNvPr id="203" name="202 Conector recto"/>
            <p:cNvCxnSpPr/>
            <p:nvPr/>
          </p:nvCxnSpPr>
          <p:spPr>
            <a:xfrm flipH="1">
              <a:off x="5298063" y="3097795"/>
              <a:ext cx="2918348" cy="12149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203 Conector recto"/>
            <p:cNvCxnSpPr/>
            <p:nvPr/>
          </p:nvCxnSpPr>
          <p:spPr>
            <a:xfrm flipH="1">
              <a:off x="4218922" y="3219293"/>
              <a:ext cx="1079141" cy="32607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204 Conector recto"/>
            <p:cNvCxnSpPr/>
            <p:nvPr/>
          </p:nvCxnSpPr>
          <p:spPr>
            <a:xfrm flipH="1" flipV="1">
              <a:off x="1628344" y="3219293"/>
              <a:ext cx="2590577" cy="32607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5" name="267 Grupo"/>
          <p:cNvGrpSpPr/>
          <p:nvPr/>
        </p:nvGrpSpPr>
        <p:grpSpPr>
          <a:xfrm rot="5760676">
            <a:off x="2591865" y="1724153"/>
            <a:ext cx="297056" cy="86174"/>
            <a:chOff x="1763688" y="3192341"/>
            <a:chExt cx="369940" cy="69275"/>
          </a:xfrm>
        </p:grpSpPr>
        <p:cxnSp>
          <p:nvCxnSpPr>
            <p:cNvPr id="281" name="276 Conector recto"/>
            <p:cNvCxnSpPr/>
            <p:nvPr/>
          </p:nvCxnSpPr>
          <p:spPr>
            <a:xfrm>
              <a:off x="1763688" y="3192341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277 Conector recto"/>
            <p:cNvCxnSpPr/>
            <p:nvPr/>
          </p:nvCxnSpPr>
          <p:spPr>
            <a:xfrm>
              <a:off x="1773588" y="3261616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6" name="Group 88"/>
          <p:cNvGrpSpPr>
            <a:grpSpLocks/>
          </p:cNvGrpSpPr>
          <p:nvPr/>
        </p:nvGrpSpPr>
        <p:grpSpPr bwMode="auto">
          <a:xfrm>
            <a:off x="6106864" y="2062779"/>
            <a:ext cx="108000" cy="252000"/>
            <a:chOff x="2024" y="2160"/>
            <a:chExt cx="528" cy="1488"/>
          </a:xfrm>
        </p:grpSpPr>
        <p:sp>
          <p:nvSpPr>
            <p:cNvPr id="417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8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1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7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0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1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2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441" name="Group 88"/>
          <p:cNvGrpSpPr>
            <a:grpSpLocks/>
          </p:cNvGrpSpPr>
          <p:nvPr/>
        </p:nvGrpSpPr>
        <p:grpSpPr bwMode="auto">
          <a:xfrm>
            <a:off x="3069357" y="1969443"/>
            <a:ext cx="108000" cy="252000"/>
            <a:chOff x="2024" y="2160"/>
            <a:chExt cx="528" cy="1488"/>
          </a:xfrm>
        </p:grpSpPr>
        <p:sp>
          <p:nvSpPr>
            <p:cNvPr id="44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8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461" name="460 Conector recto de flecha"/>
          <p:cNvCxnSpPr/>
          <p:nvPr/>
        </p:nvCxnSpPr>
        <p:spPr>
          <a:xfrm flipH="1" flipV="1">
            <a:off x="7295255" y="2367031"/>
            <a:ext cx="37887" cy="180462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" name="234 Elipse"/>
          <p:cNvSpPr/>
          <p:nvPr/>
        </p:nvSpPr>
        <p:spPr>
          <a:xfrm>
            <a:off x="7218842" y="2522204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P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462" name="461 Conector recto de flecha"/>
          <p:cNvCxnSpPr>
            <a:stCxn id="276" idx="0"/>
          </p:cNvCxnSpPr>
          <p:nvPr/>
        </p:nvCxnSpPr>
        <p:spPr>
          <a:xfrm flipV="1">
            <a:off x="4556539" y="2602583"/>
            <a:ext cx="32172" cy="348389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3" name="462 Elipse"/>
          <p:cNvSpPr/>
          <p:nvPr/>
        </p:nvSpPr>
        <p:spPr>
          <a:xfrm>
            <a:off x="4206412" y="2830226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W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464" name="463 Conector recto de flecha"/>
          <p:cNvCxnSpPr>
            <a:stCxn id="463" idx="0"/>
          </p:cNvCxnSpPr>
          <p:nvPr/>
        </p:nvCxnSpPr>
        <p:spPr>
          <a:xfrm flipV="1">
            <a:off x="4313569" y="2702551"/>
            <a:ext cx="0" cy="127675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5" name="464 Conector recto de flecha"/>
          <p:cNvCxnSpPr>
            <a:stCxn id="471" idx="0"/>
          </p:cNvCxnSpPr>
          <p:nvPr/>
        </p:nvCxnSpPr>
        <p:spPr>
          <a:xfrm flipV="1">
            <a:off x="837109" y="2629361"/>
            <a:ext cx="5810" cy="189676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6" name="465 Elipse"/>
          <p:cNvSpPr/>
          <p:nvPr/>
        </p:nvSpPr>
        <p:spPr>
          <a:xfrm>
            <a:off x="3756913" y="2710583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X</a:t>
            </a:r>
          </a:p>
        </p:txBody>
      </p:sp>
      <p:sp>
        <p:nvSpPr>
          <p:cNvPr id="467" name="466 Elipse"/>
          <p:cNvSpPr/>
          <p:nvPr/>
        </p:nvSpPr>
        <p:spPr>
          <a:xfrm>
            <a:off x="3034451" y="230013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Y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468" name="467 Elipse"/>
          <p:cNvSpPr/>
          <p:nvPr/>
        </p:nvSpPr>
        <p:spPr>
          <a:xfrm>
            <a:off x="2495003" y="2407594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Z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470" name="469 Elipse"/>
          <p:cNvSpPr/>
          <p:nvPr/>
        </p:nvSpPr>
        <p:spPr>
          <a:xfrm>
            <a:off x="1467165" y="2614720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A´</a:t>
            </a:r>
          </a:p>
        </p:txBody>
      </p:sp>
      <p:sp>
        <p:nvSpPr>
          <p:cNvPr id="471" name="470 Elipse"/>
          <p:cNvSpPr/>
          <p:nvPr/>
        </p:nvSpPr>
        <p:spPr>
          <a:xfrm>
            <a:off x="729109" y="2819037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B</a:t>
            </a:r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´</a:t>
            </a:r>
          </a:p>
        </p:txBody>
      </p:sp>
      <p:sp>
        <p:nvSpPr>
          <p:cNvPr id="472" name="471 Elipse"/>
          <p:cNvSpPr/>
          <p:nvPr/>
        </p:nvSpPr>
        <p:spPr>
          <a:xfrm>
            <a:off x="109714" y="1864813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C´</a:t>
            </a:r>
          </a:p>
        </p:txBody>
      </p:sp>
      <p:sp>
        <p:nvSpPr>
          <p:cNvPr id="473" name="472 Elipse"/>
          <p:cNvSpPr/>
          <p:nvPr/>
        </p:nvSpPr>
        <p:spPr>
          <a:xfrm>
            <a:off x="3314299" y="129772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D´</a:t>
            </a:r>
          </a:p>
        </p:txBody>
      </p:sp>
      <p:cxnSp>
        <p:nvCxnSpPr>
          <p:cNvPr id="474" name="473 Conector recto"/>
          <p:cNvCxnSpPr/>
          <p:nvPr/>
        </p:nvCxnSpPr>
        <p:spPr>
          <a:xfrm flipH="1">
            <a:off x="225029" y="1740912"/>
            <a:ext cx="2269976" cy="82275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0" name="Line 295"/>
          <p:cNvSpPr>
            <a:spLocks noChangeShapeType="1"/>
          </p:cNvSpPr>
          <p:nvPr/>
        </p:nvSpPr>
        <p:spPr bwMode="auto">
          <a:xfrm rot="10594017">
            <a:off x="2781953" y="2868127"/>
            <a:ext cx="655245" cy="1587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481" name="110 CuadroTexto"/>
          <p:cNvSpPr txBox="1">
            <a:spLocks noChangeArrowheads="1"/>
          </p:cNvSpPr>
          <p:nvPr/>
        </p:nvSpPr>
        <p:spPr bwMode="auto">
          <a:xfrm>
            <a:off x="3265520" y="3175499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482" name="48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83546310"/>
              </p:ext>
            </p:extLst>
          </p:nvPr>
        </p:nvGraphicFramePr>
        <p:xfrm>
          <a:off x="3131067" y="2748447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280°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83" name="Line 295"/>
          <p:cNvSpPr>
            <a:spLocks noChangeShapeType="1"/>
          </p:cNvSpPr>
          <p:nvPr/>
        </p:nvSpPr>
        <p:spPr bwMode="auto">
          <a:xfrm rot="10594017">
            <a:off x="7333181" y="2966947"/>
            <a:ext cx="453793" cy="1487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484" name="110 CuadroTexto"/>
          <p:cNvSpPr txBox="1">
            <a:spLocks noChangeArrowheads="1"/>
          </p:cNvSpPr>
          <p:nvPr/>
        </p:nvSpPr>
        <p:spPr bwMode="auto">
          <a:xfrm>
            <a:off x="7758350" y="3186404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485" name="48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00605677"/>
              </p:ext>
            </p:extLst>
          </p:nvPr>
        </p:nvGraphicFramePr>
        <p:xfrm>
          <a:off x="7623897" y="2759352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267°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86" name="Line 295"/>
          <p:cNvSpPr>
            <a:spLocks noChangeShapeType="1"/>
          </p:cNvSpPr>
          <p:nvPr/>
        </p:nvSpPr>
        <p:spPr bwMode="auto">
          <a:xfrm rot="10594017" flipV="1">
            <a:off x="415176" y="950981"/>
            <a:ext cx="646426" cy="18610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487" name="110 CuadroTexto"/>
          <p:cNvSpPr txBox="1">
            <a:spLocks noChangeArrowheads="1"/>
          </p:cNvSpPr>
          <p:nvPr/>
        </p:nvSpPr>
        <p:spPr bwMode="auto">
          <a:xfrm>
            <a:off x="922966" y="1236362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488" name="48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92202343"/>
              </p:ext>
            </p:extLst>
          </p:nvPr>
        </p:nvGraphicFramePr>
        <p:xfrm>
          <a:off x="788513" y="809310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240°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92" name="491 Elipse"/>
          <p:cNvSpPr/>
          <p:nvPr/>
        </p:nvSpPr>
        <p:spPr>
          <a:xfrm>
            <a:off x="2459286" y="1697064"/>
            <a:ext cx="71438" cy="71438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grpSp>
        <p:nvGrpSpPr>
          <p:cNvPr id="493" name="492 Grupo"/>
          <p:cNvGrpSpPr/>
          <p:nvPr/>
        </p:nvGrpSpPr>
        <p:grpSpPr>
          <a:xfrm>
            <a:off x="7194421" y="1126071"/>
            <a:ext cx="108000" cy="252000"/>
            <a:chOff x="6472252" y="4367219"/>
            <a:chExt cx="1285884" cy="1712512"/>
          </a:xfrm>
        </p:grpSpPr>
        <p:grpSp>
          <p:nvGrpSpPr>
            <p:cNvPr id="494" name="266 Grupo"/>
            <p:cNvGrpSpPr/>
            <p:nvPr/>
          </p:nvGrpSpPr>
          <p:grpSpPr>
            <a:xfrm>
              <a:off x="6715140" y="4929198"/>
              <a:ext cx="771531" cy="509591"/>
              <a:chOff x="6715140" y="4929198"/>
              <a:chExt cx="771531" cy="509591"/>
            </a:xfrm>
          </p:grpSpPr>
          <p:sp>
            <p:nvSpPr>
              <p:cNvPr id="503" name="502 Rectángulo"/>
              <p:cNvSpPr/>
              <p:nvPr/>
            </p:nvSpPr>
            <p:spPr>
              <a:xfrm>
                <a:off x="6715140" y="4929198"/>
                <a:ext cx="385765" cy="509591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  <p:sp>
            <p:nvSpPr>
              <p:cNvPr id="504" name="503 Rectángulo"/>
              <p:cNvSpPr/>
              <p:nvPr/>
            </p:nvSpPr>
            <p:spPr>
              <a:xfrm>
                <a:off x="7100906" y="4929198"/>
                <a:ext cx="385765" cy="5095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</p:grpSp>
        <p:grpSp>
          <p:nvGrpSpPr>
            <p:cNvPr id="495" name="267 Grupo"/>
            <p:cNvGrpSpPr/>
            <p:nvPr/>
          </p:nvGrpSpPr>
          <p:grpSpPr>
            <a:xfrm flipH="1">
              <a:off x="6715140" y="4419607"/>
              <a:ext cx="771531" cy="509591"/>
              <a:chOff x="6715140" y="4929198"/>
              <a:chExt cx="771531" cy="509591"/>
            </a:xfrm>
          </p:grpSpPr>
          <p:sp>
            <p:nvSpPr>
              <p:cNvPr id="501" name="500 Rectángulo"/>
              <p:cNvSpPr/>
              <p:nvPr/>
            </p:nvSpPr>
            <p:spPr>
              <a:xfrm>
                <a:off x="6715140" y="4929198"/>
                <a:ext cx="385765" cy="509591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  <p:sp>
            <p:nvSpPr>
              <p:cNvPr id="502" name="501 Rectángulo"/>
              <p:cNvSpPr/>
              <p:nvPr/>
            </p:nvSpPr>
            <p:spPr>
              <a:xfrm>
                <a:off x="7100906" y="4929198"/>
                <a:ext cx="385765" cy="5095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</p:grpSp>
        <p:grpSp>
          <p:nvGrpSpPr>
            <p:cNvPr id="496" name="270 Grupo"/>
            <p:cNvGrpSpPr/>
            <p:nvPr/>
          </p:nvGrpSpPr>
          <p:grpSpPr>
            <a:xfrm flipH="1">
              <a:off x="6715140" y="5434027"/>
              <a:ext cx="771531" cy="509591"/>
              <a:chOff x="6715140" y="4929198"/>
              <a:chExt cx="771531" cy="509591"/>
            </a:xfrm>
          </p:grpSpPr>
          <p:sp>
            <p:nvSpPr>
              <p:cNvPr id="499" name="498 Rectángulo"/>
              <p:cNvSpPr/>
              <p:nvPr/>
            </p:nvSpPr>
            <p:spPr>
              <a:xfrm>
                <a:off x="6715140" y="4929198"/>
                <a:ext cx="385765" cy="509591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  <p:sp>
            <p:nvSpPr>
              <p:cNvPr id="500" name="499 Rectángulo"/>
              <p:cNvSpPr/>
              <p:nvPr/>
            </p:nvSpPr>
            <p:spPr>
              <a:xfrm>
                <a:off x="7100906" y="4929198"/>
                <a:ext cx="385765" cy="5095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</p:grpSp>
        <p:sp>
          <p:nvSpPr>
            <p:cNvPr id="497" name="Rectangle 282"/>
            <p:cNvSpPr>
              <a:spLocks noChangeArrowheads="1"/>
            </p:cNvSpPr>
            <p:nvPr/>
          </p:nvSpPr>
          <p:spPr bwMode="auto">
            <a:xfrm>
              <a:off x="6806926" y="4367219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98" name="AutoShape 281"/>
            <p:cNvSpPr>
              <a:spLocks noChangeArrowheads="1"/>
            </p:cNvSpPr>
            <p:nvPr/>
          </p:nvSpPr>
          <p:spPr bwMode="auto">
            <a:xfrm rot="16200000">
              <a:off x="7013799" y="5335395"/>
              <a:ext cx="202789" cy="1285884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05" name="504 Grupo"/>
          <p:cNvGrpSpPr/>
          <p:nvPr/>
        </p:nvGrpSpPr>
        <p:grpSpPr>
          <a:xfrm>
            <a:off x="4568311" y="1503259"/>
            <a:ext cx="108000" cy="252000"/>
            <a:chOff x="5205418" y="4857760"/>
            <a:chExt cx="1285884" cy="1571612"/>
          </a:xfrm>
        </p:grpSpPr>
        <p:sp>
          <p:nvSpPr>
            <p:cNvPr id="506" name="Rectangle 267"/>
            <p:cNvSpPr>
              <a:spLocks noChangeArrowheads="1"/>
            </p:cNvSpPr>
            <p:nvPr/>
          </p:nvSpPr>
          <p:spPr bwMode="auto">
            <a:xfrm>
              <a:off x="5448739" y="506054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07" name="Rectangle 268"/>
            <p:cNvSpPr>
              <a:spLocks noChangeArrowheads="1"/>
            </p:cNvSpPr>
            <p:nvPr/>
          </p:nvSpPr>
          <p:spPr bwMode="auto">
            <a:xfrm>
              <a:off x="5448739" y="5212640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08" name="Rectangle 269"/>
            <p:cNvSpPr>
              <a:spLocks noChangeArrowheads="1"/>
            </p:cNvSpPr>
            <p:nvPr/>
          </p:nvSpPr>
          <p:spPr bwMode="auto">
            <a:xfrm>
              <a:off x="5682536" y="5212640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09" name="Rectangle 270"/>
            <p:cNvSpPr>
              <a:spLocks noChangeArrowheads="1"/>
            </p:cNvSpPr>
            <p:nvPr/>
          </p:nvSpPr>
          <p:spPr bwMode="auto">
            <a:xfrm>
              <a:off x="5448739" y="5364732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0" name="Rectangle 271"/>
            <p:cNvSpPr>
              <a:spLocks noChangeArrowheads="1"/>
            </p:cNvSpPr>
            <p:nvPr/>
          </p:nvSpPr>
          <p:spPr bwMode="auto">
            <a:xfrm>
              <a:off x="5448739" y="5668915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1" name="Rectangle 272"/>
            <p:cNvSpPr>
              <a:spLocks noChangeArrowheads="1"/>
            </p:cNvSpPr>
            <p:nvPr/>
          </p:nvSpPr>
          <p:spPr bwMode="auto">
            <a:xfrm>
              <a:off x="5448739" y="5973098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2" name="Rectangle 273"/>
            <p:cNvSpPr>
              <a:spLocks noChangeArrowheads="1"/>
            </p:cNvSpPr>
            <p:nvPr/>
          </p:nvSpPr>
          <p:spPr bwMode="auto">
            <a:xfrm>
              <a:off x="5682536" y="5516823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3" name="Rectangle 274"/>
            <p:cNvSpPr>
              <a:spLocks noChangeArrowheads="1"/>
            </p:cNvSpPr>
            <p:nvPr/>
          </p:nvSpPr>
          <p:spPr bwMode="auto">
            <a:xfrm>
              <a:off x="5682536" y="5821006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4" name="Rectangle 275"/>
            <p:cNvSpPr>
              <a:spLocks noChangeArrowheads="1"/>
            </p:cNvSpPr>
            <p:nvPr/>
          </p:nvSpPr>
          <p:spPr bwMode="auto">
            <a:xfrm>
              <a:off x="5682536" y="612518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5" name="Rectangle 276"/>
            <p:cNvSpPr>
              <a:spLocks noChangeArrowheads="1"/>
            </p:cNvSpPr>
            <p:nvPr/>
          </p:nvSpPr>
          <p:spPr bwMode="auto">
            <a:xfrm>
              <a:off x="5682536" y="4908457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6" name="Rectangle 277"/>
            <p:cNvSpPr>
              <a:spLocks noChangeArrowheads="1"/>
            </p:cNvSpPr>
            <p:nvPr/>
          </p:nvSpPr>
          <p:spPr bwMode="auto">
            <a:xfrm>
              <a:off x="6033232" y="5060549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7" name="Rectangle 278"/>
            <p:cNvSpPr>
              <a:spLocks noChangeArrowheads="1"/>
            </p:cNvSpPr>
            <p:nvPr/>
          </p:nvSpPr>
          <p:spPr bwMode="auto">
            <a:xfrm>
              <a:off x="6033232" y="536473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8" name="Rectangle 279"/>
            <p:cNvSpPr>
              <a:spLocks noChangeArrowheads="1"/>
            </p:cNvSpPr>
            <p:nvPr/>
          </p:nvSpPr>
          <p:spPr bwMode="auto">
            <a:xfrm>
              <a:off x="6033232" y="5668915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9" name="Rectangle 280"/>
            <p:cNvSpPr>
              <a:spLocks noChangeArrowheads="1"/>
            </p:cNvSpPr>
            <p:nvPr/>
          </p:nvSpPr>
          <p:spPr bwMode="auto">
            <a:xfrm>
              <a:off x="6033232" y="5973098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20" name="Rectangle 282"/>
            <p:cNvSpPr>
              <a:spLocks noChangeArrowheads="1"/>
            </p:cNvSpPr>
            <p:nvPr/>
          </p:nvSpPr>
          <p:spPr bwMode="auto">
            <a:xfrm>
              <a:off x="5565638" y="4857760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1" name="Rectangle 283"/>
            <p:cNvSpPr>
              <a:spLocks noChangeArrowheads="1"/>
            </p:cNvSpPr>
            <p:nvPr/>
          </p:nvSpPr>
          <p:spPr bwMode="auto">
            <a:xfrm>
              <a:off x="5448739" y="5516823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2" name="Rectangle 283"/>
            <p:cNvSpPr>
              <a:spLocks noChangeArrowheads="1"/>
            </p:cNvSpPr>
            <p:nvPr/>
          </p:nvSpPr>
          <p:spPr bwMode="auto">
            <a:xfrm>
              <a:off x="5448306" y="582010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3" name="Rectangle 283"/>
            <p:cNvSpPr>
              <a:spLocks noChangeArrowheads="1"/>
            </p:cNvSpPr>
            <p:nvPr/>
          </p:nvSpPr>
          <p:spPr bwMode="auto">
            <a:xfrm>
              <a:off x="5448306" y="4905385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4" name="Rectangle 283"/>
            <p:cNvSpPr>
              <a:spLocks noChangeArrowheads="1"/>
            </p:cNvSpPr>
            <p:nvPr/>
          </p:nvSpPr>
          <p:spPr bwMode="auto">
            <a:xfrm>
              <a:off x="5448306" y="6124904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5" name="AutoShape 281"/>
            <p:cNvSpPr>
              <a:spLocks noChangeArrowheads="1"/>
            </p:cNvSpPr>
            <p:nvPr/>
          </p:nvSpPr>
          <p:spPr bwMode="auto">
            <a:xfrm rot="16200000">
              <a:off x="5746965" y="5685036"/>
              <a:ext cx="202789" cy="1285884"/>
            </a:xfrm>
            <a:prstGeom prst="flowChartDelay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26" name="Group 265"/>
          <p:cNvGrpSpPr>
            <a:grpSpLocks/>
          </p:cNvGrpSpPr>
          <p:nvPr/>
        </p:nvGrpSpPr>
        <p:grpSpPr bwMode="auto">
          <a:xfrm>
            <a:off x="388928" y="1802522"/>
            <a:ext cx="108000" cy="252000"/>
            <a:chOff x="2016" y="2160"/>
            <a:chExt cx="528" cy="1488"/>
          </a:xfrm>
          <a:solidFill>
            <a:srgbClr val="FF0000"/>
          </a:solidFill>
        </p:grpSpPr>
        <p:sp>
          <p:nvSpPr>
            <p:cNvPr id="527" name="Rectangle 266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8" name="Rectangle 267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9" name="Rectangle 268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0" name="Rectangle 269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1" name="Rectangle 270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2" name="Rectangle 271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3" name="Rectangle 272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4" name="Rectangle 273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5" name="Rectangle 274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6" name="Rectangle 275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7" name="Rectangle 276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8" name="Rectangle 277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9" name="Rectangle 278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0" name="Rectangle 279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1" name="Rectangle 280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42" name="AutoShape 281"/>
            <p:cNvSpPr>
              <a:spLocks noChangeArrowheads="1"/>
            </p:cNvSpPr>
            <p:nvPr/>
          </p:nvSpPr>
          <p:spPr bwMode="auto">
            <a:xfrm rot="-5400000">
              <a:off x="2184" y="3288"/>
              <a:ext cx="192" cy="528"/>
            </a:xfrm>
            <a:prstGeom prst="flowChartDelay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3" name="Rectangle 282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4" name="Rectangle 283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45" name="Group 157"/>
          <p:cNvGrpSpPr>
            <a:grpSpLocks/>
          </p:cNvGrpSpPr>
          <p:nvPr/>
        </p:nvGrpSpPr>
        <p:grpSpPr bwMode="auto">
          <a:xfrm>
            <a:off x="477291" y="1452162"/>
            <a:ext cx="144000" cy="216000"/>
            <a:chOff x="2774" y="848"/>
            <a:chExt cx="423" cy="724"/>
          </a:xfrm>
        </p:grpSpPr>
        <p:sp>
          <p:nvSpPr>
            <p:cNvPr id="546" name="Freeform 44"/>
            <p:cNvSpPr>
              <a:spLocks/>
            </p:cNvSpPr>
            <p:nvPr/>
          </p:nvSpPr>
          <p:spPr bwMode="auto">
            <a:xfrm>
              <a:off x="2865" y="1120"/>
              <a:ext cx="241" cy="392"/>
            </a:xfrm>
            <a:custGeom>
              <a:avLst/>
              <a:gdLst/>
              <a:ahLst/>
              <a:cxnLst>
                <a:cxn ang="0">
                  <a:pos x="48" y="528"/>
                </a:cxn>
                <a:cxn ang="0">
                  <a:pos x="144" y="0"/>
                </a:cxn>
                <a:cxn ang="0">
                  <a:pos x="240" y="0"/>
                </a:cxn>
                <a:cxn ang="0">
                  <a:pos x="336" y="528"/>
                </a:cxn>
                <a:cxn ang="0">
                  <a:pos x="384" y="624"/>
                </a:cxn>
                <a:cxn ang="0">
                  <a:pos x="0" y="624"/>
                </a:cxn>
                <a:cxn ang="0">
                  <a:pos x="48" y="528"/>
                </a:cxn>
              </a:cxnLst>
              <a:rect l="0" t="0" r="r" b="b"/>
              <a:pathLst>
                <a:path w="384" h="624">
                  <a:moveTo>
                    <a:pt x="48" y="528"/>
                  </a:moveTo>
                  <a:lnTo>
                    <a:pt x="144" y="0"/>
                  </a:lnTo>
                  <a:lnTo>
                    <a:pt x="240" y="0"/>
                  </a:lnTo>
                  <a:lnTo>
                    <a:pt x="336" y="528"/>
                  </a:lnTo>
                  <a:lnTo>
                    <a:pt x="384" y="624"/>
                  </a:lnTo>
                  <a:lnTo>
                    <a:pt x="0" y="624"/>
                  </a:lnTo>
                  <a:lnTo>
                    <a:pt x="48" y="528"/>
                  </a:lnTo>
                  <a:close/>
                </a:path>
              </a:pathLst>
            </a:custGeom>
            <a:solidFill>
              <a:schemeClr val="tx1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7" name="AutoShape 45"/>
            <p:cNvSpPr>
              <a:spLocks noChangeArrowheads="1"/>
            </p:cNvSpPr>
            <p:nvPr/>
          </p:nvSpPr>
          <p:spPr bwMode="auto">
            <a:xfrm rot="10800000" flipV="1">
              <a:off x="2925" y="969"/>
              <a:ext cx="121" cy="90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8" name="AutoShape 46"/>
            <p:cNvSpPr>
              <a:spLocks noChangeArrowheads="1"/>
            </p:cNvSpPr>
            <p:nvPr/>
          </p:nvSpPr>
          <p:spPr bwMode="auto">
            <a:xfrm rot="-5400000">
              <a:off x="2925" y="1300"/>
              <a:ext cx="121" cy="423"/>
            </a:xfrm>
            <a:prstGeom prst="flowChartDelay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9" name="Freeform 47"/>
            <p:cNvSpPr>
              <a:spLocks/>
            </p:cNvSpPr>
            <p:nvPr/>
          </p:nvSpPr>
          <p:spPr bwMode="auto">
            <a:xfrm>
              <a:off x="2933" y="1120"/>
              <a:ext cx="105" cy="124"/>
            </a:xfrm>
            <a:custGeom>
              <a:avLst/>
              <a:gdLst/>
              <a:ahLst/>
              <a:cxnLst>
                <a:cxn ang="0">
                  <a:pos x="0" y="198"/>
                </a:cxn>
                <a:cxn ang="0">
                  <a:pos x="36" y="0"/>
                </a:cxn>
                <a:cxn ang="0">
                  <a:pos x="132" y="0"/>
                </a:cxn>
                <a:cxn ang="0">
                  <a:pos x="168" y="198"/>
                </a:cxn>
                <a:cxn ang="0">
                  <a:pos x="0" y="198"/>
                </a:cxn>
              </a:cxnLst>
              <a:rect l="0" t="0" r="r" b="b"/>
              <a:pathLst>
                <a:path w="168" h="198">
                  <a:moveTo>
                    <a:pt x="0" y="198"/>
                  </a:moveTo>
                  <a:lnTo>
                    <a:pt x="36" y="0"/>
                  </a:lnTo>
                  <a:lnTo>
                    <a:pt x="132" y="0"/>
                  </a:lnTo>
                  <a:lnTo>
                    <a:pt x="168" y="198"/>
                  </a:lnTo>
                  <a:lnTo>
                    <a:pt x="0" y="198"/>
                  </a:lnTo>
                  <a:close/>
                </a:path>
              </a:pathLst>
            </a:custGeom>
            <a:solidFill>
              <a:schemeClr val="tx1"/>
            </a:solidFill>
            <a:ln w="63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0" name="AutoShape 67"/>
            <p:cNvSpPr>
              <a:spLocks noChangeArrowheads="1"/>
            </p:cNvSpPr>
            <p:nvPr/>
          </p:nvSpPr>
          <p:spPr bwMode="auto">
            <a:xfrm>
              <a:off x="2925" y="848"/>
              <a:ext cx="121" cy="91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51" name="Group 88"/>
          <p:cNvGrpSpPr>
            <a:grpSpLocks/>
          </p:cNvGrpSpPr>
          <p:nvPr/>
        </p:nvGrpSpPr>
        <p:grpSpPr bwMode="auto">
          <a:xfrm>
            <a:off x="891109" y="2421623"/>
            <a:ext cx="108000" cy="252000"/>
            <a:chOff x="2024" y="2160"/>
            <a:chExt cx="528" cy="1488"/>
          </a:xfrm>
        </p:grpSpPr>
        <p:sp>
          <p:nvSpPr>
            <p:cNvPr id="55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8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61" name="Group 88"/>
          <p:cNvGrpSpPr>
            <a:grpSpLocks/>
          </p:cNvGrpSpPr>
          <p:nvPr/>
        </p:nvGrpSpPr>
        <p:grpSpPr bwMode="auto">
          <a:xfrm>
            <a:off x="9005680" y="1645906"/>
            <a:ext cx="108000" cy="252000"/>
            <a:chOff x="2024" y="2160"/>
            <a:chExt cx="528" cy="1488"/>
          </a:xfrm>
        </p:grpSpPr>
        <p:sp>
          <p:nvSpPr>
            <p:cNvPr id="56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8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7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571" name="278 CuadroTexto"/>
          <p:cNvSpPr txBox="1">
            <a:spLocks noChangeArrowheads="1"/>
          </p:cNvSpPr>
          <p:nvPr/>
        </p:nvSpPr>
        <p:spPr bwMode="auto">
          <a:xfrm rot="18160993">
            <a:off x="2606210" y="2271682"/>
            <a:ext cx="714380" cy="237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700" dirty="0" smtClean="0">
                <a:latin typeface="Calibri" pitchFamily="34" charset="0"/>
              </a:rPr>
              <a:t>Pta. </a:t>
            </a:r>
            <a:r>
              <a:rPr lang="es-CL" sz="700" dirty="0" err="1" smtClean="0">
                <a:latin typeface="Calibri" pitchFamily="34" charset="0"/>
              </a:rPr>
              <a:t>Trucco</a:t>
            </a:r>
            <a:endParaRPr lang="es-CL" sz="700" dirty="0">
              <a:latin typeface="Calibri" pitchFamily="34" charset="0"/>
            </a:endParaRPr>
          </a:p>
        </p:txBody>
      </p:sp>
      <p:sp>
        <p:nvSpPr>
          <p:cNvPr id="572" name="278 CuadroTexto"/>
          <p:cNvSpPr txBox="1">
            <a:spLocks noChangeArrowheads="1"/>
          </p:cNvSpPr>
          <p:nvPr/>
        </p:nvSpPr>
        <p:spPr bwMode="auto">
          <a:xfrm>
            <a:off x="3165218" y="370798"/>
            <a:ext cx="2214578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1050" dirty="0" smtClean="0">
                <a:latin typeface="Calibri" pitchFamily="34" charset="0"/>
              </a:rPr>
              <a:t>I S L A   G A B L E</a:t>
            </a:r>
            <a:endParaRPr lang="es-CL" sz="1050" dirty="0">
              <a:latin typeface="Calibri" pitchFamily="34" charset="0"/>
            </a:endParaRPr>
          </a:p>
        </p:txBody>
      </p:sp>
      <p:sp>
        <p:nvSpPr>
          <p:cNvPr id="573" name="278 CuadroTexto"/>
          <p:cNvSpPr txBox="1">
            <a:spLocks noChangeArrowheads="1"/>
          </p:cNvSpPr>
          <p:nvPr/>
        </p:nvSpPr>
        <p:spPr bwMode="auto">
          <a:xfrm rot="5085247">
            <a:off x="4296890" y="1156676"/>
            <a:ext cx="714380" cy="237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700" dirty="0" smtClean="0">
                <a:latin typeface="Calibri" pitchFamily="34" charset="0"/>
              </a:rPr>
              <a:t>Pta. Espora</a:t>
            </a:r>
            <a:endParaRPr lang="es-CL" sz="700" dirty="0">
              <a:latin typeface="Calibri" pitchFamily="34" charset="0"/>
            </a:endParaRPr>
          </a:p>
        </p:txBody>
      </p:sp>
      <p:sp>
        <p:nvSpPr>
          <p:cNvPr id="574" name="278 CuadroTexto"/>
          <p:cNvSpPr txBox="1">
            <a:spLocks noChangeArrowheads="1"/>
          </p:cNvSpPr>
          <p:nvPr/>
        </p:nvSpPr>
        <p:spPr bwMode="auto">
          <a:xfrm rot="1665355">
            <a:off x="6640366" y="1104150"/>
            <a:ext cx="714380" cy="21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Pta. Mackinlay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75" name="278 CuadroTexto"/>
          <p:cNvSpPr txBox="1">
            <a:spLocks noChangeArrowheads="1"/>
          </p:cNvSpPr>
          <p:nvPr/>
        </p:nvSpPr>
        <p:spPr bwMode="auto">
          <a:xfrm>
            <a:off x="8037909" y="993904"/>
            <a:ext cx="714380" cy="21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I. Martillo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76" name="278 CuadroTexto"/>
          <p:cNvSpPr txBox="1">
            <a:spLocks noChangeArrowheads="1"/>
          </p:cNvSpPr>
          <p:nvPr/>
        </p:nvSpPr>
        <p:spPr bwMode="auto">
          <a:xfrm>
            <a:off x="7831500" y="53456"/>
            <a:ext cx="714380" cy="21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I. Chata  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77" name="278 CuadroTexto"/>
          <p:cNvSpPr txBox="1">
            <a:spLocks noChangeArrowheads="1"/>
          </p:cNvSpPr>
          <p:nvPr/>
        </p:nvSpPr>
        <p:spPr bwMode="auto">
          <a:xfrm>
            <a:off x="7331315" y="114940"/>
            <a:ext cx="71438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I. Petrel 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79" name="278 CuadroTexto"/>
          <p:cNvSpPr txBox="1">
            <a:spLocks noChangeArrowheads="1"/>
          </p:cNvSpPr>
          <p:nvPr/>
        </p:nvSpPr>
        <p:spPr bwMode="auto">
          <a:xfrm rot="17285253">
            <a:off x="5382755" y="2294755"/>
            <a:ext cx="714380" cy="20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500" dirty="0" smtClean="0">
                <a:latin typeface="Calibri" pitchFamily="34" charset="0"/>
              </a:rPr>
              <a:t>Pta. Rosales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80" name="278 CuadroTexto"/>
          <p:cNvSpPr txBox="1">
            <a:spLocks noChangeArrowheads="1"/>
          </p:cNvSpPr>
          <p:nvPr/>
        </p:nvSpPr>
        <p:spPr bwMode="auto">
          <a:xfrm rot="21141334">
            <a:off x="6422181" y="2062099"/>
            <a:ext cx="714380" cy="20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500" dirty="0" smtClean="0">
                <a:latin typeface="Calibri" pitchFamily="34" charset="0"/>
              </a:rPr>
              <a:t>Pta. Peña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81" name="278 CuadroTexto"/>
          <p:cNvSpPr txBox="1">
            <a:spLocks noChangeArrowheads="1"/>
          </p:cNvSpPr>
          <p:nvPr/>
        </p:nvSpPr>
        <p:spPr bwMode="auto">
          <a:xfrm>
            <a:off x="4088234" y="2408861"/>
            <a:ext cx="714380" cy="17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400" dirty="0" err="1" smtClean="0">
                <a:latin typeface="Calibri" pitchFamily="34" charset="0"/>
              </a:rPr>
              <a:t>Ite</a:t>
            </a:r>
            <a:r>
              <a:rPr lang="es-CL" sz="400" dirty="0" smtClean="0">
                <a:latin typeface="Calibri" pitchFamily="34" charset="0"/>
              </a:rPr>
              <a:t>. René</a:t>
            </a:r>
            <a:endParaRPr lang="es-CL" sz="400" dirty="0">
              <a:latin typeface="Calibri" pitchFamily="34" charset="0"/>
            </a:endParaRPr>
          </a:p>
        </p:txBody>
      </p:sp>
      <p:cxnSp>
        <p:nvCxnSpPr>
          <p:cNvPr id="583" name="582 Conector recto de flecha"/>
          <p:cNvCxnSpPr>
            <a:stCxn id="271" idx="4"/>
          </p:cNvCxnSpPr>
          <p:nvPr/>
        </p:nvCxnSpPr>
        <p:spPr>
          <a:xfrm>
            <a:off x="4463808" y="1459090"/>
            <a:ext cx="104352" cy="235201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4" name="583 Conector recto de flecha"/>
          <p:cNvCxnSpPr>
            <a:stCxn id="574" idx="1"/>
          </p:cNvCxnSpPr>
          <p:nvPr/>
        </p:nvCxnSpPr>
        <p:spPr>
          <a:xfrm>
            <a:off x="6681464" y="1046072"/>
            <a:ext cx="170960" cy="237682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5" name="278 CuadroTexto"/>
          <p:cNvSpPr txBox="1">
            <a:spLocks noChangeArrowheads="1"/>
          </p:cNvSpPr>
          <p:nvPr/>
        </p:nvSpPr>
        <p:spPr bwMode="auto">
          <a:xfrm rot="19978176">
            <a:off x="-163280" y="2028885"/>
            <a:ext cx="71438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Pta. Gusano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86" name="278 CuadroTexto"/>
          <p:cNvSpPr txBox="1">
            <a:spLocks noChangeArrowheads="1"/>
          </p:cNvSpPr>
          <p:nvPr/>
        </p:nvSpPr>
        <p:spPr bwMode="auto">
          <a:xfrm>
            <a:off x="-88629" y="2734258"/>
            <a:ext cx="6997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PUERTO WILLIAMS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87" name="278 CuadroTexto"/>
          <p:cNvSpPr txBox="1">
            <a:spLocks noChangeArrowheads="1"/>
          </p:cNvSpPr>
          <p:nvPr/>
        </p:nvSpPr>
        <p:spPr bwMode="auto">
          <a:xfrm>
            <a:off x="6906864" y="2176456"/>
            <a:ext cx="714380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400" dirty="0" err="1" smtClean="0">
                <a:latin typeface="Calibri" pitchFamily="34" charset="0"/>
              </a:rPr>
              <a:t>Ite</a:t>
            </a:r>
            <a:r>
              <a:rPr lang="es-CL" sz="400" dirty="0" smtClean="0">
                <a:latin typeface="Calibri" pitchFamily="34" charset="0"/>
              </a:rPr>
              <a:t>. </a:t>
            </a:r>
            <a:r>
              <a:rPr lang="es-CL" sz="400" dirty="0" err="1" smtClean="0">
                <a:latin typeface="Calibri" pitchFamily="34" charset="0"/>
              </a:rPr>
              <a:t>Magel</a:t>
            </a:r>
            <a:endParaRPr lang="es-CL" sz="400" dirty="0">
              <a:latin typeface="Calibri" pitchFamily="34" charset="0"/>
            </a:endParaRPr>
          </a:p>
        </p:txBody>
      </p:sp>
      <p:sp>
        <p:nvSpPr>
          <p:cNvPr id="588" name="278 CuadroTexto"/>
          <p:cNvSpPr txBox="1">
            <a:spLocks noChangeArrowheads="1"/>
          </p:cNvSpPr>
          <p:nvPr/>
        </p:nvSpPr>
        <p:spPr bwMode="auto">
          <a:xfrm>
            <a:off x="8615930" y="1837078"/>
            <a:ext cx="714380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400" dirty="0" err="1" smtClean="0">
                <a:latin typeface="Calibri" pitchFamily="34" charset="0"/>
              </a:rPr>
              <a:t>Ites</a:t>
            </a:r>
            <a:r>
              <a:rPr lang="es-CL" sz="400" dirty="0" smtClean="0">
                <a:latin typeface="Calibri" pitchFamily="34" charset="0"/>
              </a:rPr>
              <a:t>. Gemelos</a:t>
            </a:r>
            <a:endParaRPr lang="es-CL" sz="400" dirty="0">
              <a:latin typeface="Calibri" pitchFamily="34" charset="0"/>
            </a:endParaRPr>
          </a:p>
        </p:txBody>
      </p:sp>
      <p:sp>
        <p:nvSpPr>
          <p:cNvPr id="246" name="245 Elipse"/>
          <p:cNvSpPr/>
          <p:nvPr/>
        </p:nvSpPr>
        <p:spPr>
          <a:xfrm>
            <a:off x="5465331" y="240061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T</a:t>
            </a:r>
          </a:p>
        </p:txBody>
      </p:sp>
      <p:grpSp>
        <p:nvGrpSpPr>
          <p:cNvPr id="598" name="597 Grupo"/>
          <p:cNvGrpSpPr/>
          <p:nvPr/>
        </p:nvGrpSpPr>
        <p:grpSpPr>
          <a:xfrm>
            <a:off x="2943552" y="41779"/>
            <a:ext cx="108000" cy="252000"/>
            <a:chOff x="5205418" y="4857760"/>
            <a:chExt cx="1285884" cy="1571612"/>
          </a:xfrm>
        </p:grpSpPr>
        <p:sp>
          <p:nvSpPr>
            <p:cNvPr id="599" name="Rectangle 267"/>
            <p:cNvSpPr>
              <a:spLocks noChangeArrowheads="1"/>
            </p:cNvSpPr>
            <p:nvPr/>
          </p:nvSpPr>
          <p:spPr bwMode="auto">
            <a:xfrm>
              <a:off x="5448739" y="5060549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0" name="Rectangle 268"/>
            <p:cNvSpPr>
              <a:spLocks noChangeArrowheads="1"/>
            </p:cNvSpPr>
            <p:nvPr/>
          </p:nvSpPr>
          <p:spPr bwMode="auto">
            <a:xfrm>
              <a:off x="5448739" y="5212640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1" name="Rectangle 269"/>
            <p:cNvSpPr>
              <a:spLocks noChangeArrowheads="1"/>
            </p:cNvSpPr>
            <p:nvPr/>
          </p:nvSpPr>
          <p:spPr bwMode="auto">
            <a:xfrm>
              <a:off x="5682536" y="5212640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2" name="Rectangle 270"/>
            <p:cNvSpPr>
              <a:spLocks noChangeArrowheads="1"/>
            </p:cNvSpPr>
            <p:nvPr/>
          </p:nvSpPr>
          <p:spPr bwMode="auto">
            <a:xfrm>
              <a:off x="5448739" y="5364732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3" name="Rectangle 271"/>
            <p:cNvSpPr>
              <a:spLocks noChangeArrowheads="1"/>
            </p:cNvSpPr>
            <p:nvPr/>
          </p:nvSpPr>
          <p:spPr bwMode="auto">
            <a:xfrm>
              <a:off x="5448739" y="5668915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4" name="Rectangle 272"/>
            <p:cNvSpPr>
              <a:spLocks noChangeArrowheads="1"/>
            </p:cNvSpPr>
            <p:nvPr/>
          </p:nvSpPr>
          <p:spPr bwMode="auto">
            <a:xfrm>
              <a:off x="5448739" y="5973098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5" name="Rectangle 273"/>
            <p:cNvSpPr>
              <a:spLocks noChangeArrowheads="1"/>
            </p:cNvSpPr>
            <p:nvPr/>
          </p:nvSpPr>
          <p:spPr bwMode="auto">
            <a:xfrm>
              <a:off x="5682536" y="5516823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6" name="Rectangle 274"/>
            <p:cNvSpPr>
              <a:spLocks noChangeArrowheads="1"/>
            </p:cNvSpPr>
            <p:nvPr/>
          </p:nvSpPr>
          <p:spPr bwMode="auto">
            <a:xfrm>
              <a:off x="5682536" y="5821006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7" name="Rectangle 275"/>
            <p:cNvSpPr>
              <a:spLocks noChangeArrowheads="1"/>
            </p:cNvSpPr>
            <p:nvPr/>
          </p:nvSpPr>
          <p:spPr bwMode="auto">
            <a:xfrm>
              <a:off x="5682536" y="6125189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8" name="Rectangle 276"/>
            <p:cNvSpPr>
              <a:spLocks noChangeArrowheads="1"/>
            </p:cNvSpPr>
            <p:nvPr/>
          </p:nvSpPr>
          <p:spPr bwMode="auto">
            <a:xfrm>
              <a:off x="5682536" y="4908457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9" name="Rectangle 277"/>
            <p:cNvSpPr>
              <a:spLocks noChangeArrowheads="1"/>
            </p:cNvSpPr>
            <p:nvPr/>
          </p:nvSpPr>
          <p:spPr bwMode="auto">
            <a:xfrm>
              <a:off x="6033232" y="5060549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0" name="Rectangle 278"/>
            <p:cNvSpPr>
              <a:spLocks noChangeArrowheads="1"/>
            </p:cNvSpPr>
            <p:nvPr/>
          </p:nvSpPr>
          <p:spPr bwMode="auto">
            <a:xfrm>
              <a:off x="6033232" y="536473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1" name="Rectangle 279"/>
            <p:cNvSpPr>
              <a:spLocks noChangeArrowheads="1"/>
            </p:cNvSpPr>
            <p:nvPr/>
          </p:nvSpPr>
          <p:spPr bwMode="auto">
            <a:xfrm>
              <a:off x="6033232" y="5668915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2" name="Rectangle 280"/>
            <p:cNvSpPr>
              <a:spLocks noChangeArrowheads="1"/>
            </p:cNvSpPr>
            <p:nvPr/>
          </p:nvSpPr>
          <p:spPr bwMode="auto">
            <a:xfrm>
              <a:off x="6033232" y="5973098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13" name="Rectangle 282"/>
            <p:cNvSpPr>
              <a:spLocks noChangeArrowheads="1"/>
            </p:cNvSpPr>
            <p:nvPr/>
          </p:nvSpPr>
          <p:spPr bwMode="auto">
            <a:xfrm>
              <a:off x="5565638" y="4857760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4" name="Rectangle 283"/>
            <p:cNvSpPr>
              <a:spLocks noChangeArrowheads="1"/>
            </p:cNvSpPr>
            <p:nvPr/>
          </p:nvSpPr>
          <p:spPr bwMode="auto">
            <a:xfrm>
              <a:off x="5448739" y="5516823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5" name="Rectangle 283"/>
            <p:cNvSpPr>
              <a:spLocks noChangeArrowheads="1"/>
            </p:cNvSpPr>
            <p:nvPr/>
          </p:nvSpPr>
          <p:spPr bwMode="auto">
            <a:xfrm>
              <a:off x="5448306" y="582010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6" name="Rectangle 283"/>
            <p:cNvSpPr>
              <a:spLocks noChangeArrowheads="1"/>
            </p:cNvSpPr>
            <p:nvPr/>
          </p:nvSpPr>
          <p:spPr bwMode="auto">
            <a:xfrm>
              <a:off x="5448306" y="4905385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7" name="Rectangle 283"/>
            <p:cNvSpPr>
              <a:spLocks noChangeArrowheads="1"/>
            </p:cNvSpPr>
            <p:nvPr/>
          </p:nvSpPr>
          <p:spPr bwMode="auto">
            <a:xfrm>
              <a:off x="5448306" y="6124904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8" name="AutoShape 281"/>
            <p:cNvSpPr>
              <a:spLocks noChangeArrowheads="1"/>
            </p:cNvSpPr>
            <p:nvPr/>
          </p:nvSpPr>
          <p:spPr bwMode="auto">
            <a:xfrm rot="16200000">
              <a:off x="5746965" y="5685036"/>
              <a:ext cx="202789" cy="1285884"/>
            </a:xfrm>
            <a:prstGeom prst="flowChartDelay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620" name="619 Grupo"/>
          <p:cNvGrpSpPr/>
          <p:nvPr/>
        </p:nvGrpSpPr>
        <p:grpSpPr>
          <a:xfrm>
            <a:off x="3138816" y="37016"/>
            <a:ext cx="108000" cy="252000"/>
            <a:chOff x="6519877" y="4857760"/>
            <a:chExt cx="1285884" cy="1560110"/>
          </a:xfrm>
        </p:grpSpPr>
        <p:sp>
          <p:nvSpPr>
            <p:cNvPr id="621" name="Rectangle 266"/>
            <p:cNvSpPr>
              <a:spLocks noChangeArrowheads="1"/>
            </p:cNvSpPr>
            <p:nvPr/>
          </p:nvSpPr>
          <p:spPr bwMode="auto">
            <a:xfrm>
              <a:off x="6754106" y="4908457"/>
              <a:ext cx="818290" cy="1470218"/>
            </a:xfrm>
            <a:prstGeom prst="rect">
              <a:avLst/>
            </a:prstGeom>
            <a:solidFill>
              <a:srgbClr val="FFC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2" name="Rectangle 282"/>
            <p:cNvSpPr>
              <a:spLocks noChangeArrowheads="1"/>
            </p:cNvSpPr>
            <p:nvPr/>
          </p:nvSpPr>
          <p:spPr bwMode="auto">
            <a:xfrm>
              <a:off x="6873602" y="4857760"/>
              <a:ext cx="584493" cy="50697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3" name="AutoShape 281"/>
            <p:cNvSpPr>
              <a:spLocks noChangeArrowheads="1"/>
            </p:cNvSpPr>
            <p:nvPr/>
          </p:nvSpPr>
          <p:spPr bwMode="auto">
            <a:xfrm rot="16200000">
              <a:off x="7061424" y="5673534"/>
              <a:ext cx="202789" cy="1285884"/>
            </a:xfrm>
            <a:prstGeom prst="flowChartDelay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627" name="626 Y"/>
          <p:cNvSpPr/>
          <p:nvPr/>
        </p:nvSpPr>
        <p:spPr>
          <a:xfrm>
            <a:off x="3231959" y="1789686"/>
            <a:ext cx="108000" cy="108000"/>
          </a:xfrm>
          <a:prstGeom prst="flowChartSummingJunction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grpSp>
        <p:nvGrpSpPr>
          <p:cNvPr id="451" name="Group 88"/>
          <p:cNvGrpSpPr>
            <a:grpSpLocks/>
          </p:cNvGrpSpPr>
          <p:nvPr/>
        </p:nvGrpSpPr>
        <p:grpSpPr bwMode="auto">
          <a:xfrm>
            <a:off x="3213373" y="2039474"/>
            <a:ext cx="108000" cy="252000"/>
            <a:chOff x="2024" y="2160"/>
            <a:chExt cx="528" cy="1488"/>
          </a:xfrm>
        </p:grpSpPr>
        <p:sp>
          <p:nvSpPr>
            <p:cNvPr id="45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8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6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702" name="267 Grupo"/>
          <p:cNvGrpSpPr/>
          <p:nvPr/>
        </p:nvGrpSpPr>
        <p:grpSpPr>
          <a:xfrm rot="5400000">
            <a:off x="7953841" y="1609303"/>
            <a:ext cx="297056" cy="86174"/>
            <a:chOff x="1763688" y="3192341"/>
            <a:chExt cx="369940" cy="69275"/>
          </a:xfrm>
        </p:grpSpPr>
        <p:cxnSp>
          <p:nvCxnSpPr>
            <p:cNvPr id="703" name="276 Conector recto"/>
            <p:cNvCxnSpPr/>
            <p:nvPr/>
          </p:nvCxnSpPr>
          <p:spPr>
            <a:xfrm>
              <a:off x="1763688" y="3192341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4" name="277 Conector recto"/>
            <p:cNvCxnSpPr/>
            <p:nvPr/>
          </p:nvCxnSpPr>
          <p:spPr>
            <a:xfrm>
              <a:off x="1773588" y="3261616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8" name="767 Grupo"/>
          <p:cNvGrpSpPr/>
          <p:nvPr/>
        </p:nvGrpSpPr>
        <p:grpSpPr>
          <a:xfrm>
            <a:off x="8621827" y="1000071"/>
            <a:ext cx="108000" cy="252000"/>
            <a:chOff x="5205418" y="4857760"/>
            <a:chExt cx="1285884" cy="1571612"/>
          </a:xfrm>
        </p:grpSpPr>
        <p:sp>
          <p:nvSpPr>
            <p:cNvPr id="769" name="Rectangle 267"/>
            <p:cNvSpPr>
              <a:spLocks noChangeArrowheads="1"/>
            </p:cNvSpPr>
            <p:nvPr/>
          </p:nvSpPr>
          <p:spPr bwMode="auto">
            <a:xfrm>
              <a:off x="5448739" y="506054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0" name="Rectangle 268"/>
            <p:cNvSpPr>
              <a:spLocks noChangeArrowheads="1"/>
            </p:cNvSpPr>
            <p:nvPr/>
          </p:nvSpPr>
          <p:spPr bwMode="auto">
            <a:xfrm>
              <a:off x="5448739" y="5212640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1" name="Rectangle 269"/>
            <p:cNvSpPr>
              <a:spLocks noChangeArrowheads="1"/>
            </p:cNvSpPr>
            <p:nvPr/>
          </p:nvSpPr>
          <p:spPr bwMode="auto">
            <a:xfrm>
              <a:off x="5682536" y="5212640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2" name="Rectangle 270"/>
            <p:cNvSpPr>
              <a:spLocks noChangeArrowheads="1"/>
            </p:cNvSpPr>
            <p:nvPr/>
          </p:nvSpPr>
          <p:spPr bwMode="auto">
            <a:xfrm>
              <a:off x="5448739" y="5364732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3" name="Rectangle 271"/>
            <p:cNvSpPr>
              <a:spLocks noChangeArrowheads="1"/>
            </p:cNvSpPr>
            <p:nvPr/>
          </p:nvSpPr>
          <p:spPr bwMode="auto">
            <a:xfrm>
              <a:off x="5448739" y="5668915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4" name="Rectangle 272"/>
            <p:cNvSpPr>
              <a:spLocks noChangeArrowheads="1"/>
            </p:cNvSpPr>
            <p:nvPr/>
          </p:nvSpPr>
          <p:spPr bwMode="auto">
            <a:xfrm>
              <a:off x="5448739" y="5973098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5" name="Rectangle 273"/>
            <p:cNvSpPr>
              <a:spLocks noChangeArrowheads="1"/>
            </p:cNvSpPr>
            <p:nvPr/>
          </p:nvSpPr>
          <p:spPr bwMode="auto">
            <a:xfrm>
              <a:off x="5682536" y="5516823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6" name="Rectangle 274"/>
            <p:cNvSpPr>
              <a:spLocks noChangeArrowheads="1"/>
            </p:cNvSpPr>
            <p:nvPr/>
          </p:nvSpPr>
          <p:spPr bwMode="auto">
            <a:xfrm>
              <a:off x="5682536" y="5821006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7" name="Rectangle 275"/>
            <p:cNvSpPr>
              <a:spLocks noChangeArrowheads="1"/>
            </p:cNvSpPr>
            <p:nvPr/>
          </p:nvSpPr>
          <p:spPr bwMode="auto">
            <a:xfrm>
              <a:off x="5682536" y="612518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8" name="Rectangle 276"/>
            <p:cNvSpPr>
              <a:spLocks noChangeArrowheads="1"/>
            </p:cNvSpPr>
            <p:nvPr/>
          </p:nvSpPr>
          <p:spPr bwMode="auto">
            <a:xfrm>
              <a:off x="5682536" y="4908457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9" name="Rectangle 277"/>
            <p:cNvSpPr>
              <a:spLocks noChangeArrowheads="1"/>
            </p:cNvSpPr>
            <p:nvPr/>
          </p:nvSpPr>
          <p:spPr bwMode="auto">
            <a:xfrm>
              <a:off x="6033232" y="5060549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0" name="Rectangle 278"/>
            <p:cNvSpPr>
              <a:spLocks noChangeArrowheads="1"/>
            </p:cNvSpPr>
            <p:nvPr/>
          </p:nvSpPr>
          <p:spPr bwMode="auto">
            <a:xfrm>
              <a:off x="6033232" y="536473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1" name="Rectangle 279"/>
            <p:cNvSpPr>
              <a:spLocks noChangeArrowheads="1"/>
            </p:cNvSpPr>
            <p:nvPr/>
          </p:nvSpPr>
          <p:spPr bwMode="auto">
            <a:xfrm>
              <a:off x="6033232" y="5668915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2" name="Rectangle 280"/>
            <p:cNvSpPr>
              <a:spLocks noChangeArrowheads="1"/>
            </p:cNvSpPr>
            <p:nvPr/>
          </p:nvSpPr>
          <p:spPr bwMode="auto">
            <a:xfrm>
              <a:off x="6033232" y="5973098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783" name="Rectangle 282"/>
            <p:cNvSpPr>
              <a:spLocks noChangeArrowheads="1"/>
            </p:cNvSpPr>
            <p:nvPr/>
          </p:nvSpPr>
          <p:spPr bwMode="auto">
            <a:xfrm>
              <a:off x="5565638" y="4857760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4" name="Rectangle 283"/>
            <p:cNvSpPr>
              <a:spLocks noChangeArrowheads="1"/>
            </p:cNvSpPr>
            <p:nvPr/>
          </p:nvSpPr>
          <p:spPr bwMode="auto">
            <a:xfrm>
              <a:off x="5448739" y="5516823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5" name="Rectangle 283"/>
            <p:cNvSpPr>
              <a:spLocks noChangeArrowheads="1"/>
            </p:cNvSpPr>
            <p:nvPr/>
          </p:nvSpPr>
          <p:spPr bwMode="auto">
            <a:xfrm>
              <a:off x="5448306" y="582010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6" name="Rectangle 283"/>
            <p:cNvSpPr>
              <a:spLocks noChangeArrowheads="1"/>
            </p:cNvSpPr>
            <p:nvPr/>
          </p:nvSpPr>
          <p:spPr bwMode="auto">
            <a:xfrm>
              <a:off x="5448306" y="4910458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7" name="Rectangle 283"/>
            <p:cNvSpPr>
              <a:spLocks noChangeArrowheads="1"/>
            </p:cNvSpPr>
            <p:nvPr/>
          </p:nvSpPr>
          <p:spPr bwMode="auto">
            <a:xfrm>
              <a:off x="5448306" y="6124904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8" name="AutoShape 281"/>
            <p:cNvSpPr>
              <a:spLocks noChangeArrowheads="1"/>
            </p:cNvSpPr>
            <p:nvPr/>
          </p:nvSpPr>
          <p:spPr bwMode="auto">
            <a:xfrm rot="16200000">
              <a:off x="5746965" y="5685036"/>
              <a:ext cx="202789" cy="1285884"/>
            </a:xfrm>
            <a:prstGeom prst="flowChartDelay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aphicFrame>
        <p:nvGraphicFramePr>
          <p:cNvPr id="274" name="27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94515476"/>
              </p:ext>
            </p:extLst>
          </p:nvPr>
        </p:nvGraphicFramePr>
        <p:xfrm>
          <a:off x="35496" y="3520058"/>
          <a:ext cx="1692000" cy="3169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8400"/>
                <a:gridCol w="1353600"/>
              </a:tblGrid>
              <a:tr h="194400">
                <a:tc gridSpan="2">
                  <a:txBody>
                    <a:bodyPr/>
                    <a:lstStyle/>
                    <a:p>
                      <a:pPr algn="ctr"/>
                      <a:r>
                        <a:rPr lang="es-CL" sz="700" b="1" dirty="0" smtClean="0"/>
                        <a:t>REFERENCIAS</a:t>
                      </a:r>
                      <a:endParaRPr lang="es-CL" sz="700" b="1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L" sz="8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A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I. Martillo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B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Centro I. Martillo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C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Pta. «W» I. Martillo</a:t>
                      </a:r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D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</a:t>
                      </a:r>
                      <a:r>
                        <a:rPr lang="es-CL" sz="700" baseline="0" dirty="0" smtClean="0"/>
                        <a:t> Pta. Mackinlay</a:t>
                      </a:r>
                      <a:endParaRPr lang="es-CL" sz="700" dirty="0" smtClean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E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«W» Pta. Mackinlay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F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Canto NW de </a:t>
                      </a:r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Mackinlay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G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Ba. </a:t>
                      </a:r>
                      <a:r>
                        <a:rPr lang="es-CL" sz="700" dirty="0" err="1" smtClean="0"/>
                        <a:t>Packewaia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H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W Ba. </a:t>
                      </a:r>
                      <a:r>
                        <a:rPr lang="es-CL" sz="700" dirty="0" err="1" smtClean="0"/>
                        <a:t>Packewaia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I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Pta. Espora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J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NW de Pta. Espora (1)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K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NW de Pta.</a:t>
                      </a:r>
                      <a:r>
                        <a:rPr lang="es-CL" sz="700" baseline="0" dirty="0" smtClean="0"/>
                        <a:t> Espora (2)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L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</a:t>
                      </a:r>
                      <a:r>
                        <a:rPr lang="es-CL" sz="700" dirty="0" err="1" smtClean="0"/>
                        <a:t>Gable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M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Ites</a:t>
                      </a:r>
                      <a:r>
                        <a:rPr lang="es-CL" sz="700" dirty="0" smtClean="0"/>
                        <a:t>. Gemelos W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N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SW de </a:t>
                      </a:r>
                      <a:r>
                        <a:rPr lang="es-CL" sz="700" dirty="0" err="1" smtClean="0"/>
                        <a:t>Ites</a:t>
                      </a:r>
                      <a:r>
                        <a:rPr lang="es-CL" sz="700" dirty="0" smtClean="0"/>
                        <a:t>. Gemelos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O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</a:t>
                      </a:r>
                      <a:r>
                        <a:rPr lang="es-CL" sz="700" baseline="0" dirty="0" smtClean="0"/>
                        <a:t> Al SE de </a:t>
                      </a:r>
                      <a:r>
                        <a:rPr lang="es-CL" sz="700" baseline="0" dirty="0" err="1" smtClean="0"/>
                        <a:t>Ite</a:t>
                      </a:r>
                      <a:r>
                        <a:rPr lang="es-CL" sz="700" baseline="0" dirty="0" smtClean="0"/>
                        <a:t>. </a:t>
                      </a:r>
                      <a:r>
                        <a:rPr lang="es-CL" sz="700" baseline="0" dirty="0" err="1" smtClean="0"/>
                        <a:t>Magel</a:t>
                      </a:r>
                      <a:endParaRPr lang="es-CL" sz="700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275" name="27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2191562"/>
              </p:ext>
            </p:extLst>
          </p:nvPr>
        </p:nvGraphicFramePr>
        <p:xfrm>
          <a:off x="1835696" y="3520058"/>
          <a:ext cx="1692000" cy="3276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8400"/>
                <a:gridCol w="1353600"/>
              </a:tblGrid>
              <a:tr h="197053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b="1" dirty="0" smtClean="0"/>
                        <a:t>REFERENCIAS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L" sz="6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P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</a:t>
                      </a:r>
                      <a:r>
                        <a:rPr lang="es-CL" sz="700" dirty="0" err="1" smtClean="0"/>
                        <a:t>Magel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Q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Peña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R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Rosales Posterior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S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Rosales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T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</a:t>
                      </a:r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Rosales anterior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U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N Cta. Pantalón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V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Rene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W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SW </a:t>
                      </a:r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Rene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X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SE Pta. </a:t>
                      </a:r>
                      <a:r>
                        <a:rPr lang="es-CL" sz="700" dirty="0" err="1" smtClean="0"/>
                        <a:t>Trucco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Y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</a:t>
                      </a:r>
                      <a:r>
                        <a:rPr lang="es-CL" sz="700" dirty="0" err="1" smtClean="0"/>
                        <a:t>Trucco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Z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al SW Pta. Truco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A´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E </a:t>
                      </a:r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Río </a:t>
                      </a:r>
                      <a:r>
                        <a:rPr lang="es-CL" sz="700" dirty="0" err="1" smtClean="0"/>
                        <a:t>Ukika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B´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Río </a:t>
                      </a:r>
                      <a:r>
                        <a:rPr lang="es-CL" sz="700" dirty="0" err="1" smtClean="0"/>
                        <a:t>Ukika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C´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Pta. Gusano</a:t>
                      </a:r>
                      <a:endParaRPr lang="es-CL" sz="700" dirty="0"/>
                    </a:p>
                  </a:txBody>
                  <a:tcPr anchor="ctr"/>
                </a:tc>
              </a:tr>
              <a:tr h="303158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D´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 anterior enfilación 090°-270°</a:t>
                      </a:r>
                      <a:endParaRPr lang="es-CL" sz="7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097455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5304</TotalTime>
  <Words>3255</Words>
  <Application>Microsoft Office PowerPoint</Application>
  <PresentationFormat>Presentación en pantalla (4:3)</PresentationFormat>
  <Paragraphs>1262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8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Propietario</dc:creator>
  <cp:lastModifiedBy>105918003</cp:lastModifiedBy>
  <cp:revision>138</cp:revision>
  <cp:lastPrinted>2014-04-24T16:20:02Z</cp:lastPrinted>
  <dcterms:created xsi:type="dcterms:W3CDTF">2009-05-27T01:00:00Z</dcterms:created>
  <dcterms:modified xsi:type="dcterms:W3CDTF">2016-05-01T15:02:19Z</dcterms:modified>
</cp:coreProperties>
</file>