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452" r:id="rId4"/>
    <p:sldId id="537" r:id="rId5"/>
    <p:sldId id="545" r:id="rId7"/>
    <p:sldId id="592" r:id="rId8"/>
    <p:sldId id="546" r:id="rId9"/>
    <p:sldId id="547" r:id="rId10"/>
    <p:sldId id="539" r:id="rId11"/>
    <p:sldId id="541" r:id="rId12"/>
    <p:sldId id="540" r:id="rId13"/>
    <p:sldId id="542" r:id="rId14"/>
    <p:sldId id="543" r:id="rId15"/>
    <p:sldId id="594" r:id="rId16"/>
    <p:sldId id="595" r:id="rId17"/>
    <p:sldId id="596" r:id="rId18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D3F"/>
    <a:srgbClr val="993300"/>
    <a:srgbClr val="FFCC00"/>
    <a:srgbClr val="996633"/>
    <a:srgbClr val="FF0000"/>
    <a:srgbClr val="336600"/>
    <a:srgbClr val="3333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05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8E74D1-9054-45D2-B31A-1EE82958CD89}" type="doc">
      <dgm:prSet loTypeId="urn:microsoft.com/office/officeart/2005/8/layout/funnel1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DFF54C53-54D6-4566-BCE8-8308DBB3FC1E}">
      <dgm:prSet phldrT="[Texto]" custT="1"/>
      <dgm:spPr/>
      <dgm:t>
        <a:bodyPr/>
        <a:lstStyle/>
        <a:p>
          <a:r>
            <a:rPr lang="es-ES" sz="900" dirty="0" smtClean="0"/>
            <a:t>TERRESTRE</a:t>
          </a:r>
          <a:endParaRPr lang="es-ES" sz="900" dirty="0"/>
        </a:p>
      </dgm:t>
    </dgm:pt>
    <dgm:pt modelId="{D27785F0-B504-4E07-A02F-1C0C633B3F10}" cxnId="{0BDBA7E8-7ECB-4166-B081-19C6CC3D29E6}" type="parTrans">
      <dgm:prSet/>
      <dgm:spPr/>
      <dgm:t>
        <a:bodyPr/>
        <a:lstStyle/>
        <a:p>
          <a:endParaRPr lang="es-ES" sz="1400"/>
        </a:p>
      </dgm:t>
    </dgm:pt>
    <dgm:pt modelId="{3AB415AB-6740-44FD-BE02-5F3F47038B95}" cxnId="{0BDBA7E8-7ECB-4166-B081-19C6CC3D29E6}" type="sibTrans">
      <dgm:prSet/>
      <dgm:spPr/>
      <dgm:t>
        <a:bodyPr/>
        <a:lstStyle/>
        <a:p>
          <a:endParaRPr lang="es-ES" sz="1400"/>
        </a:p>
      </dgm:t>
    </dgm:pt>
    <dgm:pt modelId="{2D12F366-4B99-49FE-A0D2-F85233BD12B6}">
      <dgm:prSet phldrT="[Texto]" custT="1"/>
      <dgm:spPr/>
      <dgm:t>
        <a:bodyPr/>
        <a:lstStyle/>
        <a:p>
          <a:r>
            <a:rPr lang="es-ES" sz="1000" dirty="0" smtClean="0"/>
            <a:t>AÉREO</a:t>
          </a:r>
          <a:endParaRPr lang="es-ES" sz="1000" dirty="0"/>
        </a:p>
      </dgm:t>
    </dgm:pt>
    <dgm:pt modelId="{11E04BAD-892F-45E3-9901-914F7BA991E3}" cxnId="{E8849D72-1F33-43F9-9C0F-02FC564F45A1}" type="parTrans">
      <dgm:prSet/>
      <dgm:spPr/>
      <dgm:t>
        <a:bodyPr/>
        <a:lstStyle/>
        <a:p>
          <a:endParaRPr lang="es-ES" sz="1400"/>
        </a:p>
      </dgm:t>
    </dgm:pt>
    <dgm:pt modelId="{35CB5B4B-E402-4852-A537-75761C71E4D1}" cxnId="{E8849D72-1F33-43F9-9C0F-02FC564F45A1}" type="sibTrans">
      <dgm:prSet/>
      <dgm:spPr/>
      <dgm:t>
        <a:bodyPr/>
        <a:lstStyle/>
        <a:p>
          <a:endParaRPr lang="es-ES" sz="1400"/>
        </a:p>
      </dgm:t>
    </dgm:pt>
    <dgm:pt modelId="{EE046DA6-F3CF-47E4-908B-C8BB2DEC7632}">
      <dgm:prSet phldrT="[Texto]" custT="1"/>
      <dgm:spPr/>
      <dgm:t>
        <a:bodyPr/>
        <a:lstStyle/>
        <a:p>
          <a:r>
            <a:rPr lang="es-ES" sz="1000" dirty="0" smtClean="0"/>
            <a:t>MARÍTIMO</a:t>
          </a:r>
          <a:endParaRPr lang="es-ES" sz="1000" dirty="0"/>
        </a:p>
      </dgm:t>
    </dgm:pt>
    <dgm:pt modelId="{C30D492C-6F8D-4CC0-988A-4C5CC7B1E742}" cxnId="{9526CFFF-2109-49A9-909E-0141099E31BD}" type="parTrans">
      <dgm:prSet/>
      <dgm:spPr/>
      <dgm:t>
        <a:bodyPr/>
        <a:lstStyle/>
        <a:p>
          <a:endParaRPr lang="es-ES" sz="1400"/>
        </a:p>
      </dgm:t>
    </dgm:pt>
    <dgm:pt modelId="{23D3843F-A12C-4469-8B1C-805250BB6C65}" cxnId="{9526CFFF-2109-49A9-909E-0141099E31BD}" type="sibTrans">
      <dgm:prSet/>
      <dgm:spPr/>
      <dgm:t>
        <a:bodyPr/>
        <a:lstStyle/>
        <a:p>
          <a:endParaRPr lang="es-ES" sz="1400"/>
        </a:p>
      </dgm:t>
    </dgm:pt>
    <dgm:pt modelId="{7A6185D5-C496-4A21-AD1F-68952034E565}">
      <dgm:prSet phldrT="[Texto]" custT="1"/>
      <dgm:spPr/>
      <dgm:t>
        <a:bodyPr/>
        <a:lstStyle/>
        <a:p>
          <a:r>
            <a:rPr lang="es-ES" sz="2400" b="1" dirty="0" smtClean="0">
              <a:solidFill>
                <a:schemeClr val="bg1"/>
              </a:solidFill>
              <a:latin typeface="Arial" panose="02080604020202020204" pitchFamily="34" charset="0"/>
              <a:cs typeface="Arial" panose="02080604020202020204" pitchFamily="34" charset="0"/>
            </a:rPr>
            <a:t>TEATRO DE OPERACIONES</a:t>
          </a:r>
          <a:endParaRPr lang="es-ES" sz="2400" b="1" dirty="0">
            <a:solidFill>
              <a:schemeClr val="bg1"/>
            </a:solidFill>
            <a:latin typeface="Arial" panose="02080604020202020204" pitchFamily="34" charset="0"/>
            <a:cs typeface="Arial" panose="02080604020202020204" pitchFamily="34" charset="0"/>
          </a:endParaRPr>
        </a:p>
      </dgm:t>
    </dgm:pt>
    <dgm:pt modelId="{1D508739-E10C-4A8D-B41E-3A521694B598}" cxnId="{316D2578-FFCC-47C9-BFC7-6CE64AA8245A}" type="parTrans">
      <dgm:prSet/>
      <dgm:spPr/>
      <dgm:t>
        <a:bodyPr/>
        <a:lstStyle/>
        <a:p>
          <a:endParaRPr lang="es-ES" sz="1400"/>
        </a:p>
      </dgm:t>
    </dgm:pt>
    <dgm:pt modelId="{B31D89AE-3AC0-4395-BDE2-17601388D8A8}" cxnId="{316D2578-FFCC-47C9-BFC7-6CE64AA8245A}" type="sibTrans">
      <dgm:prSet/>
      <dgm:spPr/>
      <dgm:t>
        <a:bodyPr/>
        <a:lstStyle/>
        <a:p>
          <a:endParaRPr lang="es-ES" sz="1400"/>
        </a:p>
      </dgm:t>
    </dgm:pt>
    <dgm:pt modelId="{C366EFAC-A8A8-4F55-AF04-C1764580AE16}" type="pres">
      <dgm:prSet presAssocID="{528E74D1-9054-45D2-B31A-1EE82958CD89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12DD8C3-7BEA-4ADD-908D-8E3661C999B7}" type="pres">
      <dgm:prSet presAssocID="{528E74D1-9054-45D2-B31A-1EE82958CD89}" presName="ellipse" presStyleLbl="trBgShp" presStyleIdx="0" presStyleCnt="1"/>
      <dgm:spPr/>
      <dgm:t>
        <a:bodyPr/>
        <a:lstStyle/>
        <a:p>
          <a:endParaRPr lang="es-ES"/>
        </a:p>
      </dgm:t>
    </dgm:pt>
    <dgm:pt modelId="{926D5346-C90B-4B35-A3F2-365FC1CC7ECA}" type="pres">
      <dgm:prSet presAssocID="{528E74D1-9054-45D2-B31A-1EE82958CD89}" presName="arrow1" presStyleLbl="fgShp" presStyleIdx="0" presStyleCnt="1"/>
      <dgm:spPr/>
      <dgm:t>
        <a:bodyPr/>
        <a:lstStyle/>
        <a:p>
          <a:endParaRPr lang="es-ES"/>
        </a:p>
      </dgm:t>
    </dgm:pt>
    <dgm:pt modelId="{83407133-59F6-4203-8189-23F70EE729D1}" type="pres">
      <dgm:prSet presAssocID="{528E74D1-9054-45D2-B31A-1EE82958CD89}" presName="rectangle" presStyleLbl="revTx" presStyleIdx="0" presStyleCnt="1" custScaleX="1937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F2E6899-28EA-4553-8CA0-B75CB1BB3236}" type="pres">
      <dgm:prSet presAssocID="{2D12F366-4B99-49FE-A0D2-F85233BD12B6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3EFE2E-0E41-4AC5-9AA9-D6D374400DC3}" type="pres">
      <dgm:prSet presAssocID="{EE046DA6-F3CF-47E4-908B-C8BB2DEC7632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43ED18-D05B-4D74-B5F0-4BA5B9AC2354}" type="pres">
      <dgm:prSet presAssocID="{7A6185D5-C496-4A21-AD1F-68952034E565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5A699D-7A98-46C4-A386-095F8F4E7AB3}" type="pres">
      <dgm:prSet presAssocID="{528E74D1-9054-45D2-B31A-1EE82958CD89}" presName="funnel" presStyleLbl="trAlignAcc1" presStyleIdx="0" presStyleCnt="1"/>
      <dgm:spPr/>
      <dgm:t>
        <a:bodyPr/>
        <a:lstStyle/>
        <a:p>
          <a:endParaRPr lang="es-ES"/>
        </a:p>
      </dgm:t>
    </dgm:pt>
  </dgm:ptLst>
  <dgm:cxnLst>
    <dgm:cxn modelId="{40178580-4DDA-46C0-A973-FA5CB68B523F}" type="presOf" srcId="{EE046DA6-F3CF-47E4-908B-C8BB2DEC7632}" destId="{BF2E6899-28EA-4553-8CA0-B75CB1BB3236}" srcOrd="0" destOrd="0" presId="urn:microsoft.com/office/officeart/2005/8/layout/funnel1"/>
    <dgm:cxn modelId="{2FDDBC43-AB2B-40AE-9167-D1933DAB78CA}" type="presOf" srcId="{7A6185D5-C496-4A21-AD1F-68952034E565}" destId="{83407133-59F6-4203-8189-23F70EE729D1}" srcOrd="0" destOrd="0" presId="urn:microsoft.com/office/officeart/2005/8/layout/funnel1"/>
    <dgm:cxn modelId="{61700820-3421-458C-8013-45E1C81EFAA3}" type="presOf" srcId="{2D12F366-4B99-49FE-A0D2-F85233BD12B6}" destId="{853EFE2E-0E41-4AC5-9AA9-D6D374400DC3}" srcOrd="0" destOrd="0" presId="urn:microsoft.com/office/officeart/2005/8/layout/funnel1"/>
    <dgm:cxn modelId="{316D2578-FFCC-47C9-BFC7-6CE64AA8245A}" srcId="{528E74D1-9054-45D2-B31A-1EE82958CD89}" destId="{7A6185D5-C496-4A21-AD1F-68952034E565}" srcOrd="3" destOrd="0" parTransId="{1D508739-E10C-4A8D-B41E-3A521694B598}" sibTransId="{B31D89AE-3AC0-4395-BDE2-17601388D8A8}"/>
    <dgm:cxn modelId="{00888008-CA94-4FDB-8CC2-8C8911C65A0A}" type="presOf" srcId="{528E74D1-9054-45D2-B31A-1EE82958CD89}" destId="{C366EFAC-A8A8-4F55-AF04-C1764580AE16}" srcOrd="0" destOrd="0" presId="urn:microsoft.com/office/officeart/2005/8/layout/funnel1"/>
    <dgm:cxn modelId="{E8849D72-1F33-43F9-9C0F-02FC564F45A1}" srcId="{528E74D1-9054-45D2-B31A-1EE82958CD89}" destId="{2D12F366-4B99-49FE-A0D2-F85233BD12B6}" srcOrd="1" destOrd="0" parTransId="{11E04BAD-892F-45E3-9901-914F7BA991E3}" sibTransId="{35CB5B4B-E402-4852-A537-75761C71E4D1}"/>
    <dgm:cxn modelId="{0BDBA7E8-7ECB-4166-B081-19C6CC3D29E6}" srcId="{528E74D1-9054-45D2-B31A-1EE82958CD89}" destId="{DFF54C53-54D6-4566-BCE8-8308DBB3FC1E}" srcOrd="0" destOrd="0" parTransId="{D27785F0-B504-4E07-A02F-1C0C633B3F10}" sibTransId="{3AB415AB-6740-44FD-BE02-5F3F47038B95}"/>
    <dgm:cxn modelId="{9526CFFF-2109-49A9-909E-0141099E31BD}" srcId="{528E74D1-9054-45D2-B31A-1EE82958CD89}" destId="{EE046DA6-F3CF-47E4-908B-C8BB2DEC7632}" srcOrd="2" destOrd="0" parTransId="{C30D492C-6F8D-4CC0-988A-4C5CC7B1E742}" sibTransId="{23D3843F-A12C-4469-8B1C-805250BB6C65}"/>
    <dgm:cxn modelId="{73B90CCE-5EDF-4E0F-B0E5-1007CCD4E1F2}" type="presOf" srcId="{DFF54C53-54D6-4566-BCE8-8308DBB3FC1E}" destId="{4443ED18-D05B-4D74-B5F0-4BA5B9AC2354}" srcOrd="0" destOrd="0" presId="urn:microsoft.com/office/officeart/2005/8/layout/funnel1"/>
    <dgm:cxn modelId="{00607EA1-7475-4427-A9C2-1A2B0F9A03FA}" type="presParOf" srcId="{C366EFAC-A8A8-4F55-AF04-C1764580AE16}" destId="{512DD8C3-7BEA-4ADD-908D-8E3661C999B7}" srcOrd="0" destOrd="0" presId="urn:microsoft.com/office/officeart/2005/8/layout/funnel1"/>
    <dgm:cxn modelId="{C547FB9C-DDB5-4A45-98EF-3397036FE1B9}" type="presParOf" srcId="{C366EFAC-A8A8-4F55-AF04-C1764580AE16}" destId="{926D5346-C90B-4B35-A3F2-365FC1CC7ECA}" srcOrd="1" destOrd="0" presId="urn:microsoft.com/office/officeart/2005/8/layout/funnel1"/>
    <dgm:cxn modelId="{DCECD6C7-343E-4D3A-9D74-57A94E52523C}" type="presParOf" srcId="{C366EFAC-A8A8-4F55-AF04-C1764580AE16}" destId="{83407133-59F6-4203-8189-23F70EE729D1}" srcOrd="2" destOrd="0" presId="urn:microsoft.com/office/officeart/2005/8/layout/funnel1"/>
    <dgm:cxn modelId="{064C1906-D8AE-421D-B60C-64316740BE25}" type="presParOf" srcId="{C366EFAC-A8A8-4F55-AF04-C1764580AE16}" destId="{BF2E6899-28EA-4553-8CA0-B75CB1BB3236}" srcOrd="3" destOrd="0" presId="urn:microsoft.com/office/officeart/2005/8/layout/funnel1"/>
    <dgm:cxn modelId="{6ADC78AC-81C9-4F26-B675-F5F4B6EF43E8}" type="presParOf" srcId="{C366EFAC-A8A8-4F55-AF04-C1764580AE16}" destId="{853EFE2E-0E41-4AC5-9AA9-D6D374400DC3}" srcOrd="4" destOrd="0" presId="urn:microsoft.com/office/officeart/2005/8/layout/funnel1"/>
    <dgm:cxn modelId="{7EC6B0AD-C44C-4356-903D-6C29E5CAB547}" type="presParOf" srcId="{C366EFAC-A8A8-4F55-AF04-C1764580AE16}" destId="{4443ED18-D05B-4D74-B5F0-4BA5B9AC2354}" srcOrd="5" destOrd="0" presId="urn:microsoft.com/office/officeart/2005/8/layout/funnel1"/>
    <dgm:cxn modelId="{7DA3BF3D-5756-4D74-AA18-00033833AA32}" type="presParOf" srcId="{C366EFAC-A8A8-4F55-AF04-C1764580AE16}" destId="{4A5A699D-7A98-46C4-A386-095F8F4E7AB3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C02D87-9C69-4EBC-9705-4778545C13B6}" type="doc">
      <dgm:prSet loTypeId="urn:microsoft.com/office/officeart/2005/8/layout/cycle2" loCatId="cycle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es-ES"/>
        </a:p>
      </dgm:t>
    </dgm:pt>
    <dgm:pt modelId="{8984E740-816E-4402-B7C5-44D9F6B7B195}">
      <dgm:prSet phldrT="[Texto]"/>
      <dgm:spPr/>
      <dgm:t>
        <a:bodyPr/>
        <a:lstStyle/>
        <a:p>
          <a:r>
            <a:rPr lang="es-ES" dirty="0" smtClean="0"/>
            <a:t>Qué</a:t>
          </a:r>
          <a:endParaRPr lang="es-ES" dirty="0"/>
        </a:p>
      </dgm:t>
    </dgm:pt>
    <dgm:pt modelId="{8E7555B5-930A-4E7E-BAD2-1EC21ADE07EE}" cxnId="{1CF418CC-E4E4-4474-BDCF-36B8874F0B03}" type="parTrans">
      <dgm:prSet/>
      <dgm:spPr/>
      <dgm:t>
        <a:bodyPr/>
        <a:lstStyle/>
        <a:p>
          <a:endParaRPr lang="es-ES"/>
        </a:p>
      </dgm:t>
    </dgm:pt>
    <dgm:pt modelId="{E19EC403-C8F1-422E-93B4-0FA503FD2404}" cxnId="{1CF418CC-E4E4-4474-BDCF-36B8874F0B03}" type="sibTrans">
      <dgm:prSet/>
      <dgm:spPr/>
      <dgm:t>
        <a:bodyPr/>
        <a:lstStyle/>
        <a:p>
          <a:endParaRPr lang="es-ES"/>
        </a:p>
      </dgm:t>
    </dgm:pt>
    <dgm:pt modelId="{42AA4A96-B32B-4583-8544-46796629BB18}">
      <dgm:prSet phldrT="[Texto]"/>
      <dgm:spPr/>
      <dgm:t>
        <a:bodyPr/>
        <a:lstStyle/>
        <a:p>
          <a:r>
            <a:rPr lang="es-ES" dirty="0" smtClean="0"/>
            <a:t>Cuánto</a:t>
          </a:r>
          <a:endParaRPr lang="es-ES" dirty="0"/>
        </a:p>
      </dgm:t>
    </dgm:pt>
    <dgm:pt modelId="{703BC16D-C807-4165-ACBC-A949FE630025}" cxnId="{4C927706-4D96-40F6-87FF-CF410B51F75A}" type="parTrans">
      <dgm:prSet/>
      <dgm:spPr/>
      <dgm:t>
        <a:bodyPr/>
        <a:lstStyle/>
        <a:p>
          <a:endParaRPr lang="es-ES"/>
        </a:p>
      </dgm:t>
    </dgm:pt>
    <dgm:pt modelId="{08BC380A-5BEE-4129-A1CF-C8FBE2069C3B}" cxnId="{4C927706-4D96-40F6-87FF-CF410B51F75A}" type="sibTrans">
      <dgm:prSet/>
      <dgm:spPr/>
      <dgm:t>
        <a:bodyPr/>
        <a:lstStyle/>
        <a:p>
          <a:endParaRPr lang="es-ES"/>
        </a:p>
      </dgm:t>
    </dgm:pt>
    <dgm:pt modelId="{1B5FE66B-3A43-4E9C-8625-26F8695FB84C}">
      <dgm:prSet phldrT="[Texto]"/>
      <dgm:spPr/>
      <dgm:t>
        <a:bodyPr/>
        <a:lstStyle/>
        <a:p>
          <a:r>
            <a:rPr lang="es-ES" dirty="0" smtClean="0"/>
            <a:t>Dónde</a:t>
          </a:r>
          <a:endParaRPr lang="es-ES" dirty="0"/>
        </a:p>
      </dgm:t>
    </dgm:pt>
    <dgm:pt modelId="{B834CBD8-DA36-4F6D-9A77-6077A9E828E3}" cxnId="{C113280D-07D0-438F-BFB3-983AAB641BEA}" type="parTrans">
      <dgm:prSet/>
      <dgm:spPr/>
      <dgm:t>
        <a:bodyPr/>
        <a:lstStyle/>
        <a:p>
          <a:endParaRPr lang="es-ES"/>
        </a:p>
      </dgm:t>
    </dgm:pt>
    <dgm:pt modelId="{FBF9BC58-893E-4AC0-B05D-0FE068351784}" cxnId="{C113280D-07D0-438F-BFB3-983AAB641BEA}" type="sibTrans">
      <dgm:prSet/>
      <dgm:spPr/>
      <dgm:t>
        <a:bodyPr/>
        <a:lstStyle/>
        <a:p>
          <a:endParaRPr lang="es-ES"/>
        </a:p>
      </dgm:t>
    </dgm:pt>
    <dgm:pt modelId="{FE1F24C2-8ACC-4632-9F69-F0C48F50C8D2}">
      <dgm:prSet phldrT="[Texto]"/>
      <dgm:spPr/>
      <dgm:t>
        <a:bodyPr/>
        <a:lstStyle/>
        <a:p>
          <a:r>
            <a:rPr lang="es-ES" dirty="0" smtClean="0"/>
            <a:t>Cómo</a:t>
          </a:r>
          <a:endParaRPr lang="es-ES" dirty="0"/>
        </a:p>
      </dgm:t>
    </dgm:pt>
    <dgm:pt modelId="{B11786F4-C562-4557-81CE-A5EEB8FADFF4}" cxnId="{68C5F9AF-B8DA-4AB3-90D3-D2D88D3679E3}" type="parTrans">
      <dgm:prSet/>
      <dgm:spPr/>
      <dgm:t>
        <a:bodyPr/>
        <a:lstStyle/>
        <a:p>
          <a:endParaRPr lang="es-ES"/>
        </a:p>
      </dgm:t>
    </dgm:pt>
    <dgm:pt modelId="{0B0E86F8-DFBB-4034-BC95-76704C8CE6B0}" cxnId="{68C5F9AF-B8DA-4AB3-90D3-D2D88D3679E3}" type="sibTrans">
      <dgm:prSet/>
      <dgm:spPr/>
      <dgm:t>
        <a:bodyPr/>
        <a:lstStyle/>
        <a:p>
          <a:endParaRPr lang="es-ES"/>
        </a:p>
      </dgm:t>
    </dgm:pt>
    <dgm:pt modelId="{E56A5275-C8FA-45C1-B798-5A7E426F802B}">
      <dgm:prSet phldrT="[Texto]"/>
      <dgm:spPr/>
      <dgm:t>
        <a:bodyPr/>
        <a:lstStyle/>
        <a:p>
          <a:r>
            <a:rPr lang="es-ES" dirty="0" smtClean="0"/>
            <a:t>Cuándo</a:t>
          </a:r>
          <a:endParaRPr lang="es-ES" dirty="0"/>
        </a:p>
      </dgm:t>
    </dgm:pt>
    <dgm:pt modelId="{E8BF6A3C-DDF9-48AE-B334-62ABA30ED3D6}" cxnId="{23F6294E-FE6C-492D-AAF2-8E8F1B009C99}" type="parTrans">
      <dgm:prSet/>
      <dgm:spPr/>
      <dgm:t>
        <a:bodyPr/>
        <a:lstStyle/>
        <a:p>
          <a:endParaRPr lang="es-ES"/>
        </a:p>
      </dgm:t>
    </dgm:pt>
    <dgm:pt modelId="{65D41FB8-64B8-41AC-88C0-F4CD2C61AC9A}" cxnId="{23F6294E-FE6C-492D-AAF2-8E8F1B009C99}" type="sibTrans">
      <dgm:prSet/>
      <dgm:spPr/>
      <dgm:t>
        <a:bodyPr/>
        <a:lstStyle/>
        <a:p>
          <a:endParaRPr lang="es-ES"/>
        </a:p>
      </dgm:t>
    </dgm:pt>
    <dgm:pt modelId="{85912C23-B645-4ECE-A0C2-C2367CDE5B3F}" type="pres">
      <dgm:prSet presAssocID="{8AC02D87-9C69-4EBC-9705-4778545C13B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38A1C5-54ED-4033-A534-3540DF10482D}" type="pres">
      <dgm:prSet presAssocID="{8984E740-816E-4402-B7C5-44D9F6B7B19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28EAD2F-7227-49AF-BF4C-40E88D582F17}" type="pres">
      <dgm:prSet presAssocID="{E19EC403-C8F1-422E-93B4-0FA503FD2404}" presName="sibTrans" presStyleLbl="sibTrans2D1" presStyleIdx="0" presStyleCnt="5"/>
      <dgm:spPr/>
      <dgm:t>
        <a:bodyPr/>
        <a:lstStyle/>
        <a:p>
          <a:endParaRPr lang="es-ES"/>
        </a:p>
      </dgm:t>
    </dgm:pt>
    <dgm:pt modelId="{BCD2D503-5A23-44D1-BBDC-7900AA3FED0C}" type="pres">
      <dgm:prSet presAssocID="{E19EC403-C8F1-422E-93B4-0FA503FD2404}" presName="connectorText" presStyleLbl="sibTrans2D1" presStyleIdx="0" presStyleCnt="5"/>
      <dgm:spPr/>
      <dgm:t>
        <a:bodyPr/>
        <a:lstStyle/>
        <a:p>
          <a:endParaRPr lang="es-ES"/>
        </a:p>
      </dgm:t>
    </dgm:pt>
    <dgm:pt modelId="{B2BC4494-5709-43F6-8BDD-64E80C819775}" type="pres">
      <dgm:prSet presAssocID="{42AA4A96-B32B-4583-8544-46796629BB1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2B0C26-4A14-4E19-BA12-DB9021E00F07}" type="pres">
      <dgm:prSet presAssocID="{08BC380A-5BEE-4129-A1CF-C8FBE2069C3B}" presName="sibTrans" presStyleLbl="sibTrans2D1" presStyleIdx="1" presStyleCnt="5"/>
      <dgm:spPr/>
      <dgm:t>
        <a:bodyPr/>
        <a:lstStyle/>
        <a:p>
          <a:endParaRPr lang="es-ES"/>
        </a:p>
      </dgm:t>
    </dgm:pt>
    <dgm:pt modelId="{78518932-77B4-4896-8441-ADAACA184E22}" type="pres">
      <dgm:prSet presAssocID="{08BC380A-5BEE-4129-A1CF-C8FBE2069C3B}" presName="connectorText" presStyleLbl="sibTrans2D1" presStyleIdx="1" presStyleCnt="5"/>
      <dgm:spPr/>
      <dgm:t>
        <a:bodyPr/>
        <a:lstStyle/>
        <a:p>
          <a:endParaRPr lang="es-ES"/>
        </a:p>
      </dgm:t>
    </dgm:pt>
    <dgm:pt modelId="{5F512211-8038-491A-9635-92EEEB1BDB18}" type="pres">
      <dgm:prSet presAssocID="{1B5FE66B-3A43-4E9C-8625-26F8695FB84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28EDACB-4D56-4320-9B57-D9152F20DCA4}" type="pres">
      <dgm:prSet presAssocID="{FBF9BC58-893E-4AC0-B05D-0FE068351784}" presName="sibTrans" presStyleLbl="sibTrans2D1" presStyleIdx="2" presStyleCnt="5"/>
      <dgm:spPr/>
      <dgm:t>
        <a:bodyPr/>
        <a:lstStyle/>
        <a:p>
          <a:endParaRPr lang="es-ES"/>
        </a:p>
      </dgm:t>
    </dgm:pt>
    <dgm:pt modelId="{4E5CEF3B-DBF0-44B5-9B89-FF673ADC0428}" type="pres">
      <dgm:prSet presAssocID="{FBF9BC58-893E-4AC0-B05D-0FE068351784}" presName="connectorText" presStyleLbl="sibTrans2D1" presStyleIdx="2" presStyleCnt="5"/>
      <dgm:spPr/>
      <dgm:t>
        <a:bodyPr/>
        <a:lstStyle/>
        <a:p>
          <a:endParaRPr lang="es-ES"/>
        </a:p>
      </dgm:t>
    </dgm:pt>
    <dgm:pt modelId="{1EA9DBEC-507E-4FA9-960C-915CBDCEDE55}" type="pres">
      <dgm:prSet presAssocID="{FE1F24C2-8ACC-4632-9F69-F0C48F50C8D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B63508-2751-43A5-8482-3D13E9D671EF}" type="pres">
      <dgm:prSet presAssocID="{0B0E86F8-DFBB-4034-BC95-76704C8CE6B0}" presName="sibTrans" presStyleLbl="sibTrans2D1" presStyleIdx="3" presStyleCnt="5"/>
      <dgm:spPr/>
      <dgm:t>
        <a:bodyPr/>
        <a:lstStyle/>
        <a:p>
          <a:endParaRPr lang="es-ES"/>
        </a:p>
      </dgm:t>
    </dgm:pt>
    <dgm:pt modelId="{CED7AA7F-678F-4D4A-8089-460D7CDF427D}" type="pres">
      <dgm:prSet presAssocID="{0B0E86F8-DFBB-4034-BC95-76704C8CE6B0}" presName="connectorText" presStyleLbl="sibTrans2D1" presStyleIdx="3" presStyleCnt="5"/>
      <dgm:spPr/>
      <dgm:t>
        <a:bodyPr/>
        <a:lstStyle/>
        <a:p>
          <a:endParaRPr lang="es-ES"/>
        </a:p>
      </dgm:t>
    </dgm:pt>
    <dgm:pt modelId="{6BE063DB-5D61-4EFF-A6B0-3EE13AEABC1A}" type="pres">
      <dgm:prSet presAssocID="{E56A5275-C8FA-45C1-B798-5A7E426F802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77C189-6A69-4C26-81FC-E6022E525298}" type="pres">
      <dgm:prSet presAssocID="{65D41FB8-64B8-41AC-88C0-F4CD2C61AC9A}" presName="sibTrans" presStyleLbl="sibTrans2D1" presStyleIdx="4" presStyleCnt="5"/>
      <dgm:spPr/>
      <dgm:t>
        <a:bodyPr/>
        <a:lstStyle/>
        <a:p>
          <a:endParaRPr lang="es-ES"/>
        </a:p>
      </dgm:t>
    </dgm:pt>
    <dgm:pt modelId="{C1FF80ED-C67F-42BA-8FF6-5FE749B7E1B5}" type="pres">
      <dgm:prSet presAssocID="{65D41FB8-64B8-41AC-88C0-F4CD2C61AC9A}" presName="connectorText" presStyleLbl="sibTrans2D1" presStyleIdx="4" presStyleCnt="5"/>
      <dgm:spPr/>
      <dgm:t>
        <a:bodyPr/>
        <a:lstStyle/>
        <a:p>
          <a:endParaRPr lang="es-ES"/>
        </a:p>
      </dgm:t>
    </dgm:pt>
  </dgm:ptLst>
  <dgm:cxnLst>
    <dgm:cxn modelId="{9E001816-C8C7-4B29-A949-9F4C70A55B2D}" type="presOf" srcId="{08BC380A-5BEE-4129-A1CF-C8FBE2069C3B}" destId="{78518932-77B4-4896-8441-ADAACA184E22}" srcOrd="1" destOrd="0" presId="urn:microsoft.com/office/officeart/2005/8/layout/cycle2"/>
    <dgm:cxn modelId="{68C5F9AF-B8DA-4AB3-90D3-D2D88D3679E3}" srcId="{8AC02D87-9C69-4EBC-9705-4778545C13B6}" destId="{FE1F24C2-8ACC-4632-9F69-F0C48F50C8D2}" srcOrd="3" destOrd="0" parTransId="{B11786F4-C562-4557-81CE-A5EEB8FADFF4}" sibTransId="{0B0E86F8-DFBB-4034-BC95-76704C8CE6B0}"/>
    <dgm:cxn modelId="{BDB5D698-C390-4217-9A5F-A2270FEF3BD5}" type="presOf" srcId="{E19EC403-C8F1-422E-93B4-0FA503FD2404}" destId="{BCD2D503-5A23-44D1-BBDC-7900AA3FED0C}" srcOrd="1" destOrd="0" presId="urn:microsoft.com/office/officeart/2005/8/layout/cycle2"/>
    <dgm:cxn modelId="{B545E138-16A6-4B37-88D0-355F35181626}" type="presOf" srcId="{8984E740-816E-4402-B7C5-44D9F6B7B195}" destId="{5738A1C5-54ED-4033-A534-3540DF10482D}" srcOrd="0" destOrd="0" presId="urn:microsoft.com/office/officeart/2005/8/layout/cycle2"/>
    <dgm:cxn modelId="{6E7548B2-6A51-45A6-BBBD-4588FBB10B36}" type="presOf" srcId="{8AC02D87-9C69-4EBC-9705-4778545C13B6}" destId="{85912C23-B645-4ECE-A0C2-C2367CDE5B3F}" srcOrd="0" destOrd="0" presId="urn:microsoft.com/office/officeart/2005/8/layout/cycle2"/>
    <dgm:cxn modelId="{A7F147CF-E735-42F6-A96B-F77A3D332627}" type="presOf" srcId="{FE1F24C2-8ACC-4632-9F69-F0C48F50C8D2}" destId="{1EA9DBEC-507E-4FA9-960C-915CBDCEDE55}" srcOrd="0" destOrd="0" presId="urn:microsoft.com/office/officeart/2005/8/layout/cycle2"/>
    <dgm:cxn modelId="{04657979-8972-4C95-B9B2-92868EB8A0A2}" type="presOf" srcId="{0B0E86F8-DFBB-4034-BC95-76704C8CE6B0}" destId="{FCB63508-2751-43A5-8482-3D13E9D671EF}" srcOrd="0" destOrd="0" presId="urn:microsoft.com/office/officeart/2005/8/layout/cycle2"/>
    <dgm:cxn modelId="{956A52EA-040E-48FB-BB08-0113E710A2CD}" type="presOf" srcId="{65D41FB8-64B8-41AC-88C0-F4CD2C61AC9A}" destId="{7277C189-6A69-4C26-81FC-E6022E525298}" srcOrd="0" destOrd="0" presId="urn:microsoft.com/office/officeart/2005/8/layout/cycle2"/>
    <dgm:cxn modelId="{DE4EB7F2-2049-4B87-823D-8E5F188C6323}" type="presOf" srcId="{0B0E86F8-DFBB-4034-BC95-76704C8CE6B0}" destId="{CED7AA7F-678F-4D4A-8089-460D7CDF427D}" srcOrd="1" destOrd="0" presId="urn:microsoft.com/office/officeart/2005/8/layout/cycle2"/>
    <dgm:cxn modelId="{1188828B-0141-4EFC-B2B3-9DC0F42C5B39}" type="presOf" srcId="{1B5FE66B-3A43-4E9C-8625-26F8695FB84C}" destId="{5F512211-8038-491A-9635-92EEEB1BDB18}" srcOrd="0" destOrd="0" presId="urn:microsoft.com/office/officeart/2005/8/layout/cycle2"/>
    <dgm:cxn modelId="{6B4EA583-CF15-48AA-AEAA-79ECF4AFDB7A}" type="presOf" srcId="{08BC380A-5BEE-4129-A1CF-C8FBE2069C3B}" destId="{722B0C26-4A14-4E19-BA12-DB9021E00F07}" srcOrd="0" destOrd="0" presId="urn:microsoft.com/office/officeart/2005/8/layout/cycle2"/>
    <dgm:cxn modelId="{23F6294E-FE6C-492D-AAF2-8E8F1B009C99}" srcId="{8AC02D87-9C69-4EBC-9705-4778545C13B6}" destId="{E56A5275-C8FA-45C1-B798-5A7E426F802B}" srcOrd="4" destOrd="0" parTransId="{E8BF6A3C-DDF9-48AE-B334-62ABA30ED3D6}" sibTransId="{65D41FB8-64B8-41AC-88C0-F4CD2C61AC9A}"/>
    <dgm:cxn modelId="{4954CDD6-2CF2-4198-B4FB-3B8027D6A47C}" type="presOf" srcId="{E56A5275-C8FA-45C1-B798-5A7E426F802B}" destId="{6BE063DB-5D61-4EFF-A6B0-3EE13AEABC1A}" srcOrd="0" destOrd="0" presId="urn:microsoft.com/office/officeart/2005/8/layout/cycle2"/>
    <dgm:cxn modelId="{FD33C2D9-C179-4446-83CB-5E3078249E06}" type="presOf" srcId="{FBF9BC58-893E-4AC0-B05D-0FE068351784}" destId="{4E5CEF3B-DBF0-44B5-9B89-FF673ADC0428}" srcOrd="1" destOrd="0" presId="urn:microsoft.com/office/officeart/2005/8/layout/cycle2"/>
    <dgm:cxn modelId="{C113280D-07D0-438F-BFB3-983AAB641BEA}" srcId="{8AC02D87-9C69-4EBC-9705-4778545C13B6}" destId="{1B5FE66B-3A43-4E9C-8625-26F8695FB84C}" srcOrd="2" destOrd="0" parTransId="{B834CBD8-DA36-4F6D-9A77-6077A9E828E3}" sibTransId="{FBF9BC58-893E-4AC0-B05D-0FE068351784}"/>
    <dgm:cxn modelId="{235C46E9-5D11-48E9-B55B-29C8100FA231}" type="presOf" srcId="{E19EC403-C8F1-422E-93B4-0FA503FD2404}" destId="{028EAD2F-7227-49AF-BF4C-40E88D582F17}" srcOrd="0" destOrd="0" presId="urn:microsoft.com/office/officeart/2005/8/layout/cycle2"/>
    <dgm:cxn modelId="{02FEDBA8-982A-4FB6-AA02-6E776311C6BD}" type="presOf" srcId="{42AA4A96-B32B-4583-8544-46796629BB18}" destId="{B2BC4494-5709-43F6-8BDD-64E80C819775}" srcOrd="0" destOrd="0" presId="urn:microsoft.com/office/officeart/2005/8/layout/cycle2"/>
    <dgm:cxn modelId="{1CF418CC-E4E4-4474-BDCF-36B8874F0B03}" srcId="{8AC02D87-9C69-4EBC-9705-4778545C13B6}" destId="{8984E740-816E-4402-B7C5-44D9F6B7B195}" srcOrd="0" destOrd="0" parTransId="{8E7555B5-930A-4E7E-BAD2-1EC21ADE07EE}" sibTransId="{E19EC403-C8F1-422E-93B4-0FA503FD2404}"/>
    <dgm:cxn modelId="{E077B12C-9C04-488B-8785-711E5694F41F}" type="presOf" srcId="{FBF9BC58-893E-4AC0-B05D-0FE068351784}" destId="{028EDACB-4D56-4320-9B57-D9152F20DCA4}" srcOrd="0" destOrd="0" presId="urn:microsoft.com/office/officeart/2005/8/layout/cycle2"/>
    <dgm:cxn modelId="{BD3AB568-7373-40D6-8729-10F81841BD36}" type="presOf" srcId="{65D41FB8-64B8-41AC-88C0-F4CD2C61AC9A}" destId="{C1FF80ED-C67F-42BA-8FF6-5FE749B7E1B5}" srcOrd="1" destOrd="0" presId="urn:microsoft.com/office/officeart/2005/8/layout/cycle2"/>
    <dgm:cxn modelId="{4C927706-4D96-40F6-87FF-CF410B51F75A}" srcId="{8AC02D87-9C69-4EBC-9705-4778545C13B6}" destId="{42AA4A96-B32B-4583-8544-46796629BB18}" srcOrd="1" destOrd="0" parTransId="{703BC16D-C807-4165-ACBC-A949FE630025}" sibTransId="{08BC380A-5BEE-4129-A1CF-C8FBE2069C3B}"/>
    <dgm:cxn modelId="{01DD1A2C-3934-4A29-AA65-BB3C778A0467}" type="presParOf" srcId="{85912C23-B645-4ECE-A0C2-C2367CDE5B3F}" destId="{5738A1C5-54ED-4033-A534-3540DF10482D}" srcOrd="0" destOrd="0" presId="urn:microsoft.com/office/officeart/2005/8/layout/cycle2"/>
    <dgm:cxn modelId="{D3AAFB89-73FE-4FE1-8C8F-3A9739B63A05}" type="presParOf" srcId="{85912C23-B645-4ECE-A0C2-C2367CDE5B3F}" destId="{028EAD2F-7227-49AF-BF4C-40E88D582F17}" srcOrd="1" destOrd="0" presId="urn:microsoft.com/office/officeart/2005/8/layout/cycle2"/>
    <dgm:cxn modelId="{8DB2409A-EA52-46A6-859F-1D27B57E801B}" type="presParOf" srcId="{028EAD2F-7227-49AF-BF4C-40E88D582F17}" destId="{BCD2D503-5A23-44D1-BBDC-7900AA3FED0C}" srcOrd="0" destOrd="0" presId="urn:microsoft.com/office/officeart/2005/8/layout/cycle2"/>
    <dgm:cxn modelId="{091846A8-5746-46E6-8CF8-4C6057690648}" type="presParOf" srcId="{85912C23-B645-4ECE-A0C2-C2367CDE5B3F}" destId="{B2BC4494-5709-43F6-8BDD-64E80C819775}" srcOrd="2" destOrd="0" presId="urn:microsoft.com/office/officeart/2005/8/layout/cycle2"/>
    <dgm:cxn modelId="{3B0874B8-9A3B-4DF1-B07F-25D440C63A1F}" type="presParOf" srcId="{85912C23-B645-4ECE-A0C2-C2367CDE5B3F}" destId="{722B0C26-4A14-4E19-BA12-DB9021E00F07}" srcOrd="3" destOrd="0" presId="urn:microsoft.com/office/officeart/2005/8/layout/cycle2"/>
    <dgm:cxn modelId="{1AA8C104-ED4D-44C5-A78A-6BB1AE3C1302}" type="presParOf" srcId="{722B0C26-4A14-4E19-BA12-DB9021E00F07}" destId="{78518932-77B4-4896-8441-ADAACA184E22}" srcOrd="0" destOrd="0" presId="urn:microsoft.com/office/officeart/2005/8/layout/cycle2"/>
    <dgm:cxn modelId="{8A2859DF-633F-41C8-B3A2-FA611187685D}" type="presParOf" srcId="{85912C23-B645-4ECE-A0C2-C2367CDE5B3F}" destId="{5F512211-8038-491A-9635-92EEEB1BDB18}" srcOrd="4" destOrd="0" presId="urn:microsoft.com/office/officeart/2005/8/layout/cycle2"/>
    <dgm:cxn modelId="{081F9B26-CB37-4C19-9F97-146372BD5B7B}" type="presParOf" srcId="{85912C23-B645-4ECE-A0C2-C2367CDE5B3F}" destId="{028EDACB-4D56-4320-9B57-D9152F20DCA4}" srcOrd="5" destOrd="0" presId="urn:microsoft.com/office/officeart/2005/8/layout/cycle2"/>
    <dgm:cxn modelId="{22ED9AC0-F2B1-4E32-8117-EBE1DA30C56F}" type="presParOf" srcId="{028EDACB-4D56-4320-9B57-D9152F20DCA4}" destId="{4E5CEF3B-DBF0-44B5-9B89-FF673ADC0428}" srcOrd="0" destOrd="0" presId="urn:microsoft.com/office/officeart/2005/8/layout/cycle2"/>
    <dgm:cxn modelId="{59BCE706-C093-45E7-A9C8-00B6514FD280}" type="presParOf" srcId="{85912C23-B645-4ECE-A0C2-C2367CDE5B3F}" destId="{1EA9DBEC-507E-4FA9-960C-915CBDCEDE55}" srcOrd="6" destOrd="0" presId="urn:microsoft.com/office/officeart/2005/8/layout/cycle2"/>
    <dgm:cxn modelId="{3B7D66A6-28AB-44E2-B0A8-D8D8D3F4A23C}" type="presParOf" srcId="{85912C23-B645-4ECE-A0C2-C2367CDE5B3F}" destId="{FCB63508-2751-43A5-8482-3D13E9D671EF}" srcOrd="7" destOrd="0" presId="urn:microsoft.com/office/officeart/2005/8/layout/cycle2"/>
    <dgm:cxn modelId="{54BFA669-C930-4BBD-9A6C-8B708B9D6D15}" type="presParOf" srcId="{FCB63508-2751-43A5-8482-3D13E9D671EF}" destId="{CED7AA7F-678F-4D4A-8089-460D7CDF427D}" srcOrd="0" destOrd="0" presId="urn:microsoft.com/office/officeart/2005/8/layout/cycle2"/>
    <dgm:cxn modelId="{2CDAC350-B3B5-47D2-92AA-A573C3C693B4}" type="presParOf" srcId="{85912C23-B645-4ECE-A0C2-C2367CDE5B3F}" destId="{6BE063DB-5D61-4EFF-A6B0-3EE13AEABC1A}" srcOrd="8" destOrd="0" presId="urn:microsoft.com/office/officeart/2005/8/layout/cycle2"/>
    <dgm:cxn modelId="{309086F3-D1A2-49BE-9BBA-F9E1A5A4243D}" type="presParOf" srcId="{85912C23-B645-4ECE-A0C2-C2367CDE5B3F}" destId="{7277C189-6A69-4C26-81FC-E6022E525298}" srcOrd="9" destOrd="0" presId="urn:microsoft.com/office/officeart/2005/8/layout/cycle2"/>
    <dgm:cxn modelId="{DA28B60C-A378-4570-863C-A80DCA863655}" type="presParOf" srcId="{7277C189-6A69-4C26-81FC-E6022E525298}" destId="{C1FF80ED-C67F-42BA-8FF6-5FE749B7E1B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12DD8C3-7BEA-4ADD-908D-8E3661C999B7}">
      <dsp:nvSpPr>
        <dsp:cNvPr id="0" name=""/>
        <dsp:cNvSpPr/>
      </dsp:nvSpPr>
      <dsp:spPr>
        <a:xfrm>
          <a:off x="876949" y="262289"/>
          <a:ext cx="3204716" cy="1112955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6D5346-C90B-4B35-A3F2-365FC1CC7ECA}">
      <dsp:nvSpPr>
        <dsp:cNvPr id="0" name=""/>
        <dsp:cNvSpPr/>
      </dsp:nvSpPr>
      <dsp:spPr>
        <a:xfrm>
          <a:off x="2173741" y="2987539"/>
          <a:ext cx="621069" cy="397484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3407133-59F6-4203-8189-23F70EE729D1}">
      <dsp:nvSpPr>
        <dsp:cNvPr id="0" name=""/>
        <dsp:cNvSpPr/>
      </dsp:nvSpPr>
      <dsp:spPr>
        <a:xfrm>
          <a:off x="-403277" y="3305527"/>
          <a:ext cx="5775106" cy="7452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TEATRO DE OPERACIONES</a:t>
          </a:r>
          <a:endParaRPr lang="es-ES" sz="24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-403277" y="3305527"/>
        <a:ext cx="5775106" cy="745282"/>
      </dsp:txXfrm>
    </dsp:sp>
    <dsp:sp modelId="{BF2E6899-28EA-4553-8CA0-B75CB1BB3236}">
      <dsp:nvSpPr>
        <dsp:cNvPr id="0" name=""/>
        <dsp:cNvSpPr/>
      </dsp:nvSpPr>
      <dsp:spPr>
        <a:xfrm>
          <a:off x="2042074" y="1461200"/>
          <a:ext cx="1117924" cy="111792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MARÍTIMO</a:t>
          </a:r>
          <a:endParaRPr lang="es-ES" sz="1000" kern="1200" dirty="0"/>
        </a:p>
      </dsp:txBody>
      <dsp:txXfrm>
        <a:off x="2042074" y="1461200"/>
        <a:ext cx="1117924" cy="1117924"/>
      </dsp:txXfrm>
    </dsp:sp>
    <dsp:sp modelId="{853EFE2E-0E41-4AC5-9AA9-D6D374400DC3}">
      <dsp:nvSpPr>
        <dsp:cNvPr id="0" name=""/>
        <dsp:cNvSpPr/>
      </dsp:nvSpPr>
      <dsp:spPr>
        <a:xfrm>
          <a:off x="1242137" y="622509"/>
          <a:ext cx="1117924" cy="1117924"/>
        </a:xfrm>
        <a:prstGeom prst="ellipse">
          <a:avLst/>
        </a:prstGeom>
        <a:gradFill rotWithShape="0">
          <a:gsLst>
            <a:gs pos="0">
              <a:schemeClr val="accent2">
                <a:hueOff val="-7200000"/>
                <a:satOff val="-25001"/>
                <a:lumOff val="30001"/>
                <a:alphaOff val="0"/>
                <a:shade val="51000"/>
                <a:satMod val="130000"/>
              </a:schemeClr>
            </a:gs>
            <a:gs pos="80000">
              <a:schemeClr val="accent2">
                <a:hueOff val="-7200000"/>
                <a:satOff val="-25001"/>
                <a:lumOff val="30001"/>
                <a:alphaOff val="0"/>
                <a:shade val="93000"/>
                <a:satMod val="130000"/>
              </a:schemeClr>
            </a:gs>
            <a:gs pos="100000">
              <a:schemeClr val="accent2">
                <a:hueOff val="-7200000"/>
                <a:satOff val="-25001"/>
                <a:lumOff val="3000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AÉREO</a:t>
          </a:r>
          <a:endParaRPr lang="es-ES" sz="1000" kern="1200" dirty="0"/>
        </a:p>
      </dsp:txBody>
      <dsp:txXfrm>
        <a:off x="1242137" y="622509"/>
        <a:ext cx="1117924" cy="1117924"/>
      </dsp:txXfrm>
    </dsp:sp>
    <dsp:sp modelId="{4443ED18-D05B-4D74-B5F0-4BA5B9AC2354}">
      <dsp:nvSpPr>
        <dsp:cNvPr id="0" name=""/>
        <dsp:cNvSpPr/>
      </dsp:nvSpPr>
      <dsp:spPr>
        <a:xfrm>
          <a:off x="2384904" y="352219"/>
          <a:ext cx="1117924" cy="1117924"/>
        </a:xfrm>
        <a:prstGeom prst="ellipse">
          <a:avLst/>
        </a:prstGeom>
        <a:gradFill rotWithShape="0">
          <a:gsLst>
            <a:gs pos="0">
              <a:schemeClr val="accent2">
                <a:hueOff val="-14400000"/>
                <a:satOff val="-50003"/>
                <a:lumOff val="60001"/>
                <a:alphaOff val="0"/>
                <a:shade val="51000"/>
                <a:satMod val="130000"/>
              </a:schemeClr>
            </a:gs>
            <a:gs pos="80000">
              <a:schemeClr val="accent2">
                <a:hueOff val="-14400000"/>
                <a:satOff val="-50003"/>
                <a:lumOff val="60001"/>
                <a:alphaOff val="0"/>
                <a:shade val="93000"/>
                <a:satMod val="130000"/>
              </a:schemeClr>
            </a:gs>
            <a:gs pos="100000">
              <a:schemeClr val="accent2">
                <a:hueOff val="-14400000"/>
                <a:satOff val="-50003"/>
                <a:lumOff val="6000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TERRESTRE</a:t>
          </a:r>
          <a:endParaRPr lang="es-ES" sz="900" kern="1200" dirty="0"/>
        </a:p>
      </dsp:txBody>
      <dsp:txXfrm>
        <a:off x="2384904" y="352219"/>
        <a:ext cx="1117924" cy="1117924"/>
      </dsp:txXfrm>
    </dsp:sp>
    <dsp:sp modelId="{4A5A699D-7A98-46C4-A386-095F8F4E7AB3}">
      <dsp:nvSpPr>
        <dsp:cNvPr id="0" name=""/>
        <dsp:cNvSpPr/>
      </dsp:nvSpPr>
      <dsp:spPr>
        <a:xfrm>
          <a:off x="745282" y="125653"/>
          <a:ext cx="3477986" cy="2782389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38A1C5-54ED-4033-A534-3540DF10482D}">
      <dsp:nvSpPr>
        <dsp:cNvPr id="0" name=""/>
        <dsp:cNvSpPr/>
      </dsp:nvSpPr>
      <dsp:spPr>
        <a:xfrm>
          <a:off x="1687687" y="187"/>
          <a:ext cx="945104" cy="945104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Qué</a:t>
          </a:r>
          <a:endParaRPr lang="es-ES" sz="1400" kern="1200" dirty="0"/>
        </a:p>
      </dsp:txBody>
      <dsp:txXfrm>
        <a:off x="1687687" y="187"/>
        <a:ext cx="945104" cy="945104"/>
      </dsp:txXfrm>
    </dsp:sp>
    <dsp:sp modelId="{028EAD2F-7227-49AF-BF4C-40E88D582F17}">
      <dsp:nvSpPr>
        <dsp:cNvPr id="0" name=""/>
        <dsp:cNvSpPr/>
      </dsp:nvSpPr>
      <dsp:spPr>
        <a:xfrm rot="2160000">
          <a:off x="2602805" y="725886"/>
          <a:ext cx="250750" cy="3189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/>
        </a:p>
      </dsp:txBody>
      <dsp:txXfrm rot="2160000">
        <a:off x="2602805" y="725886"/>
        <a:ext cx="250750" cy="318972"/>
      </dsp:txXfrm>
    </dsp:sp>
    <dsp:sp modelId="{B2BC4494-5709-43F6-8BDD-64E80C819775}">
      <dsp:nvSpPr>
        <dsp:cNvPr id="0" name=""/>
        <dsp:cNvSpPr/>
      </dsp:nvSpPr>
      <dsp:spPr>
        <a:xfrm>
          <a:off x="2835051" y="833796"/>
          <a:ext cx="945104" cy="945104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6982"/>
                <a:satOff val="9853"/>
                <a:lumOff val="12396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6982"/>
                <a:satOff val="9853"/>
                <a:lumOff val="12396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6982"/>
                <a:satOff val="9853"/>
                <a:lumOff val="123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Cuánto</a:t>
          </a:r>
          <a:endParaRPr lang="es-ES" sz="1400" kern="1200" dirty="0"/>
        </a:p>
      </dsp:txBody>
      <dsp:txXfrm>
        <a:off x="2835051" y="833796"/>
        <a:ext cx="945104" cy="945104"/>
      </dsp:txXfrm>
    </dsp:sp>
    <dsp:sp modelId="{722B0C26-4A14-4E19-BA12-DB9021E00F07}">
      <dsp:nvSpPr>
        <dsp:cNvPr id="0" name=""/>
        <dsp:cNvSpPr/>
      </dsp:nvSpPr>
      <dsp:spPr>
        <a:xfrm rot="6480000">
          <a:off x="2965294" y="1814516"/>
          <a:ext cx="250750" cy="3189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7573"/>
                <a:satOff val="2235"/>
                <a:lumOff val="5563"/>
                <a:alphaOff val="0"/>
                <a:shade val="51000"/>
                <a:satMod val="130000"/>
              </a:schemeClr>
            </a:gs>
            <a:gs pos="80000">
              <a:schemeClr val="accent1">
                <a:shade val="90000"/>
                <a:hueOff val="7573"/>
                <a:satOff val="2235"/>
                <a:lumOff val="5563"/>
                <a:alphaOff val="0"/>
                <a:shade val="93000"/>
                <a:satMod val="130000"/>
              </a:schemeClr>
            </a:gs>
            <a:gs pos="100000">
              <a:schemeClr val="accent1">
                <a:shade val="90000"/>
                <a:hueOff val="7573"/>
                <a:satOff val="2235"/>
                <a:lumOff val="556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/>
        </a:p>
      </dsp:txBody>
      <dsp:txXfrm rot="6480000">
        <a:off x="2965294" y="1814516"/>
        <a:ext cx="250750" cy="318972"/>
      </dsp:txXfrm>
    </dsp:sp>
    <dsp:sp modelId="{5F512211-8038-491A-9635-92EEEB1BDB18}">
      <dsp:nvSpPr>
        <dsp:cNvPr id="0" name=""/>
        <dsp:cNvSpPr/>
      </dsp:nvSpPr>
      <dsp:spPr>
        <a:xfrm>
          <a:off x="2396797" y="2182603"/>
          <a:ext cx="945104" cy="945104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13964"/>
                <a:satOff val="19706"/>
                <a:lumOff val="24793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3964"/>
                <a:satOff val="19706"/>
                <a:lumOff val="24793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3964"/>
                <a:satOff val="19706"/>
                <a:lumOff val="2479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Dónde</a:t>
          </a:r>
          <a:endParaRPr lang="es-ES" sz="1400" kern="1200" dirty="0"/>
        </a:p>
      </dsp:txBody>
      <dsp:txXfrm>
        <a:off x="2396797" y="2182603"/>
        <a:ext cx="945104" cy="945104"/>
      </dsp:txXfrm>
    </dsp:sp>
    <dsp:sp modelId="{028EDACB-4D56-4320-9B57-D9152F20DCA4}">
      <dsp:nvSpPr>
        <dsp:cNvPr id="0" name=""/>
        <dsp:cNvSpPr/>
      </dsp:nvSpPr>
      <dsp:spPr>
        <a:xfrm rot="10800000">
          <a:off x="2041961" y="2495669"/>
          <a:ext cx="250750" cy="3189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15146"/>
                <a:satOff val="4470"/>
                <a:lumOff val="11126"/>
                <a:alphaOff val="0"/>
                <a:shade val="51000"/>
                <a:satMod val="130000"/>
              </a:schemeClr>
            </a:gs>
            <a:gs pos="80000">
              <a:schemeClr val="accent1">
                <a:shade val="90000"/>
                <a:hueOff val="15146"/>
                <a:satOff val="4470"/>
                <a:lumOff val="11126"/>
                <a:alphaOff val="0"/>
                <a:shade val="93000"/>
                <a:satMod val="130000"/>
              </a:schemeClr>
            </a:gs>
            <a:gs pos="100000">
              <a:schemeClr val="accent1">
                <a:shade val="90000"/>
                <a:hueOff val="15146"/>
                <a:satOff val="4470"/>
                <a:lumOff val="1112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/>
        </a:p>
      </dsp:txBody>
      <dsp:txXfrm rot="10800000">
        <a:off x="2041961" y="2495669"/>
        <a:ext cx="250750" cy="318972"/>
      </dsp:txXfrm>
    </dsp:sp>
    <dsp:sp modelId="{1EA9DBEC-507E-4FA9-960C-915CBDCEDE55}">
      <dsp:nvSpPr>
        <dsp:cNvPr id="0" name=""/>
        <dsp:cNvSpPr/>
      </dsp:nvSpPr>
      <dsp:spPr>
        <a:xfrm>
          <a:off x="978577" y="2182603"/>
          <a:ext cx="945104" cy="945104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13964"/>
                <a:satOff val="19706"/>
                <a:lumOff val="24793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3964"/>
                <a:satOff val="19706"/>
                <a:lumOff val="24793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3964"/>
                <a:satOff val="19706"/>
                <a:lumOff val="2479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Cómo</a:t>
          </a:r>
          <a:endParaRPr lang="es-ES" sz="1400" kern="1200" dirty="0"/>
        </a:p>
      </dsp:txBody>
      <dsp:txXfrm>
        <a:off x="978577" y="2182603"/>
        <a:ext cx="945104" cy="945104"/>
      </dsp:txXfrm>
    </dsp:sp>
    <dsp:sp modelId="{FCB63508-2751-43A5-8482-3D13E9D671EF}">
      <dsp:nvSpPr>
        <dsp:cNvPr id="0" name=""/>
        <dsp:cNvSpPr/>
      </dsp:nvSpPr>
      <dsp:spPr>
        <a:xfrm rot="15120000">
          <a:off x="1108820" y="1828015"/>
          <a:ext cx="250750" cy="3189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15146"/>
                <a:satOff val="4470"/>
                <a:lumOff val="11126"/>
                <a:alphaOff val="0"/>
                <a:shade val="51000"/>
                <a:satMod val="130000"/>
              </a:schemeClr>
            </a:gs>
            <a:gs pos="80000">
              <a:schemeClr val="accent1">
                <a:shade val="90000"/>
                <a:hueOff val="15146"/>
                <a:satOff val="4470"/>
                <a:lumOff val="11126"/>
                <a:alphaOff val="0"/>
                <a:shade val="93000"/>
                <a:satMod val="130000"/>
              </a:schemeClr>
            </a:gs>
            <a:gs pos="100000">
              <a:schemeClr val="accent1">
                <a:shade val="90000"/>
                <a:hueOff val="15146"/>
                <a:satOff val="4470"/>
                <a:lumOff val="1112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/>
        </a:p>
      </dsp:txBody>
      <dsp:txXfrm rot="15120000">
        <a:off x="1108820" y="1828015"/>
        <a:ext cx="250750" cy="318972"/>
      </dsp:txXfrm>
    </dsp:sp>
    <dsp:sp modelId="{6BE063DB-5D61-4EFF-A6B0-3EE13AEABC1A}">
      <dsp:nvSpPr>
        <dsp:cNvPr id="0" name=""/>
        <dsp:cNvSpPr/>
      </dsp:nvSpPr>
      <dsp:spPr>
        <a:xfrm>
          <a:off x="540323" y="833796"/>
          <a:ext cx="945104" cy="945104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6982"/>
                <a:satOff val="9853"/>
                <a:lumOff val="12396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6982"/>
                <a:satOff val="9853"/>
                <a:lumOff val="12396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6982"/>
                <a:satOff val="9853"/>
                <a:lumOff val="123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Cuándo</a:t>
          </a:r>
          <a:endParaRPr lang="es-ES" sz="1400" kern="1200" dirty="0"/>
        </a:p>
      </dsp:txBody>
      <dsp:txXfrm>
        <a:off x="540323" y="833796"/>
        <a:ext cx="945104" cy="945104"/>
      </dsp:txXfrm>
    </dsp:sp>
    <dsp:sp modelId="{7277C189-6A69-4C26-81FC-E6022E525298}">
      <dsp:nvSpPr>
        <dsp:cNvPr id="0" name=""/>
        <dsp:cNvSpPr/>
      </dsp:nvSpPr>
      <dsp:spPr>
        <a:xfrm rot="19440000">
          <a:off x="1455441" y="734229"/>
          <a:ext cx="250750" cy="3189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7573"/>
                <a:satOff val="2235"/>
                <a:lumOff val="5563"/>
                <a:alphaOff val="0"/>
                <a:shade val="51000"/>
                <a:satMod val="130000"/>
              </a:schemeClr>
            </a:gs>
            <a:gs pos="80000">
              <a:schemeClr val="accent1">
                <a:shade val="90000"/>
                <a:hueOff val="7573"/>
                <a:satOff val="2235"/>
                <a:lumOff val="5563"/>
                <a:alphaOff val="0"/>
                <a:shade val="93000"/>
                <a:satMod val="130000"/>
              </a:schemeClr>
            </a:gs>
            <a:gs pos="100000">
              <a:schemeClr val="accent1">
                <a:shade val="90000"/>
                <a:hueOff val="7573"/>
                <a:satOff val="2235"/>
                <a:lumOff val="556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/>
        </a:p>
      </dsp:txBody>
      <dsp:txXfrm rot="19440000">
        <a:off x="1455441" y="734229"/>
        <a:ext cx="250750" cy="3189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17412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843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945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048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150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253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355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457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8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560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662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765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867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969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0723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2133600" y="685800"/>
            <a:ext cx="2971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5257800" y="685800"/>
            <a:ext cx="2971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Font typeface="Wingdings" panose="05000000000000000000" pitchFamily="2" charset="2"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35725" y="685800"/>
            <a:ext cx="1885950" cy="5105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777875" y="685800"/>
            <a:ext cx="5505450" cy="5105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1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60" name="Title Placeholder 1"/>
          <p:cNvSpPr>
            <a:spLocks noGrp="1"/>
          </p:cNvSpPr>
          <p:nvPr>
            <p:ph type="title"/>
          </p:nvPr>
        </p:nvSpPr>
        <p:spPr>
          <a:xfrm>
            <a:off x="777875" y="4876800"/>
            <a:ext cx="7543800" cy="9144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es-ES" altLang="es-CL" dirty="0"/>
              <a:t>Haga clic para modificar el estilo de título del patrón</a:t>
            </a:r>
            <a:endParaRPr lang="en-US" altLang="es-CL" dirty="0"/>
          </a:p>
        </p:txBody>
      </p:sp>
      <p:sp>
        <p:nvSpPr>
          <p:cNvPr id="2061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0"/>
            <a:ext cx="6096000" cy="3657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n-US" altLang="es-C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FFFFFF">
                    <a:alpha val="60000"/>
                  </a:srgb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2278D8-7541-46DD-981E-B1F080E545A8}" type="datetime1">
              <a:rPr kumimoji="0" lang="es-CL" sz="1100" b="0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alpha val="60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325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FFFFFF">
                    <a:alpha val="60000"/>
                  </a:srgb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100" b="0" i="0" u="none" strike="noStrike" kern="1200" cap="none" spc="0" normalizeH="0" baseline="0" noProof="0">
              <a:ln>
                <a:noFill/>
              </a:ln>
              <a:solidFill>
                <a:srgbClr val="FFFFFF">
                  <a:alpha val="60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325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>
              <a:defRPr sz="1600">
                <a:solidFill>
                  <a:srgbClr val="FFFFFF"/>
                </a:solidFill>
                <a:latin typeface="Palatino Linotype" pitchFamily="18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CL" altLang="x-none" dirty="0">
                <a:ea typeface="MS PGothic" pitchFamily="34" charset="-128"/>
              </a:rPr>
            </a:fld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9pPr>
    </p:titleStyle>
    <p:bodyStyle>
      <a:lvl1pPr marL="27305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"/>
        <a:defRPr sz="1900">
          <a:solidFill>
            <a:schemeClr val="tx1"/>
          </a:solidFill>
          <a:latin typeface="+mn-lt"/>
        </a:defRPr>
      </a:lvl2pPr>
      <a:lvl3pPr marL="1005205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"/>
        <a:defRPr sz="1700">
          <a:solidFill>
            <a:schemeClr val="tx1"/>
          </a:solidFill>
          <a:latin typeface="+mn-lt"/>
        </a:defRPr>
      </a:lvl3pPr>
      <a:lvl4pPr marL="137160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"/>
        <a:defRPr sz="1600">
          <a:solidFill>
            <a:schemeClr val="tx1"/>
          </a:solidFill>
          <a:latin typeface="+mn-lt"/>
        </a:defRPr>
      </a:lvl4pPr>
      <a:lvl5pPr marL="1644650" indent="-255905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5pPr>
      <a:lvl6pPr marL="21018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6pPr>
      <a:lvl7pPr marL="25590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7pPr>
      <a:lvl8pPr marL="30162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8pPr>
      <a:lvl9pPr marL="3473450" indent="-255905" algn="l" rtl="0" fontAlgn="base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0" Type="http://schemas.openxmlformats.org/officeDocument/2006/relationships/notesSlide" Target="../notesSlides/notesSlide9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9" Type="http://schemas.microsoft.com/office/2007/relationships/diagramDrawing" Target="../diagrams/drawing2.xml"/><Relationship Id="rId8" Type="http://schemas.openxmlformats.org/officeDocument/2006/relationships/diagramColors" Target="../diagrams/colors2.xml"/><Relationship Id="rId7" Type="http://schemas.openxmlformats.org/officeDocument/2006/relationships/diagramQuickStyle" Target="../diagrams/quickStyle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14.pn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2" Type="http://schemas.openxmlformats.org/officeDocument/2006/relationships/notesSlide" Target="../notesSlides/notesSlide10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5.png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3 Rectángulo"/>
          <p:cNvSpPr/>
          <p:nvPr/>
        </p:nvSpPr>
        <p:spPr>
          <a:xfrm>
            <a:off x="5219700" y="1588"/>
            <a:ext cx="3924300" cy="685641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1 Título"/>
          <p:cNvSpPr txBox="1"/>
          <p:nvPr/>
        </p:nvSpPr>
        <p:spPr>
          <a:xfrm>
            <a:off x="611560" y="836712"/>
            <a:ext cx="8064896" cy="792087"/>
          </a:xfrm>
          <a:prstGeom prst="rect">
            <a:avLst/>
          </a:prstGeom>
        </p:spPr>
        <p:txBody>
          <a:bodyPr>
            <a:normAutofit fontScale="90000" lnSpcReduction="20000"/>
          </a:bodyPr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es-CL" sz="20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Unidad </a:t>
            </a:r>
            <a:r>
              <a:rPr kumimoji="0" lang="x-none" altLang="es-CL" sz="20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Aprendizaje</a:t>
            </a:r>
            <a:r>
              <a:rPr kumimoji="0" lang="es-CL" sz="20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 Nº1</a:t>
            </a:r>
            <a:br>
              <a:rPr kumimoji="0" lang="es-CL" sz="36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</a:br>
            <a:r>
              <a:rPr kumimoji="0" lang="es-CL" sz="3600" b="1" kern="0" cap="none" spc="0" normalizeH="0" baseline="0" noProof="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EBFD3F"/>
                </a:solidFill>
                <a:latin typeface="Arial" panose="02080604020202020204" pitchFamily="34" charset="0"/>
                <a:ea typeface="+mj-ea"/>
                <a:cs typeface="Arial" panose="02080604020202020204" pitchFamily="34" charset="0"/>
              </a:rPr>
              <a:t>ABASTECIMIENTO Y LOGÍSTICA</a:t>
            </a:r>
            <a:endParaRPr kumimoji="0" lang="es-CL" sz="3600" b="1" kern="0" cap="none" spc="0" normalizeH="0" baseline="0" noProof="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rgbClr val="EBFD3F"/>
              </a:solidFill>
              <a:latin typeface="Arial" panose="02080604020202020204" pitchFamily="34" charset="0"/>
              <a:ea typeface="+mj-ea"/>
              <a:cs typeface="Arial" panose="02080604020202020204" pitchFamily="34" charset="0"/>
            </a:endParaRPr>
          </a:p>
        </p:txBody>
      </p:sp>
      <p:sp>
        <p:nvSpPr>
          <p:cNvPr id="8" name="1 Título"/>
          <p:cNvSpPr txBox="1"/>
          <p:nvPr/>
        </p:nvSpPr>
        <p:spPr>
          <a:xfrm>
            <a:off x="395288" y="6021388"/>
            <a:ext cx="8713788" cy="792163"/>
          </a:xfrm>
          <a:prstGeom prst="rect">
            <a:avLst/>
          </a:prstGeom>
        </p:spPr>
        <p:txBody>
          <a:bodyPr anchor="ctr"/>
          <a:p>
            <a:pPr algn="r"/>
            <a:r>
              <a:rPr lang="x-none" altLang="es-CL" sz="2000" b="1" dirty="0">
                <a:solidFill>
                  <a:srgbClr val="4A8EF2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Christopher HERNÁNDEZ Pedreros</a:t>
            </a:r>
            <a:endParaRPr lang="es-CL" altLang="x-none" sz="2000" b="1" dirty="0">
              <a:solidFill>
                <a:srgbClr val="4A8EF2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algn="r"/>
            <a:r>
              <a:rPr lang="es-CL" altLang="x-none" sz="2000" b="1" dirty="0">
                <a:solidFill>
                  <a:srgbClr val="4A8EF2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Teniente 1</a:t>
            </a:r>
            <a:r>
              <a:rPr lang="x-none" altLang="es-CL" sz="2000" b="1" dirty="0">
                <a:solidFill>
                  <a:srgbClr val="4A8EF2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º </a:t>
            </a:r>
            <a:r>
              <a:rPr lang="es-CL" altLang="x-none" sz="2000" b="1" dirty="0">
                <a:solidFill>
                  <a:srgbClr val="4A8EF2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AB</a:t>
            </a:r>
            <a:endParaRPr lang="es-CL" altLang="x-none" sz="2000" b="1" dirty="0">
              <a:solidFill>
                <a:srgbClr val="4A8EF2"/>
              </a:solidFill>
              <a:latin typeface="Arial" panose="02080604020202020204" pitchFamily="34" charset="0"/>
              <a:ea typeface="Arial" panose="02080604020202020204" pitchFamily="34" charset="0"/>
            </a:endParaRPr>
          </a:p>
        </p:txBody>
      </p:sp>
      <p:pic>
        <p:nvPicPr>
          <p:cNvPr id="9" name="8 Imagen" descr="logistica_transporte_eadic-680x4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2132856"/>
            <a:ext cx="4551321" cy="325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10 Imagen" descr="piocha_a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260648"/>
            <a:ext cx="1455481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7662863" y="260350"/>
            <a:ext cx="1228725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ÍNDICE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09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5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2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1763713" y="981075"/>
            <a:ext cx="7235825" cy="4795838"/>
          </a:xfrm>
          <a:prstGeom prst="rect">
            <a:avLst/>
          </a:prstGeom>
          <a:noFill/>
        </p:spPr>
        <p:txBody>
          <a:bodyPr/>
          <a:lstStyle/>
          <a:p>
            <a:pPr marL="812800" marR="0" indent="-812800" defTabSz="762000" eaLnBrk="0" hangingPunct="0">
              <a:lnSpc>
                <a:spcPct val="90000"/>
              </a:lnSpc>
              <a:spcBef>
                <a:spcPct val="20000"/>
              </a:spcBef>
              <a:buClr>
                <a:srgbClr val="FFFFFF"/>
              </a:buClr>
              <a:buSzTx/>
              <a:buFontTx/>
              <a:buAutoNum type="romanUcPeriod"/>
              <a:defRPr/>
            </a:pPr>
            <a:endParaRPr kumimoji="0" lang="es-C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635000" marR="0" indent="-457200" defTabSz="76200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es-ES_tradnl" sz="2800" kern="0" cap="none" spc="0" normalizeH="0" baseline="0" noProof="0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Introducción y definición</a:t>
            </a:r>
            <a:endParaRPr kumimoji="0" lang="es-C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635000" marR="0" indent="-457200" defTabSz="76200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es-ES_tradnl" sz="2800" kern="0" cap="none" spc="0" normalizeH="0" baseline="0" noProof="0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 problema logístico</a:t>
            </a:r>
            <a:endParaRPr kumimoji="0" lang="es-ES_tradn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635000" marR="0" indent="-457200" defTabSz="76200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es-ES_tradnl" sz="2800" kern="0" cap="none" spc="0" normalizeH="0" baseline="0" noProof="0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Ciclo Logístico</a:t>
            </a:r>
            <a:endParaRPr kumimoji="0" lang="es-ES_tradn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635000" marR="0" indent="-457200" defTabSz="76200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es-ES_tradnl" sz="2800" kern="0" cap="none" spc="0" normalizeH="0" baseline="0" noProof="0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_tradn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635000" marR="0" indent="-457200" defTabSz="76200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es-ES_tradnl" sz="2800" kern="0" cap="none" spc="0" normalizeH="0" baseline="0" noProof="0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E.F.L. Abastecimiento</a:t>
            </a:r>
            <a:endParaRPr kumimoji="0" lang="es-ES_tradn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635000" marR="0" indent="-457200" defTabSz="76200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es-ES_tradnl" sz="2800" kern="0" cap="none" spc="0" normalizeH="0" baseline="0" noProof="0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Funciones de desarrollo del E.F.L. Abastecimiento</a:t>
            </a:r>
            <a:endParaRPr kumimoji="0" lang="es-ES_tradnl" sz="28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  <a:p>
            <a:pPr marL="812800" marR="0" indent="-812800" defTabSz="762000" eaLnBrk="0" hangingPunct="0">
              <a:lnSpc>
                <a:spcPct val="90000"/>
              </a:lnSpc>
              <a:spcBef>
                <a:spcPct val="20000"/>
              </a:spcBef>
              <a:buClr>
                <a:srgbClr val="FFFFFF"/>
              </a:buClr>
              <a:buSzTx/>
              <a:buFontTx/>
              <a:buAutoNum type="romanUcPeriod"/>
              <a:defRPr/>
            </a:pPr>
            <a:endParaRPr kumimoji="0" lang="es-ES_tradnl" sz="3200" kern="0" cap="none" spc="0" normalizeH="0" baseline="0" noProof="0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410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latin typeface="Arial" panose="02080604020202020204" pitchFamily="34" charset="0"/>
                <a:ea typeface="MS PGothic" pitchFamily="34" charset="-128"/>
              </a:rPr>
              <a:t>C. HERNÁNDEZ P. </a:t>
            </a:r>
            <a:endParaRPr lang="x-none" altLang="es-CL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charRg st="1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27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charRg st="27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5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charRg st="50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67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charRg st="67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124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>
                                            <p:txEl>
                                              <p:charRg st="124" end="1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5122" name="15 Imagen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19925" y="3644900"/>
            <a:ext cx="1611313" cy="3068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311900" y="260350"/>
            <a:ext cx="25796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INTRODUCCIÓN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12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5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8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9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1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4" name="12 CuadroTexto"/>
          <p:cNvSpPr txBox="1"/>
          <p:nvPr/>
        </p:nvSpPr>
        <p:spPr>
          <a:xfrm>
            <a:off x="1908175" y="981075"/>
            <a:ext cx="6624638" cy="3138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La palabra logística es un término cuyo origen es militar, y en su primera definición comprendía el 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suministro de municiones y armas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. Este suministro requería, en el caso de un combate, una serie de habilidades y estrategias que justificaron la aparición del término “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logística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”.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antigua Grecia y el Imperio Romano los 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‘Logistikas’ 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eran los Oficiales Militares encargados de abastecer al ejército. Además, el término ‘Logistikos’ puede traducirse por “aquél que sabe calcular”. 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Personas de alta importancia, reconocidos por su preparación y conocimientos matemáticos.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5135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929438" y="260350"/>
            <a:ext cx="19621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DEFINICIÓN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3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4" name="Rectangle 4"/>
          <p:cNvSpPr/>
          <p:nvPr/>
        </p:nvSpPr>
        <p:spPr>
          <a:xfrm>
            <a:off x="5891213" y="4940300"/>
            <a:ext cx="2895600" cy="1508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179705" lvl="1" indent="0" algn="just" eaLnBrk="0" hangingPunct="0">
              <a:lnSpc>
                <a:spcPct val="115000"/>
              </a:lnSpc>
              <a:buClr>
                <a:srgbClr val="FF0000"/>
              </a:buClr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¿Qué?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marL="179705" lvl="1" indent="0" algn="just" eaLnBrk="0" hangingPunct="0">
              <a:lnSpc>
                <a:spcPct val="115000"/>
              </a:lnSpc>
              <a:buClr>
                <a:srgbClr val="FF0000"/>
              </a:buClr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¿Cuánto?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marL="179705" lvl="1" indent="0" algn="just" eaLnBrk="0" hangingPunct="0">
              <a:lnSpc>
                <a:spcPct val="115000"/>
              </a:lnSpc>
              <a:buClr>
                <a:srgbClr val="FF0000"/>
              </a:buClr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¿Cuándo?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marL="179705" lvl="1" indent="0" algn="just" eaLnBrk="0" hangingPunct="0">
              <a:lnSpc>
                <a:spcPct val="115000"/>
              </a:lnSpc>
              <a:buClr>
                <a:srgbClr val="FF0000"/>
              </a:buClr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¿Dónde?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6157" name="Rectangle 3"/>
          <p:cNvSpPr/>
          <p:nvPr/>
        </p:nvSpPr>
        <p:spPr>
          <a:xfrm>
            <a:off x="1835150" y="1773238"/>
            <a:ext cx="7058025" cy="1862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0" hangingPunct="0">
              <a:lnSpc>
                <a:spcPct val="115000"/>
              </a:lnSpc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“CIENCIA Y ARTE  de la gestión de una organización, que tiene por objeto, proporcionar los medios de personal, material y servicios necesarios para satisfacer y apoyar en la cantidad deseada, calidad requerida, momento oportuno y lugar adecuado, las exigencias del mercado”.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1692275" y="3789363"/>
            <a:ext cx="7056438" cy="446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179705" lvl="1" indent="0" algn="just" eaLnBrk="0" hangingPunct="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¿Qué PREGUNTAS DEBE RESPONDER LA LOGISTICA?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615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8" name="Rectangle 3"/>
          <p:cNvSpPr/>
          <p:nvPr/>
        </p:nvSpPr>
        <p:spPr>
          <a:xfrm>
            <a:off x="1835150" y="1268413"/>
            <a:ext cx="7058025" cy="425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0" hangingPunct="0">
              <a:lnSpc>
                <a:spcPct val="115000"/>
              </a:lnSpc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Definición CIVIL: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6161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20" name="19 Imagen" descr="kisspng-question-mark-business-information-child-question-5ab8a8f0281551.5643443515220513121642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775" y="4221163"/>
            <a:ext cx="2376488" cy="23764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6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>
                                            <p:txEl>
                                              <p:charRg st="6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>
                                            <p:txEl>
                                              <p:charRg st="15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charRg st="24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929438" y="260350"/>
            <a:ext cx="19621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DEFINICIÓN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717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7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5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301" name="12 CuadroTexto"/>
          <p:cNvSpPr txBox="1"/>
          <p:nvPr/>
        </p:nvSpPr>
        <p:spPr>
          <a:xfrm>
            <a:off x="1476375" y="1628775"/>
            <a:ext cx="7451725" cy="1631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La logística es parte del arte o ciencia de la guerra.</a:t>
            </a:r>
            <a:endParaRPr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r>
              <a:rPr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 Su objeto es: </a:t>
            </a:r>
            <a:endParaRPr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ctr"/>
            <a:endParaRPr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ctr"/>
            <a:r>
              <a:rPr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“Proporcionar a las Fuerzas Armadas los medios necesarios para satisfacer adecuadamente las exigencias de la guerra.”</a:t>
            </a:r>
            <a:endParaRPr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718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82" name="Rectangle 3"/>
          <p:cNvSpPr/>
          <p:nvPr/>
        </p:nvSpPr>
        <p:spPr>
          <a:xfrm>
            <a:off x="1835150" y="1125538"/>
            <a:ext cx="7058025" cy="446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0" hangingPunct="0">
              <a:lnSpc>
                <a:spcPct val="115000"/>
              </a:lnSpc>
            </a:pPr>
            <a:r>
              <a:rPr lang="es-ES_tradnl" altLang="x-none"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MILITAR:</a:t>
            </a:r>
            <a:endParaRPr lang="es-ES_tradn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3573016"/>
            <a:ext cx="3955792" cy="2728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84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charRg st="72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01">
                                            <p:txEl>
                                              <p:charRg st="72" end="1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929438" y="260350"/>
            <a:ext cx="19621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DEFINICIÓN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1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6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5" name="12 CuadroTexto"/>
          <p:cNvSpPr txBox="1"/>
          <p:nvPr/>
        </p:nvSpPr>
        <p:spPr>
          <a:xfrm>
            <a:off x="1763713" y="1268413"/>
            <a:ext cx="7056437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Los medios sobre los que actúa la logística son aquellos que se necesitan para sostener el esfuerzo de guerra y pueden dividirse en tres grandes categorías: 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	</a:t>
            </a:r>
            <a:r>
              <a:rPr lang="x-none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- 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Humanos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 (personal)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	</a:t>
            </a:r>
            <a:r>
              <a:rPr lang="x-none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- 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Físicos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 (material)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	</a:t>
            </a:r>
            <a:r>
              <a:rPr lang="x-none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- 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Orgánicos 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(servicios) 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endParaRPr lang="es-CL" altLang="x-none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just"/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La satisfacción adecuada de las exigencias de la guerra, significa que los medios, enunciados en el artículo anterior, deben llegar a quien los solicitó, cumpliendo con cuatro requisitos ineludibles: </a:t>
            </a:r>
            <a:r>
              <a:rPr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Oportunidad, Ubicación, Cantidad y Calidad</a:t>
            </a:r>
            <a:r>
              <a:rPr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.</a:t>
            </a:r>
            <a:endParaRPr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8205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6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>
                                            <p:txEl>
                                              <p:charRg st="223" end="4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25">
                                            <p:txEl>
                                              <p:charRg st="223" end="4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929438" y="260350"/>
            <a:ext cx="19621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DEFINICIÓN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921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4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5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7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8" name="1 Título"/>
          <p:cNvSpPr txBox="1"/>
          <p:nvPr/>
        </p:nvSpPr>
        <p:spPr>
          <a:xfrm>
            <a:off x="1692275" y="1125538"/>
            <a:ext cx="5400675" cy="9350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r>
              <a:rPr lang="es-CL" altLang="x-none" sz="2800" b="1" i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DEFINICIÓN MILITAR</a:t>
            </a:r>
            <a:r>
              <a:rPr lang="es-CL" altLang="x-none" sz="2800" b="1" i="1" dirty="0">
                <a:solidFill>
                  <a:schemeClr val="bg1"/>
                </a:solidFill>
                <a:latin typeface="Arial" panose="02080604020202020204" pitchFamily="34" charset="0"/>
                <a:ea typeface="MS PGothic" pitchFamily="34" charset="-128"/>
              </a:rPr>
              <a:t>:</a:t>
            </a:r>
            <a:endParaRPr lang="es-CL" altLang="x-none" sz="3600" b="1" i="1" dirty="0">
              <a:solidFill>
                <a:schemeClr val="bg1"/>
              </a:solidFill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9" name="13 CuadroTexto"/>
          <p:cNvSpPr txBox="1"/>
          <p:nvPr/>
        </p:nvSpPr>
        <p:spPr>
          <a:xfrm>
            <a:off x="1692275" y="1700213"/>
            <a:ext cx="7200900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“Parte del </a:t>
            </a:r>
            <a:r>
              <a:rPr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arte de la guerra </a:t>
            </a:r>
            <a:r>
              <a:rPr sz="200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que tiene por objeto proporcionar a las Fuerzas Armadas los medios de personal, material y servicios necesarios para satisfacer en cantidad, calidad, momento y lugar las exigencias de la guerra.”</a:t>
            </a:r>
            <a:endParaRPr lang="es-CL" altLang="x-none" sz="2000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923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19715" y="3576467"/>
            <a:ext cx="3644773" cy="2277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680" y="3573016"/>
            <a:ext cx="3350835" cy="22338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33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7032625" y="260350"/>
            <a:ext cx="185896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024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49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8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0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1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" name="9 Rectángulo"/>
          <p:cNvSpPr>
            <a:spLocks noChangeArrowheads="1"/>
          </p:cNvSpPr>
          <p:nvPr/>
        </p:nvSpPr>
        <p:spPr bwMode="auto">
          <a:xfrm>
            <a:off x="1692275" y="1916113"/>
            <a:ext cx="7165975" cy="26955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8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8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8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8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8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8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8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8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80604020202020204" pitchFamily="34" charset="0"/>
              </a:defRPr>
            </a:lvl9pPr>
          </a:lstStyle>
          <a:p>
            <a:pPr marL="533400" marR="0" lvl="0" indent="-5334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ebdings" pitchFamily="18" charset="2"/>
              <a:buChar char="4"/>
              <a:defRPr/>
            </a:pPr>
            <a:r>
              <a:rPr kumimoji="0" lang="es-ES" altLang="es-E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Es la más desarrollada de las relaciones internacionales, y supone el enfrentamiento organizado de grupos humanos armados, con el propósito de controlar recursos naturales, por razones religiosas o culturales, por mantener o cambiar las relaciones de poder, para dirimir disputas económicas o territoriales, u otras causas </a:t>
            </a:r>
            <a:endParaRPr kumimoji="0" lang="es-ES" altLang="es-E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Tx/>
              <a:buNone/>
              <a:defRPr/>
            </a:pPr>
            <a:endParaRPr kumimoji="0" lang="es-ES" altLang="es-E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  <a:p>
            <a:pPr marL="533400" marR="0" lvl="0" indent="-5334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ebdings" pitchFamily="18" charset="2"/>
              <a:buChar char="4"/>
              <a:defRPr/>
            </a:pPr>
            <a:r>
              <a:rPr kumimoji="0" lang="es-ES_tradnl" altLang="es-E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“La guerra es la simple continuación de la política por otros medios”</a:t>
            </a:r>
            <a:endParaRPr kumimoji="0" lang="es-ES" altLang="es-E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0253" name="1 Título"/>
          <p:cNvSpPr txBox="1"/>
          <p:nvPr/>
        </p:nvSpPr>
        <p:spPr>
          <a:xfrm>
            <a:off x="1835150" y="1268413"/>
            <a:ext cx="7150100" cy="72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/>
            <a:r>
              <a:rPr lang="es-CL" altLang="x-none" sz="28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EL ARTE DE LA GUERRA</a:t>
            </a:r>
            <a:endParaRPr lang="es-CL" altLang="x-none" sz="36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0254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5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7032625" y="260350"/>
            <a:ext cx="185896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126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7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3" name="14 CuadroTexto"/>
          <p:cNvSpPr txBox="1"/>
          <p:nvPr/>
        </p:nvSpPr>
        <p:spPr>
          <a:xfrm>
            <a:off x="8832850" y="6572250"/>
            <a:ext cx="268288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9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2195513" y="2060575"/>
            <a:ext cx="5805488" cy="413861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13 Triángulo isósceles"/>
          <p:cNvSpPr/>
          <p:nvPr/>
        </p:nvSpPr>
        <p:spPr>
          <a:xfrm>
            <a:off x="3713163" y="2419350"/>
            <a:ext cx="2933700" cy="2284413"/>
          </a:xfrm>
          <a:prstGeom prst="triangle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2627784" y="4869160"/>
            <a:ext cx="1374775" cy="306388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alt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ESTRATEGIA</a:t>
            </a:r>
            <a:endParaRPr kumimoji="0" lang="es-CL" altLang="es-ES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6300192" y="4869160"/>
            <a:ext cx="995362" cy="306388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alt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TÁCTICA</a:t>
            </a:r>
            <a:endParaRPr kumimoji="0" lang="es-CL" altLang="es-ES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4572000" y="2132856"/>
            <a:ext cx="1200150" cy="307975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alt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LOGÍSTICA</a:t>
            </a:r>
            <a:endParaRPr kumimoji="0" lang="es-CL" altLang="es-ES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8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90" name="1 Título"/>
          <p:cNvSpPr txBox="1"/>
          <p:nvPr/>
        </p:nvSpPr>
        <p:spPr>
          <a:xfrm>
            <a:off x="1835150" y="1268413"/>
            <a:ext cx="7150100" cy="72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/>
            <a:r>
              <a:rPr lang="es-CL" altLang="x-none" sz="28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EL ARTE DE LA GUERRA</a:t>
            </a:r>
            <a:endParaRPr lang="es-CL" altLang="x-none" sz="36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1291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7032625" y="260350"/>
            <a:ext cx="185896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229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29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10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29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29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2627784" y="1844824"/>
          <a:ext cx="4968552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1 Título"/>
          <p:cNvSpPr txBox="1"/>
          <p:nvPr/>
        </p:nvSpPr>
        <p:spPr>
          <a:xfrm>
            <a:off x="914400" y="981075"/>
            <a:ext cx="8229600" cy="57626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Arial" panose="02080604020202020204" pitchFamily="34" charset="0"/>
            </a:endParaRPr>
          </a:p>
        </p:txBody>
      </p:sp>
      <p:sp>
        <p:nvSpPr>
          <p:cNvPr id="12302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303" name="1 Título"/>
          <p:cNvSpPr txBox="1"/>
          <p:nvPr/>
        </p:nvSpPr>
        <p:spPr>
          <a:xfrm>
            <a:off x="1835150" y="1268413"/>
            <a:ext cx="7150100" cy="72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/>
            <a:r>
              <a:rPr lang="es-CL" altLang="x-none" sz="28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EL ARTE DE LA GUERRA</a:t>
            </a:r>
            <a:endParaRPr lang="es-CL" altLang="x-none" sz="36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2304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181600" y="260350"/>
            <a:ext cx="37099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PROBLEMA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331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0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1" name="14 CuadroTexto"/>
          <p:cNvSpPr txBox="1"/>
          <p:nvPr/>
        </p:nvSpPr>
        <p:spPr>
          <a:xfrm>
            <a:off x="8793163" y="6572250"/>
            <a:ext cx="34766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11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13324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1438236">
            <a:off x="2627313" y="3873500"/>
            <a:ext cx="3298825" cy="22796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4" name="13 Diagrama"/>
          <p:cNvGraphicFramePr/>
          <p:nvPr/>
        </p:nvGraphicFramePr>
        <p:xfrm>
          <a:off x="1259632" y="1196752"/>
          <a:ext cx="4320480" cy="3127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3326" name="Picture 3"/>
          <p:cNvPicPr>
            <a:picLocks noChangeAspect="1"/>
          </p:cNvPicPr>
          <p:nvPr/>
        </p:nvPicPr>
        <p:blipFill>
          <a:blip r:embed="rId10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49938" y="1973263"/>
            <a:ext cx="3168650" cy="2116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7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8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181600" y="260350"/>
            <a:ext cx="37099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PROBLEMA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433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4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4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4345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12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434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434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4348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257800" y="1246188"/>
            <a:ext cx="3635375" cy="4455160"/>
          </a:xfrm>
          <a:prstGeom prst="rect">
            <a:avLst/>
          </a:prstGeom>
          <a:solidFill>
            <a:srgbClr val="003399">
              <a:alpha val="50000"/>
            </a:srgbClr>
          </a:solidFill>
          <a:ln w="19050">
            <a:solidFill>
              <a:srgbClr val="FFFF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278130" marR="0" indent="-278130" defTabSz="914400">
              <a:buClrTx/>
              <a:buSzTx/>
              <a:buFontTx/>
              <a:buNone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Que provoca un P. L. :</a:t>
            </a:r>
            <a:endParaRPr kumimoji="0" lang="es-ES_tradnl" sz="2000" kern="1200" cap="none" spc="0" normalizeH="0" baseline="0" noProof="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278130" marR="0" indent="-278130" defTabSz="914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kumimoji="0" lang="es-ES_tradnl" sz="1800" kern="1200" cap="none" spc="0" normalizeH="0" baseline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 La existencia de una actividad militar (Estrategia o Táctica) que plantea necesidades de medios logísticos.</a:t>
            </a:r>
            <a:endParaRPr kumimoji="0" lang="es-ES_tradnl" sz="1800" kern="1200" cap="none" spc="0" normalizeH="0" baseline="0" noProof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278130" marR="0" indent="-278130" defTabSz="914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P.L.: </a:t>
            </a:r>
            <a:r>
              <a:rPr kumimoji="0" lang="es-ES_tradnl" sz="1800" kern="1200" cap="none" spc="0" normalizeH="0" baseline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 Es dar solución a los requerimientos logísticos requeridos por la planificación Estrategia y Táctica.</a:t>
            </a:r>
            <a:endParaRPr kumimoji="0" lang="es-ES_tradnl" sz="1800" kern="1200" cap="none" spc="0" normalizeH="0" baseline="0" noProof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278130" marR="0" indent="-278130" defTabSz="914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Lo primero es Conocer</a:t>
            </a:r>
            <a:r>
              <a:rPr kumimoji="0" lang="es-ES_tradnl" sz="1800" kern="1200" cap="none" spc="0" normalizeH="0" baseline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: Es el primer dato indispensable de todo problema.</a:t>
            </a:r>
            <a:endParaRPr kumimoji="0" lang="es-ES_tradnl" sz="1800" kern="1200" cap="none" spc="0" normalizeH="0" baseline="0" noProof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278130" marR="0" indent="-278130" defTabSz="914400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kumimoji="0" lang="es-ES_tradnl" sz="2000" kern="1200" cap="none" spc="0" normalizeH="0" baseline="0" noProof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Luego las Circunstancias</a:t>
            </a:r>
            <a:r>
              <a:rPr kumimoji="0" lang="es-ES_tradnl" sz="1800" kern="1200" cap="none" spc="0" normalizeH="0" baseline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MS PGothic" pitchFamily="34" charset="-128"/>
                <a:cs typeface="+mn-cs"/>
              </a:rPr>
              <a:t>: Dependen esencialmente de la situación en que el problema esta planteado.</a:t>
            </a:r>
            <a:endParaRPr kumimoji="0" lang="es-ES_tradnl" sz="1800" kern="1200" cap="none" spc="0" normalizeH="0" baseline="0" noProof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pic>
        <p:nvPicPr>
          <p:cNvPr id="14350" name="Picture 10" descr="Reaprovisionando Faro Isla Guard en Angostur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8538" y="4292600"/>
            <a:ext cx="1282700" cy="2244725"/>
          </a:xfrm>
          <a:prstGeom prst="rect">
            <a:avLst/>
          </a:prstGeom>
          <a:noFill/>
          <a:ln w="1905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14351" name="Group 13"/>
          <p:cNvGrpSpPr/>
          <p:nvPr/>
        </p:nvGrpSpPr>
        <p:grpSpPr>
          <a:xfrm>
            <a:off x="3962400" y="2057400"/>
            <a:ext cx="1219200" cy="2886075"/>
            <a:chOff x="2496" y="1296"/>
            <a:chExt cx="768" cy="1818"/>
          </a:xfrm>
        </p:grpSpPr>
        <p:sp>
          <p:nvSpPr>
            <p:cNvPr id="21" name="AutoShape 14"/>
            <p:cNvSpPr>
              <a:spLocks noChangeArrowheads="1"/>
            </p:cNvSpPr>
            <p:nvPr/>
          </p:nvSpPr>
          <p:spPr bwMode="auto">
            <a:xfrm>
              <a:off x="2712" y="1440"/>
              <a:ext cx="312" cy="1674"/>
            </a:xfrm>
            <a:prstGeom prst="downArrow">
              <a:avLst>
                <a:gd name="adj1" fmla="val 41667"/>
                <a:gd name="adj2" fmla="val 58970"/>
              </a:avLst>
            </a:prstGeom>
            <a:solidFill>
              <a:srgbClr val="003399"/>
            </a:solidFill>
            <a:ln w="9525">
              <a:noFill/>
              <a:miter lim="800000"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endParaRPr>
            </a:p>
          </p:txBody>
        </p:sp>
        <p:sp>
          <p:nvSpPr>
            <p:cNvPr id="22" name="AutoShape 15"/>
            <p:cNvSpPr>
              <a:spLocks noChangeArrowheads="1"/>
            </p:cNvSpPr>
            <p:nvPr/>
          </p:nvSpPr>
          <p:spPr bwMode="auto">
            <a:xfrm>
              <a:off x="2496" y="1296"/>
              <a:ext cx="768" cy="288"/>
            </a:xfrm>
            <a:prstGeom prst="leftRightArrow">
              <a:avLst>
                <a:gd name="adj1" fmla="val 50000"/>
                <a:gd name="adj2" fmla="val 53333"/>
              </a:avLst>
            </a:prstGeom>
            <a:solidFill>
              <a:srgbClr val="003399"/>
            </a:solidFill>
            <a:ln w="9525">
              <a:noFill/>
              <a:miter lim="800000"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endParaRPr>
            </a:p>
          </p:txBody>
        </p:sp>
      </p:grpSp>
      <p:pic>
        <p:nvPicPr>
          <p:cNvPr id="14352" name="Picture 20" descr="02N0197 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713" y="1125538"/>
            <a:ext cx="2244725" cy="3022600"/>
          </a:xfrm>
          <a:prstGeom prst="rect">
            <a:avLst/>
          </a:prstGeom>
          <a:noFill/>
          <a:ln w="1905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4353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181600" y="260350"/>
            <a:ext cx="37099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PROBLEMA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536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8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69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13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0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1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2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15373" name="Picture 10" descr="Buqu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2275" y="4076700"/>
            <a:ext cx="1892300" cy="2438400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5374" name="Picture 11" descr="imagen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5825" y="4149725"/>
            <a:ext cx="1577975" cy="2209800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15375" name="Group 12"/>
          <p:cNvGrpSpPr/>
          <p:nvPr/>
        </p:nvGrpSpPr>
        <p:grpSpPr>
          <a:xfrm rot="-5400000">
            <a:off x="7332663" y="2447925"/>
            <a:ext cx="628650" cy="762000"/>
            <a:chOff x="4272" y="2240"/>
            <a:chExt cx="251" cy="304"/>
          </a:xfrm>
        </p:grpSpPr>
        <p:sp>
          <p:nvSpPr>
            <p:cNvPr id="15380" name="AutoShape 13"/>
            <p:cNvSpPr/>
            <p:nvPr/>
          </p:nvSpPr>
          <p:spPr>
            <a:xfrm>
              <a:off x="4283" y="2240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chemeClr val="bg2"/>
            </a:solidFill>
            <a:ln w="9525" cap="flat" cmpd="sng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 anchorCtr="0"/>
            <a:p>
              <a:endParaRPr dirty="0">
                <a:latin typeface="Arial" panose="02080604020202020204" pitchFamily="34" charset="0"/>
                <a:ea typeface="MS PGothic" pitchFamily="34" charset="-128"/>
              </a:endParaRPr>
            </a:p>
          </p:txBody>
        </p:sp>
        <p:sp>
          <p:nvSpPr>
            <p:cNvPr id="15381" name="AutoShape 14"/>
            <p:cNvSpPr/>
            <p:nvPr/>
          </p:nvSpPr>
          <p:spPr>
            <a:xfrm>
              <a:off x="4272" y="2256"/>
              <a:ext cx="240" cy="288"/>
            </a:xfrm>
            <a:prstGeom prst="downArrow">
              <a:avLst>
                <a:gd name="adj1" fmla="val 50000"/>
                <a:gd name="adj2" fmla="val 30000"/>
              </a:avLst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 anchorCtr="0"/>
            <a:p>
              <a:endParaRPr dirty="0">
                <a:latin typeface="Arial" panose="02080604020202020204" pitchFamily="34" charset="0"/>
                <a:ea typeface="MS PGothic" pitchFamily="34" charset="-128"/>
              </a:endParaRPr>
            </a:p>
          </p:txBody>
        </p:sp>
      </p:grpSp>
      <p:pic>
        <p:nvPicPr>
          <p:cNvPr id="15376" name="Picture 15" descr="barcazas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1275" y="4149725"/>
            <a:ext cx="1828800" cy="1296988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5377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5600" y="5157788"/>
            <a:ext cx="1690688" cy="1430337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4" name="Rectangle 32"/>
          <p:cNvSpPr>
            <a:spLocks noChangeArrowheads="1"/>
          </p:cNvSpPr>
          <p:nvPr/>
        </p:nvSpPr>
        <p:spPr bwMode="auto">
          <a:xfrm>
            <a:off x="2627630" y="908050"/>
            <a:ext cx="5724525" cy="2750185"/>
          </a:xfrm>
          <a:prstGeom prst="rect">
            <a:avLst/>
          </a:prstGeom>
          <a:solidFill>
            <a:srgbClr val="CC0000"/>
          </a:solidFill>
          <a:ln w="28575" algn="ctr">
            <a:solidFill>
              <a:srgbClr val="FFFF00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“</a:t>
            </a: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Todo problema logístico operativo consistirá,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 esencialmente, en proporcionar medios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 logísticos a una determinada fuerza operativa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en cantidad,  calidad, momento y lugar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 adecuados y en las circunstancias impuestas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por el cumplimiento de una misión dentro de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Symbol" pitchFamily="18" charset="2"/>
              <a:buNone/>
              <a:defRPr/>
            </a:pPr>
            <a:r>
              <a:rPr kumimoji="0" lang="es-ES_tradnl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 Narrow" pitchFamily="34" charset="0"/>
                <a:ea typeface="MS PGothic" pitchFamily="34" charset="-128"/>
                <a:cs typeface="+mn-cs"/>
              </a:rPr>
              <a:t>una situación.”</a:t>
            </a:r>
            <a:endParaRPr kumimoji="0" lang="es-ES_tradnl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Narrow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5379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181600" y="260350"/>
            <a:ext cx="3709988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PROBLEMA LOGÍSTICO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638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393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14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39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39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396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397" name="Oval 149"/>
          <p:cNvSpPr/>
          <p:nvPr/>
        </p:nvSpPr>
        <p:spPr>
          <a:xfrm>
            <a:off x="1692275" y="765175"/>
            <a:ext cx="7272338" cy="5876925"/>
          </a:xfrm>
          <a:prstGeom prst="ellipse">
            <a:avLst/>
          </a:prstGeom>
          <a:solidFill>
            <a:schemeClr val="tx1">
              <a:alpha val="49019"/>
            </a:schemeClr>
          </a:solidFill>
          <a:ln w="1905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9" name="Text Box 154"/>
          <p:cNvSpPr txBox="1">
            <a:spLocks noChangeArrowheads="1"/>
          </p:cNvSpPr>
          <p:nvPr/>
        </p:nvSpPr>
        <p:spPr bwMode="auto">
          <a:xfrm>
            <a:off x="3924300" y="1628775"/>
            <a:ext cx="2784475" cy="4159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ORGANOS DE APOYO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0" name="Text Box 155"/>
          <p:cNvSpPr txBox="1">
            <a:spLocks noChangeArrowheads="1"/>
          </p:cNvSpPr>
          <p:nvPr/>
        </p:nvSpPr>
        <p:spPr bwMode="auto">
          <a:xfrm>
            <a:off x="6804025" y="3933825"/>
            <a:ext cx="2149475" cy="4111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FUERZA NAVAL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1" name="Text Box 156"/>
          <p:cNvSpPr txBox="1">
            <a:spLocks noChangeArrowheads="1"/>
          </p:cNvSpPr>
          <p:nvPr/>
        </p:nvSpPr>
        <p:spPr bwMode="auto">
          <a:xfrm>
            <a:off x="1476375" y="3644900"/>
            <a:ext cx="2552700" cy="4127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kern="1200" cap="none" spc="0" normalizeH="0" baseline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DISPONIBILIDADES</a:t>
            </a:r>
            <a:endParaRPr kumimoji="0" lang="es-MX" sz="2000" kern="1200" cap="none" spc="0" normalizeH="0" baseline="0" noProof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2" name="Text Box 157"/>
          <p:cNvSpPr txBox="1">
            <a:spLocks noChangeArrowheads="1"/>
          </p:cNvSpPr>
          <p:nvPr/>
        </p:nvSpPr>
        <p:spPr bwMode="auto">
          <a:xfrm>
            <a:off x="6443663" y="2565400"/>
            <a:ext cx="2301875" cy="414338"/>
          </a:xfrm>
          <a:prstGeom prst="rect">
            <a:avLst/>
          </a:prstGeom>
          <a:solidFill>
            <a:srgbClr val="5A77F4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MX" sz="20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DISTRIBUCIÓN</a:t>
            </a:r>
            <a:endParaRPr kumimoji="0" lang="es-MX" sz="20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3" name="AutoShape 158"/>
          <p:cNvSpPr>
            <a:spLocks noChangeArrowheads="1"/>
          </p:cNvSpPr>
          <p:nvPr/>
        </p:nvSpPr>
        <p:spPr bwMode="auto">
          <a:xfrm rot="19515569">
            <a:off x="5237163" y="2833688"/>
            <a:ext cx="217488" cy="746125"/>
          </a:xfrm>
          <a:prstGeom prst="downArrow">
            <a:avLst>
              <a:gd name="adj1" fmla="val 50000"/>
              <a:gd name="adj2" fmla="val 667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AutoShape 159"/>
          <p:cNvSpPr>
            <a:spLocks noChangeArrowheads="1"/>
          </p:cNvSpPr>
          <p:nvPr/>
        </p:nvSpPr>
        <p:spPr bwMode="auto">
          <a:xfrm rot="13453731">
            <a:off x="4441825" y="2535238"/>
            <a:ext cx="217488" cy="746125"/>
          </a:xfrm>
          <a:prstGeom prst="downArrow">
            <a:avLst>
              <a:gd name="adj1" fmla="val 50000"/>
              <a:gd name="adj2" fmla="val 667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 Box 161"/>
          <p:cNvSpPr txBox="1">
            <a:spLocks noChangeArrowheads="1"/>
          </p:cNvSpPr>
          <p:nvPr/>
        </p:nvSpPr>
        <p:spPr bwMode="auto">
          <a:xfrm>
            <a:off x="2987675" y="4868863"/>
            <a:ext cx="4903788" cy="415925"/>
          </a:xfrm>
          <a:prstGeom prst="rect">
            <a:avLst/>
          </a:prstGeom>
          <a:solidFill>
            <a:srgbClr val="5A77F4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MX" sz="20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DETERMINACIÓN DE NECESIDADES</a:t>
            </a:r>
            <a:endParaRPr kumimoji="0" lang="es-MX" sz="20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7" name="Text Box 162"/>
          <p:cNvSpPr txBox="1">
            <a:spLocks noChangeArrowheads="1"/>
          </p:cNvSpPr>
          <p:nvPr/>
        </p:nvSpPr>
        <p:spPr bwMode="auto">
          <a:xfrm>
            <a:off x="2124075" y="2565400"/>
            <a:ext cx="2154238" cy="414338"/>
          </a:xfrm>
          <a:prstGeom prst="rect">
            <a:avLst/>
          </a:prstGeom>
          <a:solidFill>
            <a:srgbClr val="5A77F4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MX" sz="20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MS PGothic" pitchFamily="34" charset="-128"/>
                <a:cs typeface="+mn-cs"/>
              </a:rPr>
              <a:t>OBTENCIÓN</a:t>
            </a:r>
            <a:endParaRPr kumimoji="0" lang="es-MX" sz="20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MS PGothic" pitchFamily="34" charset="-128"/>
              <a:cs typeface="+mn-cs"/>
            </a:endParaRPr>
          </a:p>
        </p:txBody>
      </p:sp>
      <p:sp>
        <p:nvSpPr>
          <p:cNvPr id="28" name="27 Flecha izquierda"/>
          <p:cNvSpPr/>
          <p:nvPr/>
        </p:nvSpPr>
        <p:spPr>
          <a:xfrm>
            <a:off x="4716463" y="4292600"/>
            <a:ext cx="1223963" cy="2222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407" name="AutoShape 150"/>
          <p:cNvSpPr/>
          <p:nvPr/>
        </p:nvSpPr>
        <p:spPr>
          <a:xfrm>
            <a:off x="3995738" y="2276475"/>
            <a:ext cx="2663825" cy="1887538"/>
          </a:xfrm>
          <a:prstGeom prst="triangle">
            <a:avLst>
              <a:gd name="adj" fmla="val 50000"/>
            </a:avLst>
          </a:prstGeom>
          <a:solidFill>
            <a:srgbClr val="FFCC00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408" name="Text Box 133"/>
          <p:cNvSpPr txBox="1"/>
          <p:nvPr/>
        </p:nvSpPr>
        <p:spPr>
          <a:xfrm>
            <a:off x="4572000" y="2981325"/>
            <a:ext cx="154305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b="1" dirty="0">
                <a:solidFill>
                  <a:schemeClr val="accent2"/>
                </a:solidFill>
                <a:latin typeface="Arial" panose="02080604020202020204" pitchFamily="34" charset="0"/>
                <a:ea typeface="MS PGothic" pitchFamily="34" charset="-128"/>
              </a:rPr>
              <a:t>Ciclo</a:t>
            </a:r>
            <a:endParaRPr lang="es-CL" altLang="x-none" b="1" dirty="0">
              <a:solidFill>
                <a:schemeClr val="accent2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 algn="ctr"/>
            <a:r>
              <a:rPr lang="es-CL" altLang="x-none" b="1" dirty="0">
                <a:solidFill>
                  <a:schemeClr val="accent2"/>
                </a:solidFill>
                <a:latin typeface="Arial" panose="02080604020202020204" pitchFamily="34" charset="0"/>
                <a:ea typeface="MS PGothic" pitchFamily="34" charset="-128"/>
              </a:rPr>
              <a:t>Logístico</a:t>
            </a:r>
            <a:endParaRPr lang="es-CL" altLang="x-none" b="1" dirty="0">
              <a:solidFill>
                <a:schemeClr val="accent2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 algn="ctr"/>
            <a:r>
              <a:rPr lang="es-CL" altLang="x-none" b="1" dirty="0">
                <a:solidFill>
                  <a:schemeClr val="accent2"/>
                </a:solidFill>
                <a:latin typeface="Arial" panose="02080604020202020204" pitchFamily="34" charset="0"/>
                <a:ea typeface="MS PGothic" pitchFamily="34" charset="-128"/>
              </a:rPr>
              <a:t>Institucional</a:t>
            </a:r>
            <a:endParaRPr b="1" dirty="0">
              <a:solidFill>
                <a:schemeClr val="accent2"/>
              </a:solidFill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409" name="AutoShape 151"/>
          <p:cNvSpPr/>
          <p:nvPr/>
        </p:nvSpPr>
        <p:spPr>
          <a:xfrm>
            <a:off x="6372225" y="3844925"/>
            <a:ext cx="461963" cy="592138"/>
          </a:xfrm>
          <a:prstGeom prst="flowChartConnector">
            <a:avLst/>
          </a:prstGeom>
          <a:solidFill>
            <a:srgbClr val="993366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410" name="AutoShape 153"/>
          <p:cNvSpPr/>
          <p:nvPr/>
        </p:nvSpPr>
        <p:spPr>
          <a:xfrm>
            <a:off x="5076825" y="1989138"/>
            <a:ext cx="460375" cy="592137"/>
          </a:xfrm>
          <a:prstGeom prst="flowChartConnector">
            <a:avLst/>
          </a:prstGeom>
          <a:solidFill>
            <a:srgbClr val="993366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411" name="AutoShape 152"/>
          <p:cNvSpPr/>
          <p:nvPr/>
        </p:nvSpPr>
        <p:spPr>
          <a:xfrm>
            <a:off x="3708400" y="3860800"/>
            <a:ext cx="460375" cy="592138"/>
          </a:xfrm>
          <a:prstGeom prst="flowChartConnector">
            <a:avLst/>
          </a:prstGeom>
          <a:solidFill>
            <a:srgbClr val="993366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412" name="7 CuadroTexto"/>
          <p:cNvSpPr txBox="1"/>
          <p:nvPr/>
        </p:nvSpPr>
        <p:spPr>
          <a:xfrm>
            <a:off x="0" y="1285875"/>
            <a:ext cx="1714500" cy="3170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32" name="AutoShape 159"/>
          <p:cNvSpPr>
            <a:spLocks noChangeArrowheads="1"/>
          </p:cNvSpPr>
          <p:nvPr/>
        </p:nvSpPr>
        <p:spPr bwMode="auto">
          <a:xfrm rot="19363401">
            <a:off x="6000750" y="2554288"/>
            <a:ext cx="217488" cy="747713"/>
          </a:xfrm>
          <a:prstGeom prst="downArrow">
            <a:avLst>
              <a:gd name="adj1" fmla="val 50000"/>
              <a:gd name="adj2" fmla="val 667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rectorio Corporación Arturo Prat">
  <a:themeElements>
    <a:clrScheme name="Directorio Corporación Arturo Prat 1">
      <a:dk1>
        <a:srgbClr val="242852"/>
      </a:dk1>
      <a:lt1>
        <a:srgbClr val="FFFFFF"/>
      </a:lt1>
      <a:dk2>
        <a:srgbClr val="000000"/>
      </a:dk2>
      <a:lt2>
        <a:srgbClr val="ACCBF9"/>
      </a:lt2>
      <a:accent1>
        <a:srgbClr val="629DD1"/>
      </a:accent1>
      <a:accent2>
        <a:srgbClr val="297FD5"/>
      </a:accent2>
      <a:accent3>
        <a:srgbClr val="AAAAAA"/>
      </a:accent3>
      <a:accent4>
        <a:srgbClr val="DADADA"/>
      </a:accent4>
      <a:accent5>
        <a:srgbClr val="B7CCE5"/>
      </a:accent5>
      <a:accent6>
        <a:srgbClr val="2472C1"/>
      </a:accent6>
      <a:hlink>
        <a:srgbClr val="9454C3"/>
      </a:hlink>
      <a:folHlink>
        <a:srgbClr val="3EBBF0"/>
      </a:folHlink>
    </a:clrScheme>
    <a:fontScheme name="Directorio Corporación Arturo Prat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Directorio Corporación Arturo Prat 1">
        <a:dk1>
          <a:srgbClr val="242852"/>
        </a:dk1>
        <a:lt1>
          <a:srgbClr val="FFFFFF"/>
        </a:lt1>
        <a:dk2>
          <a:srgbClr val="000000"/>
        </a:dk2>
        <a:lt2>
          <a:srgbClr val="ACCBF9"/>
        </a:lt2>
        <a:accent1>
          <a:srgbClr val="629DD1"/>
        </a:accent1>
        <a:accent2>
          <a:srgbClr val="297FD5"/>
        </a:accent2>
        <a:accent3>
          <a:srgbClr val="AAAAAA"/>
        </a:accent3>
        <a:accent4>
          <a:srgbClr val="DADADA"/>
        </a:accent4>
        <a:accent5>
          <a:srgbClr val="B7CCE5"/>
        </a:accent5>
        <a:accent6>
          <a:srgbClr val="2472C1"/>
        </a:accent6>
        <a:hlink>
          <a:srgbClr val="9454C3"/>
        </a:hlink>
        <a:folHlink>
          <a:srgbClr val="3EBBF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5794</Words>
  <Application>WPS Presentation</Application>
  <PresentationFormat>Presentación en pantalla (4:3)</PresentationFormat>
  <Paragraphs>427</Paragraphs>
  <Slides>14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5" baseType="lpstr">
      <vt:lpstr>Arial</vt:lpstr>
      <vt:lpstr>SimSun</vt:lpstr>
      <vt:lpstr>Wingdings</vt:lpstr>
      <vt:lpstr>Source Sans Pro SemiBold</vt:lpstr>
      <vt:lpstr>MS PGothic</vt:lpstr>
      <vt:lpstr>书宋-简</vt:lpstr>
      <vt:lpstr>Palatino Linotype</vt:lpstr>
      <vt:lpstr>HarmonyOS Sans SC Light</vt:lpstr>
      <vt:lpstr>Emoji icon</vt:lpstr>
      <vt:lpstr>Constantia</vt:lpstr>
      <vt:lpstr>Microsoft YaHei</vt:lpstr>
      <vt:lpstr>文泉驿微米黑</vt:lpstr>
      <vt:lpstr>Arial Unicode MS</vt:lpstr>
      <vt:lpstr>Webdings</vt:lpstr>
      <vt:lpstr>Arial Narrow</vt:lpstr>
      <vt:lpstr>Symbol</vt:lpstr>
      <vt:lpstr>Times New Roman</vt:lpstr>
      <vt:lpstr>DejaVu Sans</vt:lpstr>
      <vt:lpstr>文泉驿正黑</vt:lpstr>
      <vt:lpstr>3_Diseño predeterminado</vt:lpstr>
      <vt:lpstr>Directorio Corporación Arturo Prat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865</cp:revision>
  <dcterms:created xsi:type="dcterms:W3CDTF">2026-07-20T02:11:04Z</dcterms:created>
  <dcterms:modified xsi:type="dcterms:W3CDTF">2026-07-20T02:11:04Z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80B7F1A470F6165B0F765D6A92E2EF5B_42</vt:lpwstr>
  </property>
  <property fmtid="{D5CDD505-2E9C-101B-9397-08002B2CF9AE}" pid="3" name="KSOProductBuildVer">
    <vt:lpwstr>2058-12.1.2.24819</vt:lpwstr>
  </property>
</Properties>
</file>