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59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F97A6DA-20E7-4FC3-BE89-3666C3C358F6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C45F487-E9DB-459D-A0C9-38FCBB0E3244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just"/>
            <a:r>
              <a:rPr lang="es-CL" dirty="0" smtClean="0">
                <a:solidFill>
                  <a:schemeClr val="tx1"/>
                </a:solidFill>
              </a:rPr>
              <a:t>Yo en la Escuela Naval 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es-CL" dirty="0" smtClean="0"/>
              <a:t>Nombre: Esteban Carné Castro</a:t>
            </a:r>
          </a:p>
          <a:p>
            <a:pPr algn="just"/>
            <a:r>
              <a:rPr lang="es-CL" dirty="0" smtClean="0"/>
              <a:t>Curso: 1°H</a:t>
            </a:r>
          </a:p>
          <a:p>
            <a:endParaRPr lang="es-CL" dirty="0"/>
          </a:p>
        </p:txBody>
      </p:sp>
      <p:pic>
        <p:nvPicPr>
          <p:cNvPr id="23563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940" cy="1295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00562" y="1500174"/>
            <a:ext cx="4186238" cy="4507117"/>
          </a:xfrm>
        </p:spPr>
        <p:txBody>
          <a:bodyPr>
            <a:normAutofit/>
          </a:bodyPr>
          <a:lstStyle/>
          <a:p>
            <a:pPr algn="just"/>
            <a:r>
              <a:rPr lang="es-CL" sz="1600" dirty="0" smtClean="0"/>
              <a:t>Fue un periodo intenso de mucho ejercicio físico, infanterías, </a:t>
            </a:r>
            <a:r>
              <a:rPr lang="es-CL" sz="1600" dirty="0" err="1" smtClean="0"/>
              <a:t>etc</a:t>
            </a:r>
            <a:r>
              <a:rPr lang="es-CL" sz="1600" dirty="0" smtClean="0"/>
              <a:t>…</a:t>
            </a:r>
          </a:p>
          <a:p>
            <a:pPr algn="just"/>
            <a:r>
              <a:rPr lang="es-CL" sz="1600" dirty="0" smtClean="0"/>
              <a:t>Pero también lleno de bonitos recuerdos que quedarán en mi mente para siempre.</a:t>
            </a:r>
            <a:endParaRPr lang="es-CL" sz="16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CL" dirty="0" smtClean="0">
                <a:solidFill>
                  <a:schemeClr val="tx1"/>
                </a:solidFill>
              </a:rPr>
              <a:t>Periodo de reclutas </a:t>
            </a:r>
            <a:r>
              <a:rPr lang="es-CL" sz="1200" dirty="0" smtClean="0">
                <a:solidFill>
                  <a:schemeClr val="tx1"/>
                </a:solidFill>
              </a:rPr>
              <a:t>(24 enero 2023- 9 Marzo 2023)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26626" name="Picture 2" descr="https://escuelanaval.cl/wp-content/uploads/2023/03/c5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3857652" cy="2571768"/>
          </a:xfrm>
          <a:prstGeom prst="rect">
            <a:avLst/>
          </a:prstGeom>
          <a:noFill/>
        </p:spPr>
      </p:pic>
      <p:pic>
        <p:nvPicPr>
          <p:cNvPr id="26628" name="Picture 4" descr="https://escuelanaval.cl/wp-content/uploads/2023/01/COS_8778-3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786190"/>
            <a:ext cx="3857652" cy="2571768"/>
          </a:xfrm>
          <a:prstGeom prst="rect">
            <a:avLst/>
          </a:prstGeom>
          <a:noFill/>
        </p:spPr>
      </p:pic>
      <p:pic>
        <p:nvPicPr>
          <p:cNvPr id="26630" name="Picture 6" descr="https://escuelanaval.cl/wp-content/uploads/2023/02/IMG_52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071810"/>
            <a:ext cx="4572064" cy="304613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357686" y="1481329"/>
            <a:ext cx="4329114" cy="4233688"/>
          </a:xfrm>
        </p:spPr>
        <p:txBody>
          <a:bodyPr>
            <a:normAutofit/>
          </a:bodyPr>
          <a:lstStyle/>
          <a:p>
            <a:r>
              <a:rPr lang="es-CL" sz="2000" dirty="0" smtClean="0"/>
              <a:t>Un desfile lleno de emociones y nuevas experiencias, se sufrió en el transcurso de pero la gratificación final es enorme </a:t>
            </a:r>
            <a:endParaRPr lang="es-CL" sz="20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CL" dirty="0" smtClean="0">
                <a:solidFill>
                  <a:schemeClr val="tx1"/>
                </a:solidFill>
              </a:rPr>
              <a:t>Mi primer desfile </a:t>
            </a:r>
            <a:r>
              <a:rPr lang="es-CL" sz="1200" dirty="0" smtClean="0"/>
              <a:t>(21 Mayo 2023)</a:t>
            </a:r>
            <a:endParaRPr lang="es-CL" sz="1200" dirty="0"/>
          </a:p>
        </p:txBody>
      </p:sp>
      <p:pic>
        <p:nvPicPr>
          <p:cNvPr id="27649" name="Picture 1" descr="C:\Users\User\Downloads\52914763237_e72a0dbcd1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14422"/>
            <a:ext cx="3698348" cy="2471737"/>
          </a:xfrm>
          <a:prstGeom prst="rect">
            <a:avLst/>
          </a:prstGeom>
          <a:noFill/>
        </p:spPr>
      </p:pic>
      <p:pic>
        <p:nvPicPr>
          <p:cNvPr id="27650" name="Picture 2" descr="C:\Users\User\Downloads\52915474049_20b12c2810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643314"/>
            <a:ext cx="3786214" cy="253046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</TotalTime>
  <Words>80</Words>
  <Application>Microsoft Office PowerPoint</Application>
  <PresentationFormat>Presentación en pantalla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Concurrencia</vt:lpstr>
      <vt:lpstr>Yo en la Escuela Naval </vt:lpstr>
      <vt:lpstr>Periodo de reclutas (24 enero 2023- 9 Marzo 2023)</vt:lpstr>
      <vt:lpstr>Mi primer desfile (21 Mayo 2023)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3</cp:revision>
  <dcterms:created xsi:type="dcterms:W3CDTF">2023-06-05T14:01:10Z</dcterms:created>
  <dcterms:modified xsi:type="dcterms:W3CDTF">2023-06-05T14:31:07Z</dcterms:modified>
</cp:coreProperties>
</file>