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864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B2036-ECE7-442E-86EC-0EF0670587AF}" type="datetimeFigureOut">
              <a:rPr lang="es-CL" smtClean="0"/>
              <a:pPr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84BE0-D42A-4ECE-8D69-EF611398139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847237122_0a52a39be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29339" y="0"/>
            <a:ext cx="10273339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00034" y="357166"/>
            <a:ext cx="7772400" cy="1470025"/>
          </a:xfrm>
        </p:spPr>
        <p:txBody>
          <a:bodyPr/>
          <a:lstStyle/>
          <a:p>
            <a:r>
              <a:rPr lang="es-CL" dirty="0" smtClean="0">
                <a:latin typeface="Arial" pitchFamily="34" charset="0"/>
                <a:cs typeface="Arial" pitchFamily="34" charset="0"/>
              </a:rPr>
              <a:t>Yo en la </a:t>
            </a:r>
            <a:r>
              <a:rPr lang="es-CL" dirty="0">
                <a:latin typeface="Arial" pitchFamily="34" charset="0"/>
                <a:cs typeface="Arial" pitchFamily="34" charset="0"/>
              </a:rPr>
              <a:t>E</a:t>
            </a:r>
            <a:r>
              <a:rPr lang="es-CL" dirty="0" smtClean="0">
                <a:latin typeface="Arial" pitchFamily="34" charset="0"/>
                <a:cs typeface="Arial" pitchFamily="34" charset="0"/>
              </a:rPr>
              <a:t>scuela naval 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2 Subtítulo"/>
          <p:cNvSpPr>
            <a:spLocks noGrp="1"/>
          </p:cNvSpPr>
          <p:nvPr>
            <p:ph type="subTitle" idx="1"/>
          </p:nvPr>
        </p:nvSpPr>
        <p:spPr>
          <a:xfrm>
            <a:off x="-642974" y="5072074"/>
            <a:ext cx="4000528" cy="1357322"/>
          </a:xfrm>
        </p:spPr>
        <p:txBody>
          <a:bodyPr/>
          <a:lstStyle/>
          <a:p>
            <a:pPr algn="l"/>
            <a:r>
              <a:rPr lang="es-C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Tomás </a:t>
            </a:r>
            <a:r>
              <a:rPr lang="es-C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es-C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s-CL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Opazo</a:t>
            </a:r>
            <a:r>
              <a:rPr lang="es-C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C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G.</a:t>
            </a:r>
          </a:p>
          <a:p>
            <a:pPr algn="l"/>
            <a:r>
              <a:rPr lang="es-C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1Hotel</a:t>
            </a:r>
          </a:p>
          <a:p>
            <a:pPr algn="l"/>
            <a:endPara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s-C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es-CL" dirty="0" smtClean="0"/>
              <a:t>Ingreso  a la Escuela Naval</a:t>
            </a:r>
            <a:endParaRPr lang="es-CL" dirty="0"/>
          </a:p>
        </p:txBody>
      </p:sp>
      <p:pic>
        <p:nvPicPr>
          <p:cNvPr id="4" name="3 Marcador de contenido" descr="52847237097_e935aa9059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000084"/>
            <a:ext cx="8764934" cy="5857916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1142984"/>
            <a:ext cx="25717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Ultimo día de mi vida de civil, no sabia que me esperaba, pero iba con una sonrisa tremenda en el rostro</a:t>
            </a:r>
            <a:endParaRPr lang="es-CL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-214338"/>
            <a:ext cx="8229600" cy="1143000"/>
          </a:xfrm>
        </p:spPr>
        <p:txBody>
          <a:bodyPr/>
          <a:lstStyle/>
          <a:p>
            <a:r>
              <a:rPr lang="es-CL" dirty="0" smtClean="0"/>
              <a:t>Isla </a:t>
            </a:r>
            <a:r>
              <a:rPr lang="es-CL" dirty="0" err="1" smtClean="0"/>
              <a:t>Quiriquina</a:t>
            </a:r>
            <a:endParaRPr lang="es-CL" dirty="0"/>
          </a:p>
        </p:txBody>
      </p:sp>
      <p:pic>
        <p:nvPicPr>
          <p:cNvPr id="4" name="3 Marcador de contenido" descr="52848674611_40ac294213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071546"/>
            <a:ext cx="8444230" cy="5643578"/>
          </a:xfrm>
        </p:spPr>
      </p:pic>
      <p:sp>
        <p:nvSpPr>
          <p:cNvPr id="5" name="4 CuadroTexto"/>
          <p:cNvSpPr txBox="1"/>
          <p:nvPr/>
        </p:nvSpPr>
        <p:spPr>
          <a:xfrm>
            <a:off x="1142976" y="1142984"/>
            <a:ext cx="6429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La isla </a:t>
            </a:r>
            <a:r>
              <a:rPr lang="es-CL" dirty="0" err="1" smtClean="0">
                <a:solidFill>
                  <a:schemeClr val="bg1"/>
                </a:solidFill>
              </a:rPr>
              <a:t>quiriquina</a:t>
            </a:r>
            <a:r>
              <a:rPr lang="es-CL" dirty="0" smtClean="0">
                <a:solidFill>
                  <a:schemeClr val="bg1"/>
                </a:solidFill>
              </a:rPr>
              <a:t> fue nuestro periodo de formación militar, el cual nos saco de nuestra vida paisa.</a:t>
            </a:r>
            <a:endParaRPr lang="es-C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848210580_215eed9461_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000108"/>
            <a:ext cx="8337376" cy="557216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57224" y="0"/>
            <a:ext cx="72152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dirty="0" smtClean="0"/>
              <a:t>Mi escuadra </a:t>
            </a:r>
            <a:endParaRPr lang="es-CL" sz="4400" dirty="0"/>
          </a:p>
        </p:txBody>
      </p:sp>
      <p:sp>
        <p:nvSpPr>
          <p:cNvPr id="6" name="5 CuadroTexto"/>
          <p:cNvSpPr txBox="1"/>
          <p:nvPr/>
        </p:nvSpPr>
        <p:spPr>
          <a:xfrm>
            <a:off x="1857356" y="1214422"/>
            <a:ext cx="5429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Sin saber estas personas iban a estar todo el tiempo conmigo durante los </a:t>
            </a:r>
            <a:r>
              <a:rPr lang="es-CL" dirty="0" err="1" smtClean="0"/>
              <a:t>proximos</a:t>
            </a:r>
            <a:r>
              <a:rPr lang="es-CL" dirty="0" smtClean="0"/>
              <a:t> meses, cada vez los he ido conocido más y mas </a:t>
            </a:r>
            <a:endParaRPr lang="es-CL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88</Words>
  <Application>Microsoft Office PowerPoint</Application>
  <PresentationFormat>Presentación en pantalla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Yo en la Escuela naval </vt:lpstr>
      <vt:lpstr>Ingreso  a la Escuela Naval</vt:lpstr>
      <vt:lpstr>Isla Quiriquina</vt:lpstr>
      <vt:lpstr>Diapositiva 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Ingles</dc:creator>
  <cp:lastModifiedBy>user</cp:lastModifiedBy>
  <cp:revision>4</cp:revision>
  <dcterms:created xsi:type="dcterms:W3CDTF">2023-06-05T14:46:07Z</dcterms:created>
  <dcterms:modified xsi:type="dcterms:W3CDTF">2023-06-05T15:26:22Z</dcterms:modified>
</cp:coreProperties>
</file>