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0555B6A-945C-44C0-AD80-D709867472E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C147096-7528-4747-BECC-DCBDBCBD1135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3071810"/>
            <a:ext cx="8077200" cy="1673352"/>
          </a:xfrm>
        </p:spPr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5214950"/>
            <a:ext cx="8077200" cy="856674"/>
          </a:xfrm>
        </p:spPr>
        <p:txBody>
          <a:bodyPr/>
          <a:lstStyle/>
          <a:p>
            <a:r>
              <a:rPr lang="es-CL" dirty="0" smtClean="0"/>
              <a:t>Luis Daniel </a:t>
            </a:r>
            <a:r>
              <a:rPr lang="es-CL" dirty="0" err="1" smtClean="0"/>
              <a:t>Melinao</a:t>
            </a:r>
            <a:endParaRPr lang="es-CL" dirty="0" smtClean="0"/>
          </a:p>
          <a:p>
            <a:r>
              <a:rPr lang="es-CL" dirty="0" smtClean="0"/>
              <a:t>1° Cepo</a:t>
            </a:r>
            <a:endParaRPr lang="es-CL" dirty="0"/>
          </a:p>
        </p:txBody>
      </p:sp>
      <p:pic>
        <p:nvPicPr>
          <p:cNvPr id="4" name="3 Imagen" descr="logo_escuela_naval_bicentenario.png"/>
          <p:cNvPicPr>
            <a:picLocks noChangeAspect="1"/>
          </p:cNvPicPr>
          <p:nvPr/>
        </p:nvPicPr>
        <p:blipFill>
          <a:blip r:embed="rId2"/>
          <a:srcRect r="84258"/>
          <a:stretch>
            <a:fillRect/>
          </a:stretch>
        </p:blipFill>
        <p:spPr>
          <a:xfrm>
            <a:off x="7000892" y="2428868"/>
            <a:ext cx="1518064" cy="1734918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Ingreso e inicio Periodo de reclutas</a:t>
            </a:r>
            <a:endParaRPr lang="es-CL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1500174"/>
            <a:ext cx="2928957" cy="1984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500174"/>
            <a:ext cx="2928958" cy="1951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3643314"/>
            <a:ext cx="242889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643314"/>
            <a:ext cx="3357585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6215074" y="1643050"/>
            <a:ext cx="27860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El día 30 de enero ingreso a la Escuela Naval, comenzando de esta manera el Periodo de reclutas</a:t>
            </a:r>
            <a:endParaRPr lang="es-CL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de Reclutas</a:t>
            </a:r>
            <a:endParaRPr lang="es-C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00174"/>
            <a:ext cx="2928957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500174"/>
            <a:ext cx="3143272" cy="2136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500174"/>
            <a:ext cx="264320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929066"/>
            <a:ext cx="3650258" cy="243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4000504"/>
            <a:ext cx="3618832" cy="240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Desfiles y ceremonias</a:t>
            </a:r>
            <a:endParaRPr lang="es-C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500174"/>
            <a:ext cx="2928958" cy="1981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500174"/>
            <a:ext cx="2981318" cy="1990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643314"/>
            <a:ext cx="2022426" cy="3036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4714884"/>
            <a:ext cx="2963445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3357562"/>
            <a:ext cx="294361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6215058" y="2143116"/>
            <a:ext cx="29289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 smtClean="0"/>
              <a:t>Participación en diferentes ceremonias y desfiles incluido el 21 de mayo, como desfile principal</a:t>
            </a:r>
            <a:endParaRPr lang="es-CL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62</TotalTime>
  <Words>57</Words>
  <Application>Microsoft Office PowerPoint</Application>
  <PresentationFormat>Presentación en pantalla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Módulo</vt:lpstr>
      <vt:lpstr>Yo en la Escuela Naval</vt:lpstr>
      <vt:lpstr>Ingreso e inicio Periodo de reclutas</vt:lpstr>
      <vt:lpstr>Revista de Reclutas</vt:lpstr>
      <vt:lpstr>Desfiles y ceremonias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7</cp:revision>
  <dcterms:created xsi:type="dcterms:W3CDTF">2024-06-05T12:28:45Z</dcterms:created>
  <dcterms:modified xsi:type="dcterms:W3CDTF">2024-06-05T13:31:06Z</dcterms:modified>
</cp:coreProperties>
</file>