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20"/>
    <p:restoredTop sz="94161"/>
  </p:normalViewPr>
  <p:slideViewPr>
    <p:cSldViewPr snapToGrid="0">
      <p:cViewPr varScale="1">
        <p:scale>
          <a:sx n="83" d="100"/>
          <a:sy n="83" d="100"/>
        </p:scale>
        <p:origin x="224" y="10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B35291-A334-CEF4-6C60-7C8CE4A63C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C638F6F-15AF-531D-7020-B0CC0BB8B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D49F80-395D-02A2-A155-20047B15C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1D97F0-C787-8F2D-ABD3-A56609F92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C7A20F-36A8-838F-B57F-99546AAF5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3303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3554C1-7AB9-E3C8-DA26-B1341EAC7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1B863A-4B9E-A618-5BAD-FC5CFC7BB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A4D5CD-06D3-586F-9110-76003BF4F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5D42E3-BFA5-1CB8-CB7D-493BCE91A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E384DF-9121-DA8C-E654-B19FA54E8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044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FDA2D0-0816-35C4-AE3B-D0C5FD4E3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F5E3764-23C7-5A08-269D-88992A430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2E671B-F570-CCCA-2ED8-D5642CFE3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2A6594-9587-E3AC-EB11-5E9AE4B01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61E10A-67E7-C15D-17F6-6D985722E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1834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031318-2773-9A8A-9AAE-206DD7CB8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EE4DE8-8DCB-2EF2-2B0A-861903119B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B5D8B22-4CA9-ED2D-DF6A-B1FA684C5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955E3CA-63C2-FD3E-751C-EEC29B3EA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55EE2B-5471-6645-C8C6-89ED0AB5D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B991F4-B699-17D6-D723-6B5679F0B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9720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60416E-481D-9A47-A370-6490CDEA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B7EB00B-41C8-B4DB-168E-650A8C42D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4DDF605-1857-08A7-9FC9-A0E2BC0031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18D4CF9-7A38-C5B6-BF58-69C6B0A089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D3FE0AB-9EC3-E5CA-2D5D-FD9BABB37D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550F674-C84D-182F-B013-003B90461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3DFFD72-2FEF-94D8-5984-4EA0AD34C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1948197-B0CF-EA18-34D0-2C9A179E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1621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C32DF6-DA06-55E4-4332-E8691A003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2C8928-2985-F536-B1D3-DB932311B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B5EA483-FBB3-267B-2B9E-197A8B774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FE18FA4-18BA-F164-B334-A70C86B5A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05327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4482241-3651-CAEA-2335-9FF39707B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C5AA24A-DFE4-2133-370D-77476CEA2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91DD33C-E5B1-B30F-9EBB-ABEF4D42B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960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A2D5DA-BDC9-3094-8387-150E74FCC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5FEF21A-E8CC-5F07-F18F-8990DC977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C8F9AFC-61A9-B228-4C78-BDF4D53487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EB99F69-A6B3-7AB6-D19B-0D23D5293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692660A-731E-B13A-2CBC-6347A0E68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FAA7EF8-A66B-DA25-2B5E-FBAFB6FA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4594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1D89B9-C034-31BC-E7F4-E184134F5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B322C1E-D7B5-C887-B60D-E6EFC18530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060DDAC-717D-47DF-D9BA-EB6F01D50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265CBD-7794-9B5B-2146-ED43EC6F5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4F666F7-24DC-F047-B39A-9A09A0E8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7DC28D-B5CD-D9EC-6AA8-9FE9A70B4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1779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03F98C-C17B-CDEC-041A-58275446E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4A2AAD4-A0A3-7192-0691-308813BAEE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051E71-917E-23F9-25BB-9CAA1420F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9726B5-6725-172C-5B7A-61625A7A8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4057E0-ECBF-0405-FC63-77CDDA859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855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AEF23C4-71C4-5008-2A2C-8F6758DA20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09BFFCB-6B8D-7BA4-4379-F234364B89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B7B8B4-8477-4AB4-0ECE-BBC1598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102F57-6DCA-4B60-247F-0DA83BC10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FC3C37-E1B3-06F5-D045-461071A3B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559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DCC37B5-813E-38FD-ACFF-1853B1F0E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796D46F-5BB0-A97B-15AA-CF6E052608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AD9F2E-FD33-2DF6-A87D-2F33DFFC5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61CC33-AE55-6D42-AFBD-2FE47FB91789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1F1C88-B5AF-1EB7-6C40-2FBCB5309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E39D01-C690-060E-A1CA-AA5BC061BB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2C81BC-37F6-3249-AE87-E7BAF601D6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742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f0iMd8zdPs?feature=oemb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IRW7WuEsc8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743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D210842-2216-16C5-C0E2-3361F04F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Tragedia</a:t>
            </a: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Antuco</a:t>
            </a:r>
          </a:p>
        </p:txBody>
      </p:sp>
      <p:pic>
        <p:nvPicPr>
          <p:cNvPr id="4" name="Elementos multimedia en línea 3" descr="MARCHA EN BLANCO: A 20 años de la tragedia de Antuco, en la voz de sus sobrevivientes | REPORTAJES">
            <a:hlinkClick r:id="" action="ppaction://media"/>
            <a:extLst>
              <a:ext uri="{FF2B5EF4-FFF2-40B4-BE49-F238E27FC236}">
                <a16:creationId xmlns:a16="http://schemas.microsoft.com/office/drawing/2014/main" id="{2507A651-9C58-329A-7039-319EFA727E4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38600" y="1396639"/>
            <a:ext cx="7188199" cy="406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2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4A5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1CB6A90-DF86-637D-91D8-C01525C1B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Tragedia</a:t>
            </a: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Antuco</a:t>
            </a:r>
          </a:p>
        </p:txBody>
      </p:sp>
      <p:pic>
        <p:nvPicPr>
          <p:cNvPr id="4" name="Elementos multimedia en línea 3" descr="Efecto Mariposa | Los errores que provocaron la Tragedia de Antuco">
            <a:hlinkClick r:id="" action="ppaction://media"/>
            <a:extLst>
              <a:ext uri="{FF2B5EF4-FFF2-40B4-BE49-F238E27FC236}">
                <a16:creationId xmlns:a16="http://schemas.microsoft.com/office/drawing/2014/main" id="{22F77ADF-BFEE-4B10-FBD5-5D6FD501A18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38600" y="1396639"/>
            <a:ext cx="7188199" cy="406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9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</Words>
  <Application>Microsoft Macintosh PowerPoint</Application>
  <PresentationFormat>Panorámica</PresentationFormat>
  <Paragraphs>2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Tema de Office</vt:lpstr>
      <vt:lpstr>Tragedia Antuco</vt:lpstr>
      <vt:lpstr>Tragedia Antuco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Ronald von der Weth</dc:creator>
  <cp:lastModifiedBy>Ronald von der Weth</cp:lastModifiedBy>
  <cp:revision>4</cp:revision>
  <dcterms:created xsi:type="dcterms:W3CDTF">2026-07-02T14:46:49Z</dcterms:created>
  <dcterms:modified xsi:type="dcterms:W3CDTF">2026-07-19T17:26:43Z</dcterms:modified>
</cp:coreProperties>
</file>