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4F392-BBCE-4421-9DDC-B866B0039CC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1DA5A-4C22-4916-BA72-4D668BC2F788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4F392-BBCE-4421-9DDC-B866B0039CC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1DA5A-4C22-4916-BA72-4D668BC2F78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4F392-BBCE-4421-9DDC-B866B0039CC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1DA5A-4C22-4916-BA72-4D668BC2F788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4F392-BBCE-4421-9DDC-B866B0039CC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1DA5A-4C22-4916-BA72-4D668BC2F78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4F392-BBCE-4421-9DDC-B866B0039CC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1DA5A-4C22-4916-BA72-4D668BC2F78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4F392-BBCE-4421-9DDC-B866B0039CC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1DA5A-4C22-4916-BA72-4D668BC2F78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4F392-BBCE-4421-9DDC-B866B0039CC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1DA5A-4C22-4916-BA72-4D668BC2F78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4F392-BBCE-4421-9DDC-B866B0039CC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1DA5A-4C22-4916-BA72-4D668BC2F78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4F392-BBCE-4421-9DDC-B866B0039CC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E81DA5A-4C22-4916-BA72-4D668BC2F788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4F392-BBCE-4421-9DDC-B866B0039CC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1DA5A-4C22-4916-BA72-4D668BC2F78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4F392-BBCE-4421-9DDC-B866B0039CC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1DA5A-4C22-4916-BA72-4D668BC2F78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534F392-BBCE-4421-9DDC-B866B0039CC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E81DA5A-4C22-4916-BA72-4D668BC2F788}" type="slidenum">
              <a:rPr lang="es-CL" smtClean="0"/>
              <a:t>‹Nº›</a:t>
            </a:fld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Yo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/>
              <a:t>Diego Aguilera</a:t>
            </a:r>
          </a:p>
          <a:p>
            <a:r>
              <a:rPr lang="es-CL" dirty="0" smtClean="0"/>
              <a:t>1°B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Día de ingreso (30 de Enero)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l</a:t>
            </a:r>
            <a:endParaRPr lang="es-CL" dirty="0"/>
          </a:p>
        </p:txBody>
      </p:sp>
      <p:pic>
        <p:nvPicPr>
          <p:cNvPr id="1026" name="Picture 2" descr="C:\Users\User\Downloads\53500247890_0bff9d5ecb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928802"/>
            <a:ext cx="3357554" cy="2243972"/>
          </a:xfrm>
          <a:prstGeom prst="rect">
            <a:avLst/>
          </a:prstGeom>
          <a:noFill/>
        </p:spPr>
      </p:pic>
      <p:pic>
        <p:nvPicPr>
          <p:cNvPr id="1027" name="Picture 3" descr="C:\Users\User\Downloads\53498942417_669ae0b986_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5" y="4286256"/>
            <a:ext cx="3527351" cy="2357454"/>
          </a:xfrm>
          <a:prstGeom prst="rect">
            <a:avLst/>
          </a:prstGeom>
          <a:noFill/>
        </p:spPr>
      </p:pic>
      <p:pic>
        <p:nvPicPr>
          <p:cNvPr id="1028" name="Picture 4" descr="C:\Users\User\Downloads\53499844691_8efc2e951e_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1928802"/>
            <a:ext cx="3491661" cy="2286374"/>
          </a:xfrm>
          <a:prstGeom prst="rect">
            <a:avLst/>
          </a:prstGeom>
          <a:noFill/>
        </p:spPr>
      </p:pic>
      <p:pic>
        <p:nvPicPr>
          <p:cNvPr id="1029" name="Picture 5" descr="C:\Users\User\Downloads\53500175694_efe0566376_c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4286256"/>
            <a:ext cx="3394647" cy="226876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Campaña Náutica</a:t>
            </a:r>
            <a:endParaRPr lang="es-CL" dirty="0"/>
          </a:p>
        </p:txBody>
      </p:sp>
      <p:pic>
        <p:nvPicPr>
          <p:cNvPr id="2050" name="Picture 2" descr="C:\Users\User\Downloads\53514245572_01538e479c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857364"/>
            <a:ext cx="3520021" cy="2400299"/>
          </a:xfrm>
          <a:prstGeom prst="rect">
            <a:avLst/>
          </a:prstGeom>
          <a:noFill/>
        </p:spPr>
      </p:pic>
      <p:pic>
        <p:nvPicPr>
          <p:cNvPr id="2051" name="Picture 3" descr="C:\Users\User\Downloads\53515570375_37a029f749_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4357694"/>
            <a:ext cx="3519485" cy="2352196"/>
          </a:xfrm>
          <a:prstGeom prst="rect">
            <a:avLst/>
          </a:prstGeom>
          <a:noFill/>
        </p:spPr>
      </p:pic>
      <p:pic>
        <p:nvPicPr>
          <p:cNvPr id="2052" name="Picture 4" descr="C:\Users\User\Downloads\53515135966_d8299986e5_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4357694"/>
            <a:ext cx="3519485" cy="2352196"/>
          </a:xfrm>
          <a:prstGeom prst="rect">
            <a:avLst/>
          </a:prstGeom>
          <a:noFill/>
        </p:spPr>
      </p:pic>
      <p:pic>
        <p:nvPicPr>
          <p:cNvPr id="2053" name="Picture 5" descr="C:\Users\User\Downloads\53515305468_fc5aa01fee_c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1928802"/>
            <a:ext cx="3519485" cy="235219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V</a:t>
            </a:r>
            <a:r>
              <a:rPr lang="es-CL" dirty="0" smtClean="0"/>
              <a:t>isitas</a:t>
            </a:r>
            <a:endParaRPr lang="es-CL" dirty="0"/>
          </a:p>
        </p:txBody>
      </p:sp>
      <p:pic>
        <p:nvPicPr>
          <p:cNvPr id="4098" name="Picture 2" descr="C:\Users\User\Downloads\53610076251_6725de85c5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4000504"/>
            <a:ext cx="4061799" cy="2714644"/>
          </a:xfrm>
          <a:prstGeom prst="rect">
            <a:avLst/>
          </a:prstGeom>
          <a:noFill/>
        </p:spPr>
      </p:pic>
      <p:pic>
        <p:nvPicPr>
          <p:cNvPr id="4099" name="Picture 3" descr="C:\Users\User\Downloads\53610289923_ca62556cc8_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929066"/>
            <a:ext cx="4061799" cy="2714644"/>
          </a:xfrm>
          <a:prstGeom prst="rect">
            <a:avLst/>
          </a:prstGeom>
          <a:noFill/>
        </p:spPr>
      </p:pic>
      <p:pic>
        <p:nvPicPr>
          <p:cNvPr id="4100" name="Picture 4" descr="C:\Users\User\Downloads\53738045832_e78595e55c_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1219322"/>
            <a:ext cx="3733799" cy="2495430"/>
          </a:xfrm>
          <a:prstGeom prst="rect">
            <a:avLst/>
          </a:prstGeom>
          <a:noFill/>
        </p:spPr>
      </p:pic>
      <p:pic>
        <p:nvPicPr>
          <p:cNvPr id="4101" name="Picture 5" descr="C:\Users\User\Downloads\53739170303_9475a634b6_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1857364"/>
            <a:ext cx="2672236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21 de Mayo</a:t>
            </a:r>
            <a:endParaRPr lang="es-CL" dirty="0"/>
          </a:p>
        </p:txBody>
      </p:sp>
      <p:pic>
        <p:nvPicPr>
          <p:cNvPr id="3074" name="Picture 2" descr="C:\Users\User\Downloads\53737702511_6374e4f013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4429132"/>
            <a:ext cx="3313572" cy="2214578"/>
          </a:xfrm>
          <a:prstGeom prst="rect">
            <a:avLst/>
          </a:prstGeom>
          <a:noFill/>
        </p:spPr>
      </p:pic>
      <p:pic>
        <p:nvPicPr>
          <p:cNvPr id="3075" name="Picture 3" descr="C:\Users\User\Downloads\53736775787_789f61cdab_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2071678"/>
            <a:ext cx="3103379" cy="4643446"/>
          </a:xfrm>
          <a:prstGeom prst="rect">
            <a:avLst/>
          </a:prstGeom>
          <a:noFill/>
        </p:spPr>
      </p:pic>
      <p:pic>
        <p:nvPicPr>
          <p:cNvPr id="3076" name="Picture 4" descr="C:\Users\User\Downloads\53737705946_c3c8146164_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2143116"/>
            <a:ext cx="3304637" cy="2208606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</TotalTime>
  <Words>23</Words>
  <Application>Microsoft Office PowerPoint</Application>
  <PresentationFormat>Presentación en pantalla 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Flujo</vt:lpstr>
      <vt:lpstr>Yo en la Escuela Naval</vt:lpstr>
      <vt:lpstr>Día de ingreso (30 de Enero)</vt:lpstr>
      <vt:lpstr>Campaña Náutica</vt:lpstr>
      <vt:lpstr>Visitas</vt:lpstr>
      <vt:lpstr>21 de Mayo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User</dc:creator>
  <cp:lastModifiedBy>User</cp:lastModifiedBy>
  <cp:revision>5</cp:revision>
  <dcterms:created xsi:type="dcterms:W3CDTF">2024-06-05T14:20:25Z</dcterms:created>
  <dcterms:modified xsi:type="dcterms:W3CDTF">2024-06-05T15:09:52Z</dcterms:modified>
</cp:coreProperties>
</file>