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2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274213-63ED-453F-A4BC-8F2A3E59D15A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A98CAFB-D039-4628-963E-50C7F66E8E20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CL" dirty="0" smtClean="0"/>
              <a:t>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s-CL" dirty="0" err="1" smtClean="0"/>
              <a:t>Nicolas</a:t>
            </a:r>
            <a:r>
              <a:rPr lang="es-CL" dirty="0" smtClean="0"/>
              <a:t> Godoy</a:t>
            </a:r>
          </a:p>
          <a:p>
            <a:pPr algn="ctr"/>
            <a:r>
              <a:rPr lang="es-CL" dirty="0" smtClean="0"/>
              <a:t>1 Hotel</a:t>
            </a:r>
            <a:endParaRPr lang="es-C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399032"/>
          </a:xfrm>
        </p:spPr>
        <p:txBody>
          <a:bodyPr/>
          <a:lstStyle/>
          <a:p>
            <a:pPr algn="ctr"/>
            <a:r>
              <a:rPr lang="es-CL" dirty="0" smtClean="0"/>
              <a:t>Periodo Reclutas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642974" y="4572008"/>
            <a:ext cx="8183880" cy="4041656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1026" name="Picture 2" descr="C:\Users\User\Desktop\COS_8336-768x5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2643174" cy="1960559"/>
          </a:xfrm>
          <a:prstGeom prst="rect">
            <a:avLst/>
          </a:prstGeom>
          <a:noFill/>
        </p:spPr>
      </p:pic>
      <p:pic>
        <p:nvPicPr>
          <p:cNvPr id="1027" name="Picture 3" descr="C:\Users\User\Desktop\file-1632x1080_000510-768x5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143380"/>
            <a:ext cx="3092577" cy="2285992"/>
          </a:xfrm>
          <a:prstGeom prst="rect">
            <a:avLst/>
          </a:prstGeom>
          <a:noFill/>
        </p:spPr>
      </p:pic>
      <p:pic>
        <p:nvPicPr>
          <p:cNvPr id="1028" name="Picture 4" descr="C:\Users\User\Desktop\COS_7937-1024x6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1571612"/>
            <a:ext cx="3214710" cy="2871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Seleccionado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2050" name="Picture 2" descr="C:\Users\User\Desktop\foto_rega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357430"/>
            <a:ext cx="4679946" cy="4014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Banda De Guerra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3074" name="Picture 2" descr="C:\Users\User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286124"/>
            <a:ext cx="2933700" cy="1562100"/>
          </a:xfrm>
          <a:prstGeom prst="rect">
            <a:avLst/>
          </a:prstGeom>
          <a:noFill/>
        </p:spPr>
      </p:pic>
      <p:pic>
        <p:nvPicPr>
          <p:cNvPr id="3075" name="Picture 3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0300" y="3954463"/>
            <a:ext cx="3000375" cy="152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</TotalTime>
  <Words>12</Words>
  <Application>Microsoft Office PowerPoint</Application>
  <PresentationFormat>Presentación en pantalla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Brío</vt:lpstr>
      <vt:lpstr>Escuela Naval</vt:lpstr>
      <vt:lpstr>Periodo Reclutas </vt:lpstr>
      <vt:lpstr>Seleccionado </vt:lpstr>
      <vt:lpstr>Banda De Guerra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Escuela Naval</dc:title>
  <dc:creator>User</dc:creator>
  <cp:lastModifiedBy>User</cp:lastModifiedBy>
  <cp:revision>1</cp:revision>
  <dcterms:created xsi:type="dcterms:W3CDTF">2023-06-05T15:07:32Z</dcterms:created>
  <dcterms:modified xsi:type="dcterms:W3CDTF">2023-06-05T15:14:56Z</dcterms:modified>
</cp:coreProperties>
</file>