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notesMasterIdLst>
    <p:notesMasterId r:id="rId23"/>
  </p:notesMasterIdLst>
  <p:sldIdLst>
    <p:sldId id="1021" r:id="rId3"/>
    <p:sldId id="628" r:id="rId4"/>
    <p:sldId id="1023" r:id="rId5"/>
    <p:sldId id="631" r:id="rId6"/>
    <p:sldId id="620" r:id="rId7"/>
    <p:sldId id="1026" r:id="rId8"/>
    <p:sldId id="655" r:id="rId9"/>
    <p:sldId id="636" r:id="rId10"/>
    <p:sldId id="626" r:id="rId11"/>
    <p:sldId id="639" r:id="rId12"/>
    <p:sldId id="635" r:id="rId13"/>
    <p:sldId id="622" r:id="rId14"/>
    <p:sldId id="625" r:id="rId15"/>
    <p:sldId id="651" r:id="rId16"/>
    <p:sldId id="652" r:id="rId17"/>
    <p:sldId id="653" r:id="rId18"/>
    <p:sldId id="654" r:id="rId19"/>
    <p:sldId id="1025" r:id="rId20"/>
    <p:sldId id="1024" r:id="rId21"/>
    <p:sldId id="1022" r:id="rId2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dolfo Sánchez Abarzúa" initials="RSA" lastIdx="16" clrIdx="0">
    <p:extLst>
      <p:ext uri="{19B8F6BF-5375-455C-9EA6-DF929625EA0E}">
        <p15:presenceInfo xmlns:p15="http://schemas.microsoft.com/office/powerpoint/2012/main" userId="de7e94c5f7f1d37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47"/>
    <p:restoredTop sz="95337"/>
  </p:normalViewPr>
  <p:slideViewPr>
    <p:cSldViewPr snapToGrid="0" snapToObjects="1">
      <p:cViewPr varScale="1">
        <p:scale>
          <a:sx n="63" d="100"/>
          <a:sy n="63"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5-08T16:02:40.086" idx="4">
    <p:pos x="10" y="10"/>
    <p:text>Esta diapositiva muestra la definición de quienes somos, tomando como referencia las publicaciones MARSOC. Al igual que en la diapositiva anterior se destaca la identidad IM, junto con el de Operaciones Especiales.</p:text>
    <p:extLst>
      <p:ext uri="{C676402C-5697-4E1C-873F-D02D1690AC5C}">
        <p15:threadingInfo xmlns:p15="http://schemas.microsoft.com/office/powerpoint/2012/main" timeZoneBias="1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0-05-08T18:15:27.558" idx="7">
    <p:pos x="10" y="10"/>
    <p:text>En el concepto QUE HACEMOS, la diapositiva muestra la definición hecha por nosotros. se tomó como referencia lo escrito en la DNC, doctrina de FE (COMFUES), RO Comfues... y se complementó con la doctrina MARSOC y US SF. </p:text>
    <p:extLst>
      <p:ext uri="{C676402C-5697-4E1C-873F-D02D1690AC5C}">
        <p15:threadingInfo xmlns:p15="http://schemas.microsoft.com/office/powerpoint/2012/main" timeZoneBias="12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0-05-08T18:13:16.572" idx="6">
    <p:pos x="10" y="10"/>
    <p:text>Continuando con el QUIENES SOMOS, se incluye el proceso formativo, señalando nuestra base IM que luego de un proceso de 35 semanas, forma a un operador de FE´s.</p:text>
    <p:extLst>
      <p:ext uri="{C676402C-5697-4E1C-873F-D02D1690AC5C}">
        <p15:threadingInfo xmlns:p15="http://schemas.microsoft.com/office/powerpoint/2012/main" timeZoneBias="120"/>
      </p:ext>
    </p:extLst>
  </p:cm>
  <p:cm authorId="1" dt="2020-07-20T14:10:52.023" idx="16">
    <p:pos x="146" y="146"/>
    <p:text>La idea es resaltar nuestra "BASE" como Infantes de Marina, lo que es un factor de fortaleza en comparación a las otras FE´s de Chile.</p:text>
    <p:extLst>
      <p:ext uri="{C676402C-5697-4E1C-873F-D02D1690AC5C}">
        <p15:threadingInfo xmlns:p15="http://schemas.microsoft.com/office/powerpoint/2012/main" timeZoneBias="12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0-05-08T18:30:32.966" idx="12">
    <p:pos x="10" y="10"/>
    <p:text>Con el fin de responder aquello que es "pregunta recurrente" en la Armada: ¿En que se diferencian los Comandos con los BT",  se muestra en forma gráfica los Roles de las UTACOs (dados por Resolución CJA y que aparecen en el libro GR). Mencionando en forma muy sucinta que los BT se desempeñan sobre objetivos Costeros y Marítimos.</p:text>
    <p:extLst>
      <p:ext uri="{C676402C-5697-4E1C-873F-D02D1690AC5C}">
        <p15:threadingInfo xmlns:p15="http://schemas.microsoft.com/office/powerpoint/2012/main" timeZoneBias="12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0-05-08T18:29:36.081" idx="11">
    <p:pos x="10" y="10"/>
    <p:text>Se continua la presentación orientada a las Unidades con Rol de Reconocimiento y Rol de FE´s.</p:text>
    <p:extLst>
      <p:ext uri="{C676402C-5697-4E1C-873F-D02D1690AC5C}">
        <p15:threadingInfo xmlns:p15="http://schemas.microsoft.com/office/powerpoint/2012/main" timeZoneBias="12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20-05-08T18:24:06.401" idx="9">
    <p:pos x="10" y="10"/>
    <p:text>Muestra la organización interna de una Unidad (tomando como referencia una UTACO), de acuerdo a lo que está escrito en el COMFUES (que es la Efectiva de 2/16, más las especialidades y aptitudes calificadas)</p:text>
    <p:extLst>
      <p:ext uri="{C676402C-5697-4E1C-873F-D02D1690AC5C}">
        <p15:threadingInfo xmlns:p15="http://schemas.microsoft.com/office/powerpoint/2012/main" timeZoneBias="120"/>
      </p:ext>
    </p:extLst>
  </p:cm>
  <p:cm authorId="1" dt="2020-05-08T18:25:20.168" idx="10">
    <p:pos x="146" y="146"/>
    <p:text>Con respecto a la organización interna, fue lo definido con el resto de los oficiales, quedando en 4/6/6 (para llegar a los 16). Cambiando la figura del "master" a "Suboficial de UTACO" (al GM más antiguo), sacándolo de la PM y dejándolo como comandante de Partida.</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22C976-2005-4F11-ABF5-7A9818446251}" type="datetimeFigureOut">
              <a:rPr lang="es-CL" smtClean="0"/>
              <a:t>24-10-2022</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B54CCB-A243-4DB1-BBF1-17E6AE6AF7C0}" type="slidenum">
              <a:rPr lang="es-CL" smtClean="0"/>
              <a:t>‹Nº›</a:t>
            </a:fld>
            <a:endParaRPr lang="es-CL"/>
          </a:p>
        </p:txBody>
      </p:sp>
    </p:spTree>
    <p:extLst>
      <p:ext uri="{BB962C8B-B14F-4D97-AF65-F5344CB8AC3E}">
        <p14:creationId xmlns:p14="http://schemas.microsoft.com/office/powerpoint/2010/main" val="231592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2D30B4D-2E9D-4E55-8439-9A77F35F5109}" type="slidenum">
              <a:rPr kumimoji="0" lang="es-CL" altLang="es-CL"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s-CL" altLang="es-CL"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421268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14</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14</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1498074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15</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15</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1110065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16</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16</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2866509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26A635A3-4EC4-4C2D-BE8D-51E371C066E4}" type="slidenum">
              <a:rPr lang="es-ES" altLang="es-CL" sz="1400"/>
              <a:pPr algn="r" eaLnBrk="1" hangingPunct="1"/>
              <a:t>17</a:t>
            </a:fld>
            <a:endParaRPr lang="es-ES" altLang="es-CL" sz="1400"/>
          </a:p>
        </p:txBody>
      </p:sp>
      <p:sp>
        <p:nvSpPr>
          <p:cNvPr id="89091" name="Rectangle 7"/>
          <p:cNvSpPr txBox="1">
            <a:spLocks noGrp="1" noChangeArrowheads="1"/>
          </p:cNvSpPr>
          <p:nvPr/>
        </p:nvSpPr>
        <p:spPr bwMode="auto">
          <a:xfrm>
            <a:off x="3970338" y="10566400"/>
            <a:ext cx="3038475" cy="557213"/>
          </a:xfrm>
          <a:prstGeom prst="rect">
            <a:avLst/>
          </a:prstGeom>
          <a:noFill/>
          <a:ln w="9525">
            <a:noFill/>
            <a:miter lim="800000"/>
            <a:headEnd/>
            <a:tailEnd/>
          </a:ln>
        </p:spPr>
        <p:txBody>
          <a:bodyPr lIns="103620" tIns="51809" rIns="103620" bIns="51809" anchor="b"/>
          <a:lstStyle/>
          <a:p>
            <a:pPr algn="r" eaLnBrk="1" hangingPunct="1"/>
            <a:fld id="{549BCA2E-60DE-4D1E-A792-543A28588D3E}" type="slidenum">
              <a:rPr lang="es-ES" altLang="es-CL" sz="1400">
                <a:latin typeface="Times New Roman" pitchFamily="18" charset="0"/>
              </a:rPr>
              <a:pPr algn="r" eaLnBrk="1" hangingPunct="1"/>
              <a:t>17</a:t>
            </a:fld>
            <a:endParaRPr lang="es-ES" altLang="es-CL" sz="1400">
              <a:latin typeface="Times New Roman" pitchFamily="18" charset="0"/>
            </a:endParaRPr>
          </a:p>
        </p:txBody>
      </p:sp>
      <p:sp>
        <p:nvSpPr>
          <p:cNvPr id="8909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909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CL"/>
          </a:p>
        </p:txBody>
      </p:sp>
    </p:spTree>
    <p:extLst>
      <p:ext uri="{BB962C8B-B14F-4D97-AF65-F5344CB8AC3E}">
        <p14:creationId xmlns:p14="http://schemas.microsoft.com/office/powerpoint/2010/main" val="2092900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2D30B4D-2E9D-4E55-8439-9A77F35F5109}" type="slidenum">
              <a:rPr kumimoji="0" lang="es-CL" altLang="es-CL"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s-CL" altLang="es-CL"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956112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24F336-A4C3-D449-B34F-8502C64B2338}"/>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FB08E60D-567C-D947-8E1C-1C3D122B76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CE272AC4-5861-9449-9ADF-A802724D666C}"/>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5" name="Marcador de pie de página 4">
            <a:extLst>
              <a:ext uri="{FF2B5EF4-FFF2-40B4-BE49-F238E27FC236}">
                <a16:creationId xmlns:a16="http://schemas.microsoft.com/office/drawing/2014/main" id="{D8525400-BB1F-CB4F-9E2B-07ADCD123D19}"/>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2E6FE7B1-040D-824D-9F3E-F04D56CA2B8D}"/>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2244936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C9FB74-8B7D-6C43-B89A-999A3D603EBF}"/>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93A98-9A8A-E844-97CD-6BE3558630F7}"/>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EAC1A8A0-678A-2945-8072-721AF118A0D7}"/>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5" name="Marcador de pie de página 4">
            <a:extLst>
              <a:ext uri="{FF2B5EF4-FFF2-40B4-BE49-F238E27FC236}">
                <a16:creationId xmlns:a16="http://schemas.microsoft.com/office/drawing/2014/main" id="{42C93822-8224-4347-AFF4-A5E13BE40A7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BF39C82-8D94-D948-A353-D0A3BBE0EA8C}"/>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620220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79ED06-8399-7945-9A44-CFD69903C031}"/>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21001BD-079B-7A42-B919-2893E2E471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59A022E-B9EA-EE42-860E-8AB1467F8ECE}"/>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5" name="Marcador de pie de página 4">
            <a:extLst>
              <a:ext uri="{FF2B5EF4-FFF2-40B4-BE49-F238E27FC236}">
                <a16:creationId xmlns:a16="http://schemas.microsoft.com/office/drawing/2014/main" id="{FE4BD088-0E6A-B74B-B77A-6BB4E35EFC2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16E20B6-05DE-E347-804C-77696F1347A4}"/>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365583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42E5DD-79B2-DA41-9184-F392882E93A8}"/>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221FA6F-5B37-4449-858D-38319F8B8B06}"/>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C15BEE06-D5AA-4B43-BC01-C2B64967B710}"/>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B2AEC652-8396-8743-8296-18ABEFDA7DB7}"/>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6" name="Marcador de pie de página 5">
            <a:extLst>
              <a:ext uri="{FF2B5EF4-FFF2-40B4-BE49-F238E27FC236}">
                <a16:creationId xmlns:a16="http://schemas.microsoft.com/office/drawing/2014/main" id="{3E37AF56-77BC-0C43-9AAA-7D8FD27CFEF2}"/>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57F4B45-6C1F-7F4D-952D-7E4AC02AD554}"/>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2572921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ADEF63-B401-AF4A-BD2B-3836479A9DEA}"/>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E825CAC-C0F3-1A41-979E-D666688626D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412C72E-6C57-2E4B-914A-7DEF5BD267CF}"/>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F3E06619-86A2-2D4B-868B-64B636CBF3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9E0935C-1F33-3B44-8008-B8CD6CBD82CF}"/>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F79EBE92-BADD-A84E-AD63-A0620A6E71D6}"/>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8" name="Marcador de pie de página 7">
            <a:extLst>
              <a:ext uri="{FF2B5EF4-FFF2-40B4-BE49-F238E27FC236}">
                <a16:creationId xmlns:a16="http://schemas.microsoft.com/office/drawing/2014/main" id="{4441B8B3-00CB-DB4D-A01C-FC8351916900}"/>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1D72232E-1190-6E43-B5E1-8DB31AD33C16}"/>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1021370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2716A6-B5EE-714F-9F0A-6FEBCD50C49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4A00AADC-A710-7B4A-B76E-0F8B2B9D68FB}"/>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4" name="Marcador de pie de página 3">
            <a:extLst>
              <a:ext uri="{FF2B5EF4-FFF2-40B4-BE49-F238E27FC236}">
                <a16:creationId xmlns:a16="http://schemas.microsoft.com/office/drawing/2014/main" id="{AE5418D7-63FA-094F-ABAF-F8915DFCC9FC}"/>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4DEB5F3E-F6D2-F045-A846-D9F2CAC3246B}"/>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164662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1C9F2B1-7472-B94A-9EF5-D252D965AB9E}"/>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3" name="Marcador de pie de página 2">
            <a:extLst>
              <a:ext uri="{FF2B5EF4-FFF2-40B4-BE49-F238E27FC236}">
                <a16:creationId xmlns:a16="http://schemas.microsoft.com/office/drawing/2014/main" id="{204267A8-5A96-484A-A23D-992D98368C98}"/>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888CE344-66EA-A24E-BBF9-9DA9512579E7}"/>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611970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80DD95-0DF9-3148-911A-F85DDCEE8CA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02B3B3B-30D0-1C4B-8697-EFB77185DE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BC50499B-BFD9-B948-895B-AD71A31417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269CE0-5A79-4340-A559-EE1151B13848}"/>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6" name="Marcador de pie de página 5">
            <a:extLst>
              <a:ext uri="{FF2B5EF4-FFF2-40B4-BE49-F238E27FC236}">
                <a16:creationId xmlns:a16="http://schemas.microsoft.com/office/drawing/2014/main" id="{91DAC43C-D7AB-5A4E-9A9C-17D51CDC2E56}"/>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61F7D85-4257-C14B-A13A-D56A22402C58}"/>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109177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748FCD-D7FC-D449-8DF2-91B82360620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441DD18-35FD-2A47-AAAB-E9FD3B6578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73B03B53-8A97-EC46-9AA4-66D1DB5C6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8A72119-06D3-AC4A-9E81-FD655F443464}"/>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6" name="Marcador de pie de página 5">
            <a:extLst>
              <a:ext uri="{FF2B5EF4-FFF2-40B4-BE49-F238E27FC236}">
                <a16:creationId xmlns:a16="http://schemas.microsoft.com/office/drawing/2014/main" id="{0307BB4C-A69D-5D42-AB10-667DEC686E9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F191F0D-EA69-6C43-A621-C22DA6BB648E}"/>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079205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31D203-A163-DA4D-BDC8-E18E97556EE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C8FECD6B-2B2C-2B44-B34B-EB4D01281FF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6F2ACAC2-4F0E-2F44-89C8-EA06AEE74654}"/>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5" name="Marcador de pie de página 4">
            <a:extLst>
              <a:ext uri="{FF2B5EF4-FFF2-40B4-BE49-F238E27FC236}">
                <a16:creationId xmlns:a16="http://schemas.microsoft.com/office/drawing/2014/main" id="{FC9FF411-4EA6-AF43-9605-AA0282D67E0E}"/>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F00180C-EFFC-5E4A-8D82-873B4E39D855}"/>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25193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56E10C8-8AEC-854E-8D79-76D19348F2DE}"/>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176C9707-3D3C-064A-A882-9E83D6232877}"/>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A130CCE-7D58-024E-93B8-5F5279666D18}"/>
              </a:ext>
            </a:extLst>
          </p:cNvPr>
          <p:cNvSpPr>
            <a:spLocks noGrp="1"/>
          </p:cNvSpPr>
          <p:nvPr>
            <p:ph type="dt" sz="half" idx="10"/>
          </p:nvPr>
        </p:nvSpPr>
        <p:spPr/>
        <p:txBody>
          <a:bodyPr/>
          <a:lstStyle/>
          <a:p>
            <a:fld id="{7EDCA1FE-2F19-0340-BE3A-6A68ACADFC3A}" type="datetimeFigureOut">
              <a:rPr lang="es-CL" smtClean="0"/>
              <a:t>24-10-2022</a:t>
            </a:fld>
            <a:endParaRPr lang="es-CL"/>
          </a:p>
        </p:txBody>
      </p:sp>
      <p:sp>
        <p:nvSpPr>
          <p:cNvPr id="5" name="Marcador de pie de página 4">
            <a:extLst>
              <a:ext uri="{FF2B5EF4-FFF2-40B4-BE49-F238E27FC236}">
                <a16:creationId xmlns:a16="http://schemas.microsoft.com/office/drawing/2014/main" id="{215CA029-6B61-0B4A-991E-2A4640F4CE7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201FCA9-116C-A644-A3EB-87A02EB81CCF}"/>
              </a:ext>
            </a:extLst>
          </p:cNvPr>
          <p:cNvSpPr>
            <a:spLocks noGrp="1"/>
          </p:cNvSpPr>
          <p:nvPr>
            <p:ph type="sldNum" sz="quarter" idx="12"/>
          </p:nvPr>
        </p:nvSpPr>
        <p:spPr/>
        <p:txBody>
          <a:bodyPr/>
          <a:lstStyle/>
          <a:p>
            <a:fld id="{3E776457-1FD0-8045-AA78-7E5DE756DDD8}" type="slidenum">
              <a:rPr lang="es-CL" smtClean="0"/>
              <a:t>‹Nº›</a:t>
            </a:fld>
            <a:endParaRPr lang="es-CL"/>
          </a:p>
        </p:txBody>
      </p:sp>
    </p:spTree>
    <p:extLst>
      <p:ext uri="{BB962C8B-B14F-4D97-AF65-F5344CB8AC3E}">
        <p14:creationId xmlns:p14="http://schemas.microsoft.com/office/powerpoint/2010/main" val="42601933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BF221570-3798-4767-9257-5A8F46BB75B8}" type="datetime1">
              <a:rPr lang="es-CL" smtClean="0"/>
              <a:t>24-10-2022</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A7DE5F1-AEA1-4DF6-BED0-0D219B52BC41}" type="slidenum">
              <a:rPr lang="es-CL"/>
              <a:pPr>
                <a:defRPr/>
              </a:pPr>
              <a:t>‹Nº›</a:t>
            </a:fld>
            <a:endParaRPr lang="es-CL"/>
          </a:p>
        </p:txBody>
      </p:sp>
    </p:spTree>
    <p:extLst>
      <p:ext uri="{BB962C8B-B14F-4D97-AF65-F5344CB8AC3E}">
        <p14:creationId xmlns:p14="http://schemas.microsoft.com/office/powerpoint/2010/main" val="3589883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405F53D-21BF-4B27-82DC-9980476E61FE}" type="datetime1">
              <a:rPr lang="es-CL" smtClean="0"/>
              <a:t>24-10-2022</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DFBEA16C-34EE-44D7-8C6F-57D9385D5EE3}" type="slidenum">
              <a:rPr lang="es-CL"/>
              <a:pPr>
                <a:defRPr/>
              </a:pPr>
              <a:t>‹Nº›</a:t>
            </a:fld>
            <a:endParaRPr lang="es-CL"/>
          </a:p>
        </p:txBody>
      </p:sp>
    </p:spTree>
    <p:extLst>
      <p:ext uri="{BB962C8B-B14F-4D97-AF65-F5344CB8AC3E}">
        <p14:creationId xmlns:p14="http://schemas.microsoft.com/office/powerpoint/2010/main" val="3330847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1" y="1709740"/>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BA0BC69-E994-4F0C-B0E6-4F308EAC71B5}" type="datetime1">
              <a:rPr lang="es-CL" smtClean="0"/>
              <a:t>24-10-2022</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F43583C8-C298-4112-AF69-9ED517A6743D}" type="slidenum">
              <a:rPr lang="es-CL"/>
              <a:pPr>
                <a:defRPr/>
              </a:pPr>
              <a:t>‹Nº›</a:t>
            </a:fld>
            <a:endParaRPr lang="es-CL"/>
          </a:p>
        </p:txBody>
      </p:sp>
    </p:spTree>
    <p:extLst>
      <p:ext uri="{BB962C8B-B14F-4D97-AF65-F5344CB8AC3E}">
        <p14:creationId xmlns:p14="http://schemas.microsoft.com/office/powerpoint/2010/main" val="1172202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A98EF3B-EB8F-429A-9A78-7D27F6FA6A93}" type="datetime1">
              <a:rPr lang="es-CL" smtClean="0"/>
              <a:t>24-10-2022</a:t>
            </a:fld>
            <a:endParaRPr lang="es-CL"/>
          </a:p>
        </p:txBody>
      </p:sp>
      <p:sp>
        <p:nvSpPr>
          <p:cNvPr id="6" name="Marcador de pie de página 5"/>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7" name="Marcador de número de diapositiva 6"/>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4D551E8-4ED2-44D9-B846-E96AD8096003}" type="slidenum">
              <a:rPr lang="es-CL"/>
              <a:pPr>
                <a:defRPr/>
              </a:pPr>
              <a:t>‹Nº›</a:t>
            </a:fld>
            <a:endParaRPr lang="es-CL"/>
          </a:p>
        </p:txBody>
      </p:sp>
    </p:spTree>
    <p:extLst>
      <p:ext uri="{BB962C8B-B14F-4D97-AF65-F5344CB8AC3E}">
        <p14:creationId xmlns:p14="http://schemas.microsoft.com/office/powerpoint/2010/main" val="1482310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1"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BBA0B594-4649-4438-9073-C9430CDD8C70}" type="datetime1">
              <a:rPr lang="es-CL" smtClean="0"/>
              <a:t>24-10-2022</a:t>
            </a:fld>
            <a:endParaRPr lang="es-CL"/>
          </a:p>
        </p:txBody>
      </p:sp>
      <p:sp>
        <p:nvSpPr>
          <p:cNvPr id="8" name="Marcador de pie de página 7"/>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9" name="Marcador de número de diapositiva 8"/>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F6AEAD97-D41A-4690-845E-0113AEE72889}" type="slidenum">
              <a:rPr lang="es-CL"/>
              <a:pPr>
                <a:defRPr/>
              </a:pPr>
              <a:t>‹Nº›</a:t>
            </a:fld>
            <a:endParaRPr lang="es-CL"/>
          </a:p>
        </p:txBody>
      </p:sp>
    </p:spTree>
    <p:extLst>
      <p:ext uri="{BB962C8B-B14F-4D97-AF65-F5344CB8AC3E}">
        <p14:creationId xmlns:p14="http://schemas.microsoft.com/office/powerpoint/2010/main" val="9794897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AE4FA3D5-E7DD-4D1F-A1FA-94F673A17026}" type="datetime1">
              <a:rPr lang="es-CL" smtClean="0"/>
              <a:t>24-10-2022</a:t>
            </a:fld>
            <a:endParaRPr lang="es-CL"/>
          </a:p>
        </p:txBody>
      </p:sp>
      <p:sp>
        <p:nvSpPr>
          <p:cNvPr id="4" name="Marcador de pie de página 3"/>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5" name="Marcador de número de diapositiva 4"/>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B76716F2-A454-4575-847D-EFC835C3AECF}" type="slidenum">
              <a:rPr lang="es-CL"/>
              <a:pPr>
                <a:defRPr/>
              </a:pPr>
              <a:t>‹Nº›</a:t>
            </a:fld>
            <a:endParaRPr lang="es-CL"/>
          </a:p>
        </p:txBody>
      </p:sp>
    </p:spTree>
    <p:extLst>
      <p:ext uri="{BB962C8B-B14F-4D97-AF65-F5344CB8AC3E}">
        <p14:creationId xmlns:p14="http://schemas.microsoft.com/office/powerpoint/2010/main" val="31548429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6FED3C58-2EA8-40E6-959E-F522DD8E5A55}" type="datetime1">
              <a:rPr lang="es-CL" smtClean="0"/>
              <a:t>24-10-2022</a:t>
            </a:fld>
            <a:endParaRPr lang="es-CL"/>
          </a:p>
        </p:txBody>
      </p:sp>
      <p:sp>
        <p:nvSpPr>
          <p:cNvPr id="3" name="Marcador de pie de página 2"/>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4" name="Marcador de número de diapositiva 3"/>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F27CBCD3-9F7E-454E-8A74-EEFCCF97FB87}" type="slidenum">
              <a:rPr lang="es-CL"/>
              <a:pPr>
                <a:defRPr/>
              </a:pPr>
              <a:t>‹Nº›</a:t>
            </a:fld>
            <a:endParaRPr lang="es-CL"/>
          </a:p>
        </p:txBody>
      </p:sp>
    </p:spTree>
    <p:extLst>
      <p:ext uri="{BB962C8B-B14F-4D97-AF65-F5344CB8AC3E}">
        <p14:creationId xmlns:p14="http://schemas.microsoft.com/office/powerpoint/2010/main" val="11962782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6658291-4B7D-4A74-85A4-5394B91F9A60}" type="datetime1">
              <a:rPr lang="es-CL" smtClean="0"/>
              <a:t>24-10-2022</a:t>
            </a:fld>
            <a:endParaRPr lang="es-CL"/>
          </a:p>
        </p:txBody>
      </p:sp>
      <p:sp>
        <p:nvSpPr>
          <p:cNvPr id="6" name="Marcador de pie de página 5"/>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7" name="Marcador de número de diapositiva 6"/>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5AE48F59-19E2-4807-9637-99ABA9B4FBBE}" type="slidenum">
              <a:rPr lang="es-CL"/>
              <a:pPr>
                <a:defRPr/>
              </a:pPr>
              <a:t>‹Nº›</a:t>
            </a:fld>
            <a:endParaRPr lang="es-CL"/>
          </a:p>
        </p:txBody>
      </p:sp>
    </p:spTree>
    <p:extLst>
      <p:ext uri="{BB962C8B-B14F-4D97-AF65-F5344CB8AC3E}">
        <p14:creationId xmlns:p14="http://schemas.microsoft.com/office/powerpoint/2010/main" val="3418742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6"/>
            <a:ext cx="6172200" cy="4873625"/>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s-CL" noProof="0"/>
          </a:p>
        </p:txBody>
      </p:sp>
      <p:sp>
        <p:nvSpPr>
          <p:cNvPr id="4" name="Marcador de texto 3"/>
          <p:cNvSpPr>
            <a:spLocks noGrp="1"/>
          </p:cNvSpPr>
          <p:nvPr>
            <p:ph type="body" sz="half" idx="2"/>
          </p:nvPr>
        </p:nvSpPr>
        <p:spPr>
          <a:xfrm>
            <a:off x="839788" y="2057401"/>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4FACFFF9-C1C3-402D-B33B-AE30D57F91AB}" type="datetime1">
              <a:rPr lang="es-CL" smtClean="0"/>
              <a:t>24-10-2022</a:t>
            </a:fld>
            <a:endParaRPr lang="es-CL"/>
          </a:p>
        </p:txBody>
      </p:sp>
      <p:sp>
        <p:nvSpPr>
          <p:cNvPr id="6" name="Marcador de pie de página 5"/>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7" name="Marcador de número de diapositiva 6"/>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16F10885-72DB-4B79-82DB-2E7F80B45220}" type="slidenum">
              <a:rPr lang="es-CL"/>
              <a:pPr>
                <a:defRPr/>
              </a:pPr>
              <a:t>‹Nº›</a:t>
            </a:fld>
            <a:endParaRPr lang="es-CL"/>
          </a:p>
        </p:txBody>
      </p:sp>
    </p:spTree>
    <p:extLst>
      <p:ext uri="{BB962C8B-B14F-4D97-AF65-F5344CB8AC3E}">
        <p14:creationId xmlns:p14="http://schemas.microsoft.com/office/powerpoint/2010/main" val="1803671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C9D0B8F0-1DC7-4C23-B5E4-6EF02BF75D01}" type="datetime1">
              <a:rPr lang="es-CL" smtClean="0"/>
              <a:t>24-10-2022</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F5A4951-A441-4086-89F7-E476700B2263}" type="slidenum">
              <a:rPr lang="es-CL"/>
              <a:pPr>
                <a:defRPr/>
              </a:pPr>
              <a:t>‹Nº›</a:t>
            </a:fld>
            <a:endParaRPr lang="es-CL"/>
          </a:p>
        </p:txBody>
      </p:sp>
    </p:spTree>
    <p:extLst>
      <p:ext uri="{BB962C8B-B14F-4D97-AF65-F5344CB8AC3E}">
        <p14:creationId xmlns:p14="http://schemas.microsoft.com/office/powerpoint/2010/main" val="10069561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1" y="365126"/>
            <a:ext cx="2628900" cy="5811839"/>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1" y="365126"/>
            <a:ext cx="7734300" cy="5811839"/>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23BE562E-29A3-448F-BF12-E093CA3568F1}" type="datetime1">
              <a:rPr lang="es-CL" smtClean="0"/>
              <a:t>24-10-2022</a:t>
            </a:fld>
            <a:endParaRPr lang="es-CL"/>
          </a:p>
        </p:txBody>
      </p:sp>
      <p:sp>
        <p:nvSpPr>
          <p:cNvPr id="5" name="Marcador de pie de página 4"/>
          <p:cNvSpPr>
            <a:spLocks noGrp="1"/>
          </p:cNvSpPr>
          <p:nvPr>
            <p:ph type="ftr" sz="quarter" idx="11"/>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endParaRPr lang="es-CL"/>
          </a:p>
        </p:txBody>
      </p:sp>
      <p:sp>
        <p:nvSpPr>
          <p:cNvPr id="6" name="Marcador de número de diapositiva 5"/>
          <p:cNvSpPr>
            <a:spLocks noGrp="1"/>
          </p:cNvSpPr>
          <p:nvPr>
            <p:ph type="sldNum" sz="quarter" idx="12"/>
          </p:nvPr>
        </p:nvSpPr>
        <p:spPr/>
        <p:txBody>
          <a:bodyPr/>
          <a:lstStyle>
            <a:lvl1pPr eaLnBrk="0" fontAlgn="base" hangingPunct="0">
              <a:spcBef>
                <a:spcPct val="0"/>
              </a:spcBef>
              <a:spcAft>
                <a:spcPct val="0"/>
              </a:spcAft>
              <a:defRPr>
                <a:latin typeface="Trebuchet MS" panose="020B0603020202020204" pitchFamily="34" charset="0"/>
              </a:defRPr>
            </a:lvl1pPr>
          </a:lstStyle>
          <a:p>
            <a:pPr>
              <a:defRPr/>
            </a:pPr>
            <a:fld id="{715276E2-5A75-451A-AD02-6EA84F059A4E}" type="slidenum">
              <a:rPr lang="es-CL"/>
              <a:pPr>
                <a:defRPr/>
              </a:pPr>
              <a:t>‹Nº›</a:t>
            </a:fld>
            <a:endParaRPr lang="es-CL"/>
          </a:p>
        </p:txBody>
      </p:sp>
    </p:spTree>
    <p:extLst>
      <p:ext uri="{BB962C8B-B14F-4D97-AF65-F5344CB8AC3E}">
        <p14:creationId xmlns:p14="http://schemas.microsoft.com/office/powerpoint/2010/main" val="353699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6D3D374-3154-F241-8658-D4D8B959B3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9101043-4EFF-B843-96E9-A8F52FC712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FF72B3D-A2D9-1847-9EFB-C68E7A998A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DCA1FE-2F19-0340-BE3A-6A68ACADFC3A}" type="datetimeFigureOut">
              <a:rPr lang="es-CL" smtClean="0"/>
              <a:t>24-10-2022</a:t>
            </a:fld>
            <a:endParaRPr lang="es-CL"/>
          </a:p>
        </p:txBody>
      </p:sp>
      <p:sp>
        <p:nvSpPr>
          <p:cNvPr id="5" name="Marcador de pie de página 4">
            <a:extLst>
              <a:ext uri="{FF2B5EF4-FFF2-40B4-BE49-F238E27FC236}">
                <a16:creationId xmlns:a16="http://schemas.microsoft.com/office/drawing/2014/main" id="{42547825-F57C-3348-BB3C-28B0AF7A30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AAC3C64-308F-834E-B7F8-D0847F7A33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76457-1FD0-8045-AA78-7E5DE756DDD8}" type="slidenum">
              <a:rPr lang="es-CL" smtClean="0"/>
              <a:t>‹Nº›</a:t>
            </a:fld>
            <a:endParaRPr lang="es-CL"/>
          </a:p>
        </p:txBody>
      </p:sp>
    </p:spTree>
    <p:extLst>
      <p:ext uri="{BB962C8B-B14F-4D97-AF65-F5344CB8AC3E}">
        <p14:creationId xmlns:p14="http://schemas.microsoft.com/office/powerpoint/2010/main" val="3569052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838200" y="366185"/>
            <a:ext cx="10515600" cy="1325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t>Haga clic para modificar el estilo de título del patrón</a:t>
            </a:r>
            <a:endParaRPr lang="es-CL"/>
          </a:p>
        </p:txBody>
      </p:sp>
      <p:sp>
        <p:nvSpPr>
          <p:cNvPr id="2051" name="Marcador de texto 2"/>
          <p:cNvSpPr>
            <a:spLocks noGrp="1"/>
          </p:cNvSpPr>
          <p:nvPr>
            <p:ph type="body" idx="1"/>
          </p:nvPr>
        </p:nvSpPr>
        <p:spPr bwMode="auto">
          <a:xfrm>
            <a:off x="838200" y="1826684"/>
            <a:ext cx="10515600" cy="4349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1"/>
            <a:ext cx="2743200" cy="366183"/>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panose="020F0502020204030204"/>
              </a:defRPr>
            </a:lvl1pPr>
          </a:lstStyle>
          <a:p>
            <a:pPr>
              <a:defRPr/>
            </a:pPr>
            <a:fld id="{E64AB447-2A5B-4F91-99BB-D7A7308CFA31}" type="datetime1">
              <a:rPr lang="es-CL" smtClean="0"/>
              <a:t>24-10-2022</a:t>
            </a:fld>
            <a:endParaRPr lang="es-CL"/>
          </a:p>
        </p:txBody>
      </p:sp>
      <p:sp>
        <p:nvSpPr>
          <p:cNvPr id="5" name="Marcador de pie de página 4"/>
          <p:cNvSpPr>
            <a:spLocks noGrp="1"/>
          </p:cNvSpPr>
          <p:nvPr>
            <p:ph type="ftr" sz="quarter" idx="3"/>
          </p:nvPr>
        </p:nvSpPr>
        <p:spPr>
          <a:xfrm>
            <a:off x="4038600" y="6356351"/>
            <a:ext cx="4114800" cy="366183"/>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panose="020F0502020204030204"/>
              </a:defRPr>
            </a:lvl1pPr>
          </a:lstStyle>
          <a:p>
            <a:pPr>
              <a:defRPr/>
            </a:pPr>
            <a:endParaRPr lang="es-CL"/>
          </a:p>
        </p:txBody>
      </p:sp>
      <p:sp>
        <p:nvSpPr>
          <p:cNvPr id="6" name="Marcador de número de diapositiva 5"/>
          <p:cNvSpPr>
            <a:spLocks noGrp="1"/>
          </p:cNvSpPr>
          <p:nvPr>
            <p:ph type="sldNum" sz="quarter" idx="4"/>
          </p:nvPr>
        </p:nvSpPr>
        <p:spPr>
          <a:xfrm>
            <a:off x="8610600" y="6356351"/>
            <a:ext cx="2743200" cy="366183"/>
          </a:xfrm>
          <a:prstGeom prst="rect">
            <a:avLst/>
          </a:prstGeom>
        </p:spPr>
        <p:txBody>
          <a:bodyPr vert="horz" lIns="91440" tIns="45720" rIns="91440" bIns="45720" rtlCol="0" anchor="ctr"/>
          <a:lstStyle>
            <a:lvl1pPr algn="r" eaLnBrk="1" fontAlgn="auto" hangingPunct="1">
              <a:spcBef>
                <a:spcPts val="0"/>
              </a:spcBef>
              <a:spcAft>
                <a:spcPts val="0"/>
              </a:spcAft>
              <a:defRPr sz="1200">
                <a:solidFill>
                  <a:prstClr val="black">
                    <a:tint val="75000"/>
                  </a:prstClr>
                </a:solidFill>
                <a:latin typeface="Calibri" panose="020F0502020204030204"/>
              </a:defRPr>
            </a:lvl1pPr>
          </a:lstStyle>
          <a:p>
            <a:pPr>
              <a:defRPr/>
            </a:pPr>
            <a:fld id="{DA85474E-A961-4B3A-8567-4767E91302E7}" type="slidenum">
              <a:rPr lang="es-CL"/>
              <a:pPr>
                <a:defRPr/>
              </a:pPr>
              <a:t>‹Nº›</a:t>
            </a:fld>
            <a:endParaRPr lang="es-CL"/>
          </a:p>
        </p:txBody>
      </p:sp>
    </p:spTree>
    <p:extLst>
      <p:ext uri="{BB962C8B-B14F-4D97-AF65-F5344CB8AC3E}">
        <p14:creationId xmlns:p14="http://schemas.microsoft.com/office/powerpoint/2010/main" val="10878941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377"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defTabSz="914377"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609585" algn="l" defTabSz="914377" rtl="0" fontAlgn="base">
        <a:lnSpc>
          <a:spcPct val="90000"/>
        </a:lnSpc>
        <a:spcBef>
          <a:spcPct val="0"/>
        </a:spcBef>
        <a:spcAft>
          <a:spcPct val="0"/>
        </a:spcAft>
        <a:defRPr sz="4400">
          <a:solidFill>
            <a:schemeClr val="tx1"/>
          </a:solidFill>
          <a:latin typeface="Calibri Light" panose="020F0302020204030204" pitchFamily="34" charset="0"/>
        </a:defRPr>
      </a:lvl6pPr>
      <a:lvl7pPr marL="1219170" algn="l" defTabSz="914377" rtl="0" fontAlgn="base">
        <a:lnSpc>
          <a:spcPct val="90000"/>
        </a:lnSpc>
        <a:spcBef>
          <a:spcPct val="0"/>
        </a:spcBef>
        <a:spcAft>
          <a:spcPct val="0"/>
        </a:spcAft>
        <a:defRPr sz="4400">
          <a:solidFill>
            <a:schemeClr val="tx1"/>
          </a:solidFill>
          <a:latin typeface="Calibri Light" panose="020F0302020204030204" pitchFamily="34" charset="0"/>
        </a:defRPr>
      </a:lvl7pPr>
      <a:lvl8pPr marL="1828754" algn="l" defTabSz="914377" rtl="0" fontAlgn="base">
        <a:lnSpc>
          <a:spcPct val="90000"/>
        </a:lnSpc>
        <a:spcBef>
          <a:spcPct val="0"/>
        </a:spcBef>
        <a:spcAft>
          <a:spcPct val="0"/>
        </a:spcAft>
        <a:defRPr sz="4400">
          <a:solidFill>
            <a:schemeClr val="tx1"/>
          </a:solidFill>
          <a:latin typeface="Calibri Light" panose="020F0302020204030204" pitchFamily="34" charset="0"/>
        </a:defRPr>
      </a:lvl8pPr>
      <a:lvl9pPr marL="2438339" algn="l" defTabSz="914377"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594" indent="-228594" algn="l" defTabSz="914377"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2pPr>
      <a:lvl3pPr marL="1142971" indent="-228594" algn="l" defTabSz="914377"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0" fontAlgn="base" hangingPunct="0">
        <a:lnSpc>
          <a:spcPct val="90000"/>
        </a:lnSpc>
        <a:spcBef>
          <a:spcPts val="500"/>
        </a:spcBef>
        <a:spcAft>
          <a:spcPct val="0"/>
        </a:spcAft>
        <a:buFont typeface="Arial" panose="020B0604020202020204" pitchFamily="34" charset="0"/>
        <a:buChar char="•"/>
        <a:defRPr sz="1733" kern="1200">
          <a:solidFill>
            <a:schemeClr val="tx1"/>
          </a:solidFill>
          <a:latin typeface="+mn-lt"/>
          <a:ea typeface="+mn-ea"/>
          <a:cs typeface="+mn-cs"/>
        </a:defRPr>
      </a:lvl4pPr>
      <a:lvl5pPr marL="2057349" indent="-228594" algn="l" defTabSz="914377" rtl="0" eaLnBrk="0" fontAlgn="base" hangingPunct="0">
        <a:lnSpc>
          <a:spcPct val="90000"/>
        </a:lnSpc>
        <a:spcBef>
          <a:spcPts val="500"/>
        </a:spcBef>
        <a:spcAft>
          <a:spcPct val="0"/>
        </a:spcAft>
        <a:buFont typeface="Arial" panose="020B0604020202020204" pitchFamily="34" charset="0"/>
        <a:buChar char="•"/>
        <a:defRPr sz="1733"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 Id="rId5" Type="http://schemas.openxmlformats.org/officeDocument/2006/relationships/comments" Target="../comments/comment1.xml"/><Relationship Id="rId4" Type="http://schemas.openxmlformats.org/officeDocument/2006/relationships/hyperlink" Target="VID-20210130-WA0001.mp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 Id="rId4" Type="http://schemas.openxmlformats.org/officeDocument/2006/relationships/comments" Target="../comments/comment2.xml"/></Relationships>
</file>

<file path=ppt/slides/_rels/slide5.xml.rels><?xml version="1.0" encoding="UTF-8" standalone="yes"?>
<Relationships xmlns="http://schemas.openxmlformats.org/package/2006/relationships"><Relationship Id="rId8" Type="http://schemas.openxmlformats.org/officeDocument/2006/relationships/comments" Target="../comments/comment3.xml"/><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image" Target="../media/image6.tiff"/><Relationship Id="rId1" Type="http://schemas.openxmlformats.org/officeDocument/2006/relationships/slideLayout" Target="../slideLayouts/slideLayout7.xml"/><Relationship Id="rId6" Type="http://schemas.openxmlformats.org/officeDocument/2006/relationships/image" Target="../media/image9.jpeg"/><Relationship Id="rId5" Type="http://schemas.microsoft.com/office/2007/relationships/hdphoto" Target="../media/hdphoto1.wdp"/><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21.png"/><Relationship Id="rId18" Type="http://schemas.openxmlformats.org/officeDocument/2006/relationships/image" Target="../media/image25.png"/><Relationship Id="rId3" Type="http://schemas.openxmlformats.org/officeDocument/2006/relationships/image" Target="../media/image14.png"/><Relationship Id="rId21" Type="http://schemas.microsoft.com/office/2007/relationships/hdphoto" Target="../media/hdphoto5.wdp"/><Relationship Id="rId7" Type="http://schemas.openxmlformats.org/officeDocument/2006/relationships/image" Target="../media/image18.png"/><Relationship Id="rId12" Type="http://schemas.openxmlformats.org/officeDocument/2006/relationships/image" Target="../media/image20.png"/><Relationship Id="rId17" Type="http://schemas.microsoft.com/office/2007/relationships/hdphoto" Target="../media/hdphoto4.wdp"/><Relationship Id="rId2" Type="http://schemas.openxmlformats.org/officeDocument/2006/relationships/image" Target="../media/image13.jpeg"/><Relationship Id="rId16" Type="http://schemas.openxmlformats.org/officeDocument/2006/relationships/image" Target="../media/image24.png"/><Relationship Id="rId20"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image" Target="../media/image17.png"/><Relationship Id="rId11" Type="http://schemas.microsoft.com/office/2007/relationships/hdphoto" Target="../media/hdphoto3.wdp"/><Relationship Id="rId5" Type="http://schemas.openxmlformats.org/officeDocument/2006/relationships/image" Target="../media/image16.png"/><Relationship Id="rId15" Type="http://schemas.openxmlformats.org/officeDocument/2006/relationships/image" Target="../media/image23.png"/><Relationship Id="rId23" Type="http://schemas.openxmlformats.org/officeDocument/2006/relationships/comments" Target="../comments/comment4.xml"/><Relationship Id="rId10" Type="http://schemas.openxmlformats.org/officeDocument/2006/relationships/image" Target="../media/image19.png"/><Relationship Id="rId19" Type="http://schemas.openxmlformats.org/officeDocument/2006/relationships/image" Target="../media/image26.png"/><Relationship Id="rId4" Type="http://schemas.openxmlformats.org/officeDocument/2006/relationships/image" Target="../media/image15.png"/><Relationship Id="rId9" Type="http://schemas.openxmlformats.org/officeDocument/2006/relationships/image" Target="../media/image9.jpeg"/><Relationship Id="rId14" Type="http://schemas.openxmlformats.org/officeDocument/2006/relationships/image" Target="../media/image22.png"/><Relationship Id="rId22"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18" Type="http://schemas.openxmlformats.org/officeDocument/2006/relationships/hyperlink" Target="file:///C:\Documents%20and%20Settings\baecomandante\Escritorio\EXPOSICIONES\BRIGADA\CORNAV\BAE%202013%20Remind%20Me.wmv" TargetMode="External"/><Relationship Id="rId3" Type="http://schemas.openxmlformats.org/officeDocument/2006/relationships/image" Target="../media/image28.png"/><Relationship Id="rId21" Type="http://schemas.openxmlformats.org/officeDocument/2006/relationships/image" Target="../media/image10.png"/><Relationship Id="rId7" Type="http://schemas.openxmlformats.org/officeDocument/2006/relationships/image" Target="../media/image32.png"/><Relationship Id="rId12" Type="http://schemas.openxmlformats.org/officeDocument/2006/relationships/image" Target="../media/image37.png"/><Relationship Id="rId17" Type="http://schemas.openxmlformats.org/officeDocument/2006/relationships/image" Target="../media/image42.png"/><Relationship Id="rId2" Type="http://schemas.openxmlformats.org/officeDocument/2006/relationships/image" Target="../media/image6.tiff"/><Relationship Id="rId16" Type="http://schemas.openxmlformats.org/officeDocument/2006/relationships/image" Target="../media/image41.png"/><Relationship Id="rId20" Type="http://schemas.microsoft.com/office/2007/relationships/hdphoto" Target="../media/hdphoto6.wdp"/><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png"/><Relationship Id="rId19" Type="http://schemas.openxmlformats.org/officeDocument/2006/relationships/image" Target="../media/image43.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 Id="rId22" Type="http://schemas.openxmlformats.org/officeDocument/2006/relationships/comments" Target="../comments/comment5.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tiff"/><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18" Type="http://schemas.openxmlformats.org/officeDocument/2006/relationships/hyperlink" Target="file:///C:\Documents%20and%20Settings\baecomandante\Escritorio\EXPOSICIONES\BRIGADA\CORNAV\BAE%202013%20Remind%20Me.wmv" TargetMode="External"/><Relationship Id="rId3" Type="http://schemas.openxmlformats.org/officeDocument/2006/relationships/image" Target="../media/image28.png"/><Relationship Id="rId21" Type="http://schemas.openxmlformats.org/officeDocument/2006/relationships/image" Target="../media/image10.png"/><Relationship Id="rId7" Type="http://schemas.openxmlformats.org/officeDocument/2006/relationships/image" Target="../media/image32.png"/><Relationship Id="rId12" Type="http://schemas.openxmlformats.org/officeDocument/2006/relationships/image" Target="../media/image37.png"/><Relationship Id="rId17" Type="http://schemas.openxmlformats.org/officeDocument/2006/relationships/image" Target="../media/image42.png"/><Relationship Id="rId2" Type="http://schemas.openxmlformats.org/officeDocument/2006/relationships/image" Target="../media/image6.tiff"/><Relationship Id="rId16" Type="http://schemas.openxmlformats.org/officeDocument/2006/relationships/image" Target="../media/image41.png"/><Relationship Id="rId20" Type="http://schemas.microsoft.com/office/2007/relationships/hdphoto" Target="../media/hdphoto7.wdp"/><Relationship Id="rId1" Type="http://schemas.openxmlformats.org/officeDocument/2006/relationships/slideLayout" Target="../slideLayouts/slideLayout1.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5" Type="http://schemas.openxmlformats.org/officeDocument/2006/relationships/image" Target="../media/image40.png"/><Relationship Id="rId10" Type="http://schemas.openxmlformats.org/officeDocument/2006/relationships/image" Target="../media/image35.png"/><Relationship Id="rId19" Type="http://schemas.openxmlformats.org/officeDocument/2006/relationships/image" Target="../media/image43.png"/><Relationship Id="rId4" Type="http://schemas.openxmlformats.org/officeDocument/2006/relationships/image" Target="../media/image29.png"/><Relationship Id="rId9" Type="http://schemas.openxmlformats.org/officeDocument/2006/relationships/image" Target="../media/image34.png"/><Relationship Id="rId14" Type="http://schemas.openxmlformats.org/officeDocument/2006/relationships/image" Target="../media/image39.png"/></Relationships>
</file>

<file path=ppt/slides/_rels/slide12.xml.rels><?xml version="1.0" encoding="UTF-8" standalone="yes"?>
<Relationships xmlns="http://schemas.openxmlformats.org/package/2006/relationships"><Relationship Id="rId8" Type="http://schemas.openxmlformats.org/officeDocument/2006/relationships/image" Target="../media/image45.png"/><Relationship Id="rId13" Type="http://schemas.microsoft.com/office/2007/relationships/hdphoto" Target="../media/hdphoto11.wdp"/><Relationship Id="rId3" Type="http://schemas.openxmlformats.org/officeDocument/2006/relationships/hyperlink" Target="file:///C:\Documents%20and%20Settings\baecomandante\Escritorio\EXPOSICIONES\BRIGADA\CORNAV\BAE%202013%20Remind%20Me.wmv" TargetMode="External"/><Relationship Id="rId7" Type="http://schemas.microsoft.com/office/2007/relationships/hdphoto" Target="../media/hdphoto8.wdp"/><Relationship Id="rId12" Type="http://schemas.openxmlformats.org/officeDocument/2006/relationships/image" Target="../media/image47.png"/><Relationship Id="rId2" Type="http://schemas.openxmlformats.org/officeDocument/2006/relationships/image" Target="../media/image6.tiff"/><Relationship Id="rId1" Type="http://schemas.openxmlformats.org/officeDocument/2006/relationships/slideLayout" Target="../slideLayouts/slideLayout7.xml"/><Relationship Id="rId6" Type="http://schemas.openxmlformats.org/officeDocument/2006/relationships/image" Target="../media/image44.png"/><Relationship Id="rId11" Type="http://schemas.microsoft.com/office/2007/relationships/hdphoto" Target="../media/hdphoto10.wdp"/><Relationship Id="rId5" Type="http://schemas.microsoft.com/office/2007/relationships/hdphoto" Target="../media/hdphoto7.wdp"/><Relationship Id="rId10" Type="http://schemas.openxmlformats.org/officeDocument/2006/relationships/image" Target="../media/image46.png"/><Relationship Id="rId4" Type="http://schemas.openxmlformats.org/officeDocument/2006/relationships/image" Target="../media/image43.png"/><Relationship Id="rId9" Type="http://schemas.microsoft.com/office/2007/relationships/hdphoto" Target="../media/hdphoto9.wdp"/></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comments" Target="../comments/comment6.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54.jpg"/><Relationship Id="rId3" Type="http://schemas.openxmlformats.org/officeDocument/2006/relationships/image" Target="../media/image49.png"/><Relationship Id="rId7" Type="http://schemas.openxmlformats.org/officeDocument/2006/relationships/image" Target="../media/image53.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2.jpg"/><Relationship Id="rId5" Type="http://schemas.openxmlformats.org/officeDocument/2006/relationships/image" Target="../media/image51.jpg"/><Relationship Id="rId10" Type="http://schemas.openxmlformats.org/officeDocument/2006/relationships/image" Target="../media/image56.jpeg"/><Relationship Id="rId4" Type="http://schemas.openxmlformats.org/officeDocument/2006/relationships/image" Target="../media/image50.jpg"/><Relationship Id="rId9" Type="http://schemas.openxmlformats.org/officeDocument/2006/relationships/image" Target="../media/image55.jpeg"/></Relationships>
</file>

<file path=ppt/slides/_rels/slide15.xml.rels><?xml version="1.0" encoding="UTF-8" standalone="yes"?>
<Relationships xmlns="http://schemas.openxmlformats.org/package/2006/relationships"><Relationship Id="rId8" Type="http://schemas.openxmlformats.org/officeDocument/2006/relationships/image" Target="../media/image61.jpg"/><Relationship Id="rId3" Type="http://schemas.openxmlformats.org/officeDocument/2006/relationships/image" Target="../media/image49.png"/><Relationship Id="rId7" Type="http://schemas.openxmlformats.org/officeDocument/2006/relationships/image" Target="../media/image60.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9.jpg"/><Relationship Id="rId11" Type="http://schemas.openxmlformats.org/officeDocument/2006/relationships/image" Target="../media/image64.jpg"/><Relationship Id="rId5" Type="http://schemas.openxmlformats.org/officeDocument/2006/relationships/image" Target="../media/image58.jpeg"/><Relationship Id="rId10" Type="http://schemas.openxmlformats.org/officeDocument/2006/relationships/image" Target="../media/image63.jpg"/><Relationship Id="rId4" Type="http://schemas.openxmlformats.org/officeDocument/2006/relationships/image" Target="../media/image57.jpg"/><Relationship Id="rId9" Type="http://schemas.openxmlformats.org/officeDocument/2006/relationships/image" Target="../media/image62.jpg"/></Relationships>
</file>

<file path=ppt/slides/_rels/slide16.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8.jpg"/><Relationship Id="rId5" Type="http://schemas.openxmlformats.org/officeDocument/2006/relationships/image" Target="../media/image67.jpeg"/><Relationship Id="rId4" Type="http://schemas.openxmlformats.org/officeDocument/2006/relationships/image" Target="../media/image66.jpeg"/></Relationships>
</file>

<file path=ppt/slides/_rels/slide17.xml.rels><?xml version="1.0" encoding="UTF-8" standalone="yes"?>
<Relationships xmlns="http://schemas.openxmlformats.org/package/2006/relationships"><Relationship Id="rId8" Type="http://schemas.openxmlformats.org/officeDocument/2006/relationships/image" Target="../media/image76.jpg"/><Relationship Id="rId13" Type="http://schemas.openxmlformats.org/officeDocument/2006/relationships/image" Target="../media/image81.jpg"/><Relationship Id="rId3" Type="http://schemas.openxmlformats.org/officeDocument/2006/relationships/image" Target="../media/image71.jpg"/><Relationship Id="rId7" Type="http://schemas.openxmlformats.org/officeDocument/2006/relationships/image" Target="../media/image75.jpg"/><Relationship Id="rId12" Type="http://schemas.openxmlformats.org/officeDocument/2006/relationships/image" Target="../media/image80.jpg"/><Relationship Id="rId17" Type="http://schemas.openxmlformats.org/officeDocument/2006/relationships/image" Target="../media/image85.jpeg"/><Relationship Id="rId2" Type="http://schemas.openxmlformats.org/officeDocument/2006/relationships/notesSlide" Target="../notesSlides/notesSlide5.xml"/><Relationship Id="rId16" Type="http://schemas.openxmlformats.org/officeDocument/2006/relationships/image" Target="../media/image84.jpg"/><Relationship Id="rId1" Type="http://schemas.openxmlformats.org/officeDocument/2006/relationships/slideLayout" Target="../slideLayouts/slideLayout7.xml"/><Relationship Id="rId6" Type="http://schemas.openxmlformats.org/officeDocument/2006/relationships/image" Target="../media/image74.jpg"/><Relationship Id="rId11" Type="http://schemas.openxmlformats.org/officeDocument/2006/relationships/image" Target="../media/image79.jpeg"/><Relationship Id="rId5" Type="http://schemas.openxmlformats.org/officeDocument/2006/relationships/image" Target="../media/image73.jpg"/><Relationship Id="rId15" Type="http://schemas.openxmlformats.org/officeDocument/2006/relationships/image" Target="../media/image83.jpg"/><Relationship Id="rId10" Type="http://schemas.openxmlformats.org/officeDocument/2006/relationships/image" Target="../media/image78.jpg"/><Relationship Id="rId4" Type="http://schemas.openxmlformats.org/officeDocument/2006/relationships/image" Target="../media/image72.jpg"/><Relationship Id="rId9" Type="http://schemas.openxmlformats.org/officeDocument/2006/relationships/image" Target="../media/image77.jpg"/><Relationship Id="rId14" Type="http://schemas.openxmlformats.org/officeDocument/2006/relationships/image" Target="../media/image82.jpe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7000" r="-7000"/>
          </a:stretch>
        </a:blipFill>
        <a:effectLst/>
      </p:bgPr>
    </p:bg>
    <p:spTree>
      <p:nvGrpSpPr>
        <p:cNvPr id="1" name=""/>
        <p:cNvGrpSpPr/>
        <p:nvPr/>
      </p:nvGrpSpPr>
      <p:grpSpPr>
        <a:xfrm>
          <a:off x="0" y="0"/>
          <a:ext cx="0" cy="0"/>
          <a:chOff x="0" y="0"/>
          <a:chExt cx="0" cy="0"/>
        </a:xfrm>
      </p:grpSpPr>
      <p:sp>
        <p:nvSpPr>
          <p:cNvPr id="4" name="Proceso alternativo 5"/>
          <p:cNvSpPr/>
          <p:nvPr/>
        </p:nvSpPr>
        <p:spPr>
          <a:xfrm>
            <a:off x="1294138" y="631815"/>
            <a:ext cx="9601391"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dirty="0">
              <a:solidFill>
                <a:prstClr val="white"/>
              </a:solidFill>
              <a:latin typeface="Calibri" panose="020F0502020204030204"/>
            </a:endParaRPr>
          </a:p>
        </p:txBody>
      </p:sp>
      <p:pic>
        <p:nvPicPr>
          <p:cNvPr id="16389"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 y="68627"/>
            <a:ext cx="1036320" cy="1328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ángulo redondeado 7"/>
          <p:cNvSpPr/>
          <p:nvPr/>
        </p:nvSpPr>
        <p:spPr>
          <a:xfrm>
            <a:off x="1294138" y="68627"/>
            <a:ext cx="9601391" cy="505205"/>
          </a:xfrm>
          <a:prstGeom prst="round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spcBef>
                <a:spcPct val="0"/>
              </a:spcBef>
              <a:defRPr/>
            </a:pPr>
            <a:r>
              <a:rPr lang="es-CL" altLang="es-CL" sz="2800" b="1" dirty="0">
                <a:solidFill>
                  <a:prstClr val="white"/>
                </a:solidFill>
                <a:latin typeface="Calibri" panose="020F0502020204030204"/>
              </a:rPr>
              <a:t>EXPOSICIÓN CADETES 1° AÑO ESNAVAL  </a:t>
            </a:r>
          </a:p>
        </p:txBody>
      </p:sp>
      <p:sp>
        <p:nvSpPr>
          <p:cNvPr id="16393" name="Marcador de número de diapositiva 3"/>
          <p:cNvSpPr txBox="1">
            <a:spLocks/>
          </p:cNvSpPr>
          <p:nvPr/>
        </p:nvSpPr>
        <p:spPr bwMode="auto">
          <a:xfrm>
            <a:off x="8885767" y="6007100"/>
            <a:ext cx="2743200" cy="364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r" defTabSz="1219170" fontAlgn="base">
              <a:lnSpc>
                <a:spcPct val="100000"/>
              </a:lnSpc>
              <a:spcBef>
                <a:spcPct val="0"/>
              </a:spcBef>
              <a:spcAft>
                <a:spcPct val="0"/>
              </a:spcAft>
              <a:buNone/>
            </a:pPr>
            <a:endParaRPr lang="es-CL" sz="1200" dirty="0">
              <a:solidFill>
                <a:srgbClr val="898989"/>
              </a:solidFill>
              <a:cs typeface="Arial" panose="020B0604020202020204" pitchFamily="34" charset="0"/>
            </a:endParaRPr>
          </a:p>
        </p:txBody>
      </p:sp>
      <p:sp>
        <p:nvSpPr>
          <p:cNvPr id="10" name="Rectángulo 9"/>
          <p:cNvSpPr/>
          <p:nvPr/>
        </p:nvSpPr>
        <p:spPr>
          <a:xfrm>
            <a:off x="0" y="6330951"/>
            <a:ext cx="12192000" cy="50588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lnSpc>
                <a:spcPct val="150000"/>
              </a:lnSpc>
              <a:defRPr/>
            </a:pPr>
            <a:r>
              <a:rPr lang="es-CL" sz="1400" b="1" dirty="0">
                <a:solidFill>
                  <a:prstClr val="white"/>
                </a:solidFill>
                <a:latin typeface="Calibri" panose="020F0502020204030204"/>
              </a:rPr>
              <a:t>P A T R I O T I S M O</a:t>
            </a:r>
          </a:p>
          <a:p>
            <a:pPr algn="ctr" defTabSz="1219170">
              <a:lnSpc>
                <a:spcPct val="150000"/>
              </a:lnSpc>
              <a:defRPr/>
            </a:pPr>
            <a:r>
              <a:rPr lang="es-CL" sz="1200" b="1" dirty="0">
                <a:solidFill>
                  <a:prstClr val="white"/>
                </a:solidFill>
                <a:latin typeface="Calibri" panose="020F0502020204030204"/>
              </a:rPr>
              <a:t>HONOR	LEALTAD                           VALENTÍA	         INTEGRIDAD	                     DEBER</a:t>
            </a:r>
          </a:p>
        </p:txBody>
      </p:sp>
      <p:sp>
        <p:nvSpPr>
          <p:cNvPr id="11" name="Proceso alternativo 7"/>
          <p:cNvSpPr/>
          <p:nvPr/>
        </p:nvSpPr>
        <p:spPr>
          <a:xfrm flipV="1">
            <a:off x="0" y="6286790"/>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dirty="0">
              <a:solidFill>
                <a:prstClr val="white"/>
              </a:solidFill>
              <a:latin typeface="Calibri" panose="020F0502020204030204"/>
            </a:endParaRPr>
          </a:p>
        </p:txBody>
      </p:sp>
      <p:pic>
        <p:nvPicPr>
          <p:cNvPr id="16405" name="Picture 24" descr="BT"/>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1904" y="4050175"/>
            <a:ext cx="1352226" cy="1876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8" name="Imagen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115247" y="9882"/>
            <a:ext cx="852667" cy="1283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2"/>
          <p:cNvSpPr txBox="1"/>
          <p:nvPr/>
        </p:nvSpPr>
        <p:spPr>
          <a:xfrm>
            <a:off x="8934539" y="5981026"/>
            <a:ext cx="2265557" cy="297454"/>
          </a:xfrm>
          <a:prstGeom prst="rect">
            <a:avLst/>
          </a:prstGeom>
          <a:noFill/>
        </p:spPr>
        <p:txBody>
          <a:bodyPr wrap="none" rtlCol="0">
            <a:spAutoFit/>
          </a:bodyPr>
          <a:lstStyle/>
          <a:p>
            <a:pPr defTabSz="1219170" eaLnBrk="0" fontAlgn="base" hangingPunct="0">
              <a:spcBef>
                <a:spcPct val="0"/>
              </a:spcBef>
              <a:spcAft>
                <a:spcPct val="0"/>
              </a:spcAft>
            </a:pPr>
            <a:r>
              <a:rPr lang="es-CL" sz="1333" dirty="0">
                <a:solidFill>
                  <a:prstClr val="white"/>
                </a:solidFill>
                <a:latin typeface="Arial" panose="020B0604020202020204" pitchFamily="34" charset="0"/>
                <a:cs typeface="Arial" panose="020B0604020202020204" pitchFamily="34" charset="0"/>
              </a:rPr>
              <a:t>En la mar, 02 de junio 2021</a:t>
            </a:r>
          </a:p>
        </p:txBody>
      </p:sp>
      <p:sp>
        <p:nvSpPr>
          <p:cNvPr id="13" name="1 CuadroTexto"/>
          <p:cNvSpPr txBox="1">
            <a:spLocks noChangeArrowheads="1"/>
          </p:cNvSpPr>
          <p:nvPr/>
        </p:nvSpPr>
        <p:spPr bwMode="auto">
          <a:xfrm>
            <a:off x="1585384" y="4050175"/>
            <a:ext cx="91440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chemeClr val="tx1"/>
                </a:solidFill>
                <a:latin typeface="Trebuchet MS" panose="020B0603020202020204" pitchFamily="34" charset="0"/>
                <a:cs typeface="Arial" panose="020B0604020202020204" pitchFamily="34" charset="0"/>
              </a:defRPr>
            </a:lvl1pPr>
            <a:lvl2pPr marL="742950" indent="-285750">
              <a:defRPr sz="1400">
                <a:solidFill>
                  <a:schemeClr val="tx1"/>
                </a:solidFill>
                <a:latin typeface="Trebuchet MS" panose="020B0603020202020204" pitchFamily="34" charset="0"/>
                <a:cs typeface="Arial" panose="020B0604020202020204" pitchFamily="34" charset="0"/>
              </a:defRPr>
            </a:lvl2pPr>
            <a:lvl3pPr marL="1143000" indent="-228600">
              <a:defRPr sz="1400">
                <a:solidFill>
                  <a:schemeClr val="tx1"/>
                </a:solidFill>
                <a:latin typeface="Trebuchet MS" panose="020B0603020202020204" pitchFamily="34" charset="0"/>
                <a:cs typeface="Arial" panose="020B0604020202020204" pitchFamily="34" charset="0"/>
              </a:defRPr>
            </a:lvl3pPr>
            <a:lvl4pPr marL="1600200" indent="-228600">
              <a:defRPr sz="1400">
                <a:solidFill>
                  <a:schemeClr val="tx1"/>
                </a:solidFill>
                <a:latin typeface="Trebuchet MS" panose="020B0603020202020204" pitchFamily="34" charset="0"/>
                <a:cs typeface="Arial" panose="020B0604020202020204" pitchFamily="34" charset="0"/>
              </a:defRPr>
            </a:lvl4pPr>
            <a:lvl5pPr marL="2057400" indent="-228600">
              <a:defRPr sz="1400">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9pPr>
          </a:lstStyle>
          <a:p>
            <a:pPr algn="ctr" defTabSz="1219170" fontAlgn="base">
              <a:spcBef>
                <a:spcPct val="0"/>
              </a:spcBef>
              <a:spcAft>
                <a:spcPct val="0"/>
              </a:spcAft>
            </a:pPr>
            <a:endParaRPr lang="es-CL" altLang="es-CL" sz="3200" b="1" dirty="0">
              <a:solidFill>
                <a:srgbClr val="FFFFFF"/>
              </a:solidFill>
              <a:latin typeface="Calibri" panose="020F0502020204030204" pitchFamily="34" charset="0"/>
            </a:endParaRPr>
          </a:p>
          <a:p>
            <a:pPr algn="ctr" defTabSz="1219170" fontAlgn="base">
              <a:spcBef>
                <a:spcPct val="0"/>
              </a:spcBef>
              <a:spcAft>
                <a:spcPct val="0"/>
              </a:spcAft>
            </a:pPr>
            <a:r>
              <a:rPr lang="es-CL" altLang="es-CL" sz="3200" b="1" dirty="0">
                <a:solidFill>
                  <a:srgbClr val="FFFFFF"/>
                </a:solidFill>
                <a:latin typeface="Calibri" panose="020F0502020204030204" pitchFamily="34" charset="0"/>
              </a:rPr>
              <a:t>COMANDO DE FUERZAS ESPECIALES</a:t>
            </a:r>
          </a:p>
          <a:p>
            <a:pPr algn="ctr" defTabSz="1219170" fontAlgn="base">
              <a:spcBef>
                <a:spcPct val="0"/>
              </a:spcBef>
              <a:spcAft>
                <a:spcPct val="0"/>
              </a:spcAft>
            </a:pPr>
            <a:endParaRPr lang="es-CL" altLang="es-CL" sz="3200" b="1" dirty="0">
              <a:solidFill>
                <a:srgbClr val="FFFFFF"/>
              </a:solidFill>
              <a:latin typeface="Calibri" panose="020F0502020204030204" pitchFamily="34" charset="0"/>
            </a:endParaRPr>
          </a:p>
        </p:txBody>
      </p:sp>
      <p:pic>
        <p:nvPicPr>
          <p:cNvPr id="14" name="Picture 3" descr="page1image12255648">
            <a:extLst>
              <a:ext uri="{FF2B5EF4-FFF2-40B4-BE49-F238E27FC236}">
                <a16:creationId xmlns:a16="http://schemas.microsoft.com/office/drawing/2014/main" id="{CBC9578C-2F7B-4DBF-8C82-6523468E07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88858" y="4084202"/>
            <a:ext cx="1211238" cy="1742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701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TEMARI0 </a:t>
            </a:r>
          </a:p>
        </p:txBody>
      </p:sp>
      <p:sp>
        <p:nvSpPr>
          <p:cNvPr id="7" name="CuadroTexto 6">
            <a:extLst>
              <a:ext uri="{FF2B5EF4-FFF2-40B4-BE49-F238E27FC236}">
                <a16:creationId xmlns:a16="http://schemas.microsoft.com/office/drawing/2014/main" id="{07F0A91E-B5E4-F44D-A287-DFE9A6E2CF1E}"/>
              </a:ext>
            </a:extLst>
          </p:cNvPr>
          <p:cNvSpPr txBox="1"/>
          <p:nvPr/>
        </p:nvSpPr>
        <p:spPr>
          <a:xfrm>
            <a:off x="705237" y="2194412"/>
            <a:ext cx="10847112" cy="3970318"/>
          </a:xfrm>
          <a:prstGeom prst="rect">
            <a:avLst/>
          </a:prstGeom>
          <a:noFill/>
        </p:spPr>
        <p:txBody>
          <a:bodyPr wrap="square" rtlCol="0">
            <a:spAutoFit/>
          </a:bodyPr>
          <a:lstStyle/>
          <a:p>
            <a:pPr marL="742950" indent="-742950">
              <a:buFont typeface="+mj-lt"/>
              <a:buAutoNum type="arabicPeriod"/>
            </a:pPr>
            <a:r>
              <a:rPr lang="es-CL" sz="3600" dirty="0">
                <a:solidFill>
                  <a:schemeClr val="bg1"/>
                </a:solidFill>
                <a:latin typeface="Copperplate Gothic Bold" panose="020E0705020206020404" pitchFamily="34" charset="77"/>
              </a:rPr>
              <a:t>¿QUIÉNES SOMOS?</a:t>
            </a:r>
          </a:p>
          <a:p>
            <a:pPr marL="742950" indent="-742950">
              <a:buFont typeface="+mj-lt"/>
              <a:buAutoNum type="arabicPeriod"/>
            </a:pPr>
            <a:r>
              <a:rPr lang="es-CL" sz="3600" dirty="0">
                <a:solidFill>
                  <a:schemeClr val="bg1"/>
                </a:solidFill>
                <a:latin typeface="Copperplate Gothic Bold" panose="020E0705020206020404" pitchFamily="34" charset="77"/>
              </a:rPr>
              <a:t>¿QUÉ HACEMOS?</a:t>
            </a:r>
          </a:p>
          <a:p>
            <a:pPr marL="742950" indent="-742950">
              <a:buFont typeface="+mj-lt"/>
              <a:buAutoNum type="arabicPeriod"/>
            </a:pPr>
            <a:r>
              <a:rPr lang="es-CL" sz="3600" dirty="0">
                <a:solidFill>
                  <a:schemeClr val="bg1"/>
                </a:solidFill>
                <a:latin typeface="Copperplate Gothic Bold" panose="020E0705020206020404" pitchFamily="34" charset="77"/>
              </a:rPr>
              <a:t>¿DE DÓNDE VENIMOS?</a:t>
            </a:r>
          </a:p>
          <a:p>
            <a:pPr marL="742950" indent="-742950">
              <a:buFont typeface="+mj-lt"/>
              <a:buAutoNum type="arabicPeriod"/>
            </a:pPr>
            <a:r>
              <a:rPr lang="es-CL" sz="3600" dirty="0">
                <a:solidFill>
                  <a:schemeClr val="bg1"/>
                </a:solidFill>
                <a:latin typeface="Copperplate Gothic Bold" panose="020E0705020206020404" pitchFamily="34" charset="77"/>
              </a:rPr>
              <a:t>¿CÓMO LO HACEMOS?</a:t>
            </a:r>
          </a:p>
          <a:p>
            <a:pPr marL="742950" indent="-742950">
              <a:buFont typeface="+mj-lt"/>
              <a:buAutoNum type="arabicPeriod"/>
            </a:pPr>
            <a:r>
              <a:rPr lang="es-CL" sz="3600" dirty="0">
                <a:solidFill>
                  <a:schemeClr val="bg1"/>
                </a:solidFill>
                <a:latin typeface="Copperplate Gothic Bold" panose="020E0705020206020404" pitchFamily="34" charset="77"/>
              </a:rPr>
              <a:t>PREGUNTAS.</a:t>
            </a:r>
          </a:p>
          <a:p>
            <a:pPr marL="742950" indent="-742950" algn="ctr">
              <a:buFont typeface="+mj-lt"/>
              <a:buAutoNum type="arabicPeriod"/>
            </a:pPr>
            <a:endParaRPr lang="es-CL" sz="3600" dirty="0">
              <a:solidFill>
                <a:schemeClr val="bg1"/>
              </a:solidFill>
              <a:latin typeface="Copperplate Gothic Bold" panose="020E0705020206020404" pitchFamily="34" charset="77"/>
            </a:endParaRPr>
          </a:p>
          <a:p>
            <a:pPr marL="742950" indent="-742950" algn="ctr">
              <a:buFont typeface="+mj-lt"/>
              <a:buAutoNum type="arabicPeriod"/>
            </a:pPr>
            <a:endParaRPr lang="es-CL" sz="3600" dirty="0">
              <a:solidFill>
                <a:schemeClr val="bg1"/>
              </a:solidFill>
              <a:latin typeface="Copperplate Gothic Bold" panose="020E0705020206020404" pitchFamily="34" charset="77"/>
            </a:endParaRP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54" y="-19774"/>
            <a:ext cx="2777700" cy="1849606"/>
          </a:xfrm>
          <a:prstGeom prst="rect">
            <a:avLst/>
          </a:prstGeom>
        </p:spPr>
      </p:pic>
      <p:sp>
        <p:nvSpPr>
          <p:cNvPr id="2" name="CuadroTexto 1">
            <a:extLst>
              <a:ext uri="{FF2B5EF4-FFF2-40B4-BE49-F238E27FC236}">
                <a16:creationId xmlns:a16="http://schemas.microsoft.com/office/drawing/2014/main" id="{1B9DF44E-EFD5-408F-BBE1-53545E4F3157}"/>
              </a:ext>
            </a:extLst>
          </p:cNvPr>
          <p:cNvSpPr txBox="1"/>
          <p:nvPr/>
        </p:nvSpPr>
        <p:spPr>
          <a:xfrm>
            <a:off x="8642038" y="5617772"/>
            <a:ext cx="2358190" cy="369332"/>
          </a:xfrm>
          <a:prstGeom prst="rect">
            <a:avLst/>
          </a:prstGeom>
          <a:solidFill>
            <a:srgbClr val="002060"/>
          </a:solidFill>
          <a:ln>
            <a:solidFill>
              <a:schemeClr val="tx1"/>
            </a:solidFill>
          </a:ln>
        </p:spPr>
        <p:txBody>
          <a:bodyPr wrap="square" rtlCol="0">
            <a:spAutoFit/>
          </a:bodyPr>
          <a:lstStyle/>
          <a:p>
            <a:r>
              <a:rPr lang="es-CL" dirty="0">
                <a:solidFill>
                  <a:schemeClr val="bg1"/>
                </a:solidFill>
                <a:latin typeface="Copperplate Gothic Bold" panose="020E0705020206020404" pitchFamily="34" charset="0"/>
                <a:hlinkClick r:id="rId4" action="ppaction://hlinkfile"/>
              </a:rPr>
              <a:t>VIDEO</a:t>
            </a:r>
            <a:r>
              <a:rPr lang="es-CL" dirty="0">
                <a:solidFill>
                  <a:schemeClr val="bg1"/>
                </a:solidFill>
                <a:latin typeface="Copperplate Gothic Bold" panose="020E0705020206020404" pitchFamily="34" charset="0"/>
              </a:rPr>
              <a:t> COMFUES</a:t>
            </a:r>
          </a:p>
        </p:txBody>
      </p:sp>
    </p:spTree>
    <p:extLst>
      <p:ext uri="{BB962C8B-B14F-4D97-AF65-F5344CB8AC3E}">
        <p14:creationId xmlns:p14="http://schemas.microsoft.com/office/powerpoint/2010/main" val="631868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¿QUIÉNES SOMOS?</a:t>
            </a:r>
          </a:p>
        </p:txBody>
      </p:sp>
      <p:sp>
        <p:nvSpPr>
          <p:cNvPr id="7" name="CuadroTexto 6">
            <a:extLst>
              <a:ext uri="{FF2B5EF4-FFF2-40B4-BE49-F238E27FC236}">
                <a16:creationId xmlns:a16="http://schemas.microsoft.com/office/drawing/2014/main" id="{07F0A91E-B5E4-F44D-A287-DFE9A6E2CF1E}"/>
              </a:ext>
            </a:extLst>
          </p:cNvPr>
          <p:cNvSpPr txBox="1"/>
          <p:nvPr/>
        </p:nvSpPr>
        <p:spPr>
          <a:xfrm>
            <a:off x="705237" y="1870126"/>
            <a:ext cx="10847112" cy="3539430"/>
          </a:xfrm>
          <a:prstGeom prst="rect">
            <a:avLst/>
          </a:prstGeom>
          <a:noFill/>
        </p:spPr>
        <p:txBody>
          <a:bodyPr wrap="square" rtlCol="0">
            <a:spAutoFit/>
          </a:bodyPr>
          <a:lstStyle/>
          <a:p>
            <a:pPr algn="ctr"/>
            <a:r>
              <a:rPr lang="es-CL" sz="3600" dirty="0">
                <a:solidFill>
                  <a:schemeClr val="bg1"/>
                </a:solidFill>
                <a:latin typeface="Copperplate Gothic Bold" panose="020E0705020206020404" pitchFamily="34" charset="77"/>
              </a:rPr>
              <a:t>SOMOS </a:t>
            </a:r>
            <a:r>
              <a:rPr lang="es-CL" sz="3600" dirty="0">
                <a:solidFill>
                  <a:srgbClr val="FFFF00"/>
                </a:solidFill>
                <a:latin typeface="Copperplate Gothic Bold" panose="020E0705020206020404" pitchFamily="34" charset="77"/>
              </a:rPr>
              <a:t>MARINOS</a:t>
            </a:r>
            <a:r>
              <a:rPr lang="es-CL" sz="3600" dirty="0">
                <a:solidFill>
                  <a:schemeClr val="bg1"/>
                </a:solidFill>
                <a:latin typeface="Copperplate Gothic Bold" panose="020E0705020206020404" pitchFamily="34" charset="77"/>
              </a:rPr>
              <a:t> (NAVALES E INFANTES DE MARINA) ESPECIALMENTE SELECCIONADOS, INSTRUIDOS, ORGANIZADOS, EQUIPADOS Y ENTRENADOS, PARA EJECUTAR </a:t>
            </a:r>
            <a:r>
              <a:rPr lang="es-CL" sz="3600" dirty="0">
                <a:solidFill>
                  <a:srgbClr val="FFFF00"/>
                </a:solidFill>
                <a:latin typeface="Copperplate Gothic Bold" panose="020E0705020206020404" pitchFamily="34" charset="77"/>
              </a:rPr>
              <a:t>OPERACIONES ESPECIALES</a:t>
            </a:r>
            <a:r>
              <a:rPr lang="es-CL" sz="3600" dirty="0">
                <a:solidFill>
                  <a:schemeClr val="bg1"/>
                </a:solidFill>
                <a:latin typeface="Copperplate Gothic Bold" panose="020E0705020206020404" pitchFamily="34" charset="77"/>
              </a:rPr>
              <a:t>.</a:t>
            </a: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54" y="-19773"/>
            <a:ext cx="2204940" cy="1468218"/>
          </a:xfrm>
          <a:prstGeom prst="rect">
            <a:avLst/>
          </a:prstGeom>
        </p:spPr>
      </p:pic>
    </p:spTree>
    <p:extLst>
      <p:ext uri="{BB962C8B-B14F-4D97-AF65-F5344CB8AC3E}">
        <p14:creationId xmlns:p14="http://schemas.microsoft.com/office/powerpoint/2010/main" val="2418091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¿QUÉ HACEMOS?</a:t>
            </a: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6</a:t>
            </a:r>
          </a:p>
        </p:txBody>
      </p:sp>
      <p:sp>
        <p:nvSpPr>
          <p:cNvPr id="12" name="CuadroTexto 11">
            <a:extLst>
              <a:ext uri="{FF2B5EF4-FFF2-40B4-BE49-F238E27FC236}">
                <a16:creationId xmlns:a16="http://schemas.microsoft.com/office/drawing/2014/main" id="{A7382FB8-F851-A042-A9B0-392BB2859AAA}"/>
              </a:ext>
            </a:extLst>
          </p:cNvPr>
          <p:cNvSpPr txBox="1"/>
          <p:nvPr/>
        </p:nvSpPr>
        <p:spPr>
          <a:xfrm>
            <a:off x="837126" y="1521553"/>
            <a:ext cx="10509161" cy="4247317"/>
          </a:xfrm>
          <a:prstGeom prst="rect">
            <a:avLst/>
          </a:prstGeom>
          <a:noFill/>
        </p:spPr>
        <p:txBody>
          <a:bodyPr wrap="square" rtlCol="0">
            <a:spAutoFit/>
          </a:bodyPr>
          <a:lstStyle/>
          <a:p>
            <a:pPr algn="just"/>
            <a:r>
              <a:rPr lang="es-CL" sz="3000" dirty="0">
                <a:solidFill>
                  <a:schemeClr val="bg1"/>
                </a:solidFill>
                <a:latin typeface="Copperplate Gothic Bold" panose="020E0705020206020404" pitchFamily="34" charset="77"/>
              </a:rPr>
              <a:t>EJECUTAMOS </a:t>
            </a:r>
            <a:r>
              <a:rPr lang="es-CL" sz="3000" dirty="0">
                <a:solidFill>
                  <a:srgbClr val="FFFF00"/>
                </a:solidFill>
                <a:latin typeface="Copperplate Gothic Bold" panose="020E0705020206020404" pitchFamily="34" charset="77"/>
              </a:rPr>
              <a:t>OPERACIONES TÁCTICAS</a:t>
            </a:r>
            <a:r>
              <a:rPr lang="es-CL" sz="3000" dirty="0">
                <a:solidFill>
                  <a:schemeClr val="bg1"/>
                </a:solidFill>
                <a:latin typeface="Copperplate Gothic Bold" panose="020E0705020206020404" pitchFamily="34" charset="77"/>
              </a:rPr>
              <a:t>, CON EFECTOS OPERACIONALES E </a:t>
            </a:r>
            <a:r>
              <a:rPr lang="es-CL" sz="3000" dirty="0">
                <a:solidFill>
                  <a:srgbClr val="FFFF00"/>
                </a:solidFill>
                <a:latin typeface="Copperplate Gothic Bold" panose="020E0705020206020404" pitchFamily="34" charset="77"/>
              </a:rPr>
              <a:t>IMPLICANCIAS ESTRATÉGICAS</a:t>
            </a:r>
            <a:r>
              <a:rPr lang="es-CL" sz="3000" dirty="0">
                <a:solidFill>
                  <a:schemeClr val="bg1"/>
                </a:solidFill>
                <a:latin typeface="Copperplate Gothic Bold" panose="020E0705020206020404" pitchFamily="34" charset="77"/>
              </a:rPr>
              <a:t>,  SOBRE OBJETIVOS HOSTILES, NEGADOS O POLÍTICAMENTE SENSIBLES, EN CONDICIONES AUSTERAS Y CON LIMITADO APOYO EXTERNO. ESTAS OPERACIONES PUEDEN CONSIDERAR LA EJECUCIÓN DE TÉCNICAS ENCUBIERTAS, CLANDESTINAS O DISCRETAS.</a:t>
            </a:r>
          </a:p>
        </p:txBody>
      </p:sp>
      <p:pic>
        <p:nvPicPr>
          <p:cNvPr id="10" name="Imagen 9">
            <a:extLst>
              <a:ext uri="{FF2B5EF4-FFF2-40B4-BE49-F238E27FC236}">
                <a16:creationId xmlns:a16="http://schemas.microsoft.com/office/drawing/2014/main" id="{A3D76709-458B-4411-9644-DEF45C22DD8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054" y="-19774"/>
            <a:ext cx="2203809" cy="1467465"/>
          </a:xfrm>
          <a:prstGeom prst="rect">
            <a:avLst/>
          </a:prstGeom>
        </p:spPr>
      </p:pic>
    </p:spTree>
    <p:extLst>
      <p:ext uri="{BB962C8B-B14F-4D97-AF65-F5344CB8AC3E}">
        <p14:creationId xmlns:p14="http://schemas.microsoft.com/office/powerpoint/2010/main" val="774149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CuadroTexto 5">
            <a:extLst>
              <a:ext uri="{FF2B5EF4-FFF2-40B4-BE49-F238E27FC236}">
                <a16:creationId xmlns:a16="http://schemas.microsoft.com/office/drawing/2014/main" id="{399E84F9-D9BB-0741-B603-3A8083932780}"/>
              </a:ext>
            </a:extLst>
          </p:cNvPr>
          <p:cNvSpPr txBox="1"/>
          <p:nvPr/>
        </p:nvSpPr>
        <p:spPr>
          <a:xfrm>
            <a:off x="2928345" y="99941"/>
            <a:ext cx="8965750" cy="92333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5400" b="1" i="0" u="none" strike="noStrike" kern="1200" cap="none" spc="0" normalizeH="0" baseline="0" noProof="0" dirty="0">
                <a:ln>
                  <a:noFill/>
                </a:ln>
                <a:solidFill>
                  <a:schemeClr val="bg1"/>
                </a:solidFill>
                <a:effectLst/>
                <a:uLnTx/>
                <a:uFillTx/>
                <a:latin typeface="Impact" panose="020B0806030902050204" pitchFamily="34" charset="0"/>
              </a:rPr>
              <a:t>¿DE DÓNDE VENIMOS?</a:t>
            </a: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pic>
        <p:nvPicPr>
          <p:cNvPr id="10" name="Imagen 9">
            <a:extLst>
              <a:ext uri="{FF2B5EF4-FFF2-40B4-BE49-F238E27FC236}">
                <a16:creationId xmlns:a16="http://schemas.microsoft.com/office/drawing/2014/main" id="{ACD312B8-5747-2C4C-9581-72B3494CD899}"/>
              </a:ext>
            </a:extLst>
          </p:cNvPr>
          <p:cNvPicPr>
            <a:picLocks noChangeAspect="1"/>
          </p:cNvPicPr>
          <p:nvPr/>
        </p:nvPicPr>
        <p:blipFill>
          <a:blip r:embed="rId2"/>
          <a:stretch>
            <a:fillRect/>
          </a:stretch>
        </p:blipFill>
        <p:spPr>
          <a:xfrm>
            <a:off x="16352" y="1192076"/>
            <a:ext cx="12122036" cy="5006398"/>
          </a:xfrm>
          <a:prstGeom prst="rect">
            <a:avLst/>
          </a:prstGeom>
        </p:spPr>
      </p:pic>
      <p:sp>
        <p:nvSpPr>
          <p:cNvPr id="5" name="Flecha derecha 4">
            <a:extLst>
              <a:ext uri="{FF2B5EF4-FFF2-40B4-BE49-F238E27FC236}">
                <a16:creationId xmlns:a16="http://schemas.microsoft.com/office/drawing/2014/main" id="{DD61259C-4CF2-A849-BF78-8BFFF3B7DF9A}"/>
              </a:ext>
            </a:extLst>
          </p:cNvPr>
          <p:cNvSpPr/>
          <p:nvPr/>
        </p:nvSpPr>
        <p:spPr>
          <a:xfrm>
            <a:off x="643945" y="2240538"/>
            <a:ext cx="10831132" cy="3425386"/>
          </a:xfrm>
          <a:prstGeom prst="rightArrow">
            <a:avLst>
              <a:gd name="adj1" fmla="val 70779"/>
              <a:gd name="adj2" fmla="val 34888"/>
            </a:avLst>
          </a:prstGeom>
          <a:solidFill>
            <a:srgbClr val="538234">
              <a:alpha val="39000"/>
            </a:srgbClr>
          </a:solidFill>
          <a:ln w="28575">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5" name="Picture 3" descr="page1image12255648">
            <a:extLst>
              <a:ext uri="{FF2B5EF4-FFF2-40B4-BE49-F238E27FC236}">
                <a16:creationId xmlns:a16="http://schemas.microsoft.com/office/drawing/2014/main" id="{F3A5B2AF-E9B9-5548-B4A6-6D3688C69A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86193" y="2267691"/>
            <a:ext cx="1050898" cy="1512126"/>
          </a:xfrm>
          <a:prstGeom prst="rect">
            <a:avLst/>
          </a:prstGeom>
          <a:noFill/>
          <a:extLst>
            <a:ext uri="{909E8E84-426E-40DD-AFC4-6F175D3DCCD1}">
              <a14:hiddenFill xmlns:a14="http://schemas.microsoft.com/office/drawing/2010/main">
                <a:solidFill>
                  <a:srgbClr val="FFFFFF"/>
                </a:solidFill>
              </a14:hiddenFill>
            </a:ext>
          </a:extLst>
        </p:spPr>
      </p:pic>
      <p:sp>
        <p:nvSpPr>
          <p:cNvPr id="11" name="Rectángulo 10">
            <a:extLst>
              <a:ext uri="{FF2B5EF4-FFF2-40B4-BE49-F238E27FC236}">
                <a16:creationId xmlns:a16="http://schemas.microsoft.com/office/drawing/2014/main" id="{C1C71C14-07B5-E040-9853-6A6A2EDE7317}"/>
              </a:ext>
            </a:extLst>
          </p:cNvPr>
          <p:cNvSpPr/>
          <p:nvPr/>
        </p:nvSpPr>
        <p:spPr>
          <a:xfrm>
            <a:off x="1094704" y="2310185"/>
            <a:ext cx="1535927" cy="699228"/>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ESCUELA NAVAL</a:t>
            </a:r>
          </a:p>
        </p:txBody>
      </p:sp>
      <p:sp>
        <p:nvSpPr>
          <p:cNvPr id="21" name="Rectángulo 20">
            <a:extLst>
              <a:ext uri="{FF2B5EF4-FFF2-40B4-BE49-F238E27FC236}">
                <a16:creationId xmlns:a16="http://schemas.microsoft.com/office/drawing/2014/main" id="{1AADF219-805C-1545-8D14-2D0B00114250}"/>
              </a:ext>
            </a:extLst>
          </p:cNvPr>
          <p:cNvSpPr/>
          <p:nvPr/>
        </p:nvSpPr>
        <p:spPr>
          <a:xfrm>
            <a:off x="2759780" y="2310185"/>
            <a:ext cx="1679476" cy="69922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ESMERALDA</a:t>
            </a:r>
          </a:p>
        </p:txBody>
      </p:sp>
      <p:sp>
        <p:nvSpPr>
          <p:cNvPr id="22" name="Rectángulo 21">
            <a:extLst>
              <a:ext uri="{FF2B5EF4-FFF2-40B4-BE49-F238E27FC236}">
                <a16:creationId xmlns:a16="http://schemas.microsoft.com/office/drawing/2014/main" id="{42253643-C481-3942-BB61-6DEEC416C713}"/>
              </a:ext>
            </a:extLst>
          </p:cNvPr>
          <p:cNvSpPr/>
          <p:nvPr/>
        </p:nvSpPr>
        <p:spPr>
          <a:xfrm>
            <a:off x="4568404" y="2310187"/>
            <a:ext cx="1768228" cy="69922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 OPERATIVA CIM</a:t>
            </a:r>
          </a:p>
        </p:txBody>
      </p:sp>
      <p:sp>
        <p:nvSpPr>
          <p:cNvPr id="23" name="Rectángulo 22">
            <a:extLst>
              <a:ext uri="{FF2B5EF4-FFF2-40B4-BE49-F238E27FC236}">
                <a16:creationId xmlns:a16="http://schemas.microsoft.com/office/drawing/2014/main" id="{F136E230-861A-AA40-8E59-92E1FDF2C33B}"/>
              </a:ext>
            </a:extLst>
          </p:cNvPr>
          <p:cNvSpPr/>
          <p:nvPr/>
        </p:nvSpPr>
        <p:spPr>
          <a:xfrm>
            <a:off x="6441372" y="2291404"/>
            <a:ext cx="1846354" cy="718009"/>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CURSO DE COMANDOS IM</a:t>
            </a:r>
          </a:p>
        </p:txBody>
      </p:sp>
      <p:sp>
        <p:nvSpPr>
          <p:cNvPr id="24" name="Rectángulo 23">
            <a:extLst>
              <a:ext uri="{FF2B5EF4-FFF2-40B4-BE49-F238E27FC236}">
                <a16:creationId xmlns:a16="http://schemas.microsoft.com/office/drawing/2014/main" id="{5FFAEE42-82D2-CD49-B458-9B5AB408686F}"/>
              </a:ext>
            </a:extLst>
          </p:cNvPr>
          <p:cNvSpPr/>
          <p:nvPr/>
        </p:nvSpPr>
        <p:spPr>
          <a:xfrm>
            <a:off x="8416979" y="2291403"/>
            <a:ext cx="1804070" cy="718009"/>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UNIDADES DE COMANDOS IM</a:t>
            </a:r>
          </a:p>
        </p:txBody>
      </p:sp>
      <p:sp>
        <p:nvSpPr>
          <p:cNvPr id="25" name="Rectángulo 24">
            <a:extLst>
              <a:ext uri="{FF2B5EF4-FFF2-40B4-BE49-F238E27FC236}">
                <a16:creationId xmlns:a16="http://schemas.microsoft.com/office/drawing/2014/main" id="{08F9F562-3DB9-E14E-8304-E4B68248A880}"/>
              </a:ext>
            </a:extLst>
          </p:cNvPr>
          <p:cNvSpPr/>
          <p:nvPr/>
        </p:nvSpPr>
        <p:spPr>
          <a:xfrm>
            <a:off x="1088769" y="3061668"/>
            <a:ext cx="1535927" cy="758890"/>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ESCALAFÓN IM</a:t>
            </a:r>
          </a:p>
        </p:txBody>
      </p:sp>
      <p:sp>
        <p:nvSpPr>
          <p:cNvPr id="26" name="Rectángulo 25">
            <a:extLst>
              <a:ext uri="{FF2B5EF4-FFF2-40B4-BE49-F238E27FC236}">
                <a16:creationId xmlns:a16="http://schemas.microsoft.com/office/drawing/2014/main" id="{9663D149-562F-4348-B01C-07AB253FE06E}"/>
              </a:ext>
            </a:extLst>
          </p:cNvPr>
          <p:cNvSpPr/>
          <p:nvPr/>
        </p:nvSpPr>
        <p:spPr>
          <a:xfrm>
            <a:off x="2759781" y="3080589"/>
            <a:ext cx="1683536" cy="730913"/>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PERIODO DE APLICACIÓN DE GUARDIAMARINAS</a:t>
            </a:r>
          </a:p>
        </p:txBody>
      </p:sp>
      <p:sp>
        <p:nvSpPr>
          <p:cNvPr id="27" name="Rectángulo 26">
            <a:extLst>
              <a:ext uri="{FF2B5EF4-FFF2-40B4-BE49-F238E27FC236}">
                <a16:creationId xmlns:a16="http://schemas.microsoft.com/office/drawing/2014/main" id="{FA80F6D9-1AED-1045-BBAD-2FD6F8C2D9EA}"/>
              </a:ext>
            </a:extLst>
          </p:cNvPr>
          <p:cNvSpPr/>
          <p:nvPr/>
        </p:nvSpPr>
        <p:spPr>
          <a:xfrm>
            <a:off x="4548996" y="3080589"/>
            <a:ext cx="1787636" cy="69922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AÑO EN UNIDAD OPERATIVA EN EL CIM. POSTULACIÓN</a:t>
            </a:r>
          </a:p>
        </p:txBody>
      </p:sp>
      <p:sp>
        <p:nvSpPr>
          <p:cNvPr id="28" name="Rectángulo 27">
            <a:extLst>
              <a:ext uri="{FF2B5EF4-FFF2-40B4-BE49-F238E27FC236}">
                <a16:creationId xmlns:a16="http://schemas.microsoft.com/office/drawing/2014/main" id="{0E844114-6A07-8547-B3FE-37334464D6F1}"/>
              </a:ext>
            </a:extLst>
          </p:cNvPr>
          <p:cNvSpPr/>
          <p:nvPr/>
        </p:nvSpPr>
        <p:spPr>
          <a:xfrm>
            <a:off x="6432646" y="3059090"/>
            <a:ext cx="1888318" cy="712718"/>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31 SEMANAS </a:t>
            </a:r>
          </a:p>
        </p:txBody>
      </p:sp>
      <p:sp>
        <p:nvSpPr>
          <p:cNvPr id="29" name="Rectángulo 28">
            <a:extLst>
              <a:ext uri="{FF2B5EF4-FFF2-40B4-BE49-F238E27FC236}">
                <a16:creationId xmlns:a16="http://schemas.microsoft.com/office/drawing/2014/main" id="{8CF9CE79-F3F0-EA4E-A403-0843191FBAA8}"/>
              </a:ext>
            </a:extLst>
          </p:cNvPr>
          <p:cNvSpPr/>
          <p:nvPr/>
        </p:nvSpPr>
        <p:spPr>
          <a:xfrm>
            <a:off x="8416979" y="3059089"/>
            <a:ext cx="1804070" cy="712717"/>
          </a:xfrm>
          <a:prstGeom prst="rect">
            <a:avLst/>
          </a:prstGeom>
          <a:solidFill>
            <a:schemeClr val="tx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COMANDANTE  Y 2° CMDTE DE UTACO</a:t>
            </a:r>
          </a:p>
        </p:txBody>
      </p:sp>
      <p:sp>
        <p:nvSpPr>
          <p:cNvPr id="41" name="Marcador de número de diapositiva 10">
            <a:extLst>
              <a:ext uri="{FF2B5EF4-FFF2-40B4-BE49-F238E27FC236}">
                <a16:creationId xmlns:a16="http://schemas.microsoft.com/office/drawing/2014/main" id="{06C9A2E9-0B1D-BA43-8FFA-3124B8ABEF79}"/>
              </a:ext>
            </a:extLst>
          </p:cNvPr>
          <p:cNvSpPr txBox="1">
            <a:spLocks/>
          </p:cNvSpPr>
          <p:nvPr/>
        </p:nvSpPr>
        <p:spPr>
          <a:xfrm>
            <a:off x="9414929" y="5842732"/>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5</a:t>
            </a:r>
          </a:p>
        </p:txBody>
      </p:sp>
      <p:pic>
        <p:nvPicPr>
          <p:cNvPr id="46" name="Imagen 45">
            <a:extLst>
              <a:ext uri="{FF2B5EF4-FFF2-40B4-BE49-F238E27FC236}">
                <a16:creationId xmlns:a16="http://schemas.microsoft.com/office/drawing/2014/main" id="{1B0D919A-375D-BD43-B62E-29AE200B335B}"/>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4110" b="97717" l="1200" r="97200">
                        <a14:foregroundMark x1="35800" y1="9893" x2="35800" y2="9893"/>
                        <a14:foregroundMark x1="40400" y1="7306" x2="40400" y2="7306"/>
                        <a14:foregroundMark x1="48200" y1="4110" x2="48200" y2="4110"/>
                        <a14:foregroundMark x1="89200" y1="51446" x2="89200" y2="51446"/>
                        <a14:foregroundMark x1="93600" y1="62405" x2="93600" y2="62405"/>
                        <a14:foregroundMark x1="97200" y1="68493" x2="97200" y2="68493"/>
                        <a14:foregroundMark x1="50000" y1="97717" x2="50000" y2="97717"/>
                        <a14:foregroundMark x1="1200" y1="65906" x2="1200" y2="65906"/>
                        <a14:foregroundMark x1="21000" y1="56164" x2="21000" y2="56164"/>
                      </a14:backgroundRemoval>
                    </a14:imgEffect>
                  </a14:imgLayer>
                </a14:imgProps>
              </a:ext>
            </a:extLst>
          </a:blip>
          <a:srcRect l="-76" r="-76"/>
          <a:stretch/>
        </p:blipFill>
        <p:spPr>
          <a:xfrm>
            <a:off x="105848" y="2249921"/>
            <a:ext cx="1101642" cy="1445354"/>
          </a:xfrm>
          <a:prstGeom prst="rect">
            <a:avLst/>
          </a:prstGeom>
        </p:spPr>
      </p:pic>
      <p:sp>
        <p:nvSpPr>
          <p:cNvPr id="40" name="Rectángulo 39">
            <a:extLst>
              <a:ext uri="{FF2B5EF4-FFF2-40B4-BE49-F238E27FC236}">
                <a16:creationId xmlns:a16="http://schemas.microsoft.com/office/drawing/2014/main" id="{00DE638B-8BC1-412E-A7B1-C573A7E944AF}"/>
              </a:ext>
            </a:extLst>
          </p:cNvPr>
          <p:cNvSpPr/>
          <p:nvPr/>
        </p:nvSpPr>
        <p:spPr>
          <a:xfrm>
            <a:off x="1069218" y="3929752"/>
            <a:ext cx="1535927" cy="673366"/>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ESCUELA NAVAL</a:t>
            </a:r>
          </a:p>
        </p:txBody>
      </p:sp>
      <p:sp>
        <p:nvSpPr>
          <p:cNvPr id="42" name="Rectángulo 41">
            <a:extLst>
              <a:ext uri="{FF2B5EF4-FFF2-40B4-BE49-F238E27FC236}">
                <a16:creationId xmlns:a16="http://schemas.microsoft.com/office/drawing/2014/main" id="{37D52A42-7709-47E4-A8B0-446A96D46A39}"/>
              </a:ext>
            </a:extLst>
          </p:cNvPr>
          <p:cNvSpPr/>
          <p:nvPr/>
        </p:nvSpPr>
        <p:spPr>
          <a:xfrm>
            <a:off x="1069217" y="4669911"/>
            <a:ext cx="1535927"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ESCALAFÓN EJECUTIVO</a:t>
            </a:r>
          </a:p>
        </p:txBody>
      </p:sp>
      <p:sp>
        <p:nvSpPr>
          <p:cNvPr id="43" name="Rectángulo 42">
            <a:extLst>
              <a:ext uri="{FF2B5EF4-FFF2-40B4-BE49-F238E27FC236}">
                <a16:creationId xmlns:a16="http://schemas.microsoft.com/office/drawing/2014/main" id="{64DB4196-8D1C-453B-8D84-620BE69AE866}"/>
              </a:ext>
            </a:extLst>
          </p:cNvPr>
          <p:cNvSpPr/>
          <p:nvPr/>
        </p:nvSpPr>
        <p:spPr>
          <a:xfrm>
            <a:off x="2769746" y="3936785"/>
            <a:ext cx="1669234" cy="682374"/>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ESMERALDA</a:t>
            </a:r>
          </a:p>
        </p:txBody>
      </p:sp>
      <p:sp>
        <p:nvSpPr>
          <p:cNvPr id="44" name="Rectángulo 43">
            <a:extLst>
              <a:ext uri="{FF2B5EF4-FFF2-40B4-BE49-F238E27FC236}">
                <a16:creationId xmlns:a16="http://schemas.microsoft.com/office/drawing/2014/main" id="{8DFC8728-D1C9-4316-A2C5-81EAB9C74AD1}"/>
              </a:ext>
            </a:extLst>
          </p:cNvPr>
          <p:cNvSpPr/>
          <p:nvPr/>
        </p:nvSpPr>
        <p:spPr>
          <a:xfrm>
            <a:off x="2795814" y="4698289"/>
            <a:ext cx="1643166"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POSTULACIÓN</a:t>
            </a:r>
          </a:p>
        </p:txBody>
      </p:sp>
      <p:sp>
        <p:nvSpPr>
          <p:cNvPr id="47" name="Rectángulo 46">
            <a:extLst>
              <a:ext uri="{FF2B5EF4-FFF2-40B4-BE49-F238E27FC236}">
                <a16:creationId xmlns:a16="http://schemas.microsoft.com/office/drawing/2014/main" id="{2E5D13F5-BF7B-4F11-A14D-90533155E96B}"/>
              </a:ext>
            </a:extLst>
          </p:cNvPr>
          <p:cNvSpPr/>
          <p:nvPr/>
        </p:nvSpPr>
        <p:spPr>
          <a:xfrm>
            <a:off x="4548997" y="3953231"/>
            <a:ext cx="1787635" cy="686989"/>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CURSO BUZOS TÁCTICO</a:t>
            </a:r>
          </a:p>
        </p:txBody>
      </p:sp>
      <p:sp>
        <p:nvSpPr>
          <p:cNvPr id="48" name="Rectángulo 47">
            <a:extLst>
              <a:ext uri="{FF2B5EF4-FFF2-40B4-BE49-F238E27FC236}">
                <a16:creationId xmlns:a16="http://schemas.microsoft.com/office/drawing/2014/main" id="{6A9FF36B-981D-4FB1-89A8-EE6B82CE08A7}"/>
              </a:ext>
            </a:extLst>
          </p:cNvPr>
          <p:cNvSpPr/>
          <p:nvPr/>
        </p:nvSpPr>
        <p:spPr>
          <a:xfrm>
            <a:off x="4548996" y="4720919"/>
            <a:ext cx="1787636"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36 SEMANAS</a:t>
            </a:r>
          </a:p>
        </p:txBody>
      </p:sp>
      <p:sp>
        <p:nvSpPr>
          <p:cNvPr id="49" name="Rectángulo 48">
            <a:extLst>
              <a:ext uri="{FF2B5EF4-FFF2-40B4-BE49-F238E27FC236}">
                <a16:creationId xmlns:a16="http://schemas.microsoft.com/office/drawing/2014/main" id="{53E0294A-3C35-468B-9CFE-6AE97CEEFEAA}"/>
              </a:ext>
            </a:extLst>
          </p:cNvPr>
          <p:cNvSpPr/>
          <p:nvPr/>
        </p:nvSpPr>
        <p:spPr>
          <a:xfrm>
            <a:off x="6432646" y="3932170"/>
            <a:ext cx="1911386" cy="686989"/>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UNIDADES DE  BUZOS TÁCTICO</a:t>
            </a:r>
          </a:p>
        </p:txBody>
      </p:sp>
      <p:sp>
        <p:nvSpPr>
          <p:cNvPr id="50" name="Rectángulo 49">
            <a:extLst>
              <a:ext uri="{FF2B5EF4-FFF2-40B4-BE49-F238E27FC236}">
                <a16:creationId xmlns:a16="http://schemas.microsoft.com/office/drawing/2014/main" id="{93437AA1-552C-4EDF-B7D8-E2EBFB1B4FCA}"/>
              </a:ext>
            </a:extLst>
          </p:cNvPr>
          <p:cNvSpPr/>
          <p:nvPr/>
        </p:nvSpPr>
        <p:spPr>
          <a:xfrm>
            <a:off x="8452698" y="3916129"/>
            <a:ext cx="1732631" cy="686989"/>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bg1"/>
                </a:solidFill>
                <a:latin typeface="Century Gothic" panose="020B0502020202020204" pitchFamily="34" charset="0"/>
              </a:rPr>
              <a:t>UNIDADES A FLOTE</a:t>
            </a:r>
          </a:p>
        </p:txBody>
      </p:sp>
      <p:sp>
        <p:nvSpPr>
          <p:cNvPr id="51" name="Rectángulo 50">
            <a:extLst>
              <a:ext uri="{FF2B5EF4-FFF2-40B4-BE49-F238E27FC236}">
                <a16:creationId xmlns:a16="http://schemas.microsoft.com/office/drawing/2014/main" id="{6646B1DA-A22B-4B34-822F-03587CF82BB8}"/>
              </a:ext>
            </a:extLst>
          </p:cNvPr>
          <p:cNvSpPr/>
          <p:nvPr/>
        </p:nvSpPr>
        <p:spPr>
          <a:xfrm>
            <a:off x="6432646" y="4720919"/>
            <a:ext cx="1911386" cy="614541"/>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1200" dirty="0">
                <a:solidFill>
                  <a:schemeClr val="bg1"/>
                </a:solidFill>
                <a:latin typeface="Century Gothic" panose="020B0502020202020204" pitchFamily="34" charset="0"/>
              </a:rPr>
              <a:t>COMANDANTE  Y 2° CMDTE DE UTACO</a:t>
            </a:r>
          </a:p>
        </p:txBody>
      </p:sp>
      <p:pic>
        <p:nvPicPr>
          <p:cNvPr id="52" name="Picture 24" descr="BT">
            <a:extLst>
              <a:ext uri="{FF2B5EF4-FFF2-40B4-BE49-F238E27FC236}">
                <a16:creationId xmlns:a16="http://schemas.microsoft.com/office/drawing/2014/main" id="{452C891B-48FC-4A86-8046-DF272ECCF3F4}"/>
              </a:ext>
            </a:extLst>
          </p:cNvPr>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10530478" y="3981953"/>
            <a:ext cx="1033244" cy="1375917"/>
          </a:xfrm>
          <a:prstGeom prst="rect">
            <a:avLst/>
          </a:prstGeom>
          <a:noFill/>
          <a:ln w="9525">
            <a:noFill/>
            <a:miter lim="800000"/>
            <a:headEnd/>
            <a:tailEnd/>
          </a:ln>
        </p:spPr>
      </p:pic>
      <p:sp>
        <p:nvSpPr>
          <p:cNvPr id="55" name="Rectángulo 54">
            <a:extLst>
              <a:ext uri="{FF2B5EF4-FFF2-40B4-BE49-F238E27FC236}">
                <a16:creationId xmlns:a16="http://schemas.microsoft.com/office/drawing/2014/main" id="{A3399CE7-E815-4F7A-8230-84846F4BAD49}"/>
              </a:ext>
            </a:extLst>
          </p:cNvPr>
          <p:cNvSpPr/>
          <p:nvPr/>
        </p:nvSpPr>
        <p:spPr>
          <a:xfrm>
            <a:off x="8475506" y="4698289"/>
            <a:ext cx="1709823" cy="588158"/>
          </a:xfrm>
          <a:prstGeom prst="rect">
            <a:avLst/>
          </a:prstGeom>
          <a:solidFill>
            <a:srgbClr val="00206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latin typeface="Century Gothic" panose="020B0502020202020204" pitchFamily="34" charset="0"/>
              </a:rPr>
              <a:t>PUESTOS ACORDE A ESPECIALIDAD</a:t>
            </a:r>
          </a:p>
        </p:txBody>
      </p:sp>
      <p:pic>
        <p:nvPicPr>
          <p:cNvPr id="56" name="Imagen 15">
            <a:extLst>
              <a:ext uri="{FF2B5EF4-FFF2-40B4-BE49-F238E27FC236}">
                <a16:creationId xmlns:a16="http://schemas.microsoft.com/office/drawing/2014/main" id="{2941FD8E-DC0C-4F46-A7F9-4908540DC5F2}"/>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64527" y="0"/>
            <a:ext cx="685705" cy="102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8440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2855495" y="50800"/>
            <a:ext cx="9302635"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VIDEO CURSO DE BUZO TÁCTICO</a:t>
            </a: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517" y="1413458"/>
            <a:ext cx="6256928" cy="4166343"/>
          </a:xfrm>
          <a:prstGeom prst="rect">
            <a:avLst/>
          </a:prstGeom>
        </p:spPr>
      </p:pic>
      <p:pic>
        <p:nvPicPr>
          <p:cNvPr id="12" name="Picture 24" descr="BT">
            <a:extLst>
              <a:ext uri="{FF2B5EF4-FFF2-40B4-BE49-F238E27FC236}">
                <a16:creationId xmlns:a16="http://schemas.microsoft.com/office/drawing/2014/main" id="{21F2EBF6-A76D-4DEA-95C4-7F6DC145D209}"/>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06812" y="1801679"/>
            <a:ext cx="2865633" cy="3976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0137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27DDDBD2-CEC2-4253-A602-408C1012F775}"/>
              </a:ext>
            </a:extLst>
          </p:cNvPr>
          <p:cNvPicPr>
            <a:picLocks noChangeAspect="1"/>
          </p:cNvPicPr>
          <p:nvPr/>
        </p:nvPicPr>
        <p:blipFill rotWithShape="1">
          <a:blip r:embed="rId2"/>
          <a:srcRect l="2248"/>
          <a:stretch/>
        </p:blipFill>
        <p:spPr>
          <a:xfrm>
            <a:off x="33870" y="1054513"/>
            <a:ext cx="12158129" cy="5141233"/>
          </a:xfrm>
          <a:prstGeom prst="rect">
            <a:avLst/>
          </a:prstGeom>
        </p:spPr>
      </p:pic>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¿QUÉ HACEMOS?</a:t>
            </a:r>
          </a:p>
        </p:txBody>
      </p:sp>
      <p:sp>
        <p:nvSpPr>
          <p:cNvPr id="18" name="Marcador de número de diapositiva 10">
            <a:extLst>
              <a:ext uri="{FF2B5EF4-FFF2-40B4-BE49-F238E27FC236}">
                <a16:creationId xmlns:a16="http://schemas.microsoft.com/office/drawing/2014/main" id="{ABE1F261-EB5A-EF4B-9772-CE70A7E82ACC}"/>
              </a:ext>
            </a:extLst>
          </p:cNvPr>
          <p:cNvSpPr txBox="1">
            <a:spLocks/>
          </p:cNvSpPr>
          <p:nvPr/>
        </p:nvSpPr>
        <p:spPr>
          <a:xfrm>
            <a:off x="9414929" y="5842732"/>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9</a:t>
            </a:r>
          </a:p>
        </p:txBody>
      </p:sp>
      <p:sp>
        <p:nvSpPr>
          <p:cNvPr id="19" name="Rectángulo 18">
            <a:extLst>
              <a:ext uri="{FF2B5EF4-FFF2-40B4-BE49-F238E27FC236}">
                <a16:creationId xmlns:a16="http://schemas.microsoft.com/office/drawing/2014/main" id="{B97C883B-FD1F-FE42-9748-F7E8EA3FBA9C}"/>
              </a:ext>
            </a:extLst>
          </p:cNvPr>
          <p:cNvSpPr/>
          <p:nvPr/>
        </p:nvSpPr>
        <p:spPr>
          <a:xfrm>
            <a:off x="0" y="6293870"/>
            <a:ext cx="12192000" cy="54342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20" name="Proceso alternativo 19">
            <a:extLst>
              <a:ext uri="{FF2B5EF4-FFF2-40B4-BE49-F238E27FC236}">
                <a16:creationId xmlns:a16="http://schemas.microsoft.com/office/drawing/2014/main" id="{62AE1655-EAEC-D641-AB55-2A49BCB2D6BA}"/>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pic>
        <p:nvPicPr>
          <p:cNvPr id="7" name="Imagen 6">
            <a:extLst>
              <a:ext uri="{FF2B5EF4-FFF2-40B4-BE49-F238E27FC236}">
                <a16:creationId xmlns:a16="http://schemas.microsoft.com/office/drawing/2014/main" id="{4CE27860-7338-4784-8CFC-76FF3E5B48B5}"/>
              </a:ext>
            </a:extLst>
          </p:cNvPr>
          <p:cNvPicPr>
            <a:picLocks noChangeAspect="1"/>
          </p:cNvPicPr>
          <p:nvPr/>
        </p:nvPicPr>
        <p:blipFill rotWithShape="1">
          <a:blip r:embed="rId3"/>
          <a:srcRect l="20880" t="36567" r="1237" b="18286"/>
          <a:stretch/>
        </p:blipFill>
        <p:spPr>
          <a:xfrm>
            <a:off x="50804" y="1960194"/>
            <a:ext cx="12124259" cy="39514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5" name="CuadroTexto 24">
            <a:extLst>
              <a:ext uri="{FF2B5EF4-FFF2-40B4-BE49-F238E27FC236}">
                <a16:creationId xmlns:a16="http://schemas.microsoft.com/office/drawing/2014/main" id="{6EAA038F-6AFD-431E-A6E9-3507CC2A0667}"/>
              </a:ext>
            </a:extLst>
          </p:cNvPr>
          <p:cNvSpPr txBox="1"/>
          <p:nvPr/>
        </p:nvSpPr>
        <p:spPr>
          <a:xfrm>
            <a:off x="33870" y="1029769"/>
            <a:ext cx="11185311"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Capacidades </a:t>
            </a:r>
            <a:r>
              <a:rPr lang="es-CL" sz="2400" b="1" dirty="0">
                <a:solidFill>
                  <a:srgbClr val="FFFF00"/>
                </a:solidFill>
                <a:latin typeface="Copperplate Gothic Bold" panose="020E0705020206020404" pitchFamily="34" charset="77"/>
              </a:rPr>
              <a:t>unidades de fuerzas especiales</a:t>
            </a:r>
          </a:p>
        </p:txBody>
      </p:sp>
      <p:pic>
        <p:nvPicPr>
          <p:cNvPr id="11" name="Imagen 15">
            <a:extLst>
              <a:ext uri="{FF2B5EF4-FFF2-40B4-BE49-F238E27FC236}">
                <a16:creationId xmlns:a16="http://schemas.microsoft.com/office/drawing/2014/main" id="{7FB44831-99C4-4C54-B70C-05C8EC46217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031" y="123642"/>
            <a:ext cx="524653" cy="78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7713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rma libre 4"/>
          <p:cNvSpPr/>
          <p:nvPr/>
        </p:nvSpPr>
        <p:spPr>
          <a:xfrm>
            <a:off x="5488175" y="4401923"/>
            <a:ext cx="6703825" cy="1828800"/>
          </a:xfrm>
          <a:custGeom>
            <a:avLst/>
            <a:gdLst>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4921623 w 9776011"/>
              <a:gd name="connsiteY8" fmla="*/ 1546412 h 1707777"/>
              <a:gd name="connsiteX9" fmla="*/ 4639235 w 9776011"/>
              <a:gd name="connsiteY9" fmla="*/ 1506071 h 1707777"/>
              <a:gd name="connsiteX10" fmla="*/ 4316506 w 9776011"/>
              <a:gd name="connsiteY10" fmla="*/ 1290918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4921623 w 9776011"/>
              <a:gd name="connsiteY8" fmla="*/ 1546412 h 1707777"/>
              <a:gd name="connsiteX9" fmla="*/ 4639235 w 9776011"/>
              <a:gd name="connsiteY9" fmla="*/ 1506071 h 1707777"/>
              <a:gd name="connsiteX10" fmla="*/ 4425128 w 9776011"/>
              <a:gd name="connsiteY10" fmla="*/ 1196789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4921623 w 9776011"/>
              <a:gd name="connsiteY8" fmla="*/ 1546412 h 1707777"/>
              <a:gd name="connsiteX9" fmla="*/ 4949584 w 9776011"/>
              <a:gd name="connsiteY9" fmla="*/ 1371600 h 1707777"/>
              <a:gd name="connsiteX10" fmla="*/ 4425128 w 9776011"/>
              <a:gd name="connsiteY10" fmla="*/ 1196789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5294042 w 9776011"/>
              <a:gd name="connsiteY8" fmla="*/ 1398494 h 1707777"/>
              <a:gd name="connsiteX9" fmla="*/ 4949584 w 9776011"/>
              <a:gd name="connsiteY9" fmla="*/ 1371600 h 1707777"/>
              <a:gd name="connsiteX10" fmla="*/ 4425128 w 9776011"/>
              <a:gd name="connsiteY10" fmla="*/ 1196789 h 1707777"/>
              <a:gd name="connsiteX11" fmla="*/ 3173506 w 9776011"/>
              <a:gd name="connsiteY11" fmla="*/ 914400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5294042 w 9776011"/>
              <a:gd name="connsiteY8" fmla="*/ 1398494 h 1707777"/>
              <a:gd name="connsiteX9" fmla="*/ 4949584 w 9776011"/>
              <a:gd name="connsiteY9" fmla="*/ 1371600 h 1707777"/>
              <a:gd name="connsiteX10" fmla="*/ 4425128 w 9776011"/>
              <a:gd name="connsiteY10" fmla="*/ 1196789 h 1707777"/>
              <a:gd name="connsiteX11" fmla="*/ 3049367 w 9776011"/>
              <a:gd name="connsiteY11" fmla="*/ 1035424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 name="connsiteX0" fmla="*/ 551329 w 9776011"/>
              <a:gd name="connsiteY0" fmla="*/ 26894 h 1707777"/>
              <a:gd name="connsiteX1" fmla="*/ 9547411 w 9776011"/>
              <a:gd name="connsiteY1" fmla="*/ 13447 h 1707777"/>
              <a:gd name="connsiteX2" fmla="*/ 9749117 w 9776011"/>
              <a:gd name="connsiteY2" fmla="*/ 134471 h 1707777"/>
              <a:gd name="connsiteX3" fmla="*/ 9776011 w 9776011"/>
              <a:gd name="connsiteY3" fmla="*/ 1640541 h 1707777"/>
              <a:gd name="connsiteX4" fmla="*/ 8269941 w 9776011"/>
              <a:gd name="connsiteY4" fmla="*/ 1707777 h 1707777"/>
              <a:gd name="connsiteX5" fmla="*/ 7247964 w 9776011"/>
              <a:gd name="connsiteY5" fmla="*/ 1667436 h 1707777"/>
              <a:gd name="connsiteX6" fmla="*/ 6696635 w 9776011"/>
              <a:gd name="connsiteY6" fmla="*/ 1627094 h 1707777"/>
              <a:gd name="connsiteX7" fmla="*/ 5876364 w 9776011"/>
              <a:gd name="connsiteY7" fmla="*/ 1546412 h 1707777"/>
              <a:gd name="connsiteX8" fmla="*/ 5294042 w 9776011"/>
              <a:gd name="connsiteY8" fmla="*/ 1398494 h 1707777"/>
              <a:gd name="connsiteX9" fmla="*/ 4949584 w 9776011"/>
              <a:gd name="connsiteY9" fmla="*/ 1371600 h 1707777"/>
              <a:gd name="connsiteX10" fmla="*/ 4456163 w 9776011"/>
              <a:gd name="connsiteY10" fmla="*/ 1331259 h 1707777"/>
              <a:gd name="connsiteX11" fmla="*/ 3049367 w 9776011"/>
              <a:gd name="connsiteY11" fmla="*/ 1035424 h 1707777"/>
              <a:gd name="connsiteX12" fmla="*/ 2259106 w 9776011"/>
              <a:gd name="connsiteY12" fmla="*/ 766483 h 1707777"/>
              <a:gd name="connsiteX13" fmla="*/ 1748117 w 9776011"/>
              <a:gd name="connsiteY13" fmla="*/ 605118 h 1707777"/>
              <a:gd name="connsiteX14" fmla="*/ 1532964 w 9776011"/>
              <a:gd name="connsiteY14" fmla="*/ 430306 h 1707777"/>
              <a:gd name="connsiteX15" fmla="*/ 968188 w 9776011"/>
              <a:gd name="connsiteY15" fmla="*/ 309283 h 1707777"/>
              <a:gd name="connsiteX16" fmla="*/ 578223 w 9776011"/>
              <a:gd name="connsiteY16" fmla="*/ 161365 h 1707777"/>
              <a:gd name="connsiteX17" fmla="*/ 228600 w 9776011"/>
              <a:gd name="connsiteY17" fmla="*/ 53788 h 1707777"/>
              <a:gd name="connsiteX18" fmla="*/ 0 w 9776011"/>
              <a:gd name="connsiteY18" fmla="*/ 40341 h 1707777"/>
              <a:gd name="connsiteX19" fmla="*/ 430306 w 9776011"/>
              <a:gd name="connsiteY19" fmla="*/ 0 h 1707777"/>
              <a:gd name="connsiteX20" fmla="*/ 833717 w 9776011"/>
              <a:gd name="connsiteY20" fmla="*/ 26894 h 1707777"/>
              <a:gd name="connsiteX21" fmla="*/ 1237129 w 9776011"/>
              <a:gd name="connsiteY21" fmla="*/ 13447 h 1707777"/>
              <a:gd name="connsiteX22" fmla="*/ 1264023 w 9776011"/>
              <a:gd name="connsiteY22" fmla="*/ 26894 h 1707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776011" h="1707777">
                <a:moveTo>
                  <a:pt x="551329" y="26894"/>
                </a:moveTo>
                <a:lnTo>
                  <a:pt x="9547411" y="13447"/>
                </a:lnTo>
                <a:lnTo>
                  <a:pt x="9749117" y="134471"/>
                </a:lnTo>
                <a:lnTo>
                  <a:pt x="9776011" y="1640541"/>
                </a:lnTo>
                <a:lnTo>
                  <a:pt x="8269941" y="1707777"/>
                </a:lnTo>
                <a:lnTo>
                  <a:pt x="7247964" y="1667436"/>
                </a:lnTo>
                <a:lnTo>
                  <a:pt x="6696635" y="1627094"/>
                </a:lnTo>
                <a:lnTo>
                  <a:pt x="5876364" y="1546412"/>
                </a:lnTo>
                <a:lnTo>
                  <a:pt x="5294042" y="1398494"/>
                </a:lnTo>
                <a:lnTo>
                  <a:pt x="4949584" y="1371600"/>
                </a:lnTo>
                <a:lnTo>
                  <a:pt x="4456163" y="1331259"/>
                </a:lnTo>
                <a:lnTo>
                  <a:pt x="3049367" y="1035424"/>
                </a:lnTo>
                <a:lnTo>
                  <a:pt x="2259106" y="766483"/>
                </a:lnTo>
                <a:lnTo>
                  <a:pt x="1748117" y="605118"/>
                </a:lnTo>
                <a:lnTo>
                  <a:pt x="1532964" y="430306"/>
                </a:lnTo>
                <a:lnTo>
                  <a:pt x="968188" y="309283"/>
                </a:lnTo>
                <a:lnTo>
                  <a:pt x="578223" y="161365"/>
                </a:lnTo>
                <a:lnTo>
                  <a:pt x="228600" y="53788"/>
                </a:lnTo>
                <a:lnTo>
                  <a:pt x="0" y="40341"/>
                </a:lnTo>
                <a:lnTo>
                  <a:pt x="430306" y="0"/>
                </a:lnTo>
                <a:lnTo>
                  <a:pt x="833717" y="26894"/>
                </a:lnTo>
                <a:lnTo>
                  <a:pt x="1237129" y="13447"/>
                </a:lnTo>
                <a:lnTo>
                  <a:pt x="1264023" y="26894"/>
                </a:lnTo>
              </a:path>
            </a:pathLst>
          </a:custGeo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 name="Picture 2" descr="Resultado de imagen para cielo nubes"/>
          <p:cNvPicPr>
            <a:picLocks noChangeAspect="1" noChangeArrowheads="1"/>
          </p:cNvPicPr>
          <p:nvPr/>
        </p:nvPicPr>
        <p:blipFill rotWithShape="1">
          <a:blip r:embed="rId2">
            <a:extLst>
              <a:ext uri="{28A0092B-C50C-407E-A947-70E740481C1C}">
                <a14:useLocalDpi xmlns:a14="http://schemas.microsoft.com/office/drawing/2010/main" val="0"/>
              </a:ext>
            </a:extLst>
          </a:blip>
          <a:srcRect t="6994"/>
          <a:stretch/>
        </p:blipFill>
        <p:spPr bwMode="auto">
          <a:xfrm>
            <a:off x="-20638" y="823622"/>
            <a:ext cx="12214410" cy="3753114"/>
          </a:xfrm>
          <a:prstGeom prst="rect">
            <a:avLst/>
          </a:prstGeom>
          <a:noFill/>
          <a:extLst>
            <a:ext uri="{909E8E84-426E-40DD-AFC4-6F175D3DCCD1}">
              <a14:hiddenFill xmlns:a14="http://schemas.microsoft.com/office/drawing/2010/main">
                <a:solidFill>
                  <a:srgbClr val="FFFFFF"/>
                </a:solidFill>
              </a14:hiddenFill>
            </a:ext>
          </a:extLst>
        </p:spPr>
      </p:pic>
      <p:cxnSp>
        <p:nvCxnSpPr>
          <p:cNvPr id="22" name="Conector recto 21"/>
          <p:cNvCxnSpPr/>
          <p:nvPr/>
        </p:nvCxnSpPr>
        <p:spPr>
          <a:xfrm>
            <a:off x="6042314" y="907604"/>
            <a:ext cx="102" cy="3669132"/>
          </a:xfrm>
          <a:prstGeom prst="line">
            <a:avLst/>
          </a:prstGeom>
          <a:ln w="38100">
            <a:solidFill>
              <a:schemeClr val="tx1">
                <a:lumMod val="95000"/>
                <a:lumOff val="5000"/>
              </a:schemeClr>
            </a:solidFill>
            <a:prstDash val="sysDot"/>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9" name="Forma libre 28"/>
          <p:cNvSpPr/>
          <p:nvPr/>
        </p:nvSpPr>
        <p:spPr>
          <a:xfrm>
            <a:off x="-99186" y="4417001"/>
            <a:ext cx="12291186" cy="2440999"/>
          </a:xfrm>
          <a:custGeom>
            <a:avLst/>
            <a:gdLst>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2729753 w 11927541"/>
              <a:gd name="connsiteY7" fmla="*/ 161364 h 3563470"/>
              <a:gd name="connsiteX8" fmla="*/ 2864224 w 11927541"/>
              <a:gd name="connsiteY8" fmla="*/ 282388 h 3563470"/>
              <a:gd name="connsiteX9" fmla="*/ 3133165 w 11927541"/>
              <a:gd name="connsiteY9" fmla="*/ 403412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2864224 w 11927541"/>
              <a:gd name="connsiteY8" fmla="*/ 282388 h 3563470"/>
              <a:gd name="connsiteX9" fmla="*/ 3133165 w 11927541"/>
              <a:gd name="connsiteY9" fmla="*/ 403412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2864224 w 11927541"/>
              <a:gd name="connsiteY8" fmla="*/ 282388 h 3563470"/>
              <a:gd name="connsiteX9" fmla="*/ 4249730 w 11927541"/>
              <a:gd name="connsiteY9" fmla="*/ 295836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3523130 w 11927541"/>
              <a:gd name="connsiteY10" fmla="*/ 470647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3738282 w 11927541"/>
              <a:gd name="connsiteY11" fmla="*/ 497541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3926541 w 11927541"/>
              <a:gd name="connsiteY12" fmla="*/ 632012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4195482 w 11927541"/>
              <a:gd name="connsiteY13" fmla="*/ 753035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4531659 w 11927541"/>
              <a:gd name="connsiteY14" fmla="*/ 874059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4827494 w 11927541"/>
              <a:gd name="connsiteY15" fmla="*/ 900953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5405718 w 11927541"/>
              <a:gd name="connsiteY16" fmla="*/ 954741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078071 w 11927541"/>
              <a:gd name="connsiteY17" fmla="*/ 1169894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6521824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6777318 w 11927541"/>
              <a:gd name="connsiteY19" fmla="*/ 1573306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261412 w 11927541"/>
              <a:gd name="connsiteY20" fmla="*/ 1586753 h 3563470"/>
              <a:gd name="connsiteX21" fmla="*/ 7691718 w 11927541"/>
              <a:gd name="connsiteY21" fmla="*/ 1600200 h 3563470"/>
              <a:gd name="connsiteX22" fmla="*/ 8189259 w 11927541"/>
              <a:gd name="connsiteY22" fmla="*/ 1613647 h 3563470"/>
              <a:gd name="connsiteX23" fmla="*/ 8821271 w 11927541"/>
              <a:gd name="connsiteY23" fmla="*/ 1721223 h 3563470"/>
              <a:gd name="connsiteX24" fmla="*/ 9265024 w 11927541"/>
              <a:gd name="connsiteY24" fmla="*/ 1707776 h 3563470"/>
              <a:gd name="connsiteX25" fmla="*/ 9641541 w 11927541"/>
              <a:gd name="connsiteY25" fmla="*/ 1761564 h 3563470"/>
              <a:gd name="connsiteX26" fmla="*/ 10058400 w 11927541"/>
              <a:gd name="connsiteY26" fmla="*/ 1788459 h 3563470"/>
              <a:gd name="connsiteX27" fmla="*/ 10381130 w 11927541"/>
              <a:gd name="connsiteY27" fmla="*/ 1788459 h 3563470"/>
              <a:gd name="connsiteX28" fmla="*/ 10690412 w 11927541"/>
              <a:gd name="connsiteY28" fmla="*/ 1788459 h 3563470"/>
              <a:gd name="connsiteX29" fmla="*/ 11228294 w 11927541"/>
              <a:gd name="connsiteY29" fmla="*/ 1775012 h 3563470"/>
              <a:gd name="connsiteX30" fmla="*/ 11631706 w 11927541"/>
              <a:gd name="connsiteY30" fmla="*/ 1761564 h 3563470"/>
              <a:gd name="connsiteX31" fmla="*/ 11927541 w 11927541"/>
              <a:gd name="connsiteY31" fmla="*/ 1748117 h 3563470"/>
              <a:gd name="connsiteX32" fmla="*/ 11914094 w 11927541"/>
              <a:gd name="connsiteY32" fmla="*/ 3563470 h 3563470"/>
              <a:gd name="connsiteX33" fmla="*/ 40341 w 11927541"/>
              <a:gd name="connsiteY33" fmla="*/ 3550023 h 3563470"/>
              <a:gd name="connsiteX34" fmla="*/ 0 w 11927541"/>
              <a:gd name="connsiteY34"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261412 w 11927541"/>
              <a:gd name="connsiteY20" fmla="*/ 1586753 h 3563470"/>
              <a:gd name="connsiteX21" fmla="*/ 7671458 w 11927541"/>
              <a:gd name="connsiteY21" fmla="*/ 1398494 h 3563470"/>
              <a:gd name="connsiteX22" fmla="*/ 7691718 w 11927541"/>
              <a:gd name="connsiteY22" fmla="*/ 1600200 h 3563470"/>
              <a:gd name="connsiteX23" fmla="*/ 8189259 w 11927541"/>
              <a:gd name="connsiteY23" fmla="*/ 1613647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261412 w 11927541"/>
              <a:gd name="connsiteY20" fmla="*/ 1586753 h 3563470"/>
              <a:gd name="connsiteX21" fmla="*/ 7671458 w 11927541"/>
              <a:gd name="connsiteY21" fmla="*/ 1398494 h 3563470"/>
              <a:gd name="connsiteX22" fmla="*/ 8006983 w 11927541"/>
              <a:gd name="connsiteY22" fmla="*/ 1479176 h 3563470"/>
              <a:gd name="connsiteX23" fmla="*/ 8189259 w 11927541"/>
              <a:gd name="connsiteY23" fmla="*/ 1613647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189259 w 11927541"/>
              <a:gd name="connsiteY23" fmla="*/ 1613647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3938271 w 11927541"/>
              <a:gd name="connsiteY7" fmla="*/ 161364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4033333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4249730 w 11927541"/>
              <a:gd name="connsiteY9" fmla="*/ 295836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4416382 w 11927541"/>
              <a:gd name="connsiteY10" fmla="*/ 389964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4723486 w 11927541"/>
              <a:gd name="connsiteY11" fmla="*/ 510988 h 3563470"/>
              <a:gd name="connsiteX12" fmla="*/ 4951153 w 11927541"/>
              <a:gd name="connsiteY12" fmla="*/ 551329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4723486 w 11927541"/>
              <a:gd name="connsiteY11" fmla="*/ 510988 h 3563470"/>
              <a:gd name="connsiteX12" fmla="*/ 6422392 w 11927541"/>
              <a:gd name="connsiteY12" fmla="*/ 432547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5128143 w 11927541"/>
              <a:gd name="connsiteY13" fmla="*/ 712694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5424912 w 11927541"/>
              <a:gd name="connsiteY14" fmla="*/ 820270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5641930 w 11927541"/>
              <a:gd name="connsiteY15" fmla="*/ 833718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6075657 w 11927541"/>
              <a:gd name="connsiteY16" fmla="*/ 98163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6445881 w 11927541"/>
              <a:gd name="connsiteY17" fmla="*/ 1102659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073539 w 11927541"/>
              <a:gd name="connsiteY18" fmla="*/ 1317812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447257 w 11927541"/>
              <a:gd name="connsiteY19" fmla="*/ 1317812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7550405 w 11927541"/>
              <a:gd name="connsiteY20" fmla="*/ 1358153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7671458 w 11927541"/>
              <a:gd name="connsiteY21" fmla="*/ 1398494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006983 w 11927541"/>
              <a:gd name="connsiteY22" fmla="*/ 1479176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543932 w 11927541"/>
              <a:gd name="connsiteY23" fmla="*/ 1546411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8821271 w 11927541"/>
              <a:gd name="connsiteY24" fmla="*/ 1721223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265024 w 11927541"/>
              <a:gd name="connsiteY25" fmla="*/ 1707776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593425 w 11927541"/>
              <a:gd name="connsiteY25" fmla="*/ 1536202 h 3563470"/>
              <a:gd name="connsiteX26" fmla="*/ 9641541 w 11927541"/>
              <a:gd name="connsiteY26" fmla="*/ 1761564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593425 w 11927541"/>
              <a:gd name="connsiteY25" fmla="*/ 1536202 h 3563470"/>
              <a:gd name="connsiteX26" fmla="*/ 9956807 w 11927541"/>
              <a:gd name="connsiteY26" fmla="*/ 1642782 h 3563470"/>
              <a:gd name="connsiteX27" fmla="*/ 10058400 w 11927541"/>
              <a:gd name="connsiteY27" fmla="*/ 1788459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 name="connsiteX0" fmla="*/ 0 w 11927541"/>
              <a:gd name="connsiteY0" fmla="*/ 0 h 3563470"/>
              <a:gd name="connsiteX1" fmla="*/ 349624 w 11927541"/>
              <a:gd name="connsiteY1" fmla="*/ 53788 h 3563470"/>
              <a:gd name="connsiteX2" fmla="*/ 699247 w 11927541"/>
              <a:gd name="connsiteY2" fmla="*/ 13447 h 3563470"/>
              <a:gd name="connsiteX3" fmla="*/ 1223682 w 11927541"/>
              <a:gd name="connsiteY3" fmla="*/ 40341 h 3563470"/>
              <a:gd name="connsiteX4" fmla="*/ 1452282 w 11927541"/>
              <a:gd name="connsiteY4" fmla="*/ 107576 h 3563470"/>
              <a:gd name="connsiteX5" fmla="*/ 1842247 w 11927541"/>
              <a:gd name="connsiteY5" fmla="*/ 147917 h 3563470"/>
              <a:gd name="connsiteX6" fmla="*/ 2353235 w 11927541"/>
              <a:gd name="connsiteY6" fmla="*/ 147917 h 3563470"/>
              <a:gd name="connsiteX7" fmla="*/ 5987496 w 11927541"/>
              <a:gd name="connsiteY7" fmla="*/ 148166 h 3563470"/>
              <a:gd name="connsiteX8" fmla="*/ 6043150 w 11927541"/>
              <a:gd name="connsiteY8" fmla="*/ 201706 h 3563470"/>
              <a:gd name="connsiteX9" fmla="*/ 6115050 w 11927541"/>
              <a:gd name="connsiteY9" fmla="*/ 256242 h 3563470"/>
              <a:gd name="connsiteX10" fmla="*/ 6229158 w 11927541"/>
              <a:gd name="connsiteY10" fmla="*/ 337172 h 3563470"/>
              <a:gd name="connsiteX11" fmla="*/ 6260405 w 11927541"/>
              <a:gd name="connsiteY11" fmla="*/ 379007 h 3563470"/>
              <a:gd name="connsiteX12" fmla="*/ 6422392 w 11927541"/>
              <a:gd name="connsiteY12" fmla="*/ 432547 h 3563470"/>
              <a:gd name="connsiteX13" fmla="*/ 6665063 w 11927541"/>
              <a:gd name="connsiteY13" fmla="*/ 554317 h 3563470"/>
              <a:gd name="connsiteX14" fmla="*/ 6804199 w 11927541"/>
              <a:gd name="connsiteY14" fmla="*/ 622299 h 3563470"/>
              <a:gd name="connsiteX15" fmla="*/ 6811041 w 11927541"/>
              <a:gd name="connsiteY15" fmla="*/ 728134 h 3563470"/>
              <a:gd name="connsiteX16" fmla="*/ 7100270 w 11927541"/>
              <a:gd name="connsiteY16" fmla="*/ 783665 h 3563470"/>
              <a:gd name="connsiteX17" fmla="*/ 7312861 w 11927541"/>
              <a:gd name="connsiteY17" fmla="*/ 891490 h 3563470"/>
              <a:gd name="connsiteX18" fmla="*/ 7493892 w 11927541"/>
              <a:gd name="connsiteY18" fmla="*/ 1080248 h 3563470"/>
              <a:gd name="connsiteX19" fmla="*/ 7788795 w 11927541"/>
              <a:gd name="connsiteY19" fmla="*/ 1133041 h 3563470"/>
              <a:gd name="connsiteX20" fmla="*/ 8088983 w 11927541"/>
              <a:gd name="connsiteY20" fmla="*/ 1199776 h 3563470"/>
              <a:gd name="connsiteX21" fmla="*/ 8301989 w 11927541"/>
              <a:gd name="connsiteY21" fmla="*/ 1240117 h 3563470"/>
              <a:gd name="connsiteX22" fmla="*/ 8584969 w 11927541"/>
              <a:gd name="connsiteY22" fmla="*/ 1360394 h 3563470"/>
              <a:gd name="connsiteX23" fmla="*/ 8885470 w 11927541"/>
              <a:gd name="connsiteY23" fmla="*/ 1401232 h 3563470"/>
              <a:gd name="connsiteX24" fmla="*/ 9175944 w 11927541"/>
              <a:gd name="connsiteY24" fmla="*/ 1496856 h 3563470"/>
              <a:gd name="connsiteX25" fmla="*/ 9593425 w 11927541"/>
              <a:gd name="connsiteY25" fmla="*/ 1536202 h 3563470"/>
              <a:gd name="connsiteX26" fmla="*/ 9956807 w 11927541"/>
              <a:gd name="connsiteY26" fmla="*/ 1642782 h 3563470"/>
              <a:gd name="connsiteX27" fmla="*/ 10321121 w 11927541"/>
              <a:gd name="connsiteY27" fmla="*/ 1709271 h 3563470"/>
              <a:gd name="connsiteX28" fmla="*/ 10381130 w 11927541"/>
              <a:gd name="connsiteY28" fmla="*/ 1788459 h 3563470"/>
              <a:gd name="connsiteX29" fmla="*/ 10690412 w 11927541"/>
              <a:gd name="connsiteY29" fmla="*/ 1788459 h 3563470"/>
              <a:gd name="connsiteX30" fmla="*/ 11228294 w 11927541"/>
              <a:gd name="connsiteY30" fmla="*/ 1775012 h 3563470"/>
              <a:gd name="connsiteX31" fmla="*/ 11631706 w 11927541"/>
              <a:gd name="connsiteY31" fmla="*/ 1761564 h 3563470"/>
              <a:gd name="connsiteX32" fmla="*/ 11927541 w 11927541"/>
              <a:gd name="connsiteY32" fmla="*/ 1748117 h 3563470"/>
              <a:gd name="connsiteX33" fmla="*/ 11914094 w 11927541"/>
              <a:gd name="connsiteY33" fmla="*/ 3563470 h 3563470"/>
              <a:gd name="connsiteX34" fmla="*/ 40341 w 11927541"/>
              <a:gd name="connsiteY34" fmla="*/ 3550023 h 3563470"/>
              <a:gd name="connsiteX35" fmla="*/ 0 w 11927541"/>
              <a:gd name="connsiteY35" fmla="*/ 0 h 3563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927541" h="3563470">
                <a:moveTo>
                  <a:pt x="0" y="0"/>
                </a:moveTo>
                <a:lnTo>
                  <a:pt x="349624" y="53788"/>
                </a:lnTo>
                <a:lnTo>
                  <a:pt x="699247" y="13447"/>
                </a:lnTo>
                <a:lnTo>
                  <a:pt x="1223682" y="40341"/>
                </a:lnTo>
                <a:lnTo>
                  <a:pt x="1452282" y="107576"/>
                </a:lnTo>
                <a:lnTo>
                  <a:pt x="1842247" y="147917"/>
                </a:lnTo>
                <a:lnTo>
                  <a:pt x="2353235" y="147917"/>
                </a:lnTo>
                <a:lnTo>
                  <a:pt x="5987496" y="148166"/>
                </a:lnTo>
                <a:lnTo>
                  <a:pt x="6043150" y="201706"/>
                </a:lnTo>
                <a:lnTo>
                  <a:pt x="6115050" y="256242"/>
                </a:lnTo>
                <a:lnTo>
                  <a:pt x="6229158" y="337172"/>
                </a:lnTo>
                <a:lnTo>
                  <a:pt x="6260405" y="379007"/>
                </a:lnTo>
                <a:lnTo>
                  <a:pt x="6422392" y="432547"/>
                </a:lnTo>
                <a:lnTo>
                  <a:pt x="6665063" y="554317"/>
                </a:lnTo>
                <a:lnTo>
                  <a:pt x="6804199" y="622299"/>
                </a:lnTo>
                <a:cubicBezTo>
                  <a:pt x="6605060" y="649193"/>
                  <a:pt x="6761696" y="701240"/>
                  <a:pt x="6811041" y="728134"/>
                </a:cubicBezTo>
                <a:cubicBezTo>
                  <a:pt x="6860386" y="755028"/>
                  <a:pt x="6907529" y="765736"/>
                  <a:pt x="7100270" y="783665"/>
                </a:cubicBezTo>
                <a:cubicBezTo>
                  <a:pt x="7101075" y="846418"/>
                  <a:pt x="7146547" y="835461"/>
                  <a:pt x="7312861" y="891490"/>
                </a:cubicBezTo>
                <a:lnTo>
                  <a:pt x="7493892" y="1080248"/>
                </a:lnTo>
                <a:lnTo>
                  <a:pt x="7788795" y="1133041"/>
                </a:lnTo>
                <a:cubicBezTo>
                  <a:pt x="7726847" y="1222688"/>
                  <a:pt x="8003451" y="1181930"/>
                  <a:pt x="8088983" y="1199776"/>
                </a:cubicBezTo>
                <a:cubicBezTo>
                  <a:pt x="8174515" y="1217622"/>
                  <a:pt x="8219325" y="1213347"/>
                  <a:pt x="8301989" y="1240117"/>
                </a:cubicBezTo>
                <a:cubicBezTo>
                  <a:pt x="8384653" y="1266887"/>
                  <a:pt x="8487722" y="1333542"/>
                  <a:pt x="8584969" y="1360394"/>
                </a:cubicBezTo>
                <a:cubicBezTo>
                  <a:pt x="8682216" y="1387246"/>
                  <a:pt x="8719623" y="1396750"/>
                  <a:pt x="8885470" y="1401232"/>
                </a:cubicBezTo>
                <a:lnTo>
                  <a:pt x="9175944" y="1496856"/>
                </a:lnTo>
                <a:lnTo>
                  <a:pt x="9593425" y="1536202"/>
                </a:lnTo>
                <a:lnTo>
                  <a:pt x="9956807" y="1642782"/>
                </a:lnTo>
                <a:lnTo>
                  <a:pt x="10321121" y="1709271"/>
                </a:lnTo>
                <a:lnTo>
                  <a:pt x="10381130" y="1788459"/>
                </a:lnTo>
                <a:lnTo>
                  <a:pt x="10690412" y="1788459"/>
                </a:lnTo>
                <a:lnTo>
                  <a:pt x="11228294" y="1775012"/>
                </a:lnTo>
                <a:lnTo>
                  <a:pt x="11631706" y="1761564"/>
                </a:lnTo>
                <a:lnTo>
                  <a:pt x="11927541" y="1748117"/>
                </a:lnTo>
                <a:cubicBezTo>
                  <a:pt x="11923059" y="2353235"/>
                  <a:pt x="11918576" y="2958352"/>
                  <a:pt x="11914094" y="3563470"/>
                </a:cubicBezTo>
                <a:lnTo>
                  <a:pt x="40341" y="3550023"/>
                </a:lnTo>
                <a:cubicBezTo>
                  <a:pt x="35859" y="2362200"/>
                  <a:pt x="31376" y="1174376"/>
                  <a:pt x="0" y="0"/>
                </a:cubicBezTo>
                <a:close/>
              </a:path>
            </a:pathLst>
          </a:custGeom>
          <a:gradFill flip="none" rotWithShape="1">
            <a:gsLst>
              <a:gs pos="0">
                <a:srgbClr val="714B25">
                  <a:shade val="30000"/>
                  <a:satMod val="115000"/>
                </a:srgbClr>
              </a:gs>
              <a:gs pos="50000">
                <a:srgbClr val="714B25">
                  <a:shade val="67500"/>
                  <a:satMod val="115000"/>
                </a:srgbClr>
              </a:gs>
              <a:gs pos="100000">
                <a:srgbClr val="714B25">
                  <a:shade val="100000"/>
                  <a:satMod val="115000"/>
                </a:srgb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Forma libre 29"/>
          <p:cNvSpPr/>
          <p:nvPr/>
        </p:nvSpPr>
        <p:spPr>
          <a:xfrm>
            <a:off x="-20638" y="2210055"/>
            <a:ext cx="6212541" cy="2466630"/>
          </a:xfrm>
          <a:custGeom>
            <a:avLst/>
            <a:gdLst>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600200 w 3886200"/>
              <a:gd name="connsiteY10" fmla="*/ 1896035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792071 w 3886200"/>
              <a:gd name="connsiteY19" fmla="*/ 2541494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600200 w 3886200"/>
              <a:gd name="connsiteY10" fmla="*/ 1896035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535942 w 3886200"/>
              <a:gd name="connsiteY19" fmla="*/ 2529386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600200 w 3886200"/>
              <a:gd name="connsiteY10" fmla="*/ 1896035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492624 w 3886200"/>
              <a:gd name="connsiteY9" fmla="*/ 1775011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1290918 w 3886200"/>
              <a:gd name="connsiteY8" fmla="*/ 1586752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1264024 w 3886200"/>
              <a:gd name="connsiteY7" fmla="*/ 1398494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753035 w 3886200"/>
              <a:gd name="connsiteY6" fmla="*/ 1035423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672353 w 3886200"/>
              <a:gd name="connsiteY5" fmla="*/ 874058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2971800 w 3886200"/>
              <a:gd name="connsiteY16" fmla="*/ 2541494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3030682 w 3886200"/>
              <a:gd name="connsiteY16" fmla="*/ 2468552 h 2675964"/>
              <a:gd name="connsiteX17" fmla="*/ 3133165 w 3886200"/>
              <a:gd name="connsiteY17" fmla="*/ 2541494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3030682 w 3886200"/>
              <a:gd name="connsiteY16" fmla="*/ 2468552 h 2675964"/>
              <a:gd name="connsiteX17" fmla="*/ 3158400 w 3886200"/>
              <a:gd name="connsiteY17" fmla="*/ 2497728 h 2675964"/>
              <a:gd name="connsiteX18" fmla="*/ 3523129 w 3886200"/>
              <a:gd name="connsiteY18" fmla="*/ 2541494 h 2675964"/>
              <a:gd name="connsiteX19" fmla="*/ 3308272 w 3886200"/>
              <a:gd name="connsiteY19" fmla="*/ 2577819 h 2675964"/>
              <a:gd name="connsiteX20" fmla="*/ 3886200 w 3886200"/>
              <a:gd name="connsiteY20" fmla="*/ 2649070 h 2675964"/>
              <a:gd name="connsiteX0" fmla="*/ 3886200 w 3886200"/>
              <a:gd name="connsiteY0" fmla="*/ 2649070 h 2675964"/>
              <a:gd name="connsiteX1" fmla="*/ 0 w 3886200"/>
              <a:gd name="connsiteY1" fmla="*/ 2675964 h 2675964"/>
              <a:gd name="connsiteX2" fmla="*/ 0 w 3886200"/>
              <a:gd name="connsiteY2" fmla="*/ 0 h 2675964"/>
              <a:gd name="connsiteX3" fmla="*/ 255494 w 3886200"/>
              <a:gd name="connsiteY3" fmla="*/ 524435 h 2675964"/>
              <a:gd name="connsiteX4" fmla="*/ 363071 w 3886200"/>
              <a:gd name="connsiteY4" fmla="*/ 672352 h 2675964"/>
              <a:gd name="connsiteX5" fmla="*/ 371431 w 3886200"/>
              <a:gd name="connsiteY5" fmla="*/ 995142 h 2675964"/>
              <a:gd name="connsiteX6" fmla="*/ 598275 w 3886200"/>
              <a:gd name="connsiteY6" fmla="*/ 1108074 h 2675964"/>
              <a:gd name="connsiteX7" fmla="*/ 791146 w 3886200"/>
              <a:gd name="connsiteY7" fmla="*/ 1459037 h 2675964"/>
              <a:gd name="connsiteX8" fmla="*/ 964202 w 3886200"/>
              <a:gd name="connsiteY8" fmla="*/ 1671511 h 2675964"/>
              <a:gd name="connsiteX9" fmla="*/ 1122920 w 3886200"/>
              <a:gd name="connsiteY9" fmla="*/ 1883987 h 2675964"/>
              <a:gd name="connsiteX10" fmla="*/ 1350864 w 3886200"/>
              <a:gd name="connsiteY10" fmla="*/ 2053444 h 2675964"/>
              <a:gd name="connsiteX11" fmla="*/ 1801906 w 3886200"/>
              <a:gd name="connsiteY11" fmla="*/ 2191870 h 2675964"/>
              <a:gd name="connsiteX12" fmla="*/ 2003612 w 3886200"/>
              <a:gd name="connsiteY12" fmla="*/ 2218764 h 2675964"/>
              <a:gd name="connsiteX13" fmla="*/ 2138082 w 3886200"/>
              <a:gd name="connsiteY13" fmla="*/ 2299447 h 2675964"/>
              <a:gd name="connsiteX14" fmla="*/ 2743200 w 3886200"/>
              <a:gd name="connsiteY14" fmla="*/ 2366682 h 2675964"/>
              <a:gd name="connsiteX15" fmla="*/ 2891118 w 3886200"/>
              <a:gd name="connsiteY15" fmla="*/ 2433917 h 2675964"/>
              <a:gd name="connsiteX16" fmla="*/ 3030682 w 3886200"/>
              <a:gd name="connsiteY16" fmla="*/ 2468552 h 2675964"/>
              <a:gd name="connsiteX17" fmla="*/ 3158400 w 3886200"/>
              <a:gd name="connsiteY17" fmla="*/ 2497728 h 2675964"/>
              <a:gd name="connsiteX18" fmla="*/ 3287602 w 3886200"/>
              <a:gd name="connsiteY18" fmla="*/ 2497728 h 2675964"/>
              <a:gd name="connsiteX19" fmla="*/ 3308272 w 3886200"/>
              <a:gd name="connsiteY19" fmla="*/ 2577819 h 2675964"/>
              <a:gd name="connsiteX20" fmla="*/ 3886200 w 3886200"/>
              <a:gd name="connsiteY20" fmla="*/ 2649070 h 2675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886200" h="2675964">
                <a:moveTo>
                  <a:pt x="3886200" y="2649070"/>
                </a:moveTo>
                <a:lnTo>
                  <a:pt x="0" y="2675964"/>
                </a:lnTo>
                <a:lnTo>
                  <a:pt x="0" y="0"/>
                </a:lnTo>
                <a:lnTo>
                  <a:pt x="255494" y="524435"/>
                </a:lnTo>
                <a:lnTo>
                  <a:pt x="363071" y="672352"/>
                </a:lnTo>
                <a:lnTo>
                  <a:pt x="371431" y="995142"/>
                </a:lnTo>
                <a:lnTo>
                  <a:pt x="598275" y="1108074"/>
                </a:lnTo>
                <a:lnTo>
                  <a:pt x="791146" y="1459037"/>
                </a:lnTo>
                <a:lnTo>
                  <a:pt x="964202" y="1671511"/>
                </a:lnTo>
                <a:lnTo>
                  <a:pt x="1122920" y="1883987"/>
                </a:lnTo>
                <a:lnTo>
                  <a:pt x="1350864" y="2053444"/>
                </a:lnTo>
                <a:lnTo>
                  <a:pt x="1801906" y="2191870"/>
                </a:lnTo>
                <a:lnTo>
                  <a:pt x="2003612" y="2218764"/>
                </a:lnTo>
                <a:lnTo>
                  <a:pt x="2138082" y="2299447"/>
                </a:lnTo>
                <a:lnTo>
                  <a:pt x="2743200" y="2366682"/>
                </a:lnTo>
                <a:lnTo>
                  <a:pt x="2891118" y="2433917"/>
                </a:lnTo>
                <a:lnTo>
                  <a:pt x="3030682" y="2468552"/>
                </a:lnTo>
                <a:cubicBezTo>
                  <a:pt x="3064843" y="2492866"/>
                  <a:pt x="3115580" y="2492865"/>
                  <a:pt x="3158400" y="2497728"/>
                </a:cubicBezTo>
                <a:cubicBezTo>
                  <a:pt x="3201220" y="2502591"/>
                  <a:pt x="3157614" y="2497728"/>
                  <a:pt x="3287602" y="2497728"/>
                </a:cubicBezTo>
                <a:lnTo>
                  <a:pt x="3308272" y="2577819"/>
                </a:lnTo>
                <a:lnTo>
                  <a:pt x="3886200" y="2649070"/>
                </a:lnTo>
                <a:close/>
              </a:path>
            </a:pathLst>
          </a:cu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0" name="Rectángulo 79"/>
          <p:cNvSpPr/>
          <p:nvPr/>
        </p:nvSpPr>
        <p:spPr>
          <a:xfrm>
            <a:off x="-34258" y="1074557"/>
            <a:ext cx="8675769" cy="3534522"/>
          </a:xfrm>
          <a:prstGeom prst="rect">
            <a:avLst/>
          </a:prstGeom>
          <a:solidFill>
            <a:schemeClr val="accent6">
              <a:lumMod val="40000"/>
              <a:lumOff val="60000"/>
              <a:alpha val="38039"/>
            </a:schemeClr>
          </a:solidFill>
          <a:ln w="38100">
            <a:solidFill>
              <a:schemeClr val="bg2">
                <a:lumMod val="1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CL" b="1" dirty="0">
                <a:solidFill>
                  <a:schemeClr val="tx1"/>
                </a:solidFill>
              </a:rPr>
              <a:t>UTACO´S</a:t>
            </a:r>
          </a:p>
        </p:txBody>
      </p:sp>
      <p:sp>
        <p:nvSpPr>
          <p:cNvPr id="79" name="Rectángulo 78"/>
          <p:cNvSpPr/>
          <p:nvPr/>
        </p:nvSpPr>
        <p:spPr>
          <a:xfrm>
            <a:off x="3163462" y="1597373"/>
            <a:ext cx="8935948" cy="2981882"/>
          </a:xfrm>
          <a:prstGeom prst="rect">
            <a:avLst/>
          </a:prstGeom>
          <a:solidFill>
            <a:schemeClr val="accent2">
              <a:lumMod val="60000"/>
              <a:lumOff val="40000"/>
              <a:alpha val="36078"/>
            </a:schemeClr>
          </a:solidFill>
          <a:ln w="38100">
            <a:solidFill>
              <a:schemeClr val="bg2">
                <a:lumMod val="1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s-CL" b="1" dirty="0">
                <a:solidFill>
                  <a:schemeClr val="tx1"/>
                </a:solidFill>
              </a:rPr>
              <a:t>           UBC´S</a:t>
            </a:r>
          </a:p>
        </p:txBody>
      </p:sp>
      <p:pic>
        <p:nvPicPr>
          <p:cNvPr id="81" name="Picture 4" descr="Resultado de imagen para silueta paracaida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96655" y="2226747"/>
            <a:ext cx="792101" cy="792101"/>
          </a:xfrm>
          <a:prstGeom prst="rect">
            <a:avLst/>
          </a:prstGeom>
          <a:noFill/>
          <a:extLst>
            <a:ext uri="{909E8E84-426E-40DD-AFC4-6F175D3DCCD1}">
              <a14:hiddenFill xmlns:a14="http://schemas.microsoft.com/office/drawing/2010/main">
                <a:solidFill>
                  <a:srgbClr val="FFFFFF"/>
                </a:solidFill>
              </a14:hiddenFill>
            </a:ext>
          </a:extLst>
        </p:spPr>
      </p:pic>
      <p:grpSp>
        <p:nvGrpSpPr>
          <p:cNvPr id="82" name="Grupo 81"/>
          <p:cNvGrpSpPr/>
          <p:nvPr/>
        </p:nvGrpSpPr>
        <p:grpSpPr>
          <a:xfrm>
            <a:off x="4123673" y="3066666"/>
            <a:ext cx="513501" cy="685600"/>
            <a:chOff x="4454765" y="2097340"/>
            <a:chExt cx="792101" cy="796397"/>
          </a:xfrm>
        </p:grpSpPr>
        <p:pic>
          <p:nvPicPr>
            <p:cNvPr id="83" name="Picture 4" descr="Resultado de imagen para silueta paracaida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54765" y="2101636"/>
              <a:ext cx="792101" cy="792101"/>
            </a:xfrm>
            <a:prstGeom prst="rect">
              <a:avLst/>
            </a:prstGeom>
            <a:noFill/>
            <a:extLst>
              <a:ext uri="{909E8E84-426E-40DD-AFC4-6F175D3DCCD1}">
                <a14:hiddenFill xmlns:a14="http://schemas.microsoft.com/office/drawing/2010/main">
                  <a:solidFill>
                    <a:srgbClr val="FFFFFF"/>
                  </a:solidFill>
                </a14:hiddenFill>
              </a:ext>
            </a:extLst>
          </p:spPr>
        </p:pic>
        <p:sp>
          <p:nvSpPr>
            <p:cNvPr id="84" name="Acorde 83"/>
            <p:cNvSpPr/>
            <p:nvPr/>
          </p:nvSpPr>
          <p:spPr>
            <a:xfrm rot="5057510">
              <a:off x="4649885" y="1911896"/>
              <a:ext cx="399821" cy="770709"/>
            </a:xfrm>
            <a:prstGeom prst="chord">
              <a:avLst>
                <a:gd name="adj1" fmla="val 4890871"/>
                <a:gd name="adj2" fmla="val 1759638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cxnSp>
        <p:nvCxnSpPr>
          <p:cNvPr id="91" name="Conector recto 90"/>
          <p:cNvCxnSpPr/>
          <p:nvPr/>
        </p:nvCxnSpPr>
        <p:spPr>
          <a:xfrm>
            <a:off x="3208898" y="2539506"/>
            <a:ext cx="0" cy="1730333"/>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92" name="Rectángulo 91"/>
          <p:cNvSpPr/>
          <p:nvPr/>
        </p:nvSpPr>
        <p:spPr>
          <a:xfrm>
            <a:off x="3235793" y="3057977"/>
            <a:ext cx="750794"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13.000 pies</a:t>
            </a:r>
          </a:p>
        </p:txBody>
      </p:sp>
      <p:sp>
        <p:nvSpPr>
          <p:cNvPr id="93" name="Rectángulo 92"/>
          <p:cNvSpPr/>
          <p:nvPr/>
        </p:nvSpPr>
        <p:spPr>
          <a:xfrm>
            <a:off x="4089906" y="3963616"/>
            <a:ext cx="750794"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1.500 pies</a:t>
            </a:r>
          </a:p>
        </p:txBody>
      </p:sp>
      <p:cxnSp>
        <p:nvCxnSpPr>
          <p:cNvPr id="94" name="Conector recto 93"/>
          <p:cNvCxnSpPr/>
          <p:nvPr/>
        </p:nvCxnSpPr>
        <p:spPr>
          <a:xfrm>
            <a:off x="4128435" y="3402369"/>
            <a:ext cx="0" cy="961609"/>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pic>
        <p:nvPicPr>
          <p:cNvPr id="95" name="Picture 28" descr="Imagen relacionada"/>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7835" b="24612"/>
          <a:stretch/>
        </p:blipFill>
        <p:spPr bwMode="auto">
          <a:xfrm>
            <a:off x="3265755" y="1625418"/>
            <a:ext cx="1106703" cy="415599"/>
          </a:xfrm>
          <a:prstGeom prst="rect">
            <a:avLst/>
          </a:prstGeom>
          <a:noFill/>
          <a:extLst>
            <a:ext uri="{909E8E84-426E-40DD-AFC4-6F175D3DCCD1}">
              <a14:hiddenFill xmlns:a14="http://schemas.microsoft.com/office/drawing/2010/main">
                <a:solidFill>
                  <a:srgbClr val="FFFFFF"/>
                </a:solidFill>
              </a14:hiddenFill>
            </a:ext>
          </a:extLst>
        </p:spPr>
      </p:pic>
      <p:pic>
        <p:nvPicPr>
          <p:cNvPr id="96" name="Imagen 95"/>
          <p:cNvPicPr>
            <a:picLocks noChangeAspect="1"/>
          </p:cNvPicPr>
          <p:nvPr/>
        </p:nvPicPr>
        <p:blipFill rotWithShape="1">
          <a:blip r:embed="rId6"/>
          <a:srcRect t="24306" b="29388"/>
          <a:stretch/>
        </p:blipFill>
        <p:spPr>
          <a:xfrm>
            <a:off x="4245597" y="1714903"/>
            <a:ext cx="953136" cy="441358"/>
          </a:xfrm>
          <a:prstGeom prst="rect">
            <a:avLst/>
          </a:prstGeom>
        </p:spPr>
      </p:pic>
      <p:pic>
        <p:nvPicPr>
          <p:cNvPr id="97" name="Imagen 96"/>
          <p:cNvPicPr>
            <a:picLocks noChangeAspect="1"/>
          </p:cNvPicPr>
          <p:nvPr/>
        </p:nvPicPr>
        <p:blipFill rotWithShape="1">
          <a:blip r:embed="rId6"/>
          <a:srcRect t="24306" b="29388"/>
          <a:stretch/>
        </p:blipFill>
        <p:spPr>
          <a:xfrm>
            <a:off x="4947149" y="3519575"/>
            <a:ext cx="953136" cy="441358"/>
          </a:xfrm>
          <a:prstGeom prst="rect">
            <a:avLst/>
          </a:prstGeom>
        </p:spPr>
      </p:pic>
      <p:sp>
        <p:nvSpPr>
          <p:cNvPr id="98" name="Forma libre 97"/>
          <p:cNvSpPr/>
          <p:nvPr/>
        </p:nvSpPr>
        <p:spPr>
          <a:xfrm>
            <a:off x="5143033" y="3877489"/>
            <a:ext cx="107576" cy="658906"/>
          </a:xfrm>
          <a:custGeom>
            <a:avLst/>
            <a:gdLst>
              <a:gd name="connsiteX0" fmla="*/ 107576 w 107576"/>
              <a:gd name="connsiteY0" fmla="*/ 0 h 658906"/>
              <a:gd name="connsiteX1" fmla="*/ 40341 w 107576"/>
              <a:gd name="connsiteY1" fmla="*/ 67235 h 658906"/>
              <a:gd name="connsiteX2" fmla="*/ 26894 w 107576"/>
              <a:gd name="connsiteY2" fmla="*/ 121023 h 658906"/>
              <a:gd name="connsiteX3" fmla="*/ 13447 w 107576"/>
              <a:gd name="connsiteY3" fmla="*/ 161364 h 658906"/>
              <a:gd name="connsiteX4" fmla="*/ 0 w 107576"/>
              <a:gd name="connsiteY4" fmla="*/ 255494 h 658906"/>
              <a:gd name="connsiteX5" fmla="*/ 13447 w 107576"/>
              <a:gd name="connsiteY5" fmla="*/ 658906 h 6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576" h="658906">
                <a:moveTo>
                  <a:pt x="107576" y="0"/>
                </a:moveTo>
                <a:cubicBezTo>
                  <a:pt x="85164" y="22412"/>
                  <a:pt x="57922" y="40863"/>
                  <a:pt x="40341" y="67235"/>
                </a:cubicBezTo>
                <a:cubicBezTo>
                  <a:pt x="30090" y="82612"/>
                  <a:pt x="31971" y="103253"/>
                  <a:pt x="26894" y="121023"/>
                </a:cubicBezTo>
                <a:cubicBezTo>
                  <a:pt x="23000" y="134652"/>
                  <a:pt x="17929" y="147917"/>
                  <a:pt x="13447" y="161364"/>
                </a:cubicBezTo>
                <a:cubicBezTo>
                  <a:pt x="8965" y="192741"/>
                  <a:pt x="0" y="223799"/>
                  <a:pt x="0" y="255494"/>
                </a:cubicBezTo>
                <a:cubicBezTo>
                  <a:pt x="0" y="390039"/>
                  <a:pt x="13447" y="658906"/>
                  <a:pt x="13447" y="658906"/>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99" name="Picture 30" descr="Resultado de imagen para silueta soldado"/>
          <p:cNvPicPr>
            <a:picLocks noChangeAspect="1" noChangeArrowheads="1"/>
          </p:cNvPicPr>
          <p:nvPr/>
        </p:nvPicPr>
        <p:blipFill>
          <a:blip r:embed="rId7" cstate="print">
            <a:extLst>
              <a:ext uri="{BEBA8EAE-BF5A-486C-A8C5-ECC9F3942E4B}">
                <a14:imgProps xmlns:a14="http://schemas.microsoft.com/office/drawing/2010/main">
                  <a14:imgLayer r:embed="rId8">
                    <a14:imgEffect>
                      <a14:backgroundRemoval t="4619" b="96420" l="3615" r="90000"/>
                    </a14:imgEffect>
                  </a14:imgLayer>
                </a14:imgProps>
              </a:ext>
              <a:ext uri="{28A0092B-C50C-407E-A947-70E740481C1C}">
                <a14:useLocalDpi xmlns:a14="http://schemas.microsoft.com/office/drawing/2010/main" val="0"/>
              </a:ext>
            </a:extLst>
          </a:blip>
          <a:srcRect/>
          <a:stretch>
            <a:fillRect/>
          </a:stretch>
        </p:blipFill>
        <p:spPr bwMode="auto">
          <a:xfrm>
            <a:off x="5122395" y="4315105"/>
            <a:ext cx="467769" cy="311606"/>
          </a:xfrm>
          <a:prstGeom prst="rect">
            <a:avLst/>
          </a:prstGeom>
          <a:noFill/>
          <a:extLst>
            <a:ext uri="{909E8E84-426E-40DD-AFC4-6F175D3DCCD1}">
              <a14:hiddenFill xmlns:a14="http://schemas.microsoft.com/office/drawing/2010/main">
                <a:solidFill>
                  <a:srgbClr val="FFFFFF"/>
                </a:solidFill>
              </a14:hiddenFill>
            </a:ext>
          </a:extLst>
        </p:spPr>
      </p:pic>
      <p:cxnSp>
        <p:nvCxnSpPr>
          <p:cNvPr id="104" name="Conector recto 103"/>
          <p:cNvCxnSpPr/>
          <p:nvPr/>
        </p:nvCxnSpPr>
        <p:spPr>
          <a:xfrm flipV="1">
            <a:off x="3235793" y="1556188"/>
            <a:ext cx="8606117" cy="1"/>
          </a:xfrm>
          <a:prstGeom prst="line">
            <a:avLst/>
          </a:prstGeom>
          <a:ln w="38100">
            <a:solidFill>
              <a:schemeClr val="tx1">
                <a:lumMod val="95000"/>
                <a:lumOff val="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pic>
        <p:nvPicPr>
          <p:cNvPr id="105" name="Picture 24" descr="BT"/>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11261685" y="1678289"/>
            <a:ext cx="845909" cy="1126453"/>
          </a:xfrm>
          <a:prstGeom prst="rect">
            <a:avLst/>
          </a:prstGeom>
          <a:noFill/>
          <a:ln w="9525">
            <a:noFill/>
            <a:miter lim="800000"/>
            <a:headEnd/>
            <a:tailEnd/>
          </a:ln>
        </p:spPr>
      </p:pic>
      <p:cxnSp>
        <p:nvCxnSpPr>
          <p:cNvPr id="108" name="Conector recto 107"/>
          <p:cNvCxnSpPr/>
          <p:nvPr/>
        </p:nvCxnSpPr>
        <p:spPr>
          <a:xfrm>
            <a:off x="33151" y="1027500"/>
            <a:ext cx="8608360" cy="1848"/>
          </a:xfrm>
          <a:prstGeom prst="line">
            <a:avLst/>
          </a:prstGeom>
          <a:ln w="38100">
            <a:solidFill>
              <a:schemeClr val="tx1">
                <a:lumMod val="95000"/>
                <a:lumOff val="5000"/>
              </a:schemeClr>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12" name="Rectángulo 111"/>
          <p:cNvSpPr/>
          <p:nvPr/>
        </p:nvSpPr>
        <p:spPr>
          <a:xfrm>
            <a:off x="6015856" y="3099312"/>
            <a:ext cx="3231161" cy="1505404"/>
          </a:xfrm>
          <a:prstGeom prst="rect">
            <a:avLst/>
          </a:prstGeom>
          <a:solidFill>
            <a:schemeClr val="accent2">
              <a:lumMod val="60000"/>
              <a:lumOff val="40000"/>
              <a:alpha val="38039"/>
            </a:schemeClr>
          </a:solidFill>
          <a:ln w="38100">
            <a:solidFill>
              <a:schemeClr val="bg2">
                <a:lumMod val="1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err="1">
                <a:solidFill>
                  <a:schemeClr val="tx1"/>
                </a:solidFill>
              </a:rPr>
              <a:t>UCM</a:t>
            </a:r>
            <a:endParaRPr lang="es-CL" b="1" dirty="0">
              <a:solidFill>
                <a:schemeClr val="tx1"/>
              </a:solidFill>
            </a:endParaRPr>
          </a:p>
        </p:txBody>
      </p:sp>
      <p:pic>
        <p:nvPicPr>
          <p:cNvPr id="113" name="Imagen 112"/>
          <p:cNvPicPr>
            <a:picLocks noChangeAspect="1"/>
          </p:cNvPicPr>
          <p:nvPr/>
        </p:nvPicPr>
        <p:blipFill>
          <a:blip r:embed="rId10">
            <a:extLst>
              <a:ext uri="{BEBA8EAE-BF5A-486C-A8C5-ECC9F3942E4B}">
                <a14:imgProps xmlns:a14="http://schemas.microsoft.com/office/drawing/2010/main">
                  <a14:imgLayer r:embed="rId11">
                    <a14:imgEffect>
                      <a14:backgroundRemoval t="18792" b="96644" l="888" r="100000"/>
                    </a14:imgEffect>
                  </a14:imgLayer>
                </a14:imgProps>
              </a:ext>
            </a:extLst>
          </a:blip>
          <a:stretch>
            <a:fillRect/>
          </a:stretch>
        </p:blipFill>
        <p:spPr>
          <a:xfrm flipH="1">
            <a:off x="6935834" y="4348900"/>
            <a:ext cx="645783" cy="284753"/>
          </a:xfrm>
          <a:prstGeom prst="rect">
            <a:avLst/>
          </a:prstGeom>
        </p:spPr>
      </p:pic>
      <p:pic>
        <p:nvPicPr>
          <p:cNvPr id="114" name="Imagen 113"/>
          <p:cNvPicPr>
            <a:picLocks noChangeAspect="1"/>
          </p:cNvPicPr>
          <p:nvPr/>
        </p:nvPicPr>
        <p:blipFill>
          <a:blip r:embed="rId12"/>
          <a:stretch>
            <a:fillRect/>
          </a:stretch>
        </p:blipFill>
        <p:spPr>
          <a:xfrm flipH="1">
            <a:off x="8607996" y="4221443"/>
            <a:ext cx="1332225" cy="399923"/>
          </a:xfrm>
          <a:prstGeom prst="rect">
            <a:avLst/>
          </a:prstGeom>
        </p:spPr>
      </p:pic>
      <p:pic>
        <p:nvPicPr>
          <p:cNvPr id="115" name="Imagen 114"/>
          <p:cNvPicPr>
            <a:picLocks noChangeAspect="1"/>
          </p:cNvPicPr>
          <p:nvPr/>
        </p:nvPicPr>
        <p:blipFill>
          <a:blip r:embed="rId13"/>
          <a:stretch>
            <a:fillRect/>
          </a:stretch>
        </p:blipFill>
        <p:spPr>
          <a:xfrm rot="1013892" flipH="1">
            <a:off x="6345721" y="4459060"/>
            <a:ext cx="384645" cy="266829"/>
          </a:xfrm>
          <a:prstGeom prst="rect">
            <a:avLst/>
          </a:prstGeom>
        </p:spPr>
      </p:pic>
      <p:pic>
        <p:nvPicPr>
          <p:cNvPr id="116" name="Imagen 115"/>
          <p:cNvPicPr>
            <a:picLocks noChangeAspect="1"/>
          </p:cNvPicPr>
          <p:nvPr/>
        </p:nvPicPr>
        <p:blipFill>
          <a:blip r:embed="rId14"/>
          <a:stretch>
            <a:fillRect/>
          </a:stretch>
        </p:blipFill>
        <p:spPr>
          <a:xfrm flipH="1">
            <a:off x="10018228" y="4767119"/>
            <a:ext cx="963224" cy="273099"/>
          </a:xfrm>
          <a:prstGeom prst="rect">
            <a:avLst/>
          </a:prstGeom>
        </p:spPr>
      </p:pic>
      <p:pic>
        <p:nvPicPr>
          <p:cNvPr id="117" name="Imagen 116"/>
          <p:cNvPicPr>
            <a:picLocks noChangeAspect="1"/>
          </p:cNvPicPr>
          <p:nvPr/>
        </p:nvPicPr>
        <p:blipFill rotWithShape="1">
          <a:blip r:embed="rId15"/>
          <a:srcRect t="16917" b="15010"/>
          <a:stretch/>
        </p:blipFill>
        <p:spPr>
          <a:xfrm>
            <a:off x="7018973" y="4648915"/>
            <a:ext cx="487406" cy="331790"/>
          </a:xfrm>
          <a:prstGeom prst="rect">
            <a:avLst/>
          </a:prstGeom>
        </p:spPr>
      </p:pic>
      <p:pic>
        <p:nvPicPr>
          <p:cNvPr id="118" name="Picture 26" descr="Resultado de imagen para silueta buzo"/>
          <p:cNvPicPr>
            <a:picLocks noChangeAspect="1" noChangeArrowheads="1"/>
          </p:cNvPicPr>
          <p:nvPr/>
        </p:nvPicPr>
        <p:blipFill>
          <a:blip r:embed="rId16" cstate="print">
            <a:extLst>
              <a:ext uri="{BEBA8EAE-BF5A-486C-A8C5-ECC9F3942E4B}">
                <a14:imgProps xmlns:a14="http://schemas.microsoft.com/office/drawing/2010/main">
                  <a14:imgLayer r:embed="rId17">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flipH="1">
            <a:off x="8503628" y="4872027"/>
            <a:ext cx="542322" cy="302692"/>
          </a:xfrm>
          <a:prstGeom prst="rect">
            <a:avLst/>
          </a:prstGeom>
          <a:noFill/>
          <a:extLst>
            <a:ext uri="{909E8E84-426E-40DD-AFC4-6F175D3DCCD1}">
              <a14:hiddenFill xmlns:a14="http://schemas.microsoft.com/office/drawing/2010/main">
                <a:solidFill>
                  <a:srgbClr val="FFFFFF"/>
                </a:solidFill>
              </a14:hiddenFill>
            </a:ext>
          </a:extLst>
        </p:spPr>
      </p:pic>
      <p:cxnSp>
        <p:nvCxnSpPr>
          <p:cNvPr id="119" name="Conector recto 118"/>
          <p:cNvCxnSpPr/>
          <p:nvPr/>
        </p:nvCxnSpPr>
        <p:spPr>
          <a:xfrm flipH="1">
            <a:off x="7588787" y="4608213"/>
            <a:ext cx="11676" cy="566505"/>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20" name="Rectángulo 119"/>
          <p:cNvSpPr/>
          <p:nvPr/>
        </p:nvSpPr>
        <p:spPr>
          <a:xfrm>
            <a:off x="7544583" y="4730757"/>
            <a:ext cx="574410"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40 </a:t>
            </a:r>
            <a:r>
              <a:rPr lang="es-CL" sz="1600" dirty="0" err="1">
                <a:solidFill>
                  <a:schemeClr val="tx1"/>
                </a:solidFill>
              </a:rPr>
              <a:t>mts</a:t>
            </a:r>
            <a:endParaRPr lang="es-CL" sz="1600" dirty="0">
              <a:solidFill>
                <a:schemeClr val="tx1"/>
              </a:solidFill>
            </a:endParaRPr>
          </a:p>
        </p:txBody>
      </p:sp>
      <p:sp>
        <p:nvSpPr>
          <p:cNvPr id="121" name="Rectángulo 120"/>
          <p:cNvSpPr/>
          <p:nvPr/>
        </p:nvSpPr>
        <p:spPr>
          <a:xfrm>
            <a:off x="8973723" y="4823229"/>
            <a:ext cx="574410" cy="3514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dirty="0">
                <a:solidFill>
                  <a:schemeClr val="tx1"/>
                </a:solidFill>
              </a:rPr>
              <a:t>80 </a:t>
            </a:r>
            <a:r>
              <a:rPr lang="es-CL" sz="1600" dirty="0" err="1">
                <a:solidFill>
                  <a:schemeClr val="tx1"/>
                </a:solidFill>
              </a:rPr>
              <a:t>mts</a:t>
            </a:r>
            <a:endParaRPr lang="es-CL" sz="1600" dirty="0">
              <a:solidFill>
                <a:schemeClr val="tx1"/>
              </a:solidFill>
            </a:endParaRPr>
          </a:p>
        </p:txBody>
      </p:sp>
      <p:cxnSp>
        <p:nvCxnSpPr>
          <p:cNvPr id="122" name="Conector recto 121"/>
          <p:cNvCxnSpPr/>
          <p:nvPr/>
        </p:nvCxnSpPr>
        <p:spPr>
          <a:xfrm>
            <a:off x="8451448" y="4594275"/>
            <a:ext cx="13976" cy="796838"/>
          </a:xfrm>
          <a:prstGeom prst="line">
            <a:avLst/>
          </a:prstGeom>
          <a:ln w="38100">
            <a:solidFill>
              <a:schemeClr val="tx1"/>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65" name="Forma libre 64"/>
          <p:cNvSpPr/>
          <p:nvPr/>
        </p:nvSpPr>
        <p:spPr>
          <a:xfrm>
            <a:off x="-34258" y="2183008"/>
            <a:ext cx="1041010" cy="1308295"/>
          </a:xfrm>
          <a:custGeom>
            <a:avLst/>
            <a:gdLst>
              <a:gd name="connsiteX0" fmla="*/ 0 w 1041010"/>
              <a:gd name="connsiteY0" fmla="*/ 0 h 1308295"/>
              <a:gd name="connsiteX1" fmla="*/ 309490 w 1041010"/>
              <a:gd name="connsiteY1" fmla="*/ 365760 h 1308295"/>
              <a:gd name="connsiteX2" fmla="*/ 548640 w 1041010"/>
              <a:gd name="connsiteY2" fmla="*/ 576775 h 1308295"/>
              <a:gd name="connsiteX3" fmla="*/ 562708 w 1041010"/>
              <a:gd name="connsiteY3" fmla="*/ 900332 h 1308295"/>
              <a:gd name="connsiteX4" fmla="*/ 618979 w 1041010"/>
              <a:gd name="connsiteY4" fmla="*/ 970671 h 1308295"/>
              <a:gd name="connsiteX5" fmla="*/ 900333 w 1041010"/>
              <a:gd name="connsiteY5" fmla="*/ 984738 h 1308295"/>
              <a:gd name="connsiteX6" fmla="*/ 1012874 w 1041010"/>
              <a:gd name="connsiteY6" fmla="*/ 1083212 h 1308295"/>
              <a:gd name="connsiteX7" fmla="*/ 1041010 w 1041010"/>
              <a:gd name="connsiteY7" fmla="*/ 1252024 h 1308295"/>
              <a:gd name="connsiteX8" fmla="*/ 928468 w 1041010"/>
              <a:gd name="connsiteY8" fmla="*/ 1181686 h 1308295"/>
              <a:gd name="connsiteX9" fmla="*/ 815926 w 1041010"/>
              <a:gd name="connsiteY9" fmla="*/ 1308295 h 1308295"/>
              <a:gd name="connsiteX10" fmla="*/ 661182 w 1041010"/>
              <a:gd name="connsiteY10" fmla="*/ 1083212 h 1308295"/>
              <a:gd name="connsiteX11" fmla="*/ 562708 w 1041010"/>
              <a:gd name="connsiteY11" fmla="*/ 1280160 h 1308295"/>
              <a:gd name="connsiteX12" fmla="*/ 393896 w 1041010"/>
              <a:gd name="connsiteY12" fmla="*/ 900332 h 1308295"/>
              <a:gd name="connsiteX13" fmla="*/ 267286 w 1041010"/>
              <a:gd name="connsiteY13" fmla="*/ 1181686 h 1308295"/>
              <a:gd name="connsiteX14" fmla="*/ 140677 w 1041010"/>
              <a:gd name="connsiteY14" fmla="*/ 886264 h 1308295"/>
              <a:gd name="connsiteX15" fmla="*/ 56271 w 1041010"/>
              <a:gd name="connsiteY15" fmla="*/ 1237957 h 1308295"/>
              <a:gd name="connsiteX16" fmla="*/ 14068 w 1041010"/>
              <a:gd name="connsiteY16" fmla="*/ 1209821 h 1308295"/>
              <a:gd name="connsiteX17" fmla="*/ 0 w 1041010"/>
              <a:gd name="connsiteY17" fmla="*/ 0 h 1308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1010" h="1308295">
                <a:moveTo>
                  <a:pt x="0" y="0"/>
                </a:moveTo>
                <a:lnTo>
                  <a:pt x="309490" y="365760"/>
                </a:lnTo>
                <a:lnTo>
                  <a:pt x="548640" y="576775"/>
                </a:lnTo>
                <a:lnTo>
                  <a:pt x="562708" y="900332"/>
                </a:lnTo>
                <a:lnTo>
                  <a:pt x="618979" y="970671"/>
                </a:lnTo>
                <a:lnTo>
                  <a:pt x="900333" y="984738"/>
                </a:lnTo>
                <a:lnTo>
                  <a:pt x="1012874" y="1083212"/>
                </a:lnTo>
                <a:lnTo>
                  <a:pt x="1041010" y="1252024"/>
                </a:lnTo>
                <a:lnTo>
                  <a:pt x="928468" y="1181686"/>
                </a:lnTo>
                <a:lnTo>
                  <a:pt x="815926" y="1308295"/>
                </a:lnTo>
                <a:lnTo>
                  <a:pt x="661182" y="1083212"/>
                </a:lnTo>
                <a:lnTo>
                  <a:pt x="562708" y="1280160"/>
                </a:lnTo>
                <a:lnTo>
                  <a:pt x="393896" y="900332"/>
                </a:lnTo>
                <a:lnTo>
                  <a:pt x="267286" y="1181686"/>
                </a:lnTo>
                <a:lnTo>
                  <a:pt x="140677" y="886264"/>
                </a:lnTo>
                <a:lnTo>
                  <a:pt x="56271" y="1237957"/>
                </a:lnTo>
                <a:lnTo>
                  <a:pt x="14068" y="1209821"/>
                </a:lnTo>
                <a:lnTo>
                  <a:pt x="0" y="0"/>
                </a:lnTo>
                <a:close/>
              </a:path>
            </a:pathLst>
          </a:custGeom>
          <a:gradFill flip="none" rotWithShape="1">
            <a:gsLst>
              <a:gs pos="0">
                <a:schemeClr val="bg1">
                  <a:lumMod val="85000"/>
                  <a:shade val="30000"/>
                  <a:satMod val="115000"/>
                </a:schemeClr>
              </a:gs>
              <a:gs pos="50000">
                <a:schemeClr val="bg1">
                  <a:lumMod val="85000"/>
                  <a:shade val="67500"/>
                  <a:satMod val="115000"/>
                </a:schemeClr>
              </a:gs>
              <a:gs pos="100000">
                <a:schemeClr val="bg1">
                  <a:lumMod val="85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34" name="Picture 34"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09803" y="2890828"/>
            <a:ext cx="394972" cy="394972"/>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38"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457798" y="2897235"/>
            <a:ext cx="339926" cy="339926"/>
          </a:xfrm>
          <a:prstGeom prst="rect">
            <a:avLst/>
          </a:prstGeom>
          <a:noFill/>
          <a:extLst>
            <a:ext uri="{909E8E84-426E-40DD-AFC4-6F175D3DCCD1}">
              <a14:hiddenFill xmlns:a14="http://schemas.microsoft.com/office/drawing/2010/main">
                <a:solidFill>
                  <a:srgbClr val="FFFFFF"/>
                </a:solidFill>
              </a14:hiddenFill>
            </a:ext>
          </a:extLst>
        </p:spPr>
      </p:pic>
      <p:pic>
        <p:nvPicPr>
          <p:cNvPr id="136"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576934" y="4110978"/>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137"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348852" y="4146557"/>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138"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206441" y="3980499"/>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139" name="Picture 32" descr="Resultado de imagen para silueta soldado"/>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3759897" y="4180360"/>
            <a:ext cx="335330" cy="335330"/>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4"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515240" y="3673333"/>
            <a:ext cx="394972" cy="394972"/>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38" descr="Imagen relacionada"/>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348739" y="3541303"/>
            <a:ext cx="339926" cy="339926"/>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20">
            <a:extLst>
              <a:ext uri="{BEBA8EAE-BF5A-486C-A8C5-ECC9F3942E4B}">
                <a14:imgProps xmlns:a14="http://schemas.microsoft.com/office/drawing/2010/main">
                  <a14:imgLayer r:embed="rId21">
                    <a14:imgEffect>
                      <a14:backgroundRemoval t="971" b="100000" l="0" r="99796"/>
                    </a14:imgEffect>
                  </a14:imgLayer>
                </a14:imgProps>
              </a:ext>
            </a:extLst>
          </a:blip>
          <a:stretch>
            <a:fillRect/>
          </a:stretch>
        </p:blipFill>
        <p:spPr>
          <a:xfrm>
            <a:off x="10294777" y="4257012"/>
            <a:ext cx="1758761" cy="369699"/>
          </a:xfrm>
          <a:prstGeom prst="rect">
            <a:avLst/>
          </a:prstGeom>
        </p:spPr>
      </p:pic>
      <p:pic>
        <p:nvPicPr>
          <p:cNvPr id="59" name="Imagen 58"/>
          <p:cNvPicPr>
            <a:picLocks noChangeAspect="1"/>
          </p:cNvPicPr>
          <p:nvPr/>
        </p:nvPicPr>
        <p:blipFill rotWithShape="1">
          <a:blip r:embed="rId6"/>
          <a:srcRect t="24306" b="29388"/>
          <a:stretch/>
        </p:blipFill>
        <p:spPr>
          <a:xfrm>
            <a:off x="10847434" y="3410391"/>
            <a:ext cx="953136" cy="441358"/>
          </a:xfrm>
          <a:prstGeom prst="rect">
            <a:avLst/>
          </a:prstGeom>
        </p:spPr>
      </p:pic>
      <p:sp>
        <p:nvSpPr>
          <p:cNvPr id="60" name="Forma libre 59"/>
          <p:cNvSpPr/>
          <p:nvPr/>
        </p:nvSpPr>
        <p:spPr>
          <a:xfrm>
            <a:off x="11043318" y="3768305"/>
            <a:ext cx="107576" cy="658906"/>
          </a:xfrm>
          <a:custGeom>
            <a:avLst/>
            <a:gdLst>
              <a:gd name="connsiteX0" fmla="*/ 107576 w 107576"/>
              <a:gd name="connsiteY0" fmla="*/ 0 h 658906"/>
              <a:gd name="connsiteX1" fmla="*/ 40341 w 107576"/>
              <a:gd name="connsiteY1" fmla="*/ 67235 h 658906"/>
              <a:gd name="connsiteX2" fmla="*/ 26894 w 107576"/>
              <a:gd name="connsiteY2" fmla="*/ 121023 h 658906"/>
              <a:gd name="connsiteX3" fmla="*/ 13447 w 107576"/>
              <a:gd name="connsiteY3" fmla="*/ 161364 h 658906"/>
              <a:gd name="connsiteX4" fmla="*/ 0 w 107576"/>
              <a:gd name="connsiteY4" fmla="*/ 255494 h 658906"/>
              <a:gd name="connsiteX5" fmla="*/ 13447 w 107576"/>
              <a:gd name="connsiteY5" fmla="*/ 658906 h 65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7576" h="658906">
                <a:moveTo>
                  <a:pt x="107576" y="0"/>
                </a:moveTo>
                <a:cubicBezTo>
                  <a:pt x="85164" y="22412"/>
                  <a:pt x="57922" y="40863"/>
                  <a:pt x="40341" y="67235"/>
                </a:cubicBezTo>
                <a:cubicBezTo>
                  <a:pt x="30090" y="82612"/>
                  <a:pt x="31971" y="103253"/>
                  <a:pt x="26894" y="121023"/>
                </a:cubicBezTo>
                <a:cubicBezTo>
                  <a:pt x="23000" y="134652"/>
                  <a:pt x="17929" y="147917"/>
                  <a:pt x="13447" y="161364"/>
                </a:cubicBezTo>
                <a:cubicBezTo>
                  <a:pt x="8965" y="192741"/>
                  <a:pt x="0" y="223799"/>
                  <a:pt x="0" y="255494"/>
                </a:cubicBezTo>
                <a:cubicBezTo>
                  <a:pt x="0" y="390039"/>
                  <a:pt x="13447" y="658906"/>
                  <a:pt x="13447" y="658906"/>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11" name="Conector recto 10"/>
          <p:cNvCxnSpPr/>
          <p:nvPr/>
        </p:nvCxnSpPr>
        <p:spPr>
          <a:xfrm flipH="1">
            <a:off x="2289362" y="3538506"/>
            <a:ext cx="14368" cy="2546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6" name="Marcador de número de diapositiva 10">
            <a:extLst>
              <a:ext uri="{FF2B5EF4-FFF2-40B4-BE49-F238E27FC236}">
                <a16:creationId xmlns:a16="http://schemas.microsoft.com/office/drawing/2014/main" id="{83DE1F96-457B-384D-AD7A-89EFC56EEE13}"/>
              </a:ext>
            </a:extLst>
          </p:cNvPr>
          <p:cNvSpPr txBox="1">
            <a:spLocks/>
          </p:cNvSpPr>
          <p:nvPr/>
        </p:nvSpPr>
        <p:spPr>
          <a:xfrm>
            <a:off x="9391486" y="699012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14</a:t>
            </a:r>
          </a:p>
        </p:txBody>
      </p:sp>
      <p:sp>
        <p:nvSpPr>
          <p:cNvPr id="61" name="CuadroTexto 60">
            <a:extLst>
              <a:ext uri="{FF2B5EF4-FFF2-40B4-BE49-F238E27FC236}">
                <a16:creationId xmlns:a16="http://schemas.microsoft.com/office/drawing/2014/main" id="{46884074-FEF3-BD48-9E70-A5E974E32EF8}"/>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¿QUÉ HACEMOS?</a:t>
            </a:r>
          </a:p>
        </p:txBody>
      </p:sp>
      <p:sp>
        <p:nvSpPr>
          <p:cNvPr id="62" name="Rectángulo 61">
            <a:extLst>
              <a:ext uri="{FF2B5EF4-FFF2-40B4-BE49-F238E27FC236}">
                <a16:creationId xmlns:a16="http://schemas.microsoft.com/office/drawing/2014/main" id="{712CBA1F-617F-8E40-90E6-0534AA64896F}"/>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4" name="Marcador de número de diapositiva 10">
            <a:extLst>
              <a:ext uri="{FF2B5EF4-FFF2-40B4-BE49-F238E27FC236}">
                <a16:creationId xmlns:a16="http://schemas.microsoft.com/office/drawing/2014/main" id="{C3B1EB59-C513-5244-9425-F5675AAE3A69}"/>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15</a:t>
            </a:r>
          </a:p>
        </p:txBody>
      </p:sp>
      <p:pic>
        <p:nvPicPr>
          <p:cNvPr id="67" name="Picture 3" descr="page1image12255648">
            <a:extLst>
              <a:ext uri="{FF2B5EF4-FFF2-40B4-BE49-F238E27FC236}">
                <a16:creationId xmlns:a16="http://schemas.microsoft.com/office/drawing/2014/main" id="{8DE00DE8-98AE-B346-BD8C-A4132E94A10B}"/>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65356" y="826965"/>
            <a:ext cx="710926" cy="1022944"/>
          </a:xfrm>
          <a:prstGeom prst="rect">
            <a:avLst/>
          </a:prstGeom>
          <a:noFill/>
          <a:extLst>
            <a:ext uri="{909E8E84-426E-40DD-AFC4-6F175D3DCCD1}">
              <a14:hiddenFill xmlns:a14="http://schemas.microsoft.com/office/drawing/2010/main">
                <a:solidFill>
                  <a:srgbClr val="FFFFFF"/>
                </a:solidFill>
              </a14:hiddenFill>
            </a:ext>
          </a:extLst>
        </p:spPr>
      </p:pic>
      <p:sp>
        <p:nvSpPr>
          <p:cNvPr id="68" name="CuadroTexto 67">
            <a:extLst>
              <a:ext uri="{FF2B5EF4-FFF2-40B4-BE49-F238E27FC236}">
                <a16:creationId xmlns:a16="http://schemas.microsoft.com/office/drawing/2014/main" id="{1EB10F3D-2A17-604C-ACDA-D75241CE33C2}"/>
              </a:ext>
            </a:extLst>
          </p:cNvPr>
          <p:cNvSpPr txBox="1"/>
          <p:nvPr/>
        </p:nvSpPr>
        <p:spPr>
          <a:xfrm>
            <a:off x="473046" y="5249654"/>
            <a:ext cx="7282041" cy="1250663"/>
          </a:xfrm>
          <a:prstGeom prst="rect">
            <a:avLst/>
          </a:prstGeom>
          <a:noFill/>
        </p:spPr>
        <p:txBody>
          <a:bodyPr wrap="square" rtlCol="0">
            <a:spAutoFit/>
          </a:bodyPr>
          <a:lstStyle/>
          <a:p>
            <a:pPr algn="just">
              <a:lnSpc>
                <a:spcPct val="150000"/>
              </a:lnSpc>
            </a:pPr>
            <a:r>
              <a:rPr lang="es-CL" sz="2000" dirty="0">
                <a:solidFill>
                  <a:schemeClr val="bg1"/>
                </a:solidFill>
                <a:latin typeface="Copperplate Gothic Bold" panose="020E0705020206020404" pitchFamily="34" charset="77"/>
              </a:rPr>
              <a:t>UNIDADES DE FF.EE.:</a:t>
            </a:r>
          </a:p>
          <a:p>
            <a:pPr marL="342900" indent="-342900" algn="just">
              <a:lnSpc>
                <a:spcPct val="150000"/>
              </a:lnSpc>
              <a:buFont typeface="+mj-lt"/>
              <a:buAutoNum type="arabicPeriod"/>
            </a:pPr>
            <a:r>
              <a:rPr lang="es-CL" sz="1600" dirty="0">
                <a:solidFill>
                  <a:schemeClr val="bg1"/>
                </a:solidFill>
                <a:latin typeface="Copperplate Gothic Bold" panose="020E0705020206020404" pitchFamily="34" charset="77"/>
              </a:rPr>
              <a:t>ACCIÓN DIRECTA SOBRE OBJETIVOS DE ALTO VALOR</a:t>
            </a:r>
          </a:p>
          <a:p>
            <a:pPr marL="342900" indent="-342900" algn="just">
              <a:lnSpc>
                <a:spcPct val="150000"/>
              </a:lnSpc>
              <a:buFont typeface="+mj-lt"/>
              <a:buAutoNum type="arabicPeriod"/>
            </a:pPr>
            <a:r>
              <a:rPr lang="es-CL" sz="1600" dirty="0">
                <a:solidFill>
                  <a:schemeClr val="bg1"/>
                </a:solidFill>
                <a:latin typeface="Copperplate Gothic Bold" panose="020E0705020206020404" pitchFamily="34" charset="77"/>
              </a:rPr>
              <a:t>VIGILANCIA Y RECONOCIMIENTO ESPECIAL</a:t>
            </a:r>
          </a:p>
        </p:txBody>
      </p:sp>
    </p:spTree>
    <p:extLst>
      <p:ext uri="{BB962C8B-B14F-4D97-AF65-F5344CB8AC3E}">
        <p14:creationId xmlns:p14="http://schemas.microsoft.com/office/powerpoint/2010/main" val="1297204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ángulo 83">
            <a:extLst>
              <a:ext uri="{FF2B5EF4-FFF2-40B4-BE49-F238E27FC236}">
                <a16:creationId xmlns:a16="http://schemas.microsoft.com/office/drawing/2014/main" id="{9F0F6518-A7EF-9B46-B4C4-DA9316E58ABF}"/>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7" name="CuadroTexto 86">
            <a:extLst>
              <a:ext uri="{FF2B5EF4-FFF2-40B4-BE49-F238E27FC236}">
                <a16:creationId xmlns:a16="http://schemas.microsoft.com/office/drawing/2014/main" id="{AA2D2FDD-D244-AD42-90FF-50DFE2B22AF9}"/>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HACEMOS?</a:t>
            </a:r>
          </a:p>
        </p:txBody>
      </p:sp>
      <p:pic>
        <p:nvPicPr>
          <p:cNvPr id="90" name="Imagen 89">
            <a:extLst>
              <a:ext uri="{FF2B5EF4-FFF2-40B4-BE49-F238E27FC236}">
                <a16:creationId xmlns:a16="http://schemas.microsoft.com/office/drawing/2014/main" id="{7C8DD254-7488-FD45-B9C8-1E95C4AFABF4}"/>
              </a:ext>
            </a:extLst>
          </p:cNvPr>
          <p:cNvPicPr>
            <a:picLocks noChangeAspect="1"/>
          </p:cNvPicPr>
          <p:nvPr/>
        </p:nvPicPr>
        <p:blipFill>
          <a:blip r:embed="rId2"/>
          <a:stretch>
            <a:fillRect/>
          </a:stretch>
        </p:blipFill>
        <p:spPr>
          <a:xfrm>
            <a:off x="36676" y="1398991"/>
            <a:ext cx="12138387" cy="5013151"/>
          </a:xfrm>
          <a:prstGeom prst="rect">
            <a:avLst/>
          </a:prstGeom>
        </p:spPr>
      </p:pic>
      <p:pic>
        <p:nvPicPr>
          <p:cNvPr id="92" name="Text Box 6">
            <a:extLst>
              <a:ext uri="{FF2B5EF4-FFF2-40B4-BE49-F238E27FC236}">
                <a16:creationId xmlns:a16="http://schemas.microsoft.com/office/drawing/2014/main" id="{C0B4FBDF-E128-C647-BCF7-D6B83A4E53DE}"/>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2823" y="3941339"/>
            <a:ext cx="151765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Text Box 9">
            <a:extLst>
              <a:ext uri="{FF2B5EF4-FFF2-40B4-BE49-F238E27FC236}">
                <a16:creationId xmlns:a16="http://schemas.microsoft.com/office/drawing/2014/main" id="{BBA1BC95-0979-074E-919A-2947B98A28E9}"/>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79560" y="3941339"/>
            <a:ext cx="1487488"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11" descr="ESCUDO COMOPER">
            <a:extLst>
              <a:ext uri="{FF2B5EF4-FFF2-40B4-BE49-F238E27FC236}">
                <a16:creationId xmlns:a16="http://schemas.microsoft.com/office/drawing/2014/main" id="{8043E742-676D-5747-BD72-C9EA79886878}"/>
              </a:ext>
            </a:extLst>
          </p:cNvPr>
          <p:cNvPicPr>
            <a:picLocks noChangeAspect="1" noChangeArrowheads="1"/>
          </p:cNvPicPr>
          <p:nvPr/>
        </p:nvPicPr>
        <p:blipFill>
          <a:blip r:embed="rId5" cstate="print">
            <a:lum bright="24000"/>
            <a:extLst>
              <a:ext uri="{28A0092B-C50C-407E-A947-70E740481C1C}">
                <a14:useLocalDpi xmlns:a14="http://schemas.microsoft.com/office/drawing/2010/main" val="0"/>
              </a:ext>
            </a:extLst>
          </a:blip>
          <a:srcRect l="28728" t="15288" r="26431" b="11928"/>
          <a:stretch>
            <a:fillRect/>
          </a:stretch>
        </p:blipFill>
        <p:spPr bwMode="auto">
          <a:xfrm>
            <a:off x="3994798" y="1739476"/>
            <a:ext cx="696912"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Picture 32" descr="FOTO_8020090729172410">
            <a:extLst>
              <a:ext uri="{FF2B5EF4-FFF2-40B4-BE49-F238E27FC236}">
                <a16:creationId xmlns:a16="http://schemas.microsoft.com/office/drawing/2014/main" id="{04CC459C-ED65-E545-BC32-FE7573FEE508}"/>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54098" y="1612476"/>
            <a:ext cx="63023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6" name="Shape 24">
            <a:extLst>
              <a:ext uri="{FF2B5EF4-FFF2-40B4-BE49-F238E27FC236}">
                <a16:creationId xmlns:a16="http://schemas.microsoft.com/office/drawing/2014/main" id="{968124A5-65EA-E74F-9FCB-933B387CA816}"/>
              </a:ext>
            </a:extLst>
          </p:cNvPr>
          <p:cNvCxnSpPr/>
          <p:nvPr/>
        </p:nvCxnSpPr>
        <p:spPr>
          <a:xfrm rot="10800000">
            <a:off x="6268098" y="2738014"/>
            <a:ext cx="1603375" cy="246062"/>
          </a:xfrm>
          <a:prstGeom prst="bentConnector2">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Shape 26">
            <a:extLst>
              <a:ext uri="{FF2B5EF4-FFF2-40B4-BE49-F238E27FC236}">
                <a16:creationId xmlns:a16="http://schemas.microsoft.com/office/drawing/2014/main" id="{7FA5AF7E-9B61-D845-AA2D-5D2B19A53BD9}"/>
              </a:ext>
            </a:extLst>
          </p:cNvPr>
          <p:cNvCxnSpPr/>
          <p:nvPr/>
        </p:nvCxnSpPr>
        <p:spPr>
          <a:xfrm rot="5400000" flipH="1" flipV="1">
            <a:off x="4536929" y="2245095"/>
            <a:ext cx="1239837" cy="22256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Shape 27">
            <a:extLst>
              <a:ext uri="{FF2B5EF4-FFF2-40B4-BE49-F238E27FC236}">
                <a16:creationId xmlns:a16="http://schemas.microsoft.com/office/drawing/2014/main" id="{CAE077C2-DD23-8740-82BD-1BEB1BD748FB}"/>
              </a:ext>
            </a:extLst>
          </p:cNvPr>
          <p:cNvCxnSpPr/>
          <p:nvPr/>
        </p:nvCxnSpPr>
        <p:spPr>
          <a:xfrm rot="5400000" flipH="1" flipV="1">
            <a:off x="3850335" y="1558502"/>
            <a:ext cx="1239837" cy="3598862"/>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Shape 32">
            <a:extLst>
              <a:ext uri="{FF2B5EF4-FFF2-40B4-BE49-F238E27FC236}">
                <a16:creationId xmlns:a16="http://schemas.microsoft.com/office/drawing/2014/main" id="{566FA0DD-CD48-6D40-9DBA-1E476213E66D}"/>
              </a:ext>
            </a:extLst>
          </p:cNvPr>
          <p:cNvCxnSpPr/>
          <p:nvPr/>
        </p:nvCxnSpPr>
        <p:spPr>
          <a:xfrm rot="16200000" flipV="1">
            <a:off x="5989491" y="3018208"/>
            <a:ext cx="1239837" cy="6794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Shape 33">
            <a:extLst>
              <a:ext uri="{FF2B5EF4-FFF2-40B4-BE49-F238E27FC236}">
                <a16:creationId xmlns:a16="http://schemas.microsoft.com/office/drawing/2014/main" id="{C096A36D-6C8A-FD40-887D-E55225E21DC8}"/>
              </a:ext>
            </a:extLst>
          </p:cNvPr>
          <p:cNvCxnSpPr/>
          <p:nvPr/>
        </p:nvCxnSpPr>
        <p:spPr>
          <a:xfrm rot="5400000" flipH="1" flipV="1">
            <a:off x="5248129" y="2956295"/>
            <a:ext cx="1239837" cy="8032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Shape 38">
            <a:extLst>
              <a:ext uri="{FF2B5EF4-FFF2-40B4-BE49-F238E27FC236}">
                <a16:creationId xmlns:a16="http://schemas.microsoft.com/office/drawing/2014/main" id="{FA8A6E66-685F-CA47-85CC-2EA4D97AE6E0}"/>
              </a:ext>
            </a:extLst>
          </p:cNvPr>
          <p:cNvCxnSpPr/>
          <p:nvPr/>
        </p:nvCxnSpPr>
        <p:spPr>
          <a:xfrm rot="16200000" flipV="1">
            <a:off x="7429354" y="1578345"/>
            <a:ext cx="1239837" cy="35591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 name="Shape 39">
            <a:extLst>
              <a:ext uri="{FF2B5EF4-FFF2-40B4-BE49-F238E27FC236}">
                <a16:creationId xmlns:a16="http://schemas.microsoft.com/office/drawing/2014/main" id="{46E8916E-A731-384C-865A-D1931D80292F}"/>
              </a:ext>
            </a:extLst>
          </p:cNvPr>
          <p:cNvCxnSpPr/>
          <p:nvPr/>
        </p:nvCxnSpPr>
        <p:spPr>
          <a:xfrm rot="16200000" flipV="1">
            <a:off x="6713391" y="2294308"/>
            <a:ext cx="1239837" cy="21272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nvGrpSpPr>
          <p:cNvPr id="103" name="Text Box 10">
            <a:extLst>
              <a:ext uri="{FF2B5EF4-FFF2-40B4-BE49-F238E27FC236}">
                <a16:creationId xmlns:a16="http://schemas.microsoft.com/office/drawing/2014/main" id="{7428709A-DC11-5E4F-9107-EAA5DC04814E}"/>
              </a:ext>
            </a:extLst>
          </p:cNvPr>
          <p:cNvGrpSpPr>
            <a:grpSpLocks/>
          </p:cNvGrpSpPr>
          <p:nvPr/>
        </p:nvGrpSpPr>
        <p:grpSpPr bwMode="auto">
          <a:xfrm>
            <a:off x="4752035" y="1850602"/>
            <a:ext cx="3024188" cy="963613"/>
            <a:chOff x="1920" y="864"/>
            <a:chExt cx="1905" cy="607"/>
          </a:xfrm>
        </p:grpSpPr>
        <p:pic>
          <p:nvPicPr>
            <p:cNvPr id="104" name="Text Box 10">
              <a:extLst>
                <a:ext uri="{FF2B5EF4-FFF2-40B4-BE49-F238E27FC236}">
                  <a16:creationId xmlns:a16="http://schemas.microsoft.com/office/drawing/2014/main" id="{5F691EC3-1A4A-E94C-AACA-97AC1E65DECA}"/>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20" y="864"/>
              <a:ext cx="1905" cy="607"/>
            </a:xfrm>
            <a:prstGeom prst="rect">
              <a:avLst/>
            </a:prstGeom>
            <a:solidFill>
              <a:schemeClr val="accent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5" name="Text Box 37">
              <a:extLst>
                <a:ext uri="{FF2B5EF4-FFF2-40B4-BE49-F238E27FC236}">
                  <a16:creationId xmlns:a16="http://schemas.microsoft.com/office/drawing/2014/main" id="{3CEA07E6-530F-3B4E-A8B5-E8EA5D1874D8}"/>
                </a:ext>
              </a:extLst>
            </p:cNvPr>
            <p:cNvSpPr txBox="1">
              <a:spLocks noChangeArrowheads="1"/>
            </p:cNvSpPr>
            <p:nvPr/>
          </p:nvSpPr>
          <p:spPr bwMode="auto">
            <a:xfrm>
              <a:off x="1962" y="949"/>
              <a:ext cx="1833" cy="407"/>
            </a:xfrm>
            <a:prstGeom prst="rect">
              <a:avLst/>
            </a:prstGeom>
            <a:noFill/>
            <a:ln w="9525">
              <a:noFill/>
              <a:miter lim="800000"/>
              <a:headEnd/>
              <a:tailEnd/>
            </a:ln>
            <a:effectLst>
              <a:outerShdw dist="35921" dir="2700000" algn="ctr" rotWithShape="0">
                <a:schemeClr val="tx1"/>
              </a:outerShdw>
            </a:effectLst>
          </p:spPr>
          <p:txBody>
            <a:bodyPr anchor="ctr">
              <a:spAutoFit/>
            </a:bodyPr>
            <a:lstStyle/>
            <a:p>
              <a:pPr algn="ctr" defTabSz="762000" fontAlgn="auto">
                <a:spcBef>
                  <a:spcPct val="50000"/>
                </a:spcBef>
                <a:spcAft>
                  <a:spcPts val="0"/>
                </a:spcAft>
                <a:defRPr/>
              </a:pPr>
              <a:r>
                <a:rPr lang="en-CA" b="1" dirty="0" err="1">
                  <a:solidFill>
                    <a:srgbClr val="FAFD00"/>
                  </a:solidFill>
                  <a:latin typeface="Calibri"/>
                  <a:ea typeface="ＭＳ Ｐゴシック" panose="020B0600070205080204" pitchFamily="34" charset="-128"/>
                  <a:cs typeface="+mn-cs"/>
                </a:rPr>
                <a:t>COMANDO</a:t>
              </a:r>
              <a:r>
                <a:rPr lang="en-CA" b="1" dirty="0">
                  <a:solidFill>
                    <a:srgbClr val="FAFD00"/>
                  </a:solidFill>
                  <a:latin typeface="Calibri"/>
                  <a:ea typeface="ＭＳ Ｐゴシック" panose="020B0600070205080204" pitchFamily="34" charset="-128"/>
                  <a:cs typeface="+mn-cs"/>
                </a:rPr>
                <a:t> DE OPERACIONES </a:t>
              </a:r>
              <a:r>
                <a:rPr lang="en-CA" b="1" dirty="0" err="1">
                  <a:solidFill>
                    <a:srgbClr val="FAFD00"/>
                  </a:solidFill>
                  <a:latin typeface="Calibri"/>
                  <a:ea typeface="ＭＳ Ｐゴシック" panose="020B0600070205080204" pitchFamily="34" charset="-128"/>
                  <a:cs typeface="+mn-cs"/>
                </a:rPr>
                <a:t>NAVALES</a:t>
              </a:r>
              <a:endParaRPr lang="en-CA" b="1" dirty="0">
                <a:solidFill>
                  <a:srgbClr val="FAFD00"/>
                </a:solidFill>
                <a:latin typeface="Calibri"/>
                <a:ea typeface="ＭＳ Ｐゴシック" panose="020B0600070205080204" pitchFamily="34" charset="-128"/>
                <a:cs typeface="+mn-cs"/>
              </a:endParaRPr>
            </a:p>
          </p:txBody>
        </p:sp>
      </p:grpSp>
      <p:grpSp>
        <p:nvGrpSpPr>
          <p:cNvPr id="106" name="Group 29">
            <a:extLst>
              <a:ext uri="{FF2B5EF4-FFF2-40B4-BE49-F238E27FC236}">
                <a16:creationId xmlns:a16="http://schemas.microsoft.com/office/drawing/2014/main" id="{5B8895B9-9986-C246-9A57-18FBBD26806D}"/>
              </a:ext>
            </a:extLst>
          </p:cNvPr>
          <p:cNvGrpSpPr>
            <a:grpSpLocks/>
          </p:cNvGrpSpPr>
          <p:nvPr/>
        </p:nvGrpSpPr>
        <p:grpSpPr bwMode="auto">
          <a:xfrm>
            <a:off x="5915673" y="1643840"/>
            <a:ext cx="720725" cy="215900"/>
            <a:chOff x="2925" y="2024"/>
            <a:chExt cx="401" cy="136"/>
          </a:xfrm>
          <a:solidFill>
            <a:srgbClr val="FFFF00"/>
          </a:solidFill>
          <a:effectLst>
            <a:outerShdw blurRad="50800" dist="38100" dir="2700000" algn="tl" rotWithShape="0">
              <a:prstClr val="black">
                <a:alpha val="40000"/>
              </a:prstClr>
            </a:outerShdw>
          </a:effectLst>
        </p:grpSpPr>
        <p:sp>
          <p:nvSpPr>
            <p:cNvPr id="107" name="AutoShape 30">
              <a:extLst>
                <a:ext uri="{FF2B5EF4-FFF2-40B4-BE49-F238E27FC236}">
                  <a16:creationId xmlns:a16="http://schemas.microsoft.com/office/drawing/2014/main" id="{4D32D9A7-8617-6D43-9AC6-0592D7B13029}"/>
                </a:ext>
              </a:extLst>
            </p:cNvPr>
            <p:cNvSpPr>
              <a:spLocks noChangeArrowheads="1"/>
            </p:cNvSpPr>
            <p:nvPr/>
          </p:nvSpPr>
          <p:spPr bwMode="auto">
            <a:xfrm>
              <a:off x="2925"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8" name="AutoShape 31">
              <a:extLst>
                <a:ext uri="{FF2B5EF4-FFF2-40B4-BE49-F238E27FC236}">
                  <a16:creationId xmlns:a16="http://schemas.microsoft.com/office/drawing/2014/main" id="{7668E563-C8B8-0A40-925C-F48FFFC91C35}"/>
                </a:ext>
              </a:extLst>
            </p:cNvPr>
            <p:cNvSpPr>
              <a:spLocks noChangeArrowheads="1"/>
            </p:cNvSpPr>
            <p:nvPr/>
          </p:nvSpPr>
          <p:spPr bwMode="auto">
            <a:xfrm>
              <a:off x="3061"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9" name="AutoShape 32">
              <a:extLst>
                <a:ext uri="{FF2B5EF4-FFF2-40B4-BE49-F238E27FC236}">
                  <a16:creationId xmlns:a16="http://schemas.microsoft.com/office/drawing/2014/main" id="{7923A450-6F53-BF44-A2AE-CD948037D895}"/>
                </a:ext>
              </a:extLst>
            </p:cNvPr>
            <p:cNvSpPr>
              <a:spLocks noChangeArrowheads="1"/>
            </p:cNvSpPr>
            <p:nvPr/>
          </p:nvSpPr>
          <p:spPr bwMode="auto">
            <a:xfrm>
              <a:off x="3200"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grpSp>
      <p:grpSp>
        <p:nvGrpSpPr>
          <p:cNvPr id="110" name="Group 37">
            <a:extLst>
              <a:ext uri="{FF2B5EF4-FFF2-40B4-BE49-F238E27FC236}">
                <a16:creationId xmlns:a16="http://schemas.microsoft.com/office/drawing/2014/main" id="{B2649782-A6E2-3341-84D4-A60552B766A3}"/>
              </a:ext>
            </a:extLst>
          </p:cNvPr>
          <p:cNvGrpSpPr>
            <a:grpSpLocks/>
          </p:cNvGrpSpPr>
          <p:nvPr/>
        </p:nvGrpSpPr>
        <p:grpSpPr bwMode="auto">
          <a:xfrm>
            <a:off x="2438405"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1" name="AutoShape 38">
              <a:extLst>
                <a:ext uri="{FF2B5EF4-FFF2-40B4-BE49-F238E27FC236}">
                  <a16:creationId xmlns:a16="http://schemas.microsoft.com/office/drawing/2014/main" id="{A4D5096E-E785-9D49-977A-F1CEF54E43F2}"/>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2" name="AutoShape 39">
              <a:extLst>
                <a:ext uri="{FF2B5EF4-FFF2-40B4-BE49-F238E27FC236}">
                  <a16:creationId xmlns:a16="http://schemas.microsoft.com/office/drawing/2014/main" id="{845CC1A9-999E-3F43-B136-C8259753EDB6}"/>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3" name="Group 40">
            <a:extLst>
              <a:ext uri="{FF2B5EF4-FFF2-40B4-BE49-F238E27FC236}">
                <a16:creationId xmlns:a16="http://schemas.microsoft.com/office/drawing/2014/main" id="{39399729-C21E-5F40-9616-403F8854041C}"/>
              </a:ext>
            </a:extLst>
          </p:cNvPr>
          <p:cNvGrpSpPr>
            <a:grpSpLocks/>
          </p:cNvGrpSpPr>
          <p:nvPr/>
        </p:nvGrpSpPr>
        <p:grpSpPr bwMode="auto">
          <a:xfrm>
            <a:off x="3806830"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4" name="AutoShape 41">
              <a:extLst>
                <a:ext uri="{FF2B5EF4-FFF2-40B4-BE49-F238E27FC236}">
                  <a16:creationId xmlns:a16="http://schemas.microsoft.com/office/drawing/2014/main" id="{69950822-4314-554D-95D7-B377D94EEDAD}"/>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5" name="AutoShape 42">
              <a:extLst>
                <a:ext uri="{FF2B5EF4-FFF2-40B4-BE49-F238E27FC236}">
                  <a16:creationId xmlns:a16="http://schemas.microsoft.com/office/drawing/2014/main" id="{D3008887-0C8E-8B43-B571-621888CCF7AB}"/>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6" name="Group 43">
            <a:extLst>
              <a:ext uri="{FF2B5EF4-FFF2-40B4-BE49-F238E27FC236}">
                <a16:creationId xmlns:a16="http://schemas.microsoft.com/office/drawing/2014/main" id="{539C85AF-2003-D340-B5B6-5CBD8BF8FD11}"/>
              </a:ext>
            </a:extLst>
          </p:cNvPr>
          <p:cNvGrpSpPr>
            <a:grpSpLocks/>
          </p:cNvGrpSpPr>
          <p:nvPr/>
        </p:nvGrpSpPr>
        <p:grpSpPr bwMode="auto">
          <a:xfrm>
            <a:off x="5217171" y="3715138"/>
            <a:ext cx="493712" cy="215900"/>
            <a:chOff x="748" y="3702"/>
            <a:chExt cx="262" cy="136"/>
          </a:xfrm>
          <a:solidFill>
            <a:srgbClr val="FFFF00"/>
          </a:solidFill>
          <a:effectLst>
            <a:outerShdw blurRad="50800" dist="38100" dir="2700000" algn="tl" rotWithShape="0">
              <a:prstClr val="black">
                <a:alpha val="40000"/>
              </a:prstClr>
            </a:outerShdw>
          </a:effectLst>
        </p:grpSpPr>
        <p:sp>
          <p:nvSpPr>
            <p:cNvPr id="117" name="AutoShape 44">
              <a:extLst>
                <a:ext uri="{FF2B5EF4-FFF2-40B4-BE49-F238E27FC236}">
                  <a16:creationId xmlns:a16="http://schemas.microsoft.com/office/drawing/2014/main" id="{805E0D30-8BC4-C54F-B223-5001351104CE}"/>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8" name="AutoShape 45">
              <a:extLst>
                <a:ext uri="{FF2B5EF4-FFF2-40B4-BE49-F238E27FC236}">
                  <a16:creationId xmlns:a16="http://schemas.microsoft.com/office/drawing/2014/main" id="{9CE23423-9053-EB4F-9354-7EC72F754114}"/>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9" name="Group 46">
            <a:extLst>
              <a:ext uri="{FF2B5EF4-FFF2-40B4-BE49-F238E27FC236}">
                <a16:creationId xmlns:a16="http://schemas.microsoft.com/office/drawing/2014/main" id="{294655D7-D43F-9148-AE94-D3C57EE78179}"/>
              </a:ext>
            </a:extLst>
          </p:cNvPr>
          <p:cNvGrpSpPr>
            <a:grpSpLocks/>
          </p:cNvGrpSpPr>
          <p:nvPr/>
        </p:nvGrpSpPr>
        <p:grpSpPr bwMode="auto">
          <a:xfrm>
            <a:off x="6686666" y="3706671"/>
            <a:ext cx="523875" cy="215900"/>
            <a:chOff x="748" y="3702"/>
            <a:chExt cx="262" cy="136"/>
          </a:xfrm>
          <a:solidFill>
            <a:srgbClr val="FFFF00"/>
          </a:solidFill>
          <a:effectLst>
            <a:outerShdw blurRad="50800" dist="38100" dir="2700000" algn="tl" rotWithShape="0">
              <a:prstClr val="black">
                <a:alpha val="40000"/>
              </a:prstClr>
            </a:outerShdw>
          </a:effectLst>
        </p:grpSpPr>
        <p:sp>
          <p:nvSpPr>
            <p:cNvPr id="120" name="AutoShape 47">
              <a:extLst>
                <a:ext uri="{FF2B5EF4-FFF2-40B4-BE49-F238E27FC236}">
                  <a16:creationId xmlns:a16="http://schemas.microsoft.com/office/drawing/2014/main" id="{62297E42-E52E-1A48-8AAD-F099FBD6D640}"/>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21" name="AutoShape 48">
              <a:extLst>
                <a:ext uri="{FF2B5EF4-FFF2-40B4-BE49-F238E27FC236}">
                  <a16:creationId xmlns:a16="http://schemas.microsoft.com/office/drawing/2014/main" id="{4D63CE2B-2074-AC41-AEF2-C46F1D2680EE}"/>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22" name="Text Box 4">
            <a:extLst>
              <a:ext uri="{FF2B5EF4-FFF2-40B4-BE49-F238E27FC236}">
                <a16:creationId xmlns:a16="http://schemas.microsoft.com/office/drawing/2014/main" id="{85AFB7F5-0C92-824D-B6EF-3D00A6EB5CD8}"/>
              </a:ext>
            </a:extLst>
          </p:cNvPr>
          <p:cNvGrpSpPr>
            <a:grpSpLocks/>
          </p:cNvGrpSpPr>
          <p:nvPr/>
        </p:nvGrpSpPr>
        <p:grpSpPr bwMode="auto">
          <a:xfrm>
            <a:off x="7788923" y="2597460"/>
            <a:ext cx="2139950" cy="718405"/>
            <a:chOff x="165" y="2150"/>
            <a:chExt cx="883" cy="596"/>
          </a:xfrm>
        </p:grpSpPr>
        <p:pic>
          <p:nvPicPr>
            <p:cNvPr id="123" name="Text Box 4">
              <a:extLst>
                <a:ext uri="{FF2B5EF4-FFF2-40B4-BE49-F238E27FC236}">
                  <a16:creationId xmlns:a16="http://schemas.microsoft.com/office/drawing/2014/main" id="{F4E19EB3-BA08-C84E-8280-2E9BA0BFB32B}"/>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Text Box 3">
              <a:extLst>
                <a:ext uri="{FF2B5EF4-FFF2-40B4-BE49-F238E27FC236}">
                  <a16:creationId xmlns:a16="http://schemas.microsoft.com/office/drawing/2014/main" id="{31ADB0EC-798E-2049-90B4-EC2980562D9E}"/>
                </a:ext>
              </a:extLst>
            </p:cNvPr>
            <p:cNvSpPr txBox="1">
              <a:spLocks noChangeArrowheads="1"/>
            </p:cNvSpPr>
            <p:nvPr/>
          </p:nvSpPr>
          <p:spPr bwMode="auto">
            <a:xfrm>
              <a:off x="204" y="2150"/>
              <a:ext cx="809" cy="548"/>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Centro de Entrenamiento de la Armada</a:t>
              </a:r>
            </a:p>
          </p:txBody>
        </p:sp>
      </p:grpSp>
      <p:grpSp>
        <p:nvGrpSpPr>
          <p:cNvPr id="125" name="Text Box 4">
            <a:extLst>
              <a:ext uri="{FF2B5EF4-FFF2-40B4-BE49-F238E27FC236}">
                <a16:creationId xmlns:a16="http://schemas.microsoft.com/office/drawing/2014/main" id="{239161E5-477B-0841-9FE7-FDB99D961CA9}"/>
              </a:ext>
            </a:extLst>
          </p:cNvPr>
          <p:cNvGrpSpPr>
            <a:grpSpLocks/>
          </p:cNvGrpSpPr>
          <p:nvPr/>
        </p:nvGrpSpPr>
        <p:grpSpPr bwMode="auto">
          <a:xfrm>
            <a:off x="1965973" y="3941339"/>
            <a:ext cx="1401762" cy="896937"/>
            <a:chOff x="165" y="2181"/>
            <a:chExt cx="883" cy="565"/>
          </a:xfrm>
        </p:grpSpPr>
        <p:pic>
          <p:nvPicPr>
            <p:cNvPr id="126" name="Text Box 4">
              <a:extLst>
                <a:ext uri="{FF2B5EF4-FFF2-40B4-BE49-F238E27FC236}">
                  <a16:creationId xmlns:a16="http://schemas.microsoft.com/office/drawing/2014/main" id="{BF9EADDF-977A-F340-AA54-B868CA42FA34}"/>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 name="Text Box 3">
              <a:extLst>
                <a:ext uri="{FF2B5EF4-FFF2-40B4-BE49-F238E27FC236}">
                  <a16:creationId xmlns:a16="http://schemas.microsoft.com/office/drawing/2014/main" id="{9479C103-7659-FA45-BFE6-E3B7A5843ECC}"/>
                </a:ext>
              </a:extLst>
            </p:cNvPr>
            <p:cNvSpPr txBox="1">
              <a:spLocks noChangeArrowheads="1"/>
            </p:cNvSpPr>
            <p:nvPr/>
          </p:nvSpPr>
          <p:spPr bwMode="auto">
            <a:xfrm>
              <a:off x="204" y="2204"/>
              <a:ext cx="809"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Escuadra Nacional</a:t>
              </a:r>
            </a:p>
          </p:txBody>
        </p:sp>
      </p:grpSp>
      <p:grpSp>
        <p:nvGrpSpPr>
          <p:cNvPr id="128" name="Text Box 5">
            <a:extLst>
              <a:ext uri="{FF2B5EF4-FFF2-40B4-BE49-F238E27FC236}">
                <a16:creationId xmlns:a16="http://schemas.microsoft.com/office/drawing/2014/main" id="{E229283A-C084-C347-B475-77C84C88A60A}"/>
              </a:ext>
            </a:extLst>
          </p:cNvPr>
          <p:cNvGrpSpPr>
            <a:grpSpLocks/>
          </p:cNvGrpSpPr>
          <p:nvPr/>
        </p:nvGrpSpPr>
        <p:grpSpPr bwMode="auto">
          <a:xfrm>
            <a:off x="3324873" y="3941339"/>
            <a:ext cx="1427162" cy="896937"/>
            <a:chOff x="1021" y="2181"/>
            <a:chExt cx="899" cy="565"/>
          </a:xfrm>
        </p:grpSpPr>
        <p:pic>
          <p:nvPicPr>
            <p:cNvPr id="129" name="Text Box 5">
              <a:extLst>
                <a:ext uri="{FF2B5EF4-FFF2-40B4-BE49-F238E27FC236}">
                  <a16:creationId xmlns:a16="http://schemas.microsoft.com/office/drawing/2014/main" id="{7DAE417A-B230-5146-8D8A-CEE82378AEBA}"/>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1" y="2181"/>
              <a:ext cx="899"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Text Box 6">
              <a:extLst>
                <a:ext uri="{FF2B5EF4-FFF2-40B4-BE49-F238E27FC236}">
                  <a16:creationId xmlns:a16="http://schemas.microsoft.com/office/drawing/2014/main" id="{99DFFA70-9EE6-AA4F-B29A-2BD1D4357E9A}"/>
                </a:ext>
              </a:extLst>
            </p:cNvPr>
            <p:cNvSpPr txBox="1">
              <a:spLocks noChangeArrowheads="1"/>
            </p:cNvSpPr>
            <p:nvPr/>
          </p:nvSpPr>
          <p:spPr bwMode="auto">
            <a:xfrm>
              <a:off x="1061" y="2204"/>
              <a:ext cx="825"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Fuerza de Submarinos</a:t>
              </a:r>
            </a:p>
          </p:txBody>
        </p:sp>
      </p:grpSp>
      <p:sp>
        <p:nvSpPr>
          <p:cNvPr id="131" name="Text Box 9">
            <a:extLst>
              <a:ext uri="{FF2B5EF4-FFF2-40B4-BE49-F238E27FC236}">
                <a16:creationId xmlns:a16="http://schemas.microsoft.com/office/drawing/2014/main" id="{4C96F4D7-E634-F142-8D1F-7A84060DD70A}"/>
              </a:ext>
            </a:extLst>
          </p:cNvPr>
          <p:cNvSpPr txBox="1">
            <a:spLocks noChangeArrowheads="1"/>
          </p:cNvSpPr>
          <p:nvPr/>
        </p:nvSpPr>
        <p:spPr bwMode="auto">
          <a:xfrm>
            <a:off x="4766323" y="3977789"/>
            <a:ext cx="1437704"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dirty="0"/>
              <a:t>Brigada Anfibia Expedicionaria</a:t>
            </a:r>
          </a:p>
        </p:txBody>
      </p:sp>
      <p:grpSp>
        <p:nvGrpSpPr>
          <p:cNvPr id="132" name="Text Box 7">
            <a:extLst>
              <a:ext uri="{FF2B5EF4-FFF2-40B4-BE49-F238E27FC236}">
                <a16:creationId xmlns:a16="http://schemas.microsoft.com/office/drawing/2014/main" id="{1CBF3616-F358-7146-86E5-6DAB1A2BF2ED}"/>
              </a:ext>
            </a:extLst>
          </p:cNvPr>
          <p:cNvGrpSpPr>
            <a:grpSpLocks/>
          </p:cNvGrpSpPr>
          <p:nvPr/>
        </p:nvGrpSpPr>
        <p:grpSpPr bwMode="auto">
          <a:xfrm>
            <a:off x="6196660" y="3941339"/>
            <a:ext cx="1500188" cy="896937"/>
            <a:chOff x="2830" y="2181"/>
            <a:chExt cx="945" cy="565"/>
          </a:xfrm>
        </p:grpSpPr>
        <p:pic>
          <p:nvPicPr>
            <p:cNvPr id="133" name="Text Box 7">
              <a:extLst>
                <a:ext uri="{FF2B5EF4-FFF2-40B4-BE49-F238E27FC236}">
                  <a16:creationId xmlns:a16="http://schemas.microsoft.com/office/drawing/2014/main" id="{D239F829-F25A-6D48-BB36-789F956B2399}"/>
                </a:ext>
              </a:extLst>
            </p:cNvPr>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30" y="2181"/>
              <a:ext cx="94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 name="Text Box 12">
              <a:extLst>
                <a:ext uri="{FF2B5EF4-FFF2-40B4-BE49-F238E27FC236}">
                  <a16:creationId xmlns:a16="http://schemas.microsoft.com/office/drawing/2014/main" id="{DEAB93A5-6DDC-594D-A50F-CE5ECF458E38}"/>
                </a:ext>
              </a:extLst>
            </p:cNvPr>
            <p:cNvSpPr txBox="1">
              <a:spLocks noChangeArrowheads="1"/>
            </p:cNvSpPr>
            <p:nvPr/>
          </p:nvSpPr>
          <p:spPr bwMode="auto">
            <a:xfrm>
              <a:off x="2867" y="2204"/>
              <a:ext cx="874"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Aviación</a:t>
              </a:r>
            </a:p>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 Naval</a:t>
              </a:r>
            </a:p>
          </p:txBody>
        </p:sp>
      </p:grpSp>
      <p:grpSp>
        <p:nvGrpSpPr>
          <p:cNvPr id="135" name="Text Box 8">
            <a:extLst>
              <a:ext uri="{FF2B5EF4-FFF2-40B4-BE49-F238E27FC236}">
                <a16:creationId xmlns:a16="http://schemas.microsoft.com/office/drawing/2014/main" id="{6F66FE65-310C-F348-B2FD-A059C75C3A43}"/>
              </a:ext>
            </a:extLst>
          </p:cNvPr>
          <p:cNvGrpSpPr>
            <a:grpSpLocks/>
          </p:cNvGrpSpPr>
          <p:nvPr/>
        </p:nvGrpSpPr>
        <p:grpSpPr bwMode="auto">
          <a:xfrm>
            <a:off x="7641285" y="3941339"/>
            <a:ext cx="1543050" cy="896937"/>
            <a:chOff x="3740" y="2181"/>
            <a:chExt cx="972" cy="565"/>
          </a:xfrm>
        </p:grpSpPr>
        <p:pic>
          <p:nvPicPr>
            <p:cNvPr id="136" name="Text Box 8">
              <a:extLst>
                <a:ext uri="{FF2B5EF4-FFF2-40B4-BE49-F238E27FC236}">
                  <a16:creationId xmlns:a16="http://schemas.microsoft.com/office/drawing/2014/main" id="{ED90D5C4-859A-5041-88B7-51C00CD9F153}"/>
                </a:ext>
              </a:extLst>
            </p:cNvPr>
            <p:cNvPicPr>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40" y="2181"/>
              <a:ext cx="972"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 name="Text Box 15">
              <a:extLst>
                <a:ext uri="{FF2B5EF4-FFF2-40B4-BE49-F238E27FC236}">
                  <a16:creationId xmlns:a16="http://schemas.microsoft.com/office/drawing/2014/main" id="{76D97885-69E8-DB46-92B3-6603548BFB66}"/>
                </a:ext>
              </a:extLst>
            </p:cNvPr>
            <p:cNvSpPr txBox="1">
              <a:spLocks noChangeArrowheads="1"/>
            </p:cNvSpPr>
            <p:nvPr/>
          </p:nvSpPr>
          <p:spPr bwMode="auto">
            <a:xfrm>
              <a:off x="3780" y="2204"/>
              <a:ext cx="872"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a:solidFill>
                    <a:srgbClr val="FFFF00"/>
                  </a:solidFill>
                  <a:latin typeface="Calibri"/>
                  <a:ea typeface="ＭＳ Ｐゴシック" panose="020B0600070205080204" pitchFamily="34" charset="-128"/>
                  <a:cs typeface="+mn-cs"/>
                </a:rPr>
                <a:t>Cdo. Anfibio y Transportes Navales</a:t>
              </a:r>
            </a:p>
          </p:txBody>
        </p:sp>
      </p:grpSp>
      <p:sp>
        <p:nvSpPr>
          <p:cNvPr id="138" name="Text Box 18">
            <a:extLst>
              <a:ext uri="{FF2B5EF4-FFF2-40B4-BE49-F238E27FC236}">
                <a16:creationId xmlns:a16="http://schemas.microsoft.com/office/drawing/2014/main" id="{632CA848-030E-9140-BBFF-4BC99A59FDAE}"/>
              </a:ext>
            </a:extLst>
          </p:cNvPr>
          <p:cNvSpPr txBox="1">
            <a:spLocks noChangeArrowheads="1"/>
          </p:cNvSpPr>
          <p:nvPr/>
        </p:nvSpPr>
        <p:spPr bwMode="auto">
          <a:xfrm>
            <a:off x="9143060" y="3977789"/>
            <a:ext cx="1371600"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sz="1600" dirty="0"/>
              <a:t>Comando de Fuerzas Especiales</a:t>
            </a:r>
          </a:p>
        </p:txBody>
      </p:sp>
      <p:pic>
        <p:nvPicPr>
          <p:cNvPr id="139" name="Picture 2" descr="http://upload.wikimedia.org/wikipedia/commons/thumb/9/91/SS.OO.H.5.-_CAPIT%C3%81N_DE_NAV%C3%8DO.svg/50px-SS.OO.H.5.-_CAPIT%C3%81N_DE_NAV%C3%8DO.svg.png">
            <a:extLst>
              <a:ext uri="{FF2B5EF4-FFF2-40B4-BE49-F238E27FC236}">
                <a16:creationId xmlns:a16="http://schemas.microsoft.com/office/drawing/2014/main" id="{AC92CC60-5105-D849-9D61-FB8EDB5093E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60360"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 name="Picture 2" descr="http://upload.wikimedia.org/wikipedia/commons/thumb/9/91/SS.OO.H.5.-_CAPIT%C3%81N_DE_NAV%C3%8DO.svg/50px-SS.OO.H.5.-_CAPIT%C3%81N_DE_NAV%C3%8DO.svg.png">
            <a:extLst>
              <a:ext uri="{FF2B5EF4-FFF2-40B4-BE49-F238E27FC236}">
                <a16:creationId xmlns:a16="http://schemas.microsoft.com/office/drawing/2014/main" id="{9DA0A60A-FF39-154A-93DD-CEFC5DF1F1E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9300223"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1" name="Grupo 77">
            <a:extLst>
              <a:ext uri="{FF2B5EF4-FFF2-40B4-BE49-F238E27FC236}">
                <a16:creationId xmlns:a16="http://schemas.microsoft.com/office/drawing/2014/main" id="{B8FB1576-1DD6-B64D-B751-3011E25D1DD1}"/>
              </a:ext>
            </a:extLst>
          </p:cNvPr>
          <p:cNvGrpSpPr>
            <a:grpSpLocks/>
          </p:cNvGrpSpPr>
          <p:nvPr/>
        </p:nvGrpSpPr>
        <p:grpSpPr bwMode="auto">
          <a:xfrm>
            <a:off x="3661423" y="4839864"/>
            <a:ext cx="777875" cy="1108075"/>
            <a:chOff x="169969" y="839448"/>
            <a:chExt cx="3440793" cy="4935762"/>
          </a:xfrm>
        </p:grpSpPr>
        <p:pic>
          <p:nvPicPr>
            <p:cNvPr id="142" name="Picture 27" descr="FOTO_1520090730094326">
              <a:extLst>
                <a:ext uri="{FF2B5EF4-FFF2-40B4-BE49-F238E27FC236}">
                  <a16:creationId xmlns:a16="http://schemas.microsoft.com/office/drawing/2014/main" id="{AFF44F5B-3B48-6749-9D1F-06F9D572761B}"/>
                </a:ext>
              </a:extLst>
            </p:cNvPr>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b="13708"/>
            <a:stretch>
              <a:fillRect/>
            </a:stretch>
          </p:blipFill>
          <p:spPr bwMode="auto">
            <a:xfrm>
              <a:off x="169969" y="839448"/>
              <a:ext cx="3440793" cy="4307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Picture 27" descr="FOTO_1520090730094326">
              <a:extLst>
                <a:ext uri="{FF2B5EF4-FFF2-40B4-BE49-F238E27FC236}">
                  <a16:creationId xmlns:a16="http://schemas.microsoft.com/office/drawing/2014/main" id="{926E47CA-0C6A-C642-ABC3-57B0AC5B311C}"/>
                </a:ext>
              </a:extLst>
            </p:cNvPr>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86110"/>
            <a:stretch>
              <a:fillRect/>
            </a:stretch>
          </p:blipFill>
          <p:spPr bwMode="auto">
            <a:xfrm>
              <a:off x="169969" y="5081848"/>
              <a:ext cx="3440793" cy="69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4" name="Picture 19" descr="1509">
            <a:extLst>
              <a:ext uri="{FF2B5EF4-FFF2-40B4-BE49-F238E27FC236}">
                <a16:creationId xmlns:a16="http://schemas.microsoft.com/office/drawing/2014/main" id="{31C58E59-7C36-794D-8349-F73DC4E57AB0}"/>
              </a:ext>
            </a:extLst>
          </p:cNvPr>
          <p:cNvPicPr>
            <a:picLocks noChangeAspect="1" noChangeArrowheads="1"/>
          </p:cNvPicPr>
          <p:nvPr/>
        </p:nvPicPr>
        <p:blipFill>
          <a:blip r:embed="rId15" cstate="print">
            <a:clrChange>
              <a:clrFrom>
                <a:srgbClr val="FBFBFB"/>
              </a:clrFrom>
              <a:clrTo>
                <a:srgbClr val="FBFBFB">
                  <a:alpha val="0"/>
                </a:srgbClr>
              </a:clrTo>
            </a:clrChange>
            <a:extLst>
              <a:ext uri="{28A0092B-C50C-407E-A947-70E740481C1C}">
                <a14:useLocalDpi xmlns:a14="http://schemas.microsoft.com/office/drawing/2010/main" val="0"/>
              </a:ext>
            </a:extLst>
          </a:blip>
          <a:srcRect l="-5141" t="-2745" r="-2843" b="-2496"/>
          <a:stretch>
            <a:fillRect/>
          </a:stretch>
        </p:blipFill>
        <p:spPr bwMode="auto">
          <a:xfrm>
            <a:off x="6642748" y="4828751"/>
            <a:ext cx="665162"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 name="Picture 25" descr="FOTO_2720090730094326">
            <a:extLst>
              <a:ext uri="{FF2B5EF4-FFF2-40B4-BE49-F238E27FC236}">
                <a16:creationId xmlns:a16="http://schemas.microsoft.com/office/drawing/2014/main" id="{F494294F-545B-B54E-9333-C03F9FD18A1E}"/>
              </a:ext>
            </a:extLst>
          </p:cNvPr>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898" y="4806526"/>
            <a:ext cx="787400"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Picture 29" descr="FOTO_1320090730094326">
            <a:extLst>
              <a:ext uri="{FF2B5EF4-FFF2-40B4-BE49-F238E27FC236}">
                <a16:creationId xmlns:a16="http://schemas.microsoft.com/office/drawing/2014/main" id="{98DF17B2-0B13-4944-941B-1F79EFA9D964}"/>
              </a:ext>
            </a:extLst>
          </p:cNvPr>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96173" y="4822401"/>
            <a:ext cx="665162"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8" name="Picture 2" descr="http://upload.wikimedia.org/wikipedia/commons/thumb/9/91/SS.OO.H.5.-_CAPIT%C3%81N_DE_NAV%C3%8DO.svg/50px-SS.OO.H.5.-_CAPIT%C3%81N_DE_NAV%C3%8DO.svg.png">
            <a:extLst>
              <a:ext uri="{FF2B5EF4-FFF2-40B4-BE49-F238E27FC236}">
                <a16:creationId xmlns:a16="http://schemas.microsoft.com/office/drawing/2014/main" id="{737CB921-16DF-CA46-95A5-5EC05C5671C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89403" y="2252648"/>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1" name="CuadroTexto 150">
            <a:extLst>
              <a:ext uri="{FF2B5EF4-FFF2-40B4-BE49-F238E27FC236}">
                <a16:creationId xmlns:a16="http://schemas.microsoft.com/office/drawing/2014/main" id="{C156BB50-00BD-6B44-B327-3CF2DB65C6DF}"/>
              </a:ext>
            </a:extLst>
          </p:cNvPr>
          <p:cNvSpPr txBox="1"/>
          <p:nvPr/>
        </p:nvSpPr>
        <p:spPr>
          <a:xfrm>
            <a:off x="4461849" y="5907392"/>
            <a:ext cx="2129218" cy="523220"/>
          </a:xfrm>
          <a:prstGeom prst="rect">
            <a:avLst/>
          </a:prstGeom>
          <a:noFill/>
        </p:spPr>
        <p:txBody>
          <a:bodyPr wrap="square" rtlCol="0">
            <a:spAutoFit/>
          </a:bodyPr>
          <a:lstStyle/>
          <a:p>
            <a:pPr algn="ctr"/>
            <a:r>
              <a:rPr lang="es-CL" sz="1400" dirty="0">
                <a:solidFill>
                  <a:schemeClr val="bg1">
                    <a:lumMod val="95000"/>
                  </a:schemeClr>
                </a:solidFill>
                <a:latin typeface="Copperplate Gothic Bold" panose="020E0705020206020404" pitchFamily="34" charset="77"/>
              </a:rPr>
              <a:t>ROL DE </a:t>
            </a:r>
          </a:p>
          <a:p>
            <a:pPr algn="ctr"/>
            <a:r>
              <a:rPr lang="es-CL" sz="1400" dirty="0">
                <a:solidFill>
                  <a:schemeClr val="bg1">
                    <a:lumMod val="95000"/>
                  </a:schemeClr>
                </a:solidFill>
                <a:latin typeface="Copperplate Gothic Bold" panose="020E0705020206020404" pitchFamily="34" charset="77"/>
              </a:rPr>
              <a:t>RECONOCIMIENTO</a:t>
            </a:r>
          </a:p>
        </p:txBody>
      </p:sp>
      <p:sp>
        <p:nvSpPr>
          <p:cNvPr id="152" name="CuadroTexto 151">
            <a:extLst>
              <a:ext uri="{FF2B5EF4-FFF2-40B4-BE49-F238E27FC236}">
                <a16:creationId xmlns:a16="http://schemas.microsoft.com/office/drawing/2014/main" id="{996F5EA3-3911-724E-81C0-D648E5F16822}"/>
              </a:ext>
            </a:extLst>
          </p:cNvPr>
          <p:cNvSpPr txBox="1"/>
          <p:nvPr/>
        </p:nvSpPr>
        <p:spPr>
          <a:xfrm>
            <a:off x="8245071" y="5911758"/>
            <a:ext cx="3050103" cy="523220"/>
          </a:xfrm>
          <a:prstGeom prst="rect">
            <a:avLst/>
          </a:prstGeom>
          <a:noFill/>
        </p:spPr>
        <p:txBody>
          <a:bodyPr wrap="square" rtlCol="0">
            <a:spAutoFit/>
          </a:bodyPr>
          <a:lstStyle/>
          <a:p>
            <a:pPr algn="ctr"/>
            <a:r>
              <a:rPr lang="es-CL" sz="1400" dirty="0">
                <a:solidFill>
                  <a:schemeClr val="bg1">
                    <a:lumMod val="95000"/>
                  </a:schemeClr>
                </a:solidFill>
                <a:latin typeface="Copperplate Gothic Bold" panose="020E0705020206020404" pitchFamily="34" charset="77"/>
              </a:rPr>
              <a:t>ROL DE FUERZAS ESPECIALES</a:t>
            </a:r>
          </a:p>
        </p:txBody>
      </p:sp>
      <p:sp>
        <p:nvSpPr>
          <p:cNvPr id="70" name="Marcador de número de diapositiva 10">
            <a:extLst>
              <a:ext uri="{FF2B5EF4-FFF2-40B4-BE49-F238E27FC236}">
                <a16:creationId xmlns:a16="http://schemas.microsoft.com/office/drawing/2014/main" id="{92EC7DBA-F4C6-9840-AEB2-913D77CD556D}"/>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11</a:t>
            </a:r>
          </a:p>
        </p:txBody>
      </p:sp>
      <p:sp>
        <p:nvSpPr>
          <p:cNvPr id="72" name="CuadroTexto 71">
            <a:extLst>
              <a:ext uri="{FF2B5EF4-FFF2-40B4-BE49-F238E27FC236}">
                <a16:creationId xmlns:a16="http://schemas.microsoft.com/office/drawing/2014/main" id="{B45EE45E-7E42-F143-867F-1840885742E1}"/>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pic>
        <p:nvPicPr>
          <p:cNvPr id="74" name="Picture 5" descr="BRIGADA">
            <a:hlinkClick r:id="rId18" action="ppaction://hlinkfile"/>
            <a:extLst>
              <a:ext uri="{FF2B5EF4-FFF2-40B4-BE49-F238E27FC236}">
                <a16:creationId xmlns:a16="http://schemas.microsoft.com/office/drawing/2014/main" id="{D4D3CFC2-1370-104E-85C6-B0FBD15F5E96}"/>
              </a:ext>
            </a:extLst>
          </p:cNvPr>
          <p:cNvPicPr>
            <a:picLocks noChangeAspect="1" noChangeArrowheads="1"/>
          </p:cNvPicPr>
          <p:nvPr/>
        </p:nvPicPr>
        <p:blipFill>
          <a:blip r:embed="rId19" cstate="print">
            <a:clrChange>
              <a:clrFrom>
                <a:srgbClr val="FFFFFF"/>
              </a:clrFrom>
              <a:clrTo>
                <a:srgbClr val="FFFFFF">
                  <a:alpha val="0"/>
                </a:srgbClr>
              </a:clrTo>
            </a:clrChange>
            <a:extLst>
              <a:ext uri="{BEBA8EAE-BF5A-486C-A8C5-ECC9F3942E4B}">
                <a14:imgProps xmlns:a14="http://schemas.microsoft.com/office/drawing/2010/main">
                  <a14:imgLayer r:embed="rId20">
                    <a14:imgEffect>
                      <a14:backgroundRemoval t="2294" b="98624" l="4403" r="94969">
                        <a14:foregroundMark x1="8176" y1="60092" x2="8176" y2="60092"/>
                        <a14:foregroundMark x1="6918" y1="56422" x2="6918" y2="42202"/>
                        <a14:foregroundMark x1="5660" y1="33486" x2="5660" y2="33486"/>
                        <a14:foregroundMark x1="5660" y1="34404" x2="5660" y2="48165"/>
                        <a14:foregroundMark x1="4403" y1="30275" x2="4403" y2="38532"/>
                        <a14:foregroundMark x1="3774" y1="30734" x2="29560" y2="32110"/>
                        <a14:foregroundMark x1="29560" y1="32110" x2="54088" y2="30734"/>
                        <a14:foregroundMark x1="54088" y1="30734" x2="67296" y2="31651"/>
                        <a14:foregroundMark x1="67296" y1="31651" x2="86164" y2="30275"/>
                        <a14:foregroundMark x1="86164" y1="30275" x2="93711" y2="31193"/>
                        <a14:foregroundMark x1="94969" y1="30275" x2="94969" y2="30275"/>
                        <a14:foregroundMark x1="91195" y1="34862" x2="91824" y2="71101"/>
                        <a14:foregroundMark x1="91824" y1="71101" x2="82390" y2="87615"/>
                        <a14:foregroundMark x1="82390" y1="87615" x2="61635" y2="96330"/>
                        <a14:foregroundMark x1="61635" y1="96330" x2="49686" y2="97706"/>
                        <a14:foregroundMark x1="49686" y1="97706" x2="25786" y2="93119"/>
                        <a14:foregroundMark x1="25786" y1="93119" x2="16352" y2="87156"/>
                        <a14:foregroundMark x1="16352" y1="87156" x2="10063" y2="79817"/>
                        <a14:foregroundMark x1="10063" y1="79817" x2="5660" y2="61927"/>
                        <a14:foregroundMark x1="5660" y1="61927" x2="6918" y2="61009"/>
                        <a14:foregroundMark x1="56604" y1="98624" x2="56604" y2="98624"/>
                        <a14:foregroundMark x1="88679" y1="66972" x2="88679" y2="66972"/>
                        <a14:foregroundMark x1="88679" y1="64679" x2="89937" y2="50459"/>
                        <a14:foregroundMark x1="71698" y1="27064" x2="34591" y2="24771"/>
                        <a14:foregroundMark x1="34591" y1="24771" x2="23270" y2="27523"/>
                        <a14:foregroundMark x1="23270" y1="27523" x2="22642" y2="27523"/>
                        <a14:foregroundMark x1="76101" y1="20642" x2="80503" y2="12385"/>
                        <a14:foregroundMark x1="80503" y1="12385" x2="82390" y2="11009"/>
                        <a14:foregroundMark x1="65095" y1="11009" x2="66667" y2="9174"/>
                        <a14:foregroundMark x1="60377" y1="16514" x2="65095" y2="11009"/>
                        <a14:foregroundMark x1="66667" y1="9174" x2="66667" y2="8787"/>
                        <a14:foregroundMark x1="49057" y1="16514" x2="49686" y2="2294"/>
                        <a14:foregroundMark x1="22013" y1="20642" x2="15723" y2="8716"/>
                        <a14:backgroundMark x1="75472" y1="7339" x2="75472" y2="7339"/>
                        <a14:backgroundMark x1="72956" y1="11009" x2="72956" y2="11009"/>
                        <a14:backgroundMark x1="75472" y1="6422" x2="74843" y2="9633"/>
                      </a14:backgroundRemoval>
                    </a14:imgEffect>
                  </a14:imgLayer>
                </a14:imgProps>
              </a:ext>
              <a:ext uri="{28A0092B-C50C-407E-A947-70E740481C1C}">
                <a14:useLocalDpi xmlns:a14="http://schemas.microsoft.com/office/drawing/2010/main" val="0"/>
              </a:ext>
            </a:extLst>
          </a:blip>
          <a:srcRect/>
          <a:stretch>
            <a:fillRect/>
          </a:stretch>
        </p:blipFill>
        <p:spPr bwMode="auto">
          <a:xfrm>
            <a:off x="5139826" y="4932355"/>
            <a:ext cx="665162" cy="910809"/>
          </a:xfrm>
          <a:prstGeom prst="rect">
            <a:avLst/>
          </a:prstGeom>
          <a:noFill/>
          <a:ln>
            <a:noFill/>
          </a:ln>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 name="Imagen 15">
            <a:extLst>
              <a:ext uri="{FF2B5EF4-FFF2-40B4-BE49-F238E27FC236}">
                <a16:creationId xmlns:a16="http://schemas.microsoft.com/office/drawing/2014/main" id="{FF6FA22E-9C02-6D40-BB5A-7A11512D4F6D}"/>
              </a:ext>
            </a:extLst>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9447066" y="4879472"/>
            <a:ext cx="638931" cy="9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6449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152">
                                            <p:txEl>
                                              <p:pRg st="0" end="0"/>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4E47E333-4EAE-8945-A4FB-FF1FE6713D2D}"/>
              </a:ext>
            </a:extLst>
          </p:cNvPr>
          <p:cNvPicPr>
            <a:picLocks noChangeAspect="1"/>
          </p:cNvPicPr>
          <p:nvPr/>
        </p:nvPicPr>
        <p:blipFill>
          <a:blip r:embed="rId2"/>
          <a:stretch>
            <a:fillRect/>
          </a:stretch>
        </p:blipFill>
        <p:spPr>
          <a:xfrm>
            <a:off x="36676" y="1398991"/>
            <a:ext cx="12138387" cy="5013151"/>
          </a:xfrm>
          <a:prstGeom prst="rect">
            <a:avLst/>
          </a:prstGeom>
        </p:spPr>
      </p:pic>
      <p:sp>
        <p:nvSpPr>
          <p:cNvPr id="6" name="Rectángulo 5">
            <a:extLst>
              <a:ext uri="{FF2B5EF4-FFF2-40B4-BE49-F238E27FC236}">
                <a16:creationId xmlns:a16="http://schemas.microsoft.com/office/drawing/2014/main" id="{252F2AEF-91CC-3D46-A9DA-309491CB60A6}"/>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B50AEB2A-6F25-114E-AEA2-DED2E15C260E}"/>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HACEMOS?</a:t>
            </a:r>
          </a:p>
        </p:txBody>
      </p:sp>
      <p:sp>
        <p:nvSpPr>
          <p:cNvPr id="8" name="CuadroTexto 7">
            <a:extLst>
              <a:ext uri="{FF2B5EF4-FFF2-40B4-BE49-F238E27FC236}">
                <a16:creationId xmlns:a16="http://schemas.microsoft.com/office/drawing/2014/main" id="{B3F423A4-C2A2-8049-AD2A-FCD38E226193}"/>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sp>
        <p:nvSpPr>
          <p:cNvPr id="9" name="Line 68">
            <a:extLst>
              <a:ext uri="{FF2B5EF4-FFF2-40B4-BE49-F238E27FC236}">
                <a16:creationId xmlns:a16="http://schemas.microsoft.com/office/drawing/2014/main" id="{2473AC24-1F2B-534F-8FED-235E71152E80}"/>
              </a:ext>
            </a:extLst>
          </p:cNvPr>
          <p:cNvSpPr>
            <a:spLocks noChangeShapeType="1"/>
          </p:cNvSpPr>
          <p:nvPr/>
        </p:nvSpPr>
        <p:spPr bwMode="auto">
          <a:xfrm>
            <a:off x="5816908" y="2604933"/>
            <a:ext cx="12505" cy="903371"/>
          </a:xfrm>
          <a:prstGeom prst="line">
            <a:avLst/>
          </a:prstGeom>
          <a:noFill/>
          <a:ln w="28575">
            <a:solidFill>
              <a:srgbClr val="FFC001"/>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cxnSp>
        <p:nvCxnSpPr>
          <p:cNvPr id="10" name="Straight Connector 20">
            <a:extLst>
              <a:ext uri="{FF2B5EF4-FFF2-40B4-BE49-F238E27FC236}">
                <a16:creationId xmlns:a16="http://schemas.microsoft.com/office/drawing/2014/main" id="{7B9BD27A-C47A-1A4E-9912-2BD81B24A80E}"/>
              </a:ext>
            </a:extLst>
          </p:cNvPr>
          <p:cNvCxnSpPr/>
          <p:nvPr/>
        </p:nvCxnSpPr>
        <p:spPr>
          <a:xfrm flipV="1">
            <a:off x="8687187" y="5346248"/>
            <a:ext cx="4873" cy="74504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1" name="Line 68">
            <a:extLst>
              <a:ext uri="{FF2B5EF4-FFF2-40B4-BE49-F238E27FC236}">
                <a16:creationId xmlns:a16="http://schemas.microsoft.com/office/drawing/2014/main" id="{6E664B60-9EA6-2540-B3C4-424778309C1C}"/>
              </a:ext>
            </a:extLst>
          </p:cNvPr>
          <p:cNvSpPr>
            <a:spLocks noChangeShapeType="1"/>
          </p:cNvSpPr>
          <p:nvPr/>
        </p:nvSpPr>
        <p:spPr bwMode="auto">
          <a:xfrm flipH="1">
            <a:off x="5219222" y="3535621"/>
            <a:ext cx="0" cy="1040355"/>
          </a:xfrm>
          <a:prstGeom prst="line">
            <a:avLst/>
          </a:prstGeom>
          <a:noFill/>
          <a:ln w="19050">
            <a:solidFill>
              <a:srgbClr val="FFC000"/>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sp>
        <p:nvSpPr>
          <p:cNvPr id="12" name="Left Bracket 19">
            <a:extLst>
              <a:ext uri="{FF2B5EF4-FFF2-40B4-BE49-F238E27FC236}">
                <a16:creationId xmlns:a16="http://schemas.microsoft.com/office/drawing/2014/main" id="{715A5DC2-2C1A-354A-B982-8D99B50A566F}"/>
              </a:ext>
            </a:extLst>
          </p:cNvPr>
          <p:cNvSpPr/>
          <p:nvPr/>
        </p:nvSpPr>
        <p:spPr>
          <a:xfrm rot="5400000">
            <a:off x="5737898" y="-367688"/>
            <a:ext cx="903371" cy="8673303"/>
          </a:xfrm>
          <a:prstGeom prst="leftBracket">
            <a:avLst>
              <a:gd name="adj" fmla="val 0"/>
            </a:avLst>
          </a:prstGeom>
          <a:ln w="28575">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sp>
        <p:nvSpPr>
          <p:cNvPr id="13" name="Left Bracket 19">
            <a:extLst>
              <a:ext uri="{FF2B5EF4-FFF2-40B4-BE49-F238E27FC236}">
                <a16:creationId xmlns:a16="http://schemas.microsoft.com/office/drawing/2014/main" id="{356E57C9-A1D7-0F43-8801-F72F4B001ED3}"/>
              </a:ext>
            </a:extLst>
          </p:cNvPr>
          <p:cNvSpPr/>
          <p:nvPr/>
        </p:nvSpPr>
        <p:spPr>
          <a:xfrm rot="5400000">
            <a:off x="7731599" y="4937761"/>
            <a:ext cx="557120" cy="1363802"/>
          </a:xfrm>
          <a:prstGeom prst="leftBracket">
            <a:avLst>
              <a:gd name="adj" fmla="val 0"/>
            </a:avLst>
          </a:prstGeom>
          <a:ln w="28575">
            <a:solidFill>
              <a:schemeClr val="accent4">
                <a:lumMod val="50000"/>
              </a:schemeClr>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sp>
        <p:nvSpPr>
          <p:cNvPr id="14" name="Line 68">
            <a:extLst>
              <a:ext uri="{FF2B5EF4-FFF2-40B4-BE49-F238E27FC236}">
                <a16:creationId xmlns:a16="http://schemas.microsoft.com/office/drawing/2014/main" id="{EED40963-D424-A547-8D2B-9DCA8BA8217F}"/>
              </a:ext>
            </a:extLst>
          </p:cNvPr>
          <p:cNvSpPr>
            <a:spLocks noChangeShapeType="1"/>
          </p:cNvSpPr>
          <p:nvPr/>
        </p:nvSpPr>
        <p:spPr bwMode="auto">
          <a:xfrm flipH="1">
            <a:off x="8040097" y="3535621"/>
            <a:ext cx="4872" cy="1799258"/>
          </a:xfrm>
          <a:prstGeom prst="line">
            <a:avLst/>
          </a:prstGeom>
          <a:noFill/>
          <a:ln w="28575">
            <a:solidFill>
              <a:srgbClr val="FFC000"/>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cxnSp>
        <p:nvCxnSpPr>
          <p:cNvPr id="19" name="Straight Connector 28">
            <a:extLst>
              <a:ext uri="{FF2B5EF4-FFF2-40B4-BE49-F238E27FC236}">
                <a16:creationId xmlns:a16="http://schemas.microsoft.com/office/drawing/2014/main" id="{C95AFB9C-2488-0F49-9D9E-AF39C028CAEA}"/>
              </a:ext>
            </a:extLst>
          </p:cNvPr>
          <p:cNvCxnSpPr/>
          <p:nvPr/>
        </p:nvCxnSpPr>
        <p:spPr>
          <a:xfrm>
            <a:off x="1840437" y="4958126"/>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0" name="Rectangle 5">
            <a:extLst>
              <a:ext uri="{FF2B5EF4-FFF2-40B4-BE49-F238E27FC236}">
                <a16:creationId xmlns:a16="http://schemas.microsoft.com/office/drawing/2014/main" id="{3ABDAD4B-33A8-6F4D-96EB-A79D130B92BB}"/>
              </a:ext>
            </a:extLst>
          </p:cNvPr>
          <p:cNvSpPr/>
          <p:nvPr/>
        </p:nvSpPr>
        <p:spPr>
          <a:xfrm>
            <a:off x="1006534" y="4382583"/>
            <a:ext cx="1764923" cy="642463"/>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BUZOS TÁCTICOS</a:t>
            </a:r>
          </a:p>
        </p:txBody>
      </p:sp>
      <p:grpSp>
        <p:nvGrpSpPr>
          <p:cNvPr id="3" name="Grupo 2">
            <a:extLst>
              <a:ext uri="{FF2B5EF4-FFF2-40B4-BE49-F238E27FC236}">
                <a16:creationId xmlns:a16="http://schemas.microsoft.com/office/drawing/2014/main" id="{4610A246-8629-4E01-BB8E-2916A183DA9B}"/>
              </a:ext>
            </a:extLst>
          </p:cNvPr>
          <p:cNvGrpSpPr/>
          <p:nvPr/>
        </p:nvGrpSpPr>
        <p:grpSpPr>
          <a:xfrm>
            <a:off x="845373" y="5341779"/>
            <a:ext cx="2037353" cy="798284"/>
            <a:chOff x="575472" y="5341779"/>
            <a:chExt cx="2037353" cy="798284"/>
          </a:xfrm>
        </p:grpSpPr>
        <p:sp>
          <p:nvSpPr>
            <p:cNvPr id="18" name="Left Bracket 19">
              <a:extLst>
                <a:ext uri="{FF2B5EF4-FFF2-40B4-BE49-F238E27FC236}">
                  <a16:creationId xmlns:a16="http://schemas.microsoft.com/office/drawing/2014/main" id="{538D737E-F46E-E745-9065-E9EDDBDB3311}"/>
                </a:ext>
              </a:extLst>
            </p:cNvPr>
            <p:cNvSpPr/>
            <p:nvPr/>
          </p:nvSpPr>
          <p:spPr>
            <a:xfrm rot="5400000">
              <a:off x="1442486" y="4712410"/>
              <a:ext cx="328010" cy="1609515"/>
            </a:xfrm>
            <a:prstGeom prst="leftBracket">
              <a:avLst>
                <a:gd name="adj" fmla="val 0"/>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cxnSp>
          <p:nvCxnSpPr>
            <p:cNvPr id="21" name="Straight Connector 28">
              <a:extLst>
                <a:ext uri="{FF2B5EF4-FFF2-40B4-BE49-F238E27FC236}">
                  <a16:creationId xmlns:a16="http://schemas.microsoft.com/office/drawing/2014/main" id="{4B89AA05-761A-1D45-BAFF-53BBA6EB00AC}"/>
                </a:ext>
              </a:extLst>
            </p:cNvPr>
            <p:cNvCxnSpPr/>
            <p:nvPr/>
          </p:nvCxnSpPr>
          <p:spPr>
            <a:xfrm>
              <a:off x="1845539" y="5360999"/>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8">
              <a:extLst>
                <a:ext uri="{FF2B5EF4-FFF2-40B4-BE49-F238E27FC236}">
                  <a16:creationId xmlns:a16="http://schemas.microsoft.com/office/drawing/2014/main" id="{A73DFBE0-F234-784C-A6CC-844F6149A2A4}"/>
                </a:ext>
              </a:extLst>
            </p:cNvPr>
            <p:cNvCxnSpPr/>
            <p:nvPr/>
          </p:nvCxnSpPr>
          <p:spPr>
            <a:xfrm>
              <a:off x="1328818" y="5353162"/>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3" name="Straight Connector 20">
              <a:extLst>
                <a:ext uri="{FF2B5EF4-FFF2-40B4-BE49-F238E27FC236}">
                  <a16:creationId xmlns:a16="http://schemas.microsoft.com/office/drawing/2014/main" id="{35540F85-67BE-6F46-910A-6E94E921A1AC}"/>
                </a:ext>
              </a:extLst>
            </p:cNvPr>
            <p:cNvCxnSpPr/>
            <p:nvPr/>
          </p:nvCxnSpPr>
          <p:spPr>
            <a:xfrm flipV="1">
              <a:off x="777053" y="5341779"/>
              <a:ext cx="22065" cy="656766"/>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4" name="Rectangle 8">
              <a:extLst>
                <a:ext uri="{FF2B5EF4-FFF2-40B4-BE49-F238E27FC236}">
                  <a16:creationId xmlns:a16="http://schemas.microsoft.com/office/drawing/2014/main" id="{9BBD23C5-E29D-3C4E-B46C-F45FAF7732C1}"/>
                </a:ext>
              </a:extLst>
            </p:cNvPr>
            <p:cNvSpPr/>
            <p:nvPr/>
          </p:nvSpPr>
          <p:spPr>
            <a:xfrm>
              <a:off x="575472" y="5536204"/>
              <a:ext cx="424933" cy="603859"/>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a:t>
              </a:r>
            </a:p>
          </p:txBody>
        </p:sp>
        <p:sp>
          <p:nvSpPr>
            <p:cNvPr id="25" name="Rectangle 8">
              <a:extLst>
                <a:ext uri="{FF2B5EF4-FFF2-40B4-BE49-F238E27FC236}">
                  <a16:creationId xmlns:a16="http://schemas.microsoft.com/office/drawing/2014/main" id="{7EB0DA7C-A4E6-8A49-9F89-B09D81A9DBA7}"/>
                </a:ext>
              </a:extLst>
            </p:cNvPr>
            <p:cNvSpPr/>
            <p:nvPr/>
          </p:nvSpPr>
          <p:spPr>
            <a:xfrm>
              <a:off x="1118589" y="5536203"/>
              <a:ext cx="424933" cy="597507"/>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a:t>
              </a:r>
            </a:p>
          </p:txBody>
        </p:sp>
        <p:sp>
          <p:nvSpPr>
            <p:cNvPr id="27" name="Rectangle 8">
              <a:extLst>
                <a:ext uri="{FF2B5EF4-FFF2-40B4-BE49-F238E27FC236}">
                  <a16:creationId xmlns:a16="http://schemas.microsoft.com/office/drawing/2014/main" id="{C9B82D2C-A4CC-A14A-9EFE-B3DF2EDBBA10}"/>
                </a:ext>
              </a:extLst>
            </p:cNvPr>
            <p:cNvSpPr/>
            <p:nvPr/>
          </p:nvSpPr>
          <p:spPr>
            <a:xfrm>
              <a:off x="1644154" y="5526911"/>
              <a:ext cx="424933" cy="603861"/>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a:t>
              </a:r>
            </a:p>
          </p:txBody>
        </p:sp>
        <p:sp>
          <p:nvSpPr>
            <p:cNvPr id="28" name="Rectangle 8">
              <a:extLst>
                <a:ext uri="{FF2B5EF4-FFF2-40B4-BE49-F238E27FC236}">
                  <a16:creationId xmlns:a16="http://schemas.microsoft.com/office/drawing/2014/main" id="{36983926-9172-E44E-874E-CF23E3EBC876}"/>
                </a:ext>
              </a:extLst>
            </p:cNvPr>
            <p:cNvSpPr/>
            <p:nvPr/>
          </p:nvSpPr>
          <p:spPr>
            <a:xfrm>
              <a:off x="2187892" y="5537902"/>
              <a:ext cx="424933" cy="587594"/>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4</a:t>
              </a:r>
            </a:p>
          </p:txBody>
        </p:sp>
      </p:grpSp>
      <p:cxnSp>
        <p:nvCxnSpPr>
          <p:cNvPr id="30" name="Straight Connector 28">
            <a:extLst>
              <a:ext uri="{FF2B5EF4-FFF2-40B4-BE49-F238E27FC236}">
                <a16:creationId xmlns:a16="http://schemas.microsoft.com/office/drawing/2014/main" id="{947CC6B6-0C14-D54E-80C3-63D5AB6278F7}"/>
              </a:ext>
            </a:extLst>
          </p:cNvPr>
          <p:cNvCxnSpPr/>
          <p:nvPr/>
        </p:nvCxnSpPr>
        <p:spPr>
          <a:xfrm>
            <a:off x="5208542" y="4839023"/>
            <a:ext cx="12499" cy="50003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1" name="Rectangle 5">
            <a:extLst>
              <a:ext uri="{FF2B5EF4-FFF2-40B4-BE49-F238E27FC236}">
                <a16:creationId xmlns:a16="http://schemas.microsoft.com/office/drawing/2014/main" id="{9D0EF3C2-B537-F643-8642-622CAA70B18C}"/>
              </a:ext>
            </a:extLst>
          </p:cNvPr>
          <p:cNvSpPr/>
          <p:nvPr/>
        </p:nvSpPr>
        <p:spPr>
          <a:xfrm>
            <a:off x="4342562" y="4416704"/>
            <a:ext cx="1764923" cy="642463"/>
          </a:xfrm>
          <a:prstGeom prst="rect">
            <a:avLst/>
          </a:prstGeom>
          <a:solidFill>
            <a:schemeClr val="accent1">
              <a:lumMod val="75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COMANDOS IM</a:t>
            </a:r>
          </a:p>
        </p:txBody>
      </p:sp>
      <p:sp>
        <p:nvSpPr>
          <p:cNvPr id="40" name="Rectangle 8">
            <a:extLst>
              <a:ext uri="{FF2B5EF4-FFF2-40B4-BE49-F238E27FC236}">
                <a16:creationId xmlns:a16="http://schemas.microsoft.com/office/drawing/2014/main" id="{7965E2D3-2626-CE47-B5AD-079BFC6536D3}"/>
              </a:ext>
            </a:extLst>
          </p:cNvPr>
          <p:cNvSpPr/>
          <p:nvPr/>
        </p:nvSpPr>
        <p:spPr>
          <a:xfrm>
            <a:off x="7010285" y="5530546"/>
            <a:ext cx="834693" cy="586272"/>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UCM 1</a:t>
            </a:r>
          </a:p>
        </p:txBody>
      </p:sp>
      <p:sp>
        <p:nvSpPr>
          <p:cNvPr id="41" name="Rectangle 5">
            <a:extLst>
              <a:ext uri="{FF2B5EF4-FFF2-40B4-BE49-F238E27FC236}">
                <a16:creationId xmlns:a16="http://schemas.microsoft.com/office/drawing/2014/main" id="{0C525FFF-9F1C-E84E-859F-55EC0B4CD093}"/>
              </a:ext>
            </a:extLst>
          </p:cNvPr>
          <p:cNvSpPr/>
          <p:nvPr/>
        </p:nvSpPr>
        <p:spPr>
          <a:xfrm>
            <a:off x="9626687" y="4426871"/>
            <a:ext cx="1764923" cy="642463"/>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APOYO LOGÍSTICO</a:t>
            </a:r>
          </a:p>
        </p:txBody>
      </p:sp>
      <p:pic>
        <p:nvPicPr>
          <p:cNvPr id="45" name="Picture 24" descr="BT">
            <a:extLst>
              <a:ext uri="{FF2B5EF4-FFF2-40B4-BE49-F238E27FC236}">
                <a16:creationId xmlns:a16="http://schemas.microsoft.com/office/drawing/2014/main" id="{A5B6528D-CEBB-754D-8FED-FD85C81047C9}"/>
              </a:ext>
            </a:extLst>
          </p:cNvPr>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598496" y="4197660"/>
            <a:ext cx="760194" cy="1012310"/>
          </a:xfrm>
          <a:prstGeom prst="rect">
            <a:avLst/>
          </a:prstGeom>
          <a:noFill/>
          <a:ln w="9525">
            <a:noFill/>
            <a:miter lim="800000"/>
            <a:headEnd/>
            <a:tailEnd/>
          </a:ln>
        </p:spPr>
      </p:pic>
      <p:sp>
        <p:nvSpPr>
          <p:cNvPr id="46" name="Rectangle 5">
            <a:extLst>
              <a:ext uri="{FF2B5EF4-FFF2-40B4-BE49-F238E27FC236}">
                <a16:creationId xmlns:a16="http://schemas.microsoft.com/office/drawing/2014/main" id="{8D112BA8-23A3-764C-AD38-402F608D4796}"/>
              </a:ext>
            </a:extLst>
          </p:cNvPr>
          <p:cNvSpPr/>
          <p:nvPr/>
        </p:nvSpPr>
        <p:spPr>
          <a:xfrm>
            <a:off x="4202908" y="1711751"/>
            <a:ext cx="3199814" cy="874771"/>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latin typeface="Copperplate Gothic Bold" panose="020E0705020206020404" pitchFamily="34" charset="77"/>
              </a:rPr>
              <a:t>COMANDO DE FUERZAS ESPECIALES </a:t>
            </a:r>
          </a:p>
        </p:txBody>
      </p:sp>
      <p:pic>
        <p:nvPicPr>
          <p:cNvPr id="47" name="Imagen 15">
            <a:extLst>
              <a:ext uri="{FF2B5EF4-FFF2-40B4-BE49-F238E27FC236}">
                <a16:creationId xmlns:a16="http://schemas.microsoft.com/office/drawing/2014/main" id="{F2F1C9C1-F894-0E4C-B9D4-027C71C1A8C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27276" y="1342769"/>
            <a:ext cx="958836" cy="1437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3" descr="page1image12255648">
            <a:extLst>
              <a:ext uri="{FF2B5EF4-FFF2-40B4-BE49-F238E27FC236}">
                <a16:creationId xmlns:a16="http://schemas.microsoft.com/office/drawing/2014/main" id="{770B65BB-B4C7-4647-B6B9-0E9B317E92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649" y="4197660"/>
            <a:ext cx="710926" cy="1022944"/>
          </a:xfrm>
          <a:prstGeom prst="rect">
            <a:avLst/>
          </a:prstGeom>
          <a:noFill/>
          <a:extLst>
            <a:ext uri="{909E8E84-426E-40DD-AFC4-6F175D3DCCD1}">
              <a14:hiddenFill xmlns:a14="http://schemas.microsoft.com/office/drawing/2010/main">
                <a:solidFill>
                  <a:srgbClr val="FFFFFF"/>
                </a:solidFill>
              </a14:hiddenFill>
            </a:ext>
          </a:extLst>
        </p:spPr>
      </p:pic>
      <p:sp>
        <p:nvSpPr>
          <p:cNvPr id="50" name="CuadroTexto 49">
            <a:extLst>
              <a:ext uri="{FF2B5EF4-FFF2-40B4-BE49-F238E27FC236}">
                <a16:creationId xmlns:a16="http://schemas.microsoft.com/office/drawing/2014/main" id="{D63E5791-6845-5040-B1A7-34F3F5A696FC}"/>
              </a:ext>
            </a:extLst>
          </p:cNvPr>
          <p:cNvSpPr txBox="1"/>
          <p:nvPr/>
        </p:nvSpPr>
        <p:spPr>
          <a:xfrm>
            <a:off x="405714" y="2161705"/>
            <a:ext cx="3199814" cy="646331"/>
          </a:xfrm>
          <a:prstGeom prst="rect">
            <a:avLst/>
          </a:prstGeom>
          <a:noFill/>
        </p:spPr>
        <p:txBody>
          <a:bodyPr wrap="square" rtlCol="0">
            <a:spAutoFit/>
          </a:bodyPr>
          <a:lstStyle/>
          <a:p>
            <a:r>
              <a:rPr lang="es-CL" dirty="0">
                <a:solidFill>
                  <a:srgbClr val="FFFF00"/>
                </a:solidFill>
                <a:latin typeface="Copperplate Gothic Bold" panose="020E0705020206020404" pitchFamily="34" charset="77"/>
              </a:rPr>
              <a:t>ROL DE FUERZAS ESPECIALES</a:t>
            </a:r>
          </a:p>
        </p:txBody>
      </p:sp>
      <p:sp>
        <p:nvSpPr>
          <p:cNvPr id="51" name="Marcador de número de diapositiva 10">
            <a:extLst>
              <a:ext uri="{FF2B5EF4-FFF2-40B4-BE49-F238E27FC236}">
                <a16:creationId xmlns:a16="http://schemas.microsoft.com/office/drawing/2014/main" id="{B89C896D-7002-3F4A-B846-5A3005D87270}"/>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14</a:t>
            </a:r>
          </a:p>
        </p:txBody>
      </p:sp>
      <p:sp>
        <p:nvSpPr>
          <p:cNvPr id="48" name="Rectangle 5">
            <a:extLst>
              <a:ext uri="{FF2B5EF4-FFF2-40B4-BE49-F238E27FC236}">
                <a16:creationId xmlns:a16="http://schemas.microsoft.com/office/drawing/2014/main" id="{30FAD9A0-F506-40E1-9F81-DDB18CA41931}"/>
              </a:ext>
            </a:extLst>
          </p:cNvPr>
          <p:cNvSpPr/>
          <p:nvPr/>
        </p:nvSpPr>
        <p:spPr>
          <a:xfrm>
            <a:off x="7085447" y="4434077"/>
            <a:ext cx="1980590" cy="642463"/>
          </a:xfrm>
          <a:prstGeom prst="rect">
            <a:avLst/>
          </a:prstGeom>
          <a:solidFill>
            <a:schemeClr val="accent1">
              <a:lumMod val="75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AGRUPACIÓN</a:t>
            </a:r>
          </a:p>
          <a:p>
            <a:pPr algn="ctr"/>
            <a:r>
              <a:rPr lang="en-US" sz="1600" b="1" dirty="0"/>
              <a:t>DE CONTRAMINADO</a:t>
            </a:r>
          </a:p>
        </p:txBody>
      </p:sp>
      <p:grpSp>
        <p:nvGrpSpPr>
          <p:cNvPr id="2" name="Grupo 1">
            <a:extLst>
              <a:ext uri="{FF2B5EF4-FFF2-40B4-BE49-F238E27FC236}">
                <a16:creationId xmlns:a16="http://schemas.microsoft.com/office/drawing/2014/main" id="{EAE8F76C-86A1-4A12-801F-48E7E5C3A87D}"/>
              </a:ext>
            </a:extLst>
          </p:cNvPr>
          <p:cNvGrpSpPr/>
          <p:nvPr/>
        </p:nvGrpSpPr>
        <p:grpSpPr>
          <a:xfrm>
            <a:off x="4068938" y="5353162"/>
            <a:ext cx="2172903" cy="818291"/>
            <a:chOff x="4273588" y="5340664"/>
            <a:chExt cx="2172903" cy="818291"/>
          </a:xfrm>
        </p:grpSpPr>
        <p:sp>
          <p:nvSpPr>
            <p:cNvPr id="29" name="Left Bracket 19">
              <a:extLst>
                <a:ext uri="{FF2B5EF4-FFF2-40B4-BE49-F238E27FC236}">
                  <a16:creationId xmlns:a16="http://schemas.microsoft.com/office/drawing/2014/main" id="{E6499CB3-9C65-8E44-98C4-0F465974F0CF}"/>
                </a:ext>
              </a:extLst>
            </p:cNvPr>
            <p:cNvSpPr/>
            <p:nvPr/>
          </p:nvSpPr>
          <p:spPr>
            <a:xfrm rot="5400000">
              <a:off x="5217825" y="4651076"/>
              <a:ext cx="328010" cy="1763962"/>
            </a:xfrm>
            <a:prstGeom prst="leftBracket">
              <a:avLst>
                <a:gd name="adj" fmla="val 0"/>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00"/>
            </a:p>
          </p:txBody>
        </p:sp>
        <p:sp>
          <p:nvSpPr>
            <p:cNvPr id="34" name="Rectangle 8">
              <a:extLst>
                <a:ext uri="{FF2B5EF4-FFF2-40B4-BE49-F238E27FC236}">
                  <a16:creationId xmlns:a16="http://schemas.microsoft.com/office/drawing/2014/main" id="{E8D09E14-7C9F-0048-A468-99C7F71A5339}"/>
                </a:ext>
              </a:extLst>
            </p:cNvPr>
            <p:cNvSpPr/>
            <p:nvPr/>
          </p:nvSpPr>
          <p:spPr>
            <a:xfrm>
              <a:off x="4273588" y="5552093"/>
              <a:ext cx="424933" cy="603859"/>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A</a:t>
              </a:r>
            </a:p>
          </p:txBody>
        </p:sp>
        <p:cxnSp>
          <p:nvCxnSpPr>
            <p:cNvPr id="36" name="Straight Connector 20">
              <a:extLst>
                <a:ext uri="{FF2B5EF4-FFF2-40B4-BE49-F238E27FC236}">
                  <a16:creationId xmlns:a16="http://schemas.microsoft.com/office/drawing/2014/main" id="{EC63A767-9157-0C44-B8D3-EE366A1E4B99}"/>
                </a:ext>
              </a:extLst>
            </p:cNvPr>
            <p:cNvCxnSpPr/>
            <p:nvPr/>
          </p:nvCxnSpPr>
          <p:spPr>
            <a:xfrm flipV="1">
              <a:off x="5637219" y="5380453"/>
              <a:ext cx="4873" cy="74504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9" name="Rectangle 8">
              <a:extLst>
                <a:ext uri="{FF2B5EF4-FFF2-40B4-BE49-F238E27FC236}">
                  <a16:creationId xmlns:a16="http://schemas.microsoft.com/office/drawing/2014/main" id="{ABBDDBEC-346B-3340-A2CA-2D5619B4B00E}"/>
                </a:ext>
              </a:extLst>
            </p:cNvPr>
            <p:cNvSpPr/>
            <p:nvPr/>
          </p:nvSpPr>
          <p:spPr>
            <a:xfrm>
              <a:off x="5449386" y="5568358"/>
              <a:ext cx="424933" cy="587594"/>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D</a:t>
              </a:r>
            </a:p>
          </p:txBody>
        </p:sp>
        <p:cxnSp>
          <p:nvCxnSpPr>
            <p:cNvPr id="43" name="Straight Connector 28">
              <a:extLst>
                <a:ext uri="{FF2B5EF4-FFF2-40B4-BE49-F238E27FC236}">
                  <a16:creationId xmlns:a16="http://schemas.microsoft.com/office/drawing/2014/main" id="{B75B66F5-4A48-0E47-9D3F-79631D53A457}"/>
                </a:ext>
              </a:extLst>
            </p:cNvPr>
            <p:cNvCxnSpPr/>
            <p:nvPr/>
          </p:nvCxnSpPr>
          <p:spPr>
            <a:xfrm>
              <a:off x="5081658" y="5340664"/>
              <a:ext cx="1079" cy="376753"/>
            </a:xfrm>
            <a:prstGeom prst="line">
              <a:avLst/>
            </a:prstGeom>
            <a:ln w="19050">
              <a:solidFill>
                <a:srgbClr val="FFC000"/>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44" name="Rectangle 8">
              <a:extLst>
                <a:ext uri="{FF2B5EF4-FFF2-40B4-BE49-F238E27FC236}">
                  <a16:creationId xmlns:a16="http://schemas.microsoft.com/office/drawing/2014/main" id="{FA6B26CD-FF66-904D-8CFF-8583E6581AF2}"/>
                </a:ext>
              </a:extLst>
            </p:cNvPr>
            <p:cNvSpPr/>
            <p:nvPr/>
          </p:nvSpPr>
          <p:spPr>
            <a:xfrm>
              <a:off x="6021558" y="5568358"/>
              <a:ext cx="424933" cy="587594"/>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E</a:t>
              </a:r>
            </a:p>
          </p:txBody>
        </p:sp>
        <p:sp>
          <p:nvSpPr>
            <p:cNvPr id="37" name="Rectangle 8">
              <a:extLst>
                <a:ext uri="{FF2B5EF4-FFF2-40B4-BE49-F238E27FC236}">
                  <a16:creationId xmlns:a16="http://schemas.microsoft.com/office/drawing/2014/main" id="{16E10086-9019-8544-996B-D6E67121EF3D}"/>
                </a:ext>
              </a:extLst>
            </p:cNvPr>
            <p:cNvSpPr/>
            <p:nvPr/>
          </p:nvSpPr>
          <p:spPr>
            <a:xfrm>
              <a:off x="4877214" y="5555094"/>
              <a:ext cx="424933" cy="603861"/>
            </a:xfrm>
            <a:prstGeom prst="rect">
              <a:avLst/>
            </a:prstGeom>
            <a:solidFill>
              <a:schemeClr val="accent5">
                <a:lumMod val="50000"/>
              </a:schemeClr>
            </a:solidFill>
            <a:ln w="19050">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C</a:t>
              </a:r>
            </a:p>
          </p:txBody>
        </p:sp>
      </p:grpSp>
      <p:sp>
        <p:nvSpPr>
          <p:cNvPr id="52" name="Rectangle 8">
            <a:extLst>
              <a:ext uri="{FF2B5EF4-FFF2-40B4-BE49-F238E27FC236}">
                <a16:creationId xmlns:a16="http://schemas.microsoft.com/office/drawing/2014/main" id="{2F14B271-44D5-45C6-99F0-90BA569431C9}"/>
              </a:ext>
            </a:extLst>
          </p:cNvPr>
          <p:cNvSpPr/>
          <p:nvPr/>
        </p:nvSpPr>
        <p:spPr>
          <a:xfrm>
            <a:off x="8239033" y="5561468"/>
            <a:ext cx="834693" cy="586272"/>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UCM 2</a:t>
            </a:r>
          </a:p>
        </p:txBody>
      </p:sp>
      <p:sp>
        <p:nvSpPr>
          <p:cNvPr id="53" name="Rectangle 5">
            <a:extLst>
              <a:ext uri="{FF2B5EF4-FFF2-40B4-BE49-F238E27FC236}">
                <a16:creationId xmlns:a16="http://schemas.microsoft.com/office/drawing/2014/main" id="{2416BB7A-95C6-438F-B271-E7DF98076ABD}"/>
              </a:ext>
            </a:extLst>
          </p:cNvPr>
          <p:cNvSpPr/>
          <p:nvPr/>
        </p:nvSpPr>
        <p:spPr>
          <a:xfrm>
            <a:off x="2907641" y="2713378"/>
            <a:ext cx="1764923" cy="642463"/>
          </a:xfrm>
          <a:prstGeom prst="rect">
            <a:avLst/>
          </a:prstGeom>
          <a:solidFill>
            <a:schemeClr val="accent5">
              <a:lumMod val="50000"/>
            </a:schemeClr>
          </a:solidFill>
          <a:ln>
            <a:solidFill>
              <a:srgbClr val="FFC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ESTADO MAYOR</a:t>
            </a:r>
          </a:p>
        </p:txBody>
      </p:sp>
      <p:sp>
        <p:nvSpPr>
          <p:cNvPr id="54" name="Line 68">
            <a:extLst>
              <a:ext uri="{FF2B5EF4-FFF2-40B4-BE49-F238E27FC236}">
                <a16:creationId xmlns:a16="http://schemas.microsoft.com/office/drawing/2014/main" id="{BA3D099C-76C7-49A3-BACA-5139A2B86E1E}"/>
              </a:ext>
            </a:extLst>
          </p:cNvPr>
          <p:cNvSpPr>
            <a:spLocks noChangeShapeType="1"/>
          </p:cNvSpPr>
          <p:nvPr/>
        </p:nvSpPr>
        <p:spPr bwMode="auto">
          <a:xfrm>
            <a:off x="4702448" y="3053720"/>
            <a:ext cx="1126965" cy="0"/>
          </a:xfrm>
          <a:prstGeom prst="line">
            <a:avLst/>
          </a:prstGeom>
          <a:noFill/>
          <a:ln w="19050">
            <a:solidFill>
              <a:srgbClr val="FFC001"/>
            </a:solidFill>
            <a:round/>
            <a:headEnd/>
            <a:tailEnd/>
          </a:ln>
          <a:effectLst/>
          <a:scene3d>
            <a:camera prst="orthographicFront"/>
            <a:lightRig rig="threePt" dir="t"/>
          </a:scene3d>
          <a:sp3d>
            <a:bevelT/>
          </a:sp3d>
        </p:spPr>
        <p:txBody>
          <a:bodyPr/>
          <a:lstStyle/>
          <a:p>
            <a:pPr fontAlgn="auto">
              <a:spcBef>
                <a:spcPts val="0"/>
              </a:spcBef>
              <a:spcAft>
                <a:spcPts val="0"/>
              </a:spcAft>
              <a:defRPr/>
            </a:pPr>
            <a:endParaRPr lang="es-CL" sz="2800" kern="0">
              <a:solidFill>
                <a:schemeClr val="bg1"/>
              </a:solidFill>
              <a:latin typeface="+mn-lt"/>
            </a:endParaRPr>
          </a:p>
        </p:txBody>
      </p:sp>
    </p:spTree>
    <p:extLst>
      <p:ext uri="{BB962C8B-B14F-4D97-AF65-F5344CB8AC3E}">
        <p14:creationId xmlns:p14="http://schemas.microsoft.com/office/powerpoint/2010/main" val="1433401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ángulo 83">
            <a:extLst>
              <a:ext uri="{FF2B5EF4-FFF2-40B4-BE49-F238E27FC236}">
                <a16:creationId xmlns:a16="http://schemas.microsoft.com/office/drawing/2014/main" id="{9F0F6518-A7EF-9B46-B4C4-DA9316E58ABF}"/>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7" name="CuadroTexto 86">
            <a:extLst>
              <a:ext uri="{FF2B5EF4-FFF2-40B4-BE49-F238E27FC236}">
                <a16:creationId xmlns:a16="http://schemas.microsoft.com/office/drawing/2014/main" id="{AA2D2FDD-D244-AD42-90FF-50DFE2B22AF9}"/>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HACEMOS?</a:t>
            </a:r>
          </a:p>
        </p:txBody>
      </p:sp>
      <p:pic>
        <p:nvPicPr>
          <p:cNvPr id="90" name="Imagen 89">
            <a:extLst>
              <a:ext uri="{FF2B5EF4-FFF2-40B4-BE49-F238E27FC236}">
                <a16:creationId xmlns:a16="http://schemas.microsoft.com/office/drawing/2014/main" id="{7C8DD254-7488-FD45-B9C8-1E95C4AFABF4}"/>
              </a:ext>
            </a:extLst>
          </p:cNvPr>
          <p:cNvPicPr>
            <a:picLocks noChangeAspect="1"/>
          </p:cNvPicPr>
          <p:nvPr/>
        </p:nvPicPr>
        <p:blipFill>
          <a:blip r:embed="rId2"/>
          <a:stretch>
            <a:fillRect/>
          </a:stretch>
        </p:blipFill>
        <p:spPr>
          <a:xfrm>
            <a:off x="36676" y="1398991"/>
            <a:ext cx="12138387" cy="5013151"/>
          </a:xfrm>
          <a:prstGeom prst="rect">
            <a:avLst/>
          </a:prstGeom>
        </p:spPr>
      </p:pic>
      <p:pic>
        <p:nvPicPr>
          <p:cNvPr id="92" name="Text Box 6">
            <a:extLst>
              <a:ext uri="{FF2B5EF4-FFF2-40B4-BE49-F238E27FC236}">
                <a16:creationId xmlns:a16="http://schemas.microsoft.com/office/drawing/2014/main" id="{C0B4FBDF-E128-C647-BCF7-D6B83A4E53DE}"/>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02823" y="3941339"/>
            <a:ext cx="1517650"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 name="Text Box 9">
            <a:extLst>
              <a:ext uri="{FF2B5EF4-FFF2-40B4-BE49-F238E27FC236}">
                <a16:creationId xmlns:a16="http://schemas.microsoft.com/office/drawing/2014/main" id="{BBA1BC95-0979-074E-919A-2947B98A28E9}"/>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79560" y="3941339"/>
            <a:ext cx="1487488" cy="89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11" descr="ESCUDO COMOPER">
            <a:extLst>
              <a:ext uri="{FF2B5EF4-FFF2-40B4-BE49-F238E27FC236}">
                <a16:creationId xmlns:a16="http://schemas.microsoft.com/office/drawing/2014/main" id="{8043E742-676D-5747-BD72-C9EA79886878}"/>
              </a:ext>
            </a:extLst>
          </p:cNvPr>
          <p:cNvPicPr>
            <a:picLocks noChangeAspect="1" noChangeArrowheads="1"/>
          </p:cNvPicPr>
          <p:nvPr/>
        </p:nvPicPr>
        <p:blipFill>
          <a:blip r:embed="rId5" cstate="print">
            <a:lum bright="24000"/>
            <a:extLst>
              <a:ext uri="{28A0092B-C50C-407E-A947-70E740481C1C}">
                <a14:useLocalDpi xmlns:a14="http://schemas.microsoft.com/office/drawing/2010/main" val="0"/>
              </a:ext>
            </a:extLst>
          </a:blip>
          <a:srcRect l="28728" t="15288" r="26431" b="11928"/>
          <a:stretch>
            <a:fillRect/>
          </a:stretch>
        </p:blipFill>
        <p:spPr bwMode="auto">
          <a:xfrm>
            <a:off x="3994798" y="1739476"/>
            <a:ext cx="696912"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 name="Picture 32" descr="FOTO_8020090729172410">
            <a:extLst>
              <a:ext uri="{FF2B5EF4-FFF2-40B4-BE49-F238E27FC236}">
                <a16:creationId xmlns:a16="http://schemas.microsoft.com/office/drawing/2014/main" id="{04CC459C-ED65-E545-BC32-FE7573FEE508}"/>
              </a:ext>
            </a:extLst>
          </p:cNvPr>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54098" y="1612476"/>
            <a:ext cx="63023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6" name="Shape 24">
            <a:extLst>
              <a:ext uri="{FF2B5EF4-FFF2-40B4-BE49-F238E27FC236}">
                <a16:creationId xmlns:a16="http://schemas.microsoft.com/office/drawing/2014/main" id="{968124A5-65EA-E74F-9FCB-933B387CA816}"/>
              </a:ext>
            </a:extLst>
          </p:cNvPr>
          <p:cNvCxnSpPr/>
          <p:nvPr/>
        </p:nvCxnSpPr>
        <p:spPr>
          <a:xfrm rot="10800000">
            <a:off x="6268098" y="2738014"/>
            <a:ext cx="1603375" cy="246062"/>
          </a:xfrm>
          <a:prstGeom prst="bentConnector2">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Shape 26">
            <a:extLst>
              <a:ext uri="{FF2B5EF4-FFF2-40B4-BE49-F238E27FC236}">
                <a16:creationId xmlns:a16="http://schemas.microsoft.com/office/drawing/2014/main" id="{7FA5AF7E-9B61-D845-AA2D-5D2B19A53BD9}"/>
              </a:ext>
            </a:extLst>
          </p:cNvPr>
          <p:cNvCxnSpPr/>
          <p:nvPr/>
        </p:nvCxnSpPr>
        <p:spPr>
          <a:xfrm rot="5400000" flipH="1" flipV="1">
            <a:off x="4536929" y="2245095"/>
            <a:ext cx="1239837" cy="22256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Shape 27">
            <a:extLst>
              <a:ext uri="{FF2B5EF4-FFF2-40B4-BE49-F238E27FC236}">
                <a16:creationId xmlns:a16="http://schemas.microsoft.com/office/drawing/2014/main" id="{CAE077C2-DD23-8740-82BD-1BEB1BD748FB}"/>
              </a:ext>
            </a:extLst>
          </p:cNvPr>
          <p:cNvCxnSpPr/>
          <p:nvPr/>
        </p:nvCxnSpPr>
        <p:spPr>
          <a:xfrm rot="5400000" flipH="1" flipV="1">
            <a:off x="3850335" y="1558502"/>
            <a:ext cx="1239837" cy="3598862"/>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Shape 32">
            <a:extLst>
              <a:ext uri="{FF2B5EF4-FFF2-40B4-BE49-F238E27FC236}">
                <a16:creationId xmlns:a16="http://schemas.microsoft.com/office/drawing/2014/main" id="{566FA0DD-CD48-6D40-9DBA-1E476213E66D}"/>
              </a:ext>
            </a:extLst>
          </p:cNvPr>
          <p:cNvCxnSpPr/>
          <p:nvPr/>
        </p:nvCxnSpPr>
        <p:spPr>
          <a:xfrm rot="16200000" flipV="1">
            <a:off x="5989491" y="3018208"/>
            <a:ext cx="1239837" cy="6794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Shape 33">
            <a:extLst>
              <a:ext uri="{FF2B5EF4-FFF2-40B4-BE49-F238E27FC236}">
                <a16:creationId xmlns:a16="http://schemas.microsoft.com/office/drawing/2014/main" id="{C096A36D-6C8A-FD40-887D-E55225E21DC8}"/>
              </a:ext>
            </a:extLst>
          </p:cNvPr>
          <p:cNvCxnSpPr/>
          <p:nvPr/>
        </p:nvCxnSpPr>
        <p:spPr>
          <a:xfrm rot="5400000" flipH="1" flipV="1">
            <a:off x="5248129" y="2956295"/>
            <a:ext cx="1239837" cy="8032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Shape 38">
            <a:extLst>
              <a:ext uri="{FF2B5EF4-FFF2-40B4-BE49-F238E27FC236}">
                <a16:creationId xmlns:a16="http://schemas.microsoft.com/office/drawing/2014/main" id="{FA8A6E66-685F-CA47-85CC-2EA4D97AE6E0}"/>
              </a:ext>
            </a:extLst>
          </p:cNvPr>
          <p:cNvCxnSpPr/>
          <p:nvPr/>
        </p:nvCxnSpPr>
        <p:spPr>
          <a:xfrm rot="16200000" flipV="1">
            <a:off x="7429354" y="1578345"/>
            <a:ext cx="1239837" cy="3559175"/>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2" name="Shape 39">
            <a:extLst>
              <a:ext uri="{FF2B5EF4-FFF2-40B4-BE49-F238E27FC236}">
                <a16:creationId xmlns:a16="http://schemas.microsoft.com/office/drawing/2014/main" id="{46E8916E-A731-384C-865A-D1931D80292F}"/>
              </a:ext>
            </a:extLst>
          </p:cNvPr>
          <p:cNvCxnSpPr/>
          <p:nvPr/>
        </p:nvCxnSpPr>
        <p:spPr>
          <a:xfrm rot="16200000" flipV="1">
            <a:off x="6713391" y="2294308"/>
            <a:ext cx="1239837" cy="2127250"/>
          </a:xfrm>
          <a:prstGeom prst="bentConnector3">
            <a:avLst>
              <a:gd name="adj1" fmla="val 50000"/>
            </a:avLst>
          </a:prstGeom>
          <a:ln w="12700">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grpSp>
        <p:nvGrpSpPr>
          <p:cNvPr id="103" name="Text Box 10">
            <a:extLst>
              <a:ext uri="{FF2B5EF4-FFF2-40B4-BE49-F238E27FC236}">
                <a16:creationId xmlns:a16="http://schemas.microsoft.com/office/drawing/2014/main" id="{7428709A-DC11-5E4F-9107-EAA5DC04814E}"/>
              </a:ext>
            </a:extLst>
          </p:cNvPr>
          <p:cNvGrpSpPr>
            <a:grpSpLocks/>
          </p:cNvGrpSpPr>
          <p:nvPr/>
        </p:nvGrpSpPr>
        <p:grpSpPr bwMode="auto">
          <a:xfrm>
            <a:off x="4752035" y="1850602"/>
            <a:ext cx="3024188" cy="963613"/>
            <a:chOff x="1920" y="864"/>
            <a:chExt cx="1905" cy="607"/>
          </a:xfrm>
        </p:grpSpPr>
        <p:pic>
          <p:nvPicPr>
            <p:cNvPr id="104" name="Text Box 10">
              <a:extLst>
                <a:ext uri="{FF2B5EF4-FFF2-40B4-BE49-F238E27FC236}">
                  <a16:creationId xmlns:a16="http://schemas.microsoft.com/office/drawing/2014/main" id="{5F691EC3-1A4A-E94C-AACA-97AC1E65DECA}"/>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20" y="864"/>
              <a:ext cx="1905" cy="607"/>
            </a:xfrm>
            <a:prstGeom prst="rect">
              <a:avLst/>
            </a:prstGeom>
            <a:solidFill>
              <a:schemeClr val="accent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05" name="Text Box 37">
              <a:extLst>
                <a:ext uri="{FF2B5EF4-FFF2-40B4-BE49-F238E27FC236}">
                  <a16:creationId xmlns:a16="http://schemas.microsoft.com/office/drawing/2014/main" id="{3CEA07E6-530F-3B4E-A8B5-E8EA5D1874D8}"/>
                </a:ext>
              </a:extLst>
            </p:cNvPr>
            <p:cNvSpPr txBox="1">
              <a:spLocks noChangeArrowheads="1"/>
            </p:cNvSpPr>
            <p:nvPr/>
          </p:nvSpPr>
          <p:spPr bwMode="auto">
            <a:xfrm>
              <a:off x="1962" y="949"/>
              <a:ext cx="1833" cy="407"/>
            </a:xfrm>
            <a:prstGeom prst="rect">
              <a:avLst/>
            </a:prstGeom>
            <a:noFill/>
            <a:ln w="9525">
              <a:noFill/>
              <a:miter lim="800000"/>
              <a:headEnd/>
              <a:tailEnd/>
            </a:ln>
            <a:effectLst>
              <a:outerShdw dist="35921" dir="2700000" algn="ctr" rotWithShape="0">
                <a:schemeClr val="tx1"/>
              </a:outerShdw>
            </a:effectLst>
          </p:spPr>
          <p:txBody>
            <a:bodyPr anchor="ctr">
              <a:spAutoFit/>
            </a:bodyPr>
            <a:lstStyle/>
            <a:p>
              <a:pPr algn="ctr" defTabSz="762000" fontAlgn="auto">
                <a:spcBef>
                  <a:spcPct val="50000"/>
                </a:spcBef>
                <a:spcAft>
                  <a:spcPts val="0"/>
                </a:spcAft>
                <a:defRPr/>
              </a:pPr>
              <a:r>
                <a:rPr lang="en-CA" b="1" dirty="0" err="1">
                  <a:solidFill>
                    <a:srgbClr val="FAFD00"/>
                  </a:solidFill>
                  <a:latin typeface="Calibri"/>
                  <a:ea typeface="ＭＳ Ｐゴシック" panose="020B0600070205080204" pitchFamily="34" charset="-128"/>
                  <a:cs typeface="+mn-cs"/>
                </a:rPr>
                <a:t>COMANDO</a:t>
              </a:r>
              <a:r>
                <a:rPr lang="en-CA" b="1" dirty="0">
                  <a:solidFill>
                    <a:srgbClr val="FAFD00"/>
                  </a:solidFill>
                  <a:latin typeface="Calibri"/>
                  <a:ea typeface="ＭＳ Ｐゴシック" panose="020B0600070205080204" pitchFamily="34" charset="-128"/>
                  <a:cs typeface="+mn-cs"/>
                </a:rPr>
                <a:t> DE OPERACIONES </a:t>
              </a:r>
              <a:r>
                <a:rPr lang="en-CA" b="1" dirty="0" err="1">
                  <a:solidFill>
                    <a:srgbClr val="FAFD00"/>
                  </a:solidFill>
                  <a:latin typeface="Calibri"/>
                  <a:ea typeface="ＭＳ Ｐゴシック" panose="020B0600070205080204" pitchFamily="34" charset="-128"/>
                  <a:cs typeface="+mn-cs"/>
                </a:rPr>
                <a:t>NAVALES</a:t>
              </a:r>
              <a:endParaRPr lang="en-CA" b="1" dirty="0">
                <a:solidFill>
                  <a:srgbClr val="FAFD00"/>
                </a:solidFill>
                <a:latin typeface="Calibri"/>
                <a:ea typeface="ＭＳ Ｐゴシック" panose="020B0600070205080204" pitchFamily="34" charset="-128"/>
                <a:cs typeface="+mn-cs"/>
              </a:endParaRPr>
            </a:p>
          </p:txBody>
        </p:sp>
      </p:grpSp>
      <p:grpSp>
        <p:nvGrpSpPr>
          <p:cNvPr id="106" name="Group 29">
            <a:extLst>
              <a:ext uri="{FF2B5EF4-FFF2-40B4-BE49-F238E27FC236}">
                <a16:creationId xmlns:a16="http://schemas.microsoft.com/office/drawing/2014/main" id="{5B8895B9-9986-C246-9A57-18FBBD26806D}"/>
              </a:ext>
            </a:extLst>
          </p:cNvPr>
          <p:cNvGrpSpPr>
            <a:grpSpLocks/>
          </p:cNvGrpSpPr>
          <p:nvPr/>
        </p:nvGrpSpPr>
        <p:grpSpPr bwMode="auto">
          <a:xfrm>
            <a:off x="5915673" y="1643840"/>
            <a:ext cx="720725" cy="215900"/>
            <a:chOff x="2925" y="2024"/>
            <a:chExt cx="401" cy="136"/>
          </a:xfrm>
          <a:solidFill>
            <a:srgbClr val="FFFF00"/>
          </a:solidFill>
          <a:effectLst>
            <a:outerShdw blurRad="50800" dist="38100" dir="2700000" algn="tl" rotWithShape="0">
              <a:prstClr val="black">
                <a:alpha val="40000"/>
              </a:prstClr>
            </a:outerShdw>
          </a:effectLst>
        </p:grpSpPr>
        <p:sp>
          <p:nvSpPr>
            <p:cNvPr id="107" name="AutoShape 30">
              <a:extLst>
                <a:ext uri="{FF2B5EF4-FFF2-40B4-BE49-F238E27FC236}">
                  <a16:creationId xmlns:a16="http://schemas.microsoft.com/office/drawing/2014/main" id="{4D32D9A7-8617-6D43-9AC6-0592D7B13029}"/>
                </a:ext>
              </a:extLst>
            </p:cNvPr>
            <p:cNvSpPr>
              <a:spLocks noChangeArrowheads="1"/>
            </p:cNvSpPr>
            <p:nvPr/>
          </p:nvSpPr>
          <p:spPr bwMode="auto">
            <a:xfrm>
              <a:off x="2925"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8" name="AutoShape 31">
              <a:extLst>
                <a:ext uri="{FF2B5EF4-FFF2-40B4-BE49-F238E27FC236}">
                  <a16:creationId xmlns:a16="http://schemas.microsoft.com/office/drawing/2014/main" id="{7668E563-C8B8-0A40-925C-F48FFFC91C35}"/>
                </a:ext>
              </a:extLst>
            </p:cNvPr>
            <p:cNvSpPr>
              <a:spLocks noChangeArrowheads="1"/>
            </p:cNvSpPr>
            <p:nvPr/>
          </p:nvSpPr>
          <p:spPr bwMode="auto">
            <a:xfrm>
              <a:off x="3061"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sp>
          <p:nvSpPr>
            <p:cNvPr id="109" name="AutoShape 32">
              <a:extLst>
                <a:ext uri="{FF2B5EF4-FFF2-40B4-BE49-F238E27FC236}">
                  <a16:creationId xmlns:a16="http://schemas.microsoft.com/office/drawing/2014/main" id="{7923A450-6F53-BF44-A2AE-CD948037D895}"/>
                </a:ext>
              </a:extLst>
            </p:cNvPr>
            <p:cNvSpPr>
              <a:spLocks noChangeArrowheads="1"/>
            </p:cNvSpPr>
            <p:nvPr/>
          </p:nvSpPr>
          <p:spPr bwMode="auto">
            <a:xfrm>
              <a:off x="3200" y="2024"/>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n-US">
                <a:solidFill>
                  <a:prstClr val="white"/>
                </a:solidFill>
              </a:endParaRPr>
            </a:p>
          </p:txBody>
        </p:sp>
      </p:grpSp>
      <p:grpSp>
        <p:nvGrpSpPr>
          <p:cNvPr id="110" name="Group 37">
            <a:extLst>
              <a:ext uri="{FF2B5EF4-FFF2-40B4-BE49-F238E27FC236}">
                <a16:creationId xmlns:a16="http://schemas.microsoft.com/office/drawing/2014/main" id="{B2649782-A6E2-3341-84D4-A60552B766A3}"/>
              </a:ext>
            </a:extLst>
          </p:cNvPr>
          <p:cNvGrpSpPr>
            <a:grpSpLocks/>
          </p:cNvGrpSpPr>
          <p:nvPr/>
        </p:nvGrpSpPr>
        <p:grpSpPr bwMode="auto">
          <a:xfrm>
            <a:off x="2438405"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1" name="AutoShape 38">
              <a:extLst>
                <a:ext uri="{FF2B5EF4-FFF2-40B4-BE49-F238E27FC236}">
                  <a16:creationId xmlns:a16="http://schemas.microsoft.com/office/drawing/2014/main" id="{A4D5096E-E785-9D49-977A-F1CEF54E43F2}"/>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2" name="AutoShape 39">
              <a:extLst>
                <a:ext uri="{FF2B5EF4-FFF2-40B4-BE49-F238E27FC236}">
                  <a16:creationId xmlns:a16="http://schemas.microsoft.com/office/drawing/2014/main" id="{845CC1A9-999E-3F43-B136-C8259753EDB6}"/>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3" name="Group 40">
            <a:extLst>
              <a:ext uri="{FF2B5EF4-FFF2-40B4-BE49-F238E27FC236}">
                <a16:creationId xmlns:a16="http://schemas.microsoft.com/office/drawing/2014/main" id="{39399729-C21E-5F40-9616-403F8854041C}"/>
              </a:ext>
            </a:extLst>
          </p:cNvPr>
          <p:cNvGrpSpPr>
            <a:grpSpLocks/>
          </p:cNvGrpSpPr>
          <p:nvPr/>
        </p:nvGrpSpPr>
        <p:grpSpPr bwMode="auto">
          <a:xfrm>
            <a:off x="3806830" y="3706671"/>
            <a:ext cx="485773" cy="215900"/>
            <a:chOff x="748" y="3702"/>
            <a:chExt cx="262" cy="136"/>
          </a:xfrm>
          <a:solidFill>
            <a:srgbClr val="FFFF00"/>
          </a:solidFill>
          <a:effectLst>
            <a:outerShdw blurRad="50800" dist="38100" dir="2700000" algn="tl" rotWithShape="0">
              <a:prstClr val="black">
                <a:alpha val="40000"/>
              </a:prstClr>
            </a:outerShdw>
          </a:effectLst>
        </p:grpSpPr>
        <p:sp>
          <p:nvSpPr>
            <p:cNvPr id="114" name="AutoShape 41">
              <a:extLst>
                <a:ext uri="{FF2B5EF4-FFF2-40B4-BE49-F238E27FC236}">
                  <a16:creationId xmlns:a16="http://schemas.microsoft.com/office/drawing/2014/main" id="{69950822-4314-554D-95D7-B377D94EEDAD}"/>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5" name="AutoShape 42">
              <a:extLst>
                <a:ext uri="{FF2B5EF4-FFF2-40B4-BE49-F238E27FC236}">
                  <a16:creationId xmlns:a16="http://schemas.microsoft.com/office/drawing/2014/main" id="{D3008887-0C8E-8B43-B571-621888CCF7AB}"/>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6" name="Group 43">
            <a:extLst>
              <a:ext uri="{FF2B5EF4-FFF2-40B4-BE49-F238E27FC236}">
                <a16:creationId xmlns:a16="http://schemas.microsoft.com/office/drawing/2014/main" id="{539C85AF-2003-D340-B5B6-5CBD8BF8FD11}"/>
              </a:ext>
            </a:extLst>
          </p:cNvPr>
          <p:cNvGrpSpPr>
            <a:grpSpLocks/>
          </p:cNvGrpSpPr>
          <p:nvPr/>
        </p:nvGrpSpPr>
        <p:grpSpPr bwMode="auto">
          <a:xfrm>
            <a:off x="5217171" y="3715138"/>
            <a:ext cx="493712" cy="215900"/>
            <a:chOff x="748" y="3702"/>
            <a:chExt cx="262" cy="136"/>
          </a:xfrm>
          <a:solidFill>
            <a:srgbClr val="FFFF00"/>
          </a:solidFill>
          <a:effectLst>
            <a:outerShdw blurRad="50800" dist="38100" dir="2700000" algn="tl" rotWithShape="0">
              <a:prstClr val="black">
                <a:alpha val="40000"/>
              </a:prstClr>
            </a:outerShdw>
          </a:effectLst>
        </p:grpSpPr>
        <p:sp>
          <p:nvSpPr>
            <p:cNvPr id="117" name="AutoShape 44">
              <a:extLst>
                <a:ext uri="{FF2B5EF4-FFF2-40B4-BE49-F238E27FC236}">
                  <a16:creationId xmlns:a16="http://schemas.microsoft.com/office/drawing/2014/main" id="{805E0D30-8BC4-C54F-B223-5001351104CE}"/>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18" name="AutoShape 45">
              <a:extLst>
                <a:ext uri="{FF2B5EF4-FFF2-40B4-BE49-F238E27FC236}">
                  <a16:creationId xmlns:a16="http://schemas.microsoft.com/office/drawing/2014/main" id="{9CE23423-9053-EB4F-9354-7EC72F754114}"/>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19" name="Group 46">
            <a:extLst>
              <a:ext uri="{FF2B5EF4-FFF2-40B4-BE49-F238E27FC236}">
                <a16:creationId xmlns:a16="http://schemas.microsoft.com/office/drawing/2014/main" id="{294655D7-D43F-9148-AE94-D3C57EE78179}"/>
              </a:ext>
            </a:extLst>
          </p:cNvPr>
          <p:cNvGrpSpPr>
            <a:grpSpLocks/>
          </p:cNvGrpSpPr>
          <p:nvPr/>
        </p:nvGrpSpPr>
        <p:grpSpPr bwMode="auto">
          <a:xfrm>
            <a:off x="6686666" y="3706671"/>
            <a:ext cx="523875" cy="215900"/>
            <a:chOff x="748" y="3702"/>
            <a:chExt cx="262" cy="136"/>
          </a:xfrm>
          <a:solidFill>
            <a:srgbClr val="FFFF00"/>
          </a:solidFill>
          <a:effectLst>
            <a:outerShdw blurRad="50800" dist="38100" dir="2700000" algn="tl" rotWithShape="0">
              <a:prstClr val="black">
                <a:alpha val="40000"/>
              </a:prstClr>
            </a:outerShdw>
          </a:effectLst>
        </p:grpSpPr>
        <p:sp>
          <p:nvSpPr>
            <p:cNvPr id="120" name="AutoShape 47">
              <a:extLst>
                <a:ext uri="{FF2B5EF4-FFF2-40B4-BE49-F238E27FC236}">
                  <a16:creationId xmlns:a16="http://schemas.microsoft.com/office/drawing/2014/main" id="{62297E42-E52E-1A48-8AAD-F099FBD6D640}"/>
                </a:ext>
              </a:extLst>
            </p:cNvPr>
            <p:cNvSpPr>
              <a:spLocks noChangeArrowheads="1"/>
            </p:cNvSpPr>
            <p:nvPr/>
          </p:nvSpPr>
          <p:spPr bwMode="auto">
            <a:xfrm>
              <a:off x="748"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sp>
          <p:nvSpPr>
            <p:cNvPr id="121" name="AutoShape 48">
              <a:extLst>
                <a:ext uri="{FF2B5EF4-FFF2-40B4-BE49-F238E27FC236}">
                  <a16:creationId xmlns:a16="http://schemas.microsoft.com/office/drawing/2014/main" id="{4D63CE2B-2074-AC41-AEF2-C46F1D2680EE}"/>
                </a:ext>
              </a:extLst>
            </p:cNvPr>
            <p:cNvSpPr>
              <a:spLocks noChangeArrowheads="1"/>
            </p:cNvSpPr>
            <p:nvPr/>
          </p:nvSpPr>
          <p:spPr bwMode="auto">
            <a:xfrm>
              <a:off x="884" y="3702"/>
              <a:ext cx="126" cy="136"/>
            </a:xfrm>
            <a:prstGeom prst="star5">
              <a:avLst/>
            </a:prstGeom>
            <a:grp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fontAlgn="auto">
                <a:spcBef>
                  <a:spcPts val="0"/>
                </a:spcBef>
                <a:spcAft>
                  <a:spcPts val="0"/>
                </a:spcAft>
                <a:defRPr/>
              </a:pPr>
              <a:endParaRPr lang="es-CL">
                <a:solidFill>
                  <a:prstClr val="white"/>
                </a:solidFill>
              </a:endParaRPr>
            </a:p>
          </p:txBody>
        </p:sp>
      </p:grpSp>
      <p:grpSp>
        <p:nvGrpSpPr>
          <p:cNvPr id="122" name="Text Box 4">
            <a:extLst>
              <a:ext uri="{FF2B5EF4-FFF2-40B4-BE49-F238E27FC236}">
                <a16:creationId xmlns:a16="http://schemas.microsoft.com/office/drawing/2014/main" id="{85AFB7F5-0C92-824D-B6EF-3D00A6EB5CD8}"/>
              </a:ext>
            </a:extLst>
          </p:cNvPr>
          <p:cNvGrpSpPr>
            <a:grpSpLocks/>
          </p:cNvGrpSpPr>
          <p:nvPr/>
        </p:nvGrpSpPr>
        <p:grpSpPr bwMode="auto">
          <a:xfrm>
            <a:off x="7788923" y="2597460"/>
            <a:ext cx="2139950" cy="718405"/>
            <a:chOff x="165" y="2150"/>
            <a:chExt cx="883" cy="596"/>
          </a:xfrm>
        </p:grpSpPr>
        <p:pic>
          <p:nvPicPr>
            <p:cNvPr id="123" name="Text Box 4">
              <a:extLst>
                <a:ext uri="{FF2B5EF4-FFF2-40B4-BE49-F238E27FC236}">
                  <a16:creationId xmlns:a16="http://schemas.microsoft.com/office/drawing/2014/main" id="{F4E19EB3-BA08-C84E-8280-2E9BA0BFB32B}"/>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 name="Text Box 3">
              <a:extLst>
                <a:ext uri="{FF2B5EF4-FFF2-40B4-BE49-F238E27FC236}">
                  <a16:creationId xmlns:a16="http://schemas.microsoft.com/office/drawing/2014/main" id="{31ADB0EC-798E-2049-90B4-EC2980562D9E}"/>
                </a:ext>
              </a:extLst>
            </p:cNvPr>
            <p:cNvSpPr txBox="1">
              <a:spLocks noChangeArrowheads="1"/>
            </p:cNvSpPr>
            <p:nvPr/>
          </p:nvSpPr>
          <p:spPr bwMode="auto">
            <a:xfrm>
              <a:off x="204" y="2150"/>
              <a:ext cx="809" cy="548"/>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Centro de Entrenamiento de la Armada</a:t>
              </a:r>
            </a:p>
          </p:txBody>
        </p:sp>
      </p:grpSp>
      <p:grpSp>
        <p:nvGrpSpPr>
          <p:cNvPr id="125" name="Text Box 4">
            <a:extLst>
              <a:ext uri="{FF2B5EF4-FFF2-40B4-BE49-F238E27FC236}">
                <a16:creationId xmlns:a16="http://schemas.microsoft.com/office/drawing/2014/main" id="{239161E5-477B-0841-9FE7-FDB99D961CA9}"/>
              </a:ext>
            </a:extLst>
          </p:cNvPr>
          <p:cNvGrpSpPr>
            <a:grpSpLocks/>
          </p:cNvGrpSpPr>
          <p:nvPr/>
        </p:nvGrpSpPr>
        <p:grpSpPr bwMode="auto">
          <a:xfrm>
            <a:off x="1965973" y="3941339"/>
            <a:ext cx="1401762" cy="896937"/>
            <a:chOff x="165" y="2181"/>
            <a:chExt cx="883" cy="565"/>
          </a:xfrm>
        </p:grpSpPr>
        <p:pic>
          <p:nvPicPr>
            <p:cNvPr id="126" name="Text Box 4">
              <a:extLst>
                <a:ext uri="{FF2B5EF4-FFF2-40B4-BE49-F238E27FC236}">
                  <a16:creationId xmlns:a16="http://schemas.microsoft.com/office/drawing/2014/main" id="{BF9EADDF-977A-F340-AA54-B868CA42FA34}"/>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5" y="2181"/>
              <a:ext cx="883"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7" name="Text Box 3">
              <a:extLst>
                <a:ext uri="{FF2B5EF4-FFF2-40B4-BE49-F238E27FC236}">
                  <a16:creationId xmlns:a16="http://schemas.microsoft.com/office/drawing/2014/main" id="{9479C103-7659-FA45-BFE6-E3B7A5843ECC}"/>
                </a:ext>
              </a:extLst>
            </p:cNvPr>
            <p:cNvSpPr txBox="1">
              <a:spLocks noChangeArrowheads="1"/>
            </p:cNvSpPr>
            <p:nvPr/>
          </p:nvSpPr>
          <p:spPr bwMode="auto">
            <a:xfrm>
              <a:off x="204" y="2204"/>
              <a:ext cx="809"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Escuadra Nacional</a:t>
              </a:r>
            </a:p>
          </p:txBody>
        </p:sp>
      </p:grpSp>
      <p:grpSp>
        <p:nvGrpSpPr>
          <p:cNvPr id="128" name="Text Box 5">
            <a:extLst>
              <a:ext uri="{FF2B5EF4-FFF2-40B4-BE49-F238E27FC236}">
                <a16:creationId xmlns:a16="http://schemas.microsoft.com/office/drawing/2014/main" id="{E229283A-C084-C347-B475-77C84C88A60A}"/>
              </a:ext>
            </a:extLst>
          </p:cNvPr>
          <p:cNvGrpSpPr>
            <a:grpSpLocks/>
          </p:cNvGrpSpPr>
          <p:nvPr/>
        </p:nvGrpSpPr>
        <p:grpSpPr bwMode="auto">
          <a:xfrm>
            <a:off x="3324873" y="3941339"/>
            <a:ext cx="1427162" cy="896937"/>
            <a:chOff x="1021" y="2181"/>
            <a:chExt cx="899" cy="565"/>
          </a:xfrm>
        </p:grpSpPr>
        <p:pic>
          <p:nvPicPr>
            <p:cNvPr id="129" name="Text Box 5">
              <a:extLst>
                <a:ext uri="{FF2B5EF4-FFF2-40B4-BE49-F238E27FC236}">
                  <a16:creationId xmlns:a16="http://schemas.microsoft.com/office/drawing/2014/main" id="{7DAE417A-B230-5146-8D8A-CEE82378AEBA}"/>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1" y="2181"/>
              <a:ext cx="899"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Text Box 6">
              <a:extLst>
                <a:ext uri="{FF2B5EF4-FFF2-40B4-BE49-F238E27FC236}">
                  <a16:creationId xmlns:a16="http://schemas.microsoft.com/office/drawing/2014/main" id="{99DFFA70-9EE6-AA4F-B29A-2BD1D4357E9A}"/>
                </a:ext>
              </a:extLst>
            </p:cNvPr>
            <p:cNvSpPr txBox="1">
              <a:spLocks noChangeArrowheads="1"/>
            </p:cNvSpPr>
            <p:nvPr/>
          </p:nvSpPr>
          <p:spPr bwMode="auto">
            <a:xfrm>
              <a:off x="1061" y="2204"/>
              <a:ext cx="825"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Fuerza de Submarinos</a:t>
              </a:r>
            </a:p>
          </p:txBody>
        </p:sp>
      </p:grpSp>
      <p:sp>
        <p:nvSpPr>
          <p:cNvPr id="131" name="Text Box 9">
            <a:extLst>
              <a:ext uri="{FF2B5EF4-FFF2-40B4-BE49-F238E27FC236}">
                <a16:creationId xmlns:a16="http://schemas.microsoft.com/office/drawing/2014/main" id="{4C96F4D7-E634-F142-8D1F-7A84060DD70A}"/>
              </a:ext>
            </a:extLst>
          </p:cNvPr>
          <p:cNvSpPr txBox="1">
            <a:spLocks noChangeArrowheads="1"/>
          </p:cNvSpPr>
          <p:nvPr/>
        </p:nvSpPr>
        <p:spPr bwMode="auto">
          <a:xfrm>
            <a:off x="4766323" y="3977789"/>
            <a:ext cx="1437704"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dirty="0"/>
              <a:t>Brigada Anfibia Expedicionaria</a:t>
            </a:r>
          </a:p>
        </p:txBody>
      </p:sp>
      <p:grpSp>
        <p:nvGrpSpPr>
          <p:cNvPr id="132" name="Text Box 7">
            <a:extLst>
              <a:ext uri="{FF2B5EF4-FFF2-40B4-BE49-F238E27FC236}">
                <a16:creationId xmlns:a16="http://schemas.microsoft.com/office/drawing/2014/main" id="{1CBF3616-F358-7146-86E5-6DAB1A2BF2ED}"/>
              </a:ext>
            </a:extLst>
          </p:cNvPr>
          <p:cNvGrpSpPr>
            <a:grpSpLocks/>
          </p:cNvGrpSpPr>
          <p:nvPr/>
        </p:nvGrpSpPr>
        <p:grpSpPr bwMode="auto">
          <a:xfrm>
            <a:off x="6196660" y="3941339"/>
            <a:ext cx="1500188" cy="896937"/>
            <a:chOff x="2830" y="2181"/>
            <a:chExt cx="945" cy="565"/>
          </a:xfrm>
        </p:grpSpPr>
        <p:pic>
          <p:nvPicPr>
            <p:cNvPr id="133" name="Text Box 7">
              <a:extLst>
                <a:ext uri="{FF2B5EF4-FFF2-40B4-BE49-F238E27FC236}">
                  <a16:creationId xmlns:a16="http://schemas.microsoft.com/office/drawing/2014/main" id="{D239F829-F25A-6D48-BB36-789F956B2399}"/>
                </a:ext>
              </a:extLst>
            </p:cNvPr>
            <p:cNvPicPr>
              <a:picLocks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830" y="2181"/>
              <a:ext cx="945"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 name="Text Box 12">
              <a:extLst>
                <a:ext uri="{FF2B5EF4-FFF2-40B4-BE49-F238E27FC236}">
                  <a16:creationId xmlns:a16="http://schemas.microsoft.com/office/drawing/2014/main" id="{DEAB93A5-6DDC-594D-A50F-CE5ECF458E38}"/>
                </a:ext>
              </a:extLst>
            </p:cNvPr>
            <p:cNvSpPr txBox="1">
              <a:spLocks noChangeArrowheads="1"/>
            </p:cNvSpPr>
            <p:nvPr/>
          </p:nvSpPr>
          <p:spPr bwMode="auto">
            <a:xfrm>
              <a:off x="2867" y="2204"/>
              <a:ext cx="874"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Aviación</a:t>
              </a:r>
            </a:p>
            <a:p>
              <a:pPr algn="ctr" fontAlgn="auto">
                <a:spcBef>
                  <a:spcPts val="0"/>
                </a:spcBef>
                <a:spcAft>
                  <a:spcPts val="0"/>
                </a:spcAft>
                <a:defRPr/>
              </a:pPr>
              <a:r>
                <a:rPr lang="es-CL" sz="1400" b="1" dirty="0">
                  <a:solidFill>
                    <a:srgbClr val="FFFF00"/>
                  </a:solidFill>
                  <a:latin typeface="Calibri"/>
                  <a:ea typeface="ＭＳ Ｐゴシック" panose="020B0600070205080204" pitchFamily="34" charset="-128"/>
                  <a:cs typeface="+mn-cs"/>
                </a:rPr>
                <a:t> Naval</a:t>
              </a:r>
            </a:p>
          </p:txBody>
        </p:sp>
      </p:grpSp>
      <p:grpSp>
        <p:nvGrpSpPr>
          <p:cNvPr id="135" name="Text Box 8">
            <a:extLst>
              <a:ext uri="{FF2B5EF4-FFF2-40B4-BE49-F238E27FC236}">
                <a16:creationId xmlns:a16="http://schemas.microsoft.com/office/drawing/2014/main" id="{6F66FE65-310C-F348-B2FD-A059C75C3A43}"/>
              </a:ext>
            </a:extLst>
          </p:cNvPr>
          <p:cNvGrpSpPr>
            <a:grpSpLocks/>
          </p:cNvGrpSpPr>
          <p:nvPr/>
        </p:nvGrpSpPr>
        <p:grpSpPr bwMode="auto">
          <a:xfrm>
            <a:off x="7641285" y="3941339"/>
            <a:ext cx="1543050" cy="896937"/>
            <a:chOff x="3740" y="2181"/>
            <a:chExt cx="972" cy="565"/>
          </a:xfrm>
        </p:grpSpPr>
        <p:pic>
          <p:nvPicPr>
            <p:cNvPr id="136" name="Text Box 8">
              <a:extLst>
                <a:ext uri="{FF2B5EF4-FFF2-40B4-BE49-F238E27FC236}">
                  <a16:creationId xmlns:a16="http://schemas.microsoft.com/office/drawing/2014/main" id="{ED90D5C4-859A-5041-88B7-51C00CD9F153}"/>
                </a:ext>
              </a:extLst>
            </p:cNvPr>
            <p:cNvPicPr>
              <a:picLocks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740" y="2181"/>
              <a:ext cx="972"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 name="Text Box 15">
              <a:extLst>
                <a:ext uri="{FF2B5EF4-FFF2-40B4-BE49-F238E27FC236}">
                  <a16:creationId xmlns:a16="http://schemas.microsoft.com/office/drawing/2014/main" id="{76D97885-69E8-DB46-92B3-6603548BFB66}"/>
                </a:ext>
              </a:extLst>
            </p:cNvPr>
            <p:cNvSpPr txBox="1">
              <a:spLocks noChangeArrowheads="1"/>
            </p:cNvSpPr>
            <p:nvPr/>
          </p:nvSpPr>
          <p:spPr bwMode="auto">
            <a:xfrm>
              <a:off x="3780" y="2204"/>
              <a:ext cx="872" cy="495"/>
            </a:xfrm>
            <a:prstGeom prst="rect">
              <a:avLst/>
            </a:prstGeom>
            <a:solidFill>
              <a:schemeClr val="accent1">
                <a:lumMod val="50000"/>
              </a:schemeClr>
            </a:solidFill>
            <a:ln w="9525">
              <a:noFill/>
              <a:miter lim="800000"/>
              <a:headEnd/>
              <a:tailEnd/>
            </a:ln>
            <a:effectLst>
              <a:outerShdw dist="35921" dir="2700000" algn="ctr" rotWithShape="0">
                <a:schemeClr val="tx1"/>
              </a:outerShdw>
            </a:effectLst>
          </p:spPr>
          <p:txBody>
            <a:bodyPr anchor="ctr"/>
            <a:lstStyle/>
            <a:p>
              <a:pPr algn="ctr" fontAlgn="auto">
                <a:spcBef>
                  <a:spcPts val="0"/>
                </a:spcBef>
                <a:spcAft>
                  <a:spcPts val="0"/>
                </a:spcAft>
                <a:defRPr/>
              </a:pPr>
              <a:r>
                <a:rPr lang="es-CL" sz="1400" b="1">
                  <a:solidFill>
                    <a:srgbClr val="FFFF00"/>
                  </a:solidFill>
                  <a:latin typeface="Calibri"/>
                  <a:ea typeface="ＭＳ Ｐゴシック" panose="020B0600070205080204" pitchFamily="34" charset="-128"/>
                  <a:cs typeface="+mn-cs"/>
                </a:rPr>
                <a:t>Cdo. Anfibio y Transportes Navales</a:t>
              </a:r>
            </a:p>
          </p:txBody>
        </p:sp>
      </p:grpSp>
      <p:sp>
        <p:nvSpPr>
          <p:cNvPr id="138" name="Text Box 18">
            <a:extLst>
              <a:ext uri="{FF2B5EF4-FFF2-40B4-BE49-F238E27FC236}">
                <a16:creationId xmlns:a16="http://schemas.microsoft.com/office/drawing/2014/main" id="{632CA848-030E-9140-BBFF-4BC99A59FDAE}"/>
              </a:ext>
            </a:extLst>
          </p:cNvPr>
          <p:cNvSpPr txBox="1">
            <a:spLocks noChangeArrowheads="1"/>
          </p:cNvSpPr>
          <p:nvPr/>
        </p:nvSpPr>
        <p:spPr bwMode="auto">
          <a:xfrm>
            <a:off x="9143060" y="3977789"/>
            <a:ext cx="1371600" cy="785812"/>
          </a:xfrm>
          <a:prstGeom prst="rect">
            <a:avLst/>
          </a:prstGeom>
          <a:solidFill>
            <a:schemeClr val="accent6">
              <a:lumMod val="50000"/>
            </a:schemeClr>
          </a:solidFill>
          <a:ln w="9525">
            <a:noFill/>
            <a:miter lim="800000"/>
            <a:headEnd/>
            <a:tailEnd/>
          </a:ln>
          <a:effectLst>
            <a:outerShdw dist="35921" dir="2700000" algn="ctr" rotWithShape="0">
              <a:schemeClr val="tx1"/>
            </a:outerShdw>
          </a:effectLst>
        </p:spPr>
        <p:txBody>
          <a:bodyPr anchor="ctr"/>
          <a:lstStyle>
            <a:defPPr>
              <a:defRPr lang="es-CL"/>
            </a:defPPr>
            <a:lvl1pPr algn="ctr" fontAlgn="auto">
              <a:spcBef>
                <a:spcPts val="0"/>
              </a:spcBef>
              <a:spcAft>
                <a:spcPts val="0"/>
              </a:spcAft>
              <a:defRPr sz="1400" b="1">
                <a:solidFill>
                  <a:srgbClr val="FFFF00"/>
                </a:solidFill>
                <a:latin typeface="Calibri"/>
                <a:ea typeface="ＭＳ Ｐゴシック" panose="020B0600070205080204" pitchFamily="34" charset="-12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s-CL" sz="1600" dirty="0"/>
              <a:t>Comando de Fuerzas Especiales</a:t>
            </a:r>
          </a:p>
        </p:txBody>
      </p:sp>
      <p:pic>
        <p:nvPicPr>
          <p:cNvPr id="139" name="Picture 2" descr="http://upload.wikimedia.org/wikipedia/commons/thumb/9/91/SS.OO.H.5.-_CAPIT%C3%81N_DE_NAV%C3%8DO.svg/50px-SS.OO.H.5.-_CAPIT%C3%81N_DE_NAV%C3%8DO.svg.png">
            <a:extLst>
              <a:ext uri="{FF2B5EF4-FFF2-40B4-BE49-F238E27FC236}">
                <a16:creationId xmlns:a16="http://schemas.microsoft.com/office/drawing/2014/main" id="{AC92CC60-5105-D849-9D61-FB8EDB5093E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60360"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 name="Picture 2" descr="http://upload.wikimedia.org/wikipedia/commons/thumb/9/91/SS.OO.H.5.-_CAPIT%C3%81N_DE_NAV%C3%8DO.svg/50px-SS.OO.H.5.-_CAPIT%C3%81N_DE_NAV%C3%8DO.svg.png">
            <a:extLst>
              <a:ext uri="{FF2B5EF4-FFF2-40B4-BE49-F238E27FC236}">
                <a16:creationId xmlns:a16="http://schemas.microsoft.com/office/drawing/2014/main" id="{9DA0A60A-FF39-154A-93DD-CEFC5DF1F1E8}"/>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9300223" y="3600026"/>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1" name="Grupo 77">
            <a:extLst>
              <a:ext uri="{FF2B5EF4-FFF2-40B4-BE49-F238E27FC236}">
                <a16:creationId xmlns:a16="http://schemas.microsoft.com/office/drawing/2014/main" id="{B8FB1576-1DD6-B64D-B751-3011E25D1DD1}"/>
              </a:ext>
            </a:extLst>
          </p:cNvPr>
          <p:cNvGrpSpPr>
            <a:grpSpLocks/>
          </p:cNvGrpSpPr>
          <p:nvPr/>
        </p:nvGrpSpPr>
        <p:grpSpPr bwMode="auto">
          <a:xfrm>
            <a:off x="3661423" y="4839864"/>
            <a:ext cx="777875" cy="1108075"/>
            <a:chOff x="169969" y="839448"/>
            <a:chExt cx="3440793" cy="4935762"/>
          </a:xfrm>
        </p:grpSpPr>
        <p:pic>
          <p:nvPicPr>
            <p:cNvPr id="142" name="Picture 27" descr="FOTO_1520090730094326">
              <a:extLst>
                <a:ext uri="{FF2B5EF4-FFF2-40B4-BE49-F238E27FC236}">
                  <a16:creationId xmlns:a16="http://schemas.microsoft.com/office/drawing/2014/main" id="{AFF44F5B-3B48-6749-9D1F-06F9D572761B}"/>
                </a:ext>
              </a:extLst>
            </p:cNvPr>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b="13708"/>
            <a:stretch>
              <a:fillRect/>
            </a:stretch>
          </p:blipFill>
          <p:spPr bwMode="auto">
            <a:xfrm>
              <a:off x="169969" y="839448"/>
              <a:ext cx="3440793" cy="4307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Picture 27" descr="FOTO_1520090730094326">
              <a:extLst>
                <a:ext uri="{FF2B5EF4-FFF2-40B4-BE49-F238E27FC236}">
                  <a16:creationId xmlns:a16="http://schemas.microsoft.com/office/drawing/2014/main" id="{926E47CA-0C6A-C642-ABC3-57B0AC5B311C}"/>
                </a:ext>
              </a:extLst>
            </p:cNvPr>
            <p:cNvPicPr>
              <a:picLocks noChangeAspect="1" noChangeArrowheads="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86110"/>
            <a:stretch>
              <a:fillRect/>
            </a:stretch>
          </p:blipFill>
          <p:spPr bwMode="auto">
            <a:xfrm>
              <a:off x="169969" y="5081848"/>
              <a:ext cx="3440793" cy="69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4" name="Picture 19" descr="1509">
            <a:extLst>
              <a:ext uri="{FF2B5EF4-FFF2-40B4-BE49-F238E27FC236}">
                <a16:creationId xmlns:a16="http://schemas.microsoft.com/office/drawing/2014/main" id="{31C58E59-7C36-794D-8349-F73DC4E57AB0}"/>
              </a:ext>
            </a:extLst>
          </p:cNvPr>
          <p:cNvPicPr>
            <a:picLocks noChangeAspect="1" noChangeArrowheads="1"/>
          </p:cNvPicPr>
          <p:nvPr/>
        </p:nvPicPr>
        <p:blipFill>
          <a:blip r:embed="rId15" cstate="print">
            <a:clrChange>
              <a:clrFrom>
                <a:srgbClr val="FBFBFB"/>
              </a:clrFrom>
              <a:clrTo>
                <a:srgbClr val="FBFBFB">
                  <a:alpha val="0"/>
                </a:srgbClr>
              </a:clrTo>
            </a:clrChange>
            <a:extLst>
              <a:ext uri="{28A0092B-C50C-407E-A947-70E740481C1C}">
                <a14:useLocalDpi xmlns:a14="http://schemas.microsoft.com/office/drawing/2010/main" val="0"/>
              </a:ext>
            </a:extLst>
          </a:blip>
          <a:srcRect l="-5141" t="-2745" r="-2843" b="-2496"/>
          <a:stretch>
            <a:fillRect/>
          </a:stretch>
        </p:blipFill>
        <p:spPr bwMode="auto">
          <a:xfrm>
            <a:off x="6642748" y="4828751"/>
            <a:ext cx="665162"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 name="Picture 25" descr="FOTO_2720090730094326">
            <a:extLst>
              <a:ext uri="{FF2B5EF4-FFF2-40B4-BE49-F238E27FC236}">
                <a16:creationId xmlns:a16="http://schemas.microsoft.com/office/drawing/2014/main" id="{F494294F-545B-B54E-9333-C03F9FD18A1E}"/>
              </a:ext>
            </a:extLst>
          </p:cNvPr>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96898" y="4806526"/>
            <a:ext cx="787400"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6" name="Picture 29" descr="FOTO_1320090730094326">
            <a:extLst>
              <a:ext uri="{FF2B5EF4-FFF2-40B4-BE49-F238E27FC236}">
                <a16:creationId xmlns:a16="http://schemas.microsoft.com/office/drawing/2014/main" id="{98DF17B2-0B13-4944-941B-1F79EFA9D964}"/>
              </a:ext>
            </a:extLst>
          </p:cNvPr>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96173" y="4822401"/>
            <a:ext cx="665162" cy="103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8" name="Picture 2" descr="http://upload.wikimedia.org/wikipedia/commons/thumb/9/91/SS.OO.H.5.-_CAPIT%C3%81N_DE_NAV%C3%8DO.svg/50px-SS.OO.H.5.-_CAPIT%C3%81N_DE_NAV%C3%8DO.svg.png">
            <a:extLst>
              <a:ext uri="{FF2B5EF4-FFF2-40B4-BE49-F238E27FC236}">
                <a16:creationId xmlns:a16="http://schemas.microsoft.com/office/drawing/2014/main" id="{737CB921-16DF-CA46-95A5-5EC05C5671C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l="44099"/>
          <a:stretch>
            <a:fillRect/>
          </a:stretch>
        </p:blipFill>
        <p:spPr bwMode="auto">
          <a:xfrm>
            <a:off x="7889403" y="2252648"/>
            <a:ext cx="469900"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 name="Marcador de número de diapositiva 10">
            <a:extLst>
              <a:ext uri="{FF2B5EF4-FFF2-40B4-BE49-F238E27FC236}">
                <a16:creationId xmlns:a16="http://schemas.microsoft.com/office/drawing/2014/main" id="{92EC7DBA-F4C6-9840-AEB2-913D77CD556D}"/>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11</a:t>
            </a:r>
          </a:p>
        </p:txBody>
      </p:sp>
      <p:pic>
        <p:nvPicPr>
          <p:cNvPr id="69" name="Picture 5" descr="BRIGADA">
            <a:hlinkClick r:id="rId18" action="ppaction://hlinkfile"/>
            <a:extLst>
              <a:ext uri="{FF2B5EF4-FFF2-40B4-BE49-F238E27FC236}">
                <a16:creationId xmlns:a16="http://schemas.microsoft.com/office/drawing/2014/main" id="{3C5B58E7-E452-7B4C-A0A4-95C5BA2A641E}"/>
              </a:ext>
            </a:extLst>
          </p:cNvPr>
          <p:cNvPicPr>
            <a:picLocks noChangeAspect="1" noChangeArrowheads="1"/>
          </p:cNvPicPr>
          <p:nvPr/>
        </p:nvPicPr>
        <p:blipFill>
          <a:blip r:embed="rId19" cstate="print">
            <a:clrChange>
              <a:clrFrom>
                <a:srgbClr val="FFFFFF"/>
              </a:clrFrom>
              <a:clrTo>
                <a:srgbClr val="FFFFFF">
                  <a:alpha val="0"/>
                </a:srgbClr>
              </a:clrTo>
            </a:clrChange>
            <a:extLst>
              <a:ext uri="{BEBA8EAE-BF5A-486C-A8C5-ECC9F3942E4B}">
                <a14:imgProps xmlns:a14="http://schemas.microsoft.com/office/drawing/2010/main">
                  <a14:imgLayer r:embed="rId20">
                    <a14:imgEffect>
                      <a14:backgroundRemoval t="2294" b="98624" l="4403" r="94969">
                        <a14:foregroundMark x1="8176" y1="60092" x2="8176" y2="60092"/>
                        <a14:foregroundMark x1="6918" y1="56422" x2="6918" y2="42202"/>
                        <a14:foregroundMark x1="5660" y1="33486" x2="5660" y2="33486"/>
                        <a14:foregroundMark x1="5660" y1="34404" x2="5660" y2="48165"/>
                        <a14:foregroundMark x1="4403" y1="30275" x2="4403" y2="38532"/>
                        <a14:foregroundMark x1="3774" y1="30734" x2="29560" y2="32110"/>
                        <a14:foregroundMark x1="29560" y1="32110" x2="54088" y2="30734"/>
                        <a14:foregroundMark x1="54088" y1="30734" x2="67296" y2="31651"/>
                        <a14:foregroundMark x1="67296" y1="31651" x2="86164" y2="30275"/>
                        <a14:foregroundMark x1="86164" y1="30275" x2="93711" y2="31193"/>
                        <a14:foregroundMark x1="94969" y1="30275" x2="94969" y2="30275"/>
                        <a14:foregroundMark x1="91195" y1="34862" x2="91824" y2="71101"/>
                        <a14:foregroundMark x1="91824" y1="71101" x2="82390" y2="87615"/>
                        <a14:foregroundMark x1="82390" y1="87615" x2="61635" y2="96330"/>
                        <a14:foregroundMark x1="61635" y1="96330" x2="49686" y2="97706"/>
                        <a14:foregroundMark x1="49686" y1="97706" x2="25786" y2="93119"/>
                        <a14:foregroundMark x1="25786" y1="93119" x2="16352" y2="87156"/>
                        <a14:foregroundMark x1="16352" y1="87156" x2="10063" y2="79817"/>
                        <a14:foregroundMark x1="10063" y1="79817" x2="5660" y2="61927"/>
                        <a14:foregroundMark x1="5660" y1="61927" x2="6918" y2="61009"/>
                        <a14:foregroundMark x1="56604" y1="98624" x2="56604" y2="98624"/>
                        <a14:foregroundMark x1="88679" y1="66972" x2="88679" y2="66972"/>
                        <a14:foregroundMark x1="88679" y1="64679" x2="89937" y2="50459"/>
                        <a14:foregroundMark x1="71698" y1="27064" x2="34591" y2="24771"/>
                        <a14:foregroundMark x1="34591" y1="24771" x2="23270" y2="27523"/>
                        <a14:foregroundMark x1="23270" y1="27523" x2="22642" y2="27523"/>
                        <a14:foregroundMark x1="76101" y1="20642" x2="80503" y2="12385"/>
                        <a14:foregroundMark x1="80503" y1="12385" x2="82390" y2="11009"/>
                        <a14:foregroundMark x1="65095" y1="11009" x2="66667" y2="9174"/>
                        <a14:foregroundMark x1="60377" y1="16514" x2="65095" y2="11009"/>
                        <a14:foregroundMark x1="66667" y1="9174" x2="66667" y2="8787"/>
                        <a14:foregroundMark x1="49057" y1="16514" x2="49686" y2="2294"/>
                        <a14:foregroundMark x1="22013" y1="20642" x2="15723" y2="8716"/>
                        <a14:backgroundMark x1="75472" y1="7339" x2="75472" y2="7339"/>
                        <a14:backgroundMark x1="72956" y1="11009" x2="72956" y2="11009"/>
                        <a14:backgroundMark x1="75472" y1="6422" x2="74843" y2="9633"/>
                      </a14:backgroundRemoval>
                    </a14:imgEffect>
                  </a14:imgLayer>
                </a14:imgProps>
              </a:ext>
              <a:ext uri="{28A0092B-C50C-407E-A947-70E740481C1C}">
                <a14:useLocalDpi xmlns:a14="http://schemas.microsoft.com/office/drawing/2010/main" val="0"/>
              </a:ext>
            </a:extLst>
          </a:blip>
          <a:srcRect/>
          <a:stretch>
            <a:fillRect/>
          </a:stretch>
        </p:blipFill>
        <p:spPr bwMode="auto">
          <a:xfrm>
            <a:off x="5139826" y="4932355"/>
            <a:ext cx="665162" cy="910809"/>
          </a:xfrm>
          <a:prstGeom prst="rect">
            <a:avLst/>
          </a:prstGeom>
          <a:noFill/>
          <a:ln>
            <a:noFill/>
          </a:ln>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CuadroTexto 71">
            <a:extLst>
              <a:ext uri="{FF2B5EF4-FFF2-40B4-BE49-F238E27FC236}">
                <a16:creationId xmlns:a16="http://schemas.microsoft.com/office/drawing/2014/main" id="{B45EE45E-7E42-F143-867F-1840885742E1}"/>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sp>
        <p:nvSpPr>
          <p:cNvPr id="67" name="CuadroTexto 66">
            <a:extLst>
              <a:ext uri="{FF2B5EF4-FFF2-40B4-BE49-F238E27FC236}">
                <a16:creationId xmlns:a16="http://schemas.microsoft.com/office/drawing/2014/main" id="{C812300F-48AE-D540-98EA-6CC6A9ACACB7}"/>
              </a:ext>
            </a:extLst>
          </p:cNvPr>
          <p:cNvSpPr txBox="1"/>
          <p:nvPr/>
        </p:nvSpPr>
        <p:spPr>
          <a:xfrm>
            <a:off x="4461849" y="5907392"/>
            <a:ext cx="2129218" cy="523220"/>
          </a:xfrm>
          <a:prstGeom prst="rect">
            <a:avLst/>
          </a:prstGeom>
          <a:noFill/>
        </p:spPr>
        <p:txBody>
          <a:bodyPr wrap="square" rtlCol="0">
            <a:spAutoFit/>
          </a:bodyPr>
          <a:lstStyle/>
          <a:p>
            <a:pPr algn="ctr"/>
            <a:r>
              <a:rPr lang="es-CL" sz="1400" dirty="0">
                <a:solidFill>
                  <a:schemeClr val="bg1"/>
                </a:solidFill>
                <a:latin typeface="Copperplate Gothic Bold" panose="020E0705020206020404" pitchFamily="34" charset="77"/>
              </a:rPr>
              <a:t>ROL DE </a:t>
            </a:r>
          </a:p>
          <a:p>
            <a:pPr algn="ctr"/>
            <a:r>
              <a:rPr lang="es-CL" sz="1400" dirty="0">
                <a:solidFill>
                  <a:schemeClr val="bg1"/>
                </a:solidFill>
                <a:latin typeface="Copperplate Gothic Bold" panose="020E0705020206020404" pitchFamily="34" charset="77"/>
              </a:rPr>
              <a:t>RECONOCIMIENTO</a:t>
            </a:r>
          </a:p>
        </p:txBody>
      </p:sp>
      <p:sp>
        <p:nvSpPr>
          <p:cNvPr id="68" name="CuadroTexto 67">
            <a:extLst>
              <a:ext uri="{FF2B5EF4-FFF2-40B4-BE49-F238E27FC236}">
                <a16:creationId xmlns:a16="http://schemas.microsoft.com/office/drawing/2014/main" id="{398B7A68-B144-334A-ADF4-E547FA74DAF8}"/>
              </a:ext>
            </a:extLst>
          </p:cNvPr>
          <p:cNvSpPr txBox="1"/>
          <p:nvPr/>
        </p:nvSpPr>
        <p:spPr>
          <a:xfrm>
            <a:off x="8245071" y="5911758"/>
            <a:ext cx="3050103" cy="523220"/>
          </a:xfrm>
          <a:prstGeom prst="rect">
            <a:avLst/>
          </a:prstGeom>
          <a:noFill/>
        </p:spPr>
        <p:txBody>
          <a:bodyPr wrap="square" rtlCol="0">
            <a:spAutoFit/>
          </a:bodyPr>
          <a:lstStyle/>
          <a:p>
            <a:pPr algn="ctr"/>
            <a:r>
              <a:rPr lang="es-CL" sz="1400" dirty="0">
                <a:solidFill>
                  <a:schemeClr val="bg1">
                    <a:lumMod val="95000"/>
                  </a:schemeClr>
                </a:solidFill>
                <a:latin typeface="Copperplate Gothic Bold" panose="020E0705020206020404" pitchFamily="34" charset="77"/>
              </a:rPr>
              <a:t>ROL DE FUERZAS ESPECIALES</a:t>
            </a:r>
          </a:p>
        </p:txBody>
      </p:sp>
      <p:pic>
        <p:nvPicPr>
          <p:cNvPr id="71" name="Imagen 15">
            <a:extLst>
              <a:ext uri="{FF2B5EF4-FFF2-40B4-BE49-F238E27FC236}">
                <a16:creationId xmlns:a16="http://schemas.microsoft.com/office/drawing/2014/main" id="{07A7F748-4894-E646-92F6-8C62E0DD2C39}"/>
              </a:ext>
            </a:extLst>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9447066" y="4879472"/>
            <a:ext cx="638931" cy="95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9630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67">
                                            <p:txEl>
                                              <p:pRg st="0" end="0"/>
                                            </p:txEl>
                                          </p:spTgt>
                                        </p:tgtEl>
                                        <p:attrNameLst>
                                          <p:attrName>style.color</p:attrName>
                                        </p:attrNameLst>
                                      </p:cBhvr>
                                      <p:to>
                                        <a:schemeClr val="accent2"/>
                                      </p:to>
                                    </p:animClr>
                                  </p:childTnLst>
                                </p:cTn>
                              </p:par>
                              <p:par>
                                <p:cTn id="7" presetID="3" presetClass="emph" presetSubtype="2" fill="hold" nodeType="withEffect">
                                  <p:stCondLst>
                                    <p:cond delay="0"/>
                                  </p:stCondLst>
                                  <p:childTnLst>
                                    <p:animClr clrSpc="rgb" dir="cw">
                                      <p:cBhvr override="childStyle">
                                        <p:cTn id="8" dur="2000" fill="hold"/>
                                        <p:tgtEl>
                                          <p:spTgt spid="67">
                                            <p:txEl>
                                              <p:pRg st="1" end="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CD312B8-5747-2C4C-9581-72B3494CD899}"/>
              </a:ext>
            </a:extLst>
          </p:cNvPr>
          <p:cNvPicPr>
            <a:picLocks noChangeAspect="1"/>
          </p:cNvPicPr>
          <p:nvPr/>
        </p:nvPicPr>
        <p:blipFill>
          <a:blip r:embed="rId2"/>
          <a:stretch>
            <a:fillRect/>
          </a:stretch>
        </p:blipFill>
        <p:spPr>
          <a:xfrm>
            <a:off x="19742" y="1412419"/>
            <a:ext cx="12118646" cy="5004998"/>
          </a:xfrm>
          <a:prstGeom prst="rect">
            <a:avLst/>
          </a:prstGeom>
        </p:spPr>
      </p:pic>
      <p:sp>
        <p:nvSpPr>
          <p:cNvPr id="16" name="CuadroTexto 15">
            <a:extLst>
              <a:ext uri="{FF2B5EF4-FFF2-40B4-BE49-F238E27FC236}">
                <a16:creationId xmlns:a16="http://schemas.microsoft.com/office/drawing/2014/main" id="{734E8B67-1533-234F-BBB7-0BBF6F3B6DAD}"/>
              </a:ext>
            </a:extLst>
          </p:cNvPr>
          <p:cNvSpPr txBox="1"/>
          <p:nvPr/>
        </p:nvSpPr>
        <p:spPr>
          <a:xfrm>
            <a:off x="379956" y="2161705"/>
            <a:ext cx="3199814" cy="646331"/>
          </a:xfrm>
          <a:prstGeom prst="rect">
            <a:avLst/>
          </a:prstGeom>
          <a:noFill/>
        </p:spPr>
        <p:txBody>
          <a:bodyPr wrap="square" rtlCol="0">
            <a:spAutoFit/>
          </a:bodyPr>
          <a:lstStyle/>
          <a:p>
            <a:r>
              <a:rPr lang="es-CL" dirty="0">
                <a:solidFill>
                  <a:srgbClr val="FFFF00"/>
                </a:solidFill>
                <a:latin typeface="Copperplate Gothic Bold" panose="020E0705020206020404" pitchFamily="34" charset="77"/>
              </a:rPr>
              <a:t>ROL DE RECONOCIMIENTO</a:t>
            </a:r>
          </a:p>
        </p:txBody>
      </p:sp>
      <p:sp>
        <p:nvSpPr>
          <p:cNvPr id="4" name="Rectángulo 3">
            <a:extLst>
              <a:ext uri="{FF2B5EF4-FFF2-40B4-BE49-F238E27FC236}">
                <a16:creationId xmlns:a16="http://schemas.microsoft.com/office/drawing/2014/main" id="{10EF64FD-972E-954D-896A-225744DE1CA0}"/>
              </a:ext>
            </a:extLst>
          </p:cNvPr>
          <p:cNvSpPr/>
          <p:nvPr/>
        </p:nvSpPr>
        <p:spPr>
          <a:xfrm>
            <a:off x="4885267" y="2031399"/>
            <a:ext cx="2421466" cy="1054027"/>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BRIGADA ANFIBIA EXPEDICIONARIA</a:t>
            </a:r>
          </a:p>
        </p:txBody>
      </p:sp>
      <p:sp>
        <p:nvSpPr>
          <p:cNvPr id="17" name="Rectángulo 16">
            <a:extLst>
              <a:ext uri="{FF2B5EF4-FFF2-40B4-BE49-F238E27FC236}">
                <a16:creationId xmlns:a16="http://schemas.microsoft.com/office/drawing/2014/main" id="{5687FD6B-C31C-4E45-BBF0-EE4E761453FB}"/>
              </a:ext>
            </a:extLst>
          </p:cNvPr>
          <p:cNvSpPr/>
          <p:nvPr/>
        </p:nvSpPr>
        <p:spPr>
          <a:xfrm>
            <a:off x="1373443"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BIM. 21.</a:t>
            </a:r>
          </a:p>
          <a:p>
            <a:pPr algn="ctr"/>
            <a:r>
              <a:rPr lang="es-CL" sz="1400" dirty="0">
                <a:solidFill>
                  <a:srgbClr val="FFFF00"/>
                </a:solidFill>
                <a:latin typeface="Copperplate Gothic Bold" panose="020E0705020206020404" pitchFamily="34" charset="77"/>
              </a:rPr>
              <a:t>”MILLER”</a:t>
            </a:r>
          </a:p>
        </p:txBody>
      </p:sp>
      <p:sp>
        <p:nvSpPr>
          <p:cNvPr id="18" name="Rectángulo 17">
            <a:extLst>
              <a:ext uri="{FF2B5EF4-FFF2-40B4-BE49-F238E27FC236}">
                <a16:creationId xmlns:a16="http://schemas.microsoft.com/office/drawing/2014/main" id="{B2613C30-DC6D-1E4E-8AAF-6F7D86BE7E03}"/>
              </a:ext>
            </a:extLst>
          </p:cNvPr>
          <p:cNvSpPr/>
          <p:nvPr/>
        </p:nvSpPr>
        <p:spPr>
          <a:xfrm>
            <a:off x="3956808"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BIM. 31.</a:t>
            </a:r>
          </a:p>
          <a:p>
            <a:pPr algn="ctr"/>
            <a:r>
              <a:rPr lang="es-CL" sz="1400" dirty="0">
                <a:solidFill>
                  <a:srgbClr val="FFFF00"/>
                </a:solidFill>
                <a:latin typeface="Copperplate Gothic Bold" panose="020E0705020206020404" pitchFamily="34" charset="77"/>
              </a:rPr>
              <a:t>”ALDEA”</a:t>
            </a:r>
          </a:p>
        </p:txBody>
      </p:sp>
      <p:sp>
        <p:nvSpPr>
          <p:cNvPr id="19" name="Rectángulo 18">
            <a:extLst>
              <a:ext uri="{FF2B5EF4-FFF2-40B4-BE49-F238E27FC236}">
                <a16:creationId xmlns:a16="http://schemas.microsoft.com/office/drawing/2014/main" id="{5916FEB1-561E-E840-9A06-72A039390664}"/>
              </a:ext>
            </a:extLst>
          </p:cNvPr>
          <p:cNvSpPr/>
          <p:nvPr/>
        </p:nvSpPr>
        <p:spPr>
          <a:xfrm>
            <a:off x="6540173"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BAC. 41.</a:t>
            </a:r>
          </a:p>
          <a:p>
            <a:pPr algn="ctr"/>
            <a:r>
              <a:rPr lang="es-CL" sz="1400" dirty="0">
                <a:solidFill>
                  <a:srgbClr val="FFFF00"/>
                </a:solidFill>
                <a:latin typeface="Copperplate Gothic Bold" panose="020E0705020206020404" pitchFamily="34" charset="77"/>
              </a:rPr>
              <a:t>”HURTADO”</a:t>
            </a:r>
          </a:p>
        </p:txBody>
      </p:sp>
      <p:sp>
        <p:nvSpPr>
          <p:cNvPr id="20" name="Rectángulo 19">
            <a:extLst>
              <a:ext uri="{FF2B5EF4-FFF2-40B4-BE49-F238E27FC236}">
                <a16:creationId xmlns:a16="http://schemas.microsoft.com/office/drawing/2014/main" id="{F5D7FD7B-DD22-1540-B1E2-D9158B960AF3}"/>
              </a:ext>
            </a:extLst>
          </p:cNvPr>
          <p:cNvSpPr/>
          <p:nvPr/>
        </p:nvSpPr>
        <p:spPr>
          <a:xfrm>
            <a:off x="9133837" y="4222845"/>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BALC. 51.</a:t>
            </a:r>
          </a:p>
          <a:p>
            <a:pPr algn="ctr"/>
            <a:r>
              <a:rPr lang="es-CL" sz="1400" dirty="0">
                <a:solidFill>
                  <a:srgbClr val="FFFF00"/>
                </a:solidFill>
                <a:latin typeface="Copperplate Gothic Bold" panose="020E0705020206020404" pitchFamily="34" charset="77"/>
              </a:rPr>
              <a:t>”OLAVE”</a:t>
            </a:r>
          </a:p>
        </p:txBody>
      </p:sp>
      <p:sp>
        <p:nvSpPr>
          <p:cNvPr id="21" name="Rectángulo 20">
            <a:extLst>
              <a:ext uri="{FF2B5EF4-FFF2-40B4-BE49-F238E27FC236}">
                <a16:creationId xmlns:a16="http://schemas.microsoft.com/office/drawing/2014/main" id="{309433BD-0C90-A949-90F0-295A0CDD3991}"/>
              </a:ext>
            </a:extLst>
          </p:cNvPr>
          <p:cNvSpPr/>
          <p:nvPr/>
        </p:nvSpPr>
        <p:spPr>
          <a:xfrm>
            <a:off x="7500359" y="3085426"/>
            <a:ext cx="1702586" cy="779672"/>
          </a:xfrm>
          <a:prstGeom prst="rect">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rgbClr val="FFFF00"/>
                </a:solidFill>
                <a:latin typeface="Copperplate Gothic Bold" panose="020E0705020206020404" pitchFamily="34" charset="77"/>
              </a:rPr>
              <a:t>COMANDO</a:t>
            </a:r>
          </a:p>
          <a:p>
            <a:pPr algn="ctr"/>
            <a:r>
              <a:rPr lang="es-CL" sz="1400" dirty="0">
                <a:solidFill>
                  <a:srgbClr val="FFFF00"/>
                </a:solidFill>
                <a:latin typeface="Copperplate Gothic Bold" panose="020E0705020206020404" pitchFamily="34" charset="77"/>
              </a:rPr>
              <a:t>BRIGADA</a:t>
            </a:r>
          </a:p>
        </p:txBody>
      </p:sp>
      <p:cxnSp>
        <p:nvCxnSpPr>
          <p:cNvPr id="7" name="Conector recto 6">
            <a:extLst>
              <a:ext uri="{FF2B5EF4-FFF2-40B4-BE49-F238E27FC236}">
                <a16:creationId xmlns:a16="http://schemas.microsoft.com/office/drawing/2014/main" id="{85987073-0B29-584E-9A14-1E5D61CEF656}"/>
              </a:ext>
            </a:extLst>
          </p:cNvPr>
          <p:cNvCxnSpPr/>
          <p:nvPr/>
        </p:nvCxnSpPr>
        <p:spPr>
          <a:xfrm>
            <a:off x="6096000" y="3085426"/>
            <a:ext cx="0" cy="964538"/>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BB647AE5-A3DA-704C-BE22-6B1246695351}"/>
              </a:ext>
            </a:extLst>
          </p:cNvPr>
          <p:cNvCxnSpPr>
            <a:cxnSpLocks/>
          </p:cNvCxnSpPr>
          <p:nvPr/>
        </p:nvCxnSpPr>
        <p:spPr>
          <a:xfrm>
            <a:off x="2224736" y="4049964"/>
            <a:ext cx="755433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Conector recto 24">
            <a:extLst>
              <a:ext uri="{FF2B5EF4-FFF2-40B4-BE49-F238E27FC236}">
                <a16:creationId xmlns:a16="http://schemas.microsoft.com/office/drawing/2014/main" id="{970494D7-D048-CE4E-8CA6-7300CCADADC5}"/>
              </a:ext>
            </a:extLst>
          </p:cNvPr>
          <p:cNvCxnSpPr>
            <a:cxnSpLocks/>
          </p:cNvCxnSpPr>
          <p:nvPr/>
        </p:nvCxnSpPr>
        <p:spPr>
          <a:xfrm>
            <a:off x="6096000" y="3567695"/>
            <a:ext cx="1404359"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Conector recto 26">
            <a:extLst>
              <a:ext uri="{FF2B5EF4-FFF2-40B4-BE49-F238E27FC236}">
                <a16:creationId xmlns:a16="http://schemas.microsoft.com/office/drawing/2014/main" id="{ACB409CB-249D-A14B-9A82-A8516F78AE8A}"/>
              </a:ext>
            </a:extLst>
          </p:cNvPr>
          <p:cNvCxnSpPr>
            <a:cxnSpLocks/>
            <a:endCxn id="17" idx="0"/>
          </p:cNvCxnSpPr>
          <p:nvPr/>
        </p:nvCxnSpPr>
        <p:spPr>
          <a:xfrm>
            <a:off x="2224736" y="4049964"/>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Conector recto 28">
            <a:extLst>
              <a:ext uri="{FF2B5EF4-FFF2-40B4-BE49-F238E27FC236}">
                <a16:creationId xmlns:a16="http://schemas.microsoft.com/office/drawing/2014/main" id="{4BB606C6-5EBA-E64E-A9F0-7F1569FCAEAB}"/>
              </a:ext>
            </a:extLst>
          </p:cNvPr>
          <p:cNvCxnSpPr>
            <a:cxnSpLocks/>
          </p:cNvCxnSpPr>
          <p:nvPr/>
        </p:nvCxnSpPr>
        <p:spPr>
          <a:xfrm>
            <a:off x="4811244" y="4047816"/>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Conector recto 29">
            <a:extLst>
              <a:ext uri="{FF2B5EF4-FFF2-40B4-BE49-F238E27FC236}">
                <a16:creationId xmlns:a16="http://schemas.microsoft.com/office/drawing/2014/main" id="{AB0498AA-246A-0B42-81B3-FFA0551A96D3}"/>
              </a:ext>
            </a:extLst>
          </p:cNvPr>
          <p:cNvCxnSpPr>
            <a:cxnSpLocks/>
          </p:cNvCxnSpPr>
          <p:nvPr/>
        </p:nvCxnSpPr>
        <p:spPr>
          <a:xfrm>
            <a:off x="7371993" y="4032789"/>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Conector recto 32">
            <a:extLst>
              <a:ext uri="{FF2B5EF4-FFF2-40B4-BE49-F238E27FC236}">
                <a16:creationId xmlns:a16="http://schemas.microsoft.com/office/drawing/2014/main" id="{F54F4ECA-45F7-164D-9E04-A2520706D546}"/>
              </a:ext>
            </a:extLst>
          </p:cNvPr>
          <p:cNvCxnSpPr>
            <a:cxnSpLocks/>
          </p:cNvCxnSpPr>
          <p:nvPr/>
        </p:nvCxnSpPr>
        <p:spPr>
          <a:xfrm>
            <a:off x="9782501" y="4034937"/>
            <a:ext cx="0" cy="17288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pic>
        <p:nvPicPr>
          <p:cNvPr id="26" name="Picture 5" descr="BRIGADA">
            <a:hlinkClick r:id="rId3" action="ppaction://hlinkfile"/>
            <a:extLst>
              <a:ext uri="{FF2B5EF4-FFF2-40B4-BE49-F238E27FC236}">
                <a16:creationId xmlns:a16="http://schemas.microsoft.com/office/drawing/2014/main" id="{EEDBB0DD-90F9-E246-9819-8C61F3B2EB0B}"/>
              </a:ext>
            </a:extLst>
          </p:cNvPr>
          <p:cNvPicPr>
            <a:picLocks noChangeAspect="1" noChangeArrowheads="1"/>
          </p:cNvPicPr>
          <p:nvPr/>
        </p:nvPicPr>
        <p:blipFill>
          <a:blip r:embed="rId4" cstate="print">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2294" b="98624" l="4403" r="94969">
                        <a14:foregroundMark x1="8176" y1="60092" x2="8176" y2="60092"/>
                        <a14:foregroundMark x1="6918" y1="56422" x2="6918" y2="42202"/>
                        <a14:foregroundMark x1="5660" y1="33486" x2="5660" y2="33486"/>
                        <a14:foregroundMark x1="5660" y1="34404" x2="5660" y2="48165"/>
                        <a14:foregroundMark x1="4403" y1="30275" x2="4403" y2="38532"/>
                        <a14:foregroundMark x1="3774" y1="30734" x2="29560" y2="32110"/>
                        <a14:foregroundMark x1="29560" y1="32110" x2="54088" y2="30734"/>
                        <a14:foregroundMark x1="54088" y1="30734" x2="67296" y2="31651"/>
                        <a14:foregroundMark x1="67296" y1="31651" x2="86164" y2="30275"/>
                        <a14:foregroundMark x1="86164" y1="30275" x2="93711" y2="31193"/>
                        <a14:foregroundMark x1="94969" y1="30275" x2="94969" y2="30275"/>
                        <a14:foregroundMark x1="91195" y1="34862" x2="91824" y2="71101"/>
                        <a14:foregroundMark x1="91824" y1="71101" x2="82390" y2="87615"/>
                        <a14:foregroundMark x1="82390" y1="87615" x2="61635" y2="96330"/>
                        <a14:foregroundMark x1="61635" y1="96330" x2="49686" y2="97706"/>
                        <a14:foregroundMark x1="49686" y1="97706" x2="25786" y2="93119"/>
                        <a14:foregroundMark x1="25786" y1="93119" x2="16352" y2="87156"/>
                        <a14:foregroundMark x1="16352" y1="87156" x2="10063" y2="79817"/>
                        <a14:foregroundMark x1="10063" y1="79817" x2="5660" y2="61927"/>
                        <a14:foregroundMark x1="5660" y1="61927" x2="6918" y2="61009"/>
                        <a14:foregroundMark x1="56604" y1="98624" x2="56604" y2="98624"/>
                        <a14:foregroundMark x1="88679" y1="66972" x2="88679" y2="66972"/>
                        <a14:foregroundMark x1="88679" y1="64679" x2="89937" y2="50459"/>
                        <a14:foregroundMark x1="71698" y1="27064" x2="34591" y2="24771"/>
                        <a14:foregroundMark x1="34591" y1="24771" x2="23270" y2="27523"/>
                        <a14:foregroundMark x1="23270" y1="27523" x2="22642" y2="27523"/>
                        <a14:foregroundMark x1="76101" y1="20642" x2="80503" y2="12385"/>
                        <a14:foregroundMark x1="80503" y1="12385" x2="82390" y2="11009"/>
                        <a14:foregroundMark x1="65095" y1="11009" x2="66667" y2="9174"/>
                        <a14:foregroundMark x1="60377" y1="16514" x2="65095" y2="11009"/>
                        <a14:foregroundMark x1="66667" y1="9174" x2="66667" y2="8787"/>
                        <a14:foregroundMark x1="49057" y1="16514" x2="49686" y2="2294"/>
                        <a14:foregroundMark x1="22013" y1="20642" x2="15723" y2="8716"/>
                        <a14:backgroundMark x1="75472" y1="7339" x2="75472" y2="7339"/>
                        <a14:backgroundMark x1="72956" y1="11009" x2="72956" y2="11009"/>
                        <a14:backgroundMark x1="75472" y1="6422" x2="74843" y2="9633"/>
                      </a14:backgroundRemoval>
                    </a14:imgEffect>
                  </a14:imgLayer>
                </a14:imgProps>
              </a:ext>
              <a:ext uri="{28A0092B-C50C-407E-A947-70E740481C1C}">
                <a14:useLocalDpi xmlns:a14="http://schemas.microsoft.com/office/drawing/2010/main" val="0"/>
              </a:ext>
            </a:extLst>
          </a:blip>
          <a:srcRect/>
          <a:stretch>
            <a:fillRect/>
          </a:stretch>
        </p:blipFill>
        <p:spPr bwMode="auto">
          <a:xfrm>
            <a:off x="3939983" y="1748091"/>
            <a:ext cx="1113296" cy="1524441"/>
          </a:xfrm>
          <a:prstGeom prst="rect">
            <a:avLst/>
          </a:prstGeom>
          <a:noFill/>
          <a:ln>
            <a:noFill/>
          </a:ln>
          <a:effectLst>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ángulo 30">
            <a:extLst>
              <a:ext uri="{FF2B5EF4-FFF2-40B4-BE49-F238E27FC236}">
                <a16:creationId xmlns:a16="http://schemas.microsoft.com/office/drawing/2014/main" id="{69AF05BC-F328-B945-8C82-D1C0440C98DB}"/>
              </a:ext>
            </a:extLst>
          </p:cNvPr>
          <p:cNvSpPr/>
          <p:nvPr/>
        </p:nvSpPr>
        <p:spPr>
          <a:xfrm flipH="1" flipV="1">
            <a:off x="19742" y="808389"/>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CuadroTexto 31">
            <a:extLst>
              <a:ext uri="{FF2B5EF4-FFF2-40B4-BE49-F238E27FC236}">
                <a16:creationId xmlns:a16="http://schemas.microsoft.com/office/drawing/2014/main" id="{D2F542C9-8C15-D848-957C-E390E9422906}"/>
              </a:ext>
            </a:extLst>
          </p:cNvPr>
          <p:cNvSpPr txBox="1"/>
          <p:nvPr/>
        </p:nvSpPr>
        <p:spPr>
          <a:xfrm>
            <a:off x="3962396" y="-39353"/>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HACEMOS?</a:t>
            </a:r>
          </a:p>
        </p:txBody>
      </p:sp>
      <p:sp>
        <p:nvSpPr>
          <p:cNvPr id="36" name="CuadroTexto 35">
            <a:extLst>
              <a:ext uri="{FF2B5EF4-FFF2-40B4-BE49-F238E27FC236}">
                <a16:creationId xmlns:a16="http://schemas.microsoft.com/office/drawing/2014/main" id="{802A0E0D-C87D-E043-AA60-D4D8F20FA409}"/>
              </a:ext>
            </a:extLst>
          </p:cNvPr>
          <p:cNvSpPr txBox="1"/>
          <p:nvPr/>
        </p:nvSpPr>
        <p:spPr>
          <a:xfrm>
            <a:off x="319752" y="975077"/>
            <a:ext cx="9635067"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INSTITUCIONAL</a:t>
            </a:r>
          </a:p>
        </p:txBody>
      </p:sp>
      <p:sp>
        <p:nvSpPr>
          <p:cNvPr id="2" name="Rectángulo 1">
            <a:extLst>
              <a:ext uri="{FF2B5EF4-FFF2-40B4-BE49-F238E27FC236}">
                <a16:creationId xmlns:a16="http://schemas.microsoft.com/office/drawing/2014/main" id="{6704F70B-4AA3-E445-ACBA-A2B47AB21A5F}"/>
              </a:ext>
            </a:extLst>
          </p:cNvPr>
          <p:cNvSpPr/>
          <p:nvPr/>
        </p:nvSpPr>
        <p:spPr>
          <a:xfrm>
            <a:off x="1619986" y="5129356"/>
            <a:ext cx="1210614" cy="779672"/>
          </a:xfrm>
          <a:prstGeom prst="rect">
            <a:avLst/>
          </a:prstGeom>
          <a:solidFill>
            <a:srgbClr val="003264"/>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Rectángulo 4">
            <a:extLst>
              <a:ext uri="{FF2B5EF4-FFF2-40B4-BE49-F238E27FC236}">
                <a16:creationId xmlns:a16="http://schemas.microsoft.com/office/drawing/2014/main" id="{65D4A977-1D7C-F04C-9240-3A5D2D3A3BE5}"/>
              </a:ext>
            </a:extLst>
          </p:cNvPr>
          <p:cNvSpPr/>
          <p:nvPr/>
        </p:nvSpPr>
        <p:spPr>
          <a:xfrm>
            <a:off x="1787411" y="5238562"/>
            <a:ext cx="874650" cy="550839"/>
          </a:xfrm>
          <a:prstGeom prst="rect">
            <a:avLst/>
          </a:prstGeom>
          <a:solidFill>
            <a:srgbClr val="C635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bg2"/>
                </a:solidFill>
                <a:latin typeface="Impact" panose="020B0806030902050204" pitchFamily="34" charset="0"/>
              </a:rPr>
              <a:t>020</a:t>
            </a:r>
          </a:p>
        </p:txBody>
      </p:sp>
      <p:sp>
        <p:nvSpPr>
          <p:cNvPr id="40" name="Rectángulo 39">
            <a:extLst>
              <a:ext uri="{FF2B5EF4-FFF2-40B4-BE49-F238E27FC236}">
                <a16:creationId xmlns:a16="http://schemas.microsoft.com/office/drawing/2014/main" id="{AECF9CD2-9BD2-3D46-8210-1B2C7CB509A0}"/>
              </a:ext>
            </a:extLst>
          </p:cNvPr>
          <p:cNvSpPr/>
          <p:nvPr/>
        </p:nvSpPr>
        <p:spPr>
          <a:xfrm>
            <a:off x="4189302" y="5129356"/>
            <a:ext cx="1210614" cy="779672"/>
          </a:xfrm>
          <a:prstGeom prst="rect">
            <a:avLst/>
          </a:prstGeom>
          <a:solidFill>
            <a:srgbClr val="003264"/>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1" name="Rectángulo 40">
            <a:extLst>
              <a:ext uri="{FF2B5EF4-FFF2-40B4-BE49-F238E27FC236}">
                <a16:creationId xmlns:a16="http://schemas.microsoft.com/office/drawing/2014/main" id="{A13951E3-3273-3D46-A3AA-3AA2E32D7DCC}"/>
              </a:ext>
            </a:extLst>
          </p:cNvPr>
          <p:cNvSpPr/>
          <p:nvPr/>
        </p:nvSpPr>
        <p:spPr>
          <a:xfrm>
            <a:off x="4356727" y="5238562"/>
            <a:ext cx="874650" cy="550839"/>
          </a:xfrm>
          <a:prstGeom prst="rect">
            <a:avLst/>
          </a:prstGeom>
          <a:solidFill>
            <a:srgbClr val="C635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400" dirty="0">
                <a:solidFill>
                  <a:schemeClr val="bg2"/>
                </a:solidFill>
                <a:latin typeface="Impact" panose="020B0806030902050204" pitchFamily="34" charset="0"/>
              </a:rPr>
              <a:t>021</a:t>
            </a:r>
          </a:p>
        </p:txBody>
      </p:sp>
      <p:sp>
        <p:nvSpPr>
          <p:cNvPr id="42" name="Marcador de número de diapositiva 10">
            <a:extLst>
              <a:ext uri="{FF2B5EF4-FFF2-40B4-BE49-F238E27FC236}">
                <a16:creationId xmlns:a16="http://schemas.microsoft.com/office/drawing/2014/main" id="{92F8E0F5-FFD0-874C-ADF7-C7A65709A75D}"/>
              </a:ext>
            </a:extLst>
          </p:cNvPr>
          <p:cNvSpPr txBox="1">
            <a:spLocks/>
          </p:cNvSpPr>
          <p:nvPr/>
        </p:nvSpPr>
        <p:spPr>
          <a:xfrm>
            <a:off x="9412124" y="6383567"/>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12</a:t>
            </a:r>
          </a:p>
        </p:txBody>
      </p:sp>
      <p:pic>
        <p:nvPicPr>
          <p:cNvPr id="11" name="Imagen 10">
            <a:extLst>
              <a:ext uri="{FF2B5EF4-FFF2-40B4-BE49-F238E27FC236}">
                <a16:creationId xmlns:a16="http://schemas.microsoft.com/office/drawing/2014/main" id="{0C26794B-E92B-E649-B510-C434CA177914}"/>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2555" b="96715" l="4762" r="89418">
                        <a14:foregroundMark x1="5820" y1="29562" x2="8995" y2="78832"/>
                        <a14:foregroundMark x1="8995" y1="78832" x2="14286" y2="84672"/>
                        <a14:foregroundMark x1="14286" y1="84672" x2="29630" y2="93431"/>
                        <a14:foregroundMark x1="29630" y1="93431" x2="49206" y2="97445"/>
                        <a14:foregroundMark x1="49206" y1="97445" x2="77778" y2="88686"/>
                        <a14:foregroundMark x1="77778" y1="88686" x2="85185" y2="82847"/>
                        <a14:foregroundMark x1="85185" y1="82847" x2="91005" y2="61679"/>
                        <a14:foregroundMark x1="91005" y1="61679" x2="91005" y2="33212"/>
                        <a14:foregroundMark x1="91005" y1="33212" x2="82011" y2="29562"/>
                        <a14:foregroundMark x1="82011" y1="29562" x2="48148" y2="27007"/>
                        <a14:foregroundMark x1="48148" y1="27007" x2="5820" y2="29197"/>
                        <a14:foregroundMark x1="11111" y1="73358" x2="14815" y2="79197"/>
                        <a14:foregroundMark x1="27513" y1="88321" x2="49735" y2="90876"/>
                        <a14:foregroundMark x1="49735" y1="90876" x2="62434" y2="90146"/>
                        <a14:foregroundMark x1="17989" y1="82117" x2="17989" y2="82117"/>
                        <a14:foregroundMark x1="83069" y1="72628" x2="69841" y2="87591"/>
                        <a14:foregroundMark x1="61376" y1="94891" x2="41270" y2="96350"/>
                        <a14:foregroundMark x1="41270" y1="96350" x2="31746" y2="94161"/>
                        <a14:foregroundMark x1="31746" y1="94161" x2="30159" y2="93431"/>
                        <a14:foregroundMark x1="51323" y1="97445" x2="47619" y2="97445"/>
                        <a14:foregroundMark x1="68783" y1="21898" x2="27513" y2="21898"/>
                        <a14:foregroundMark x1="27513" y1="21898" x2="58201" y2="24818"/>
                        <a14:foregroundMark x1="58201" y1="24818" x2="68783" y2="24453"/>
                        <a14:foregroundMark x1="68783" y1="24453" x2="68783" y2="21898"/>
                        <a14:foregroundMark x1="74603" y1="17883" x2="79894" y2="12044"/>
                        <a14:foregroundMark x1="79894" y1="12044" x2="75661" y2="14599"/>
                        <a14:foregroundMark x1="84656" y1="8029" x2="84656" y2="8029"/>
                        <a14:foregroundMark x1="62434" y1="14964" x2="65608" y2="8394"/>
                        <a14:foregroundMark x1="65608" y1="8394" x2="67196" y2="10949"/>
                        <a14:foregroundMark x1="68783" y1="2555" x2="68783" y2="2555"/>
                        <a14:foregroundMark x1="34921" y1="56204" x2="47619" y2="55839"/>
                        <a14:foregroundMark x1="47619" y1="55839" x2="53439" y2="55839"/>
                        <a14:foregroundMark x1="25926" y1="46350" x2="71429" y2="72993"/>
                        <a14:foregroundMark x1="75132" y1="69343" x2="64021" y2="76642"/>
                        <a14:foregroundMark x1="64021" y1="76642" x2="47090" y2="78832"/>
                        <a14:foregroundMark x1="47090" y1="78832" x2="35450" y2="75182"/>
                        <a14:foregroundMark x1="35450" y1="75182" x2="27513" y2="69708"/>
                        <a14:foregroundMark x1="27513" y1="69708" x2="22222" y2="63504"/>
                        <a14:foregroundMark x1="22222" y1="63504" x2="21164" y2="52555"/>
                        <a14:foregroundMark x1="21164" y1="52555" x2="27513" y2="43796"/>
                        <a14:foregroundMark x1="27513" y1="43796" x2="35979" y2="39416"/>
                        <a14:foregroundMark x1="35979" y1="39416" x2="46032" y2="39781"/>
                        <a14:foregroundMark x1="46032" y1="39781" x2="56085" y2="43796"/>
                        <a14:foregroundMark x1="56085" y1="43796" x2="57672" y2="50000"/>
                        <a14:foregroundMark x1="43386" y1="16423" x2="43915" y2="9854"/>
                        <a14:foregroundMark x1="43915" y1="9854" x2="51852" y2="14234"/>
                        <a14:foregroundMark x1="51852" y1="14234" x2="51323" y2="15693"/>
                        <a14:foregroundMark x1="47619" y1="4745" x2="47619" y2="4745"/>
                        <a14:foregroundMark x1="55556" y1="6204" x2="55556" y2="6204"/>
                        <a14:foregroundMark x1="39153" y1="6204" x2="39153" y2="6204"/>
                        <a14:foregroundMark x1="29630" y1="13869" x2="33333" y2="12774"/>
                        <a14:foregroundMark x1="24868" y1="2920" x2="24868" y2="2920"/>
                        <a14:foregroundMark x1="20635" y1="17153" x2="14286" y2="11679"/>
                        <a14:foregroundMark x1="14286" y1="11679" x2="21693" y2="16058"/>
                        <a14:foregroundMark x1="21693" y1="16058" x2="21693" y2="16788"/>
                        <a14:foregroundMark x1="8995" y1="8394" x2="8995" y2="8394"/>
                      </a14:backgroundRemoval>
                    </a14:imgEffect>
                  </a14:imgLayer>
                </a14:imgProps>
              </a:ext>
            </a:extLst>
          </a:blip>
          <a:stretch>
            <a:fillRect/>
          </a:stretch>
        </p:blipFill>
        <p:spPr>
          <a:xfrm>
            <a:off x="923586" y="4005037"/>
            <a:ext cx="706974" cy="1030377"/>
          </a:xfrm>
          <a:prstGeom prst="rect">
            <a:avLst/>
          </a:prstGeom>
        </p:spPr>
      </p:pic>
      <p:pic>
        <p:nvPicPr>
          <p:cNvPr id="12" name="Imagen 11">
            <a:extLst>
              <a:ext uri="{FF2B5EF4-FFF2-40B4-BE49-F238E27FC236}">
                <a16:creationId xmlns:a16="http://schemas.microsoft.com/office/drawing/2014/main" id="{68597C11-D10A-124A-86F1-800262FD3572}"/>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6067" b="96282" l="9524" r="90727">
                        <a14:foregroundMark x1="12531" y1="31898" x2="14286" y2="71820"/>
                        <a14:foregroundMark x1="14286" y1="71820" x2="18797" y2="81018"/>
                        <a14:foregroundMark x1="18797" y1="81018" x2="27318" y2="89041"/>
                        <a14:foregroundMark x1="27318" y1="89041" x2="38346" y2="94325"/>
                        <a14:foregroundMark x1="38346" y1="94325" x2="51378" y2="95695"/>
                        <a14:foregroundMark x1="51378" y1="95695" x2="63659" y2="93738"/>
                        <a14:foregroundMark x1="63659" y1="93738" x2="74937" y2="89432"/>
                        <a14:foregroundMark x1="74937" y1="89432" x2="88722" y2="72603"/>
                        <a14:foregroundMark x1="88722" y1="72603" x2="89474" y2="32485"/>
                        <a14:foregroundMark x1="89474" y1="32485" x2="12281" y2="31703"/>
                        <a14:foregroundMark x1="37343" y1="42270" x2="50877" y2="42074"/>
                        <a14:foregroundMark x1="50877" y1="42074" x2="63910" y2="43249"/>
                        <a14:foregroundMark x1="63910" y1="43249" x2="68421" y2="44814"/>
                        <a14:foregroundMark x1="49624" y1="66732" x2="49373" y2="59687"/>
                        <a14:foregroundMark x1="49373" y1="57339" x2="49373" y2="53229"/>
                        <a14:foregroundMark x1="63158" y1="96673" x2="46617" y2="96477"/>
                        <a14:foregroundMark x1="90977" y1="63601" x2="89724" y2="35225"/>
                        <a14:foregroundMark x1="34085" y1="6067" x2="34085" y2="6067"/>
                      </a14:backgroundRemoval>
                    </a14:imgEffect>
                  </a14:imgLayer>
                </a14:imgProps>
              </a:ext>
            </a:extLst>
          </a:blip>
          <a:stretch>
            <a:fillRect/>
          </a:stretch>
        </p:blipFill>
        <p:spPr>
          <a:xfrm>
            <a:off x="3325533" y="4005038"/>
            <a:ext cx="836724" cy="1072184"/>
          </a:xfrm>
          <a:prstGeom prst="rect">
            <a:avLst/>
          </a:prstGeom>
        </p:spPr>
      </p:pic>
      <p:pic>
        <p:nvPicPr>
          <p:cNvPr id="13" name="Imagen 12">
            <a:extLst>
              <a:ext uri="{FF2B5EF4-FFF2-40B4-BE49-F238E27FC236}">
                <a16:creationId xmlns:a16="http://schemas.microsoft.com/office/drawing/2014/main" id="{9A0F90CA-DCA0-8142-AC8B-4C33E6ECC5DF}"/>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2548" b="95541" l="9630" r="89630">
                        <a14:foregroundMark x1="69630" y1="89172" x2="51111" y2="95541"/>
                        <a14:foregroundMark x1="51111" y1="95541" x2="41481" y2="94904"/>
                        <a14:foregroundMark x1="41481" y1="94904" x2="31852" y2="91720"/>
                        <a14:foregroundMark x1="31852" y1="91720" x2="26667" y2="87261"/>
                        <a14:foregroundMark x1="58519" y1="95541" x2="42222" y2="95541"/>
                        <a14:foregroundMark x1="51852" y1="96815" x2="49630" y2="97452"/>
                        <a14:foregroundMark x1="49630" y1="7006" x2="49630" y2="7006"/>
                        <a14:foregroundMark x1="34074" y1="4459" x2="34074" y2="4459"/>
                        <a14:foregroundMark x1="49630" y1="2548" x2="49630" y2="2548"/>
                      </a14:backgroundRemoval>
                    </a14:imgEffect>
                  </a14:imgLayer>
                </a14:imgProps>
              </a:ext>
            </a:extLst>
          </a:blip>
          <a:stretch>
            <a:fillRect/>
          </a:stretch>
        </p:blipFill>
        <p:spPr>
          <a:xfrm>
            <a:off x="5870085" y="4005038"/>
            <a:ext cx="920978" cy="1072184"/>
          </a:xfrm>
          <a:prstGeom prst="rect">
            <a:avLst/>
          </a:prstGeom>
        </p:spPr>
      </p:pic>
      <p:pic>
        <p:nvPicPr>
          <p:cNvPr id="14" name="Imagen 13">
            <a:extLst>
              <a:ext uri="{FF2B5EF4-FFF2-40B4-BE49-F238E27FC236}">
                <a16:creationId xmlns:a16="http://schemas.microsoft.com/office/drawing/2014/main" id="{E15643FF-0B9E-844A-925D-00DC5978B9D3}"/>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4054" b="94932" l="10000" r="90000">
                        <a14:foregroundMark x1="22917" y1="86824" x2="48333" y2="95946"/>
                        <a14:foregroundMark x1="48333" y1="95946" x2="62083" y2="96284"/>
                        <a14:foregroundMark x1="62083" y1="96284" x2="74583" y2="90878"/>
                        <a14:foregroundMark x1="74583" y1="90878" x2="83333" y2="82095"/>
                        <a14:foregroundMark x1="83333" y1="82095" x2="90000" y2="60811"/>
                        <a14:foregroundMark x1="90000" y1="60811" x2="88750" y2="38514"/>
                        <a14:foregroundMark x1="88750" y1="38514" x2="85417" y2="32095"/>
                        <a14:foregroundMark x1="36250" y1="94257" x2="50000" y2="95608"/>
                        <a14:foregroundMark x1="50000" y1="95608" x2="66667" y2="94595"/>
                        <a14:foregroundMark x1="75833" y1="18243" x2="75833" y2="18243"/>
                        <a14:foregroundMark x1="26667" y1="17905" x2="26667" y2="17905"/>
                        <a14:foregroundMark x1="35417" y1="6081" x2="35417" y2="6081"/>
                        <a14:foregroundMark x1="51250" y1="4054" x2="51250" y2="4054"/>
                        <a14:foregroundMark x1="29167" y1="53041" x2="29583" y2="64189"/>
                        <a14:foregroundMark x1="29583" y1="64189" x2="37917" y2="76351"/>
                        <a14:foregroundMark x1="37917" y1="76351" x2="47917" y2="84122"/>
                        <a14:foregroundMark x1="47917" y1="84122" x2="61250" y2="81081"/>
                        <a14:foregroundMark x1="61250" y1="81081" x2="67083" y2="77027"/>
                        <a14:foregroundMark x1="59583" y1="84459" x2="38333" y2="85135"/>
                        <a14:foregroundMark x1="49167" y1="75000" x2="26667" y2="74662"/>
                        <a14:foregroundMark x1="76250" y1="73649" x2="61250" y2="75338"/>
                        <a14:foregroundMark x1="61250" y1="75338" x2="58333" y2="65878"/>
                      </a14:backgroundRemoval>
                    </a14:imgEffect>
                  </a14:imgLayer>
                </a14:imgProps>
              </a:ext>
            </a:extLst>
          </a:blip>
          <a:stretch>
            <a:fillRect/>
          </a:stretch>
        </p:blipFill>
        <p:spPr>
          <a:xfrm>
            <a:off x="8488060" y="4047816"/>
            <a:ext cx="834653" cy="1029406"/>
          </a:xfrm>
          <a:prstGeom prst="rect">
            <a:avLst/>
          </a:prstGeom>
        </p:spPr>
      </p:pic>
    </p:spTree>
    <p:extLst>
      <p:ext uri="{BB962C8B-B14F-4D97-AF65-F5344CB8AC3E}">
        <p14:creationId xmlns:p14="http://schemas.microsoft.com/office/powerpoint/2010/main" val="40905563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¿CÓMO LO HACEMOS?</a:t>
            </a:r>
          </a:p>
        </p:txBody>
      </p:sp>
      <p:pic>
        <p:nvPicPr>
          <p:cNvPr id="4" name="Imagen 3">
            <a:extLst>
              <a:ext uri="{FF2B5EF4-FFF2-40B4-BE49-F238E27FC236}">
                <a16:creationId xmlns:a16="http://schemas.microsoft.com/office/drawing/2014/main" id="{7361DB0C-8E45-DC42-87A7-5B58DCE5B30F}"/>
              </a:ext>
            </a:extLst>
          </p:cNvPr>
          <p:cNvPicPr>
            <a:picLocks noChangeAspect="1"/>
          </p:cNvPicPr>
          <p:nvPr/>
        </p:nvPicPr>
        <p:blipFill rotWithShape="1">
          <a:blip r:embed="rId2">
            <a:extLst>
              <a:ext uri="{BEBA8EAE-BF5A-486C-A8C5-ECC9F3942E4B}">
                <a14:imgProps xmlns:a14="http://schemas.microsoft.com/office/drawing/2010/main">
                  <a14:imgLayer r:embed="rId3">
                    <a14:imgEffect>
                      <a14:artisticPhotocopy trans="59000"/>
                    </a14:imgEffect>
                  </a14:imgLayer>
                </a14:imgProps>
              </a:ext>
            </a:extLst>
          </a:blip>
          <a:srcRect l="6814" b="2404"/>
          <a:stretch/>
        </p:blipFill>
        <p:spPr>
          <a:xfrm>
            <a:off x="0" y="1472060"/>
            <a:ext cx="12192000" cy="4435877"/>
          </a:xfrm>
          <a:prstGeom prst="rect">
            <a:avLst/>
          </a:prstGeom>
          <a:effectLst>
            <a:glow rad="965200">
              <a:schemeClr val="tx1">
                <a:lumMod val="85000"/>
                <a:lumOff val="15000"/>
                <a:alpha val="73000"/>
              </a:schemeClr>
            </a:glow>
            <a:softEdge rad="469900"/>
          </a:effectLst>
        </p:spPr>
      </p:pic>
      <p:sp>
        <p:nvSpPr>
          <p:cNvPr id="17" name="CuadroTexto 16">
            <a:extLst>
              <a:ext uri="{FF2B5EF4-FFF2-40B4-BE49-F238E27FC236}">
                <a16:creationId xmlns:a16="http://schemas.microsoft.com/office/drawing/2014/main" id="{3E89A544-70CB-354B-8C65-76D5F9C71A1C}"/>
              </a:ext>
            </a:extLst>
          </p:cNvPr>
          <p:cNvSpPr txBox="1"/>
          <p:nvPr/>
        </p:nvSpPr>
        <p:spPr>
          <a:xfrm>
            <a:off x="319752" y="1142504"/>
            <a:ext cx="11821215" cy="646331"/>
          </a:xfrm>
          <a:prstGeom prst="rect">
            <a:avLst/>
          </a:prstGeom>
          <a:noFill/>
        </p:spPr>
        <p:txBody>
          <a:bodyPr wrap="square" rtlCol="0">
            <a:spAutoFit/>
          </a:bodyPr>
          <a:lstStyle/>
          <a:p>
            <a:pPr algn="just"/>
            <a:r>
              <a:rPr lang="es-CL" sz="3600" b="1" dirty="0">
                <a:solidFill>
                  <a:srgbClr val="FFFF00"/>
                </a:solidFill>
                <a:latin typeface="Copperplate Gothic Bold" panose="020E0705020206020404" pitchFamily="34" charset="77"/>
              </a:rPr>
              <a:t>ORGANIZACIÓN </a:t>
            </a:r>
            <a:r>
              <a:rPr lang="es-CL" sz="2400" b="1" dirty="0">
                <a:solidFill>
                  <a:srgbClr val="FFFF00"/>
                </a:solidFill>
                <a:latin typeface="Copperplate Gothic Bold" panose="020E0705020206020404" pitchFamily="34" charset="77"/>
              </a:rPr>
              <a:t>UNIDAD DE FF.EE.</a:t>
            </a:r>
          </a:p>
        </p:txBody>
      </p:sp>
      <p:sp>
        <p:nvSpPr>
          <p:cNvPr id="18" name="Marcador de número de diapositiva 10">
            <a:extLst>
              <a:ext uri="{FF2B5EF4-FFF2-40B4-BE49-F238E27FC236}">
                <a16:creationId xmlns:a16="http://schemas.microsoft.com/office/drawing/2014/main" id="{ABE1F261-EB5A-EF4B-9772-CE70A7E82ACC}"/>
              </a:ext>
            </a:extLst>
          </p:cNvPr>
          <p:cNvSpPr txBox="1">
            <a:spLocks/>
          </p:cNvSpPr>
          <p:nvPr/>
        </p:nvSpPr>
        <p:spPr>
          <a:xfrm>
            <a:off x="9414929" y="5842732"/>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CL" b="1" dirty="0">
                <a:solidFill>
                  <a:schemeClr val="bg1"/>
                </a:solidFill>
              </a:rPr>
              <a:t>8</a:t>
            </a:r>
          </a:p>
        </p:txBody>
      </p:sp>
      <p:sp>
        <p:nvSpPr>
          <p:cNvPr id="19" name="Rectángulo 18">
            <a:extLst>
              <a:ext uri="{FF2B5EF4-FFF2-40B4-BE49-F238E27FC236}">
                <a16:creationId xmlns:a16="http://schemas.microsoft.com/office/drawing/2014/main" id="{B97C883B-FD1F-FE42-9748-F7E8EA3FBA9C}"/>
              </a:ext>
            </a:extLst>
          </p:cNvPr>
          <p:cNvSpPr/>
          <p:nvPr/>
        </p:nvSpPr>
        <p:spPr>
          <a:xfrm>
            <a:off x="0" y="6293870"/>
            <a:ext cx="12192000" cy="54342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20" name="Proceso alternativo 19">
            <a:extLst>
              <a:ext uri="{FF2B5EF4-FFF2-40B4-BE49-F238E27FC236}">
                <a16:creationId xmlns:a16="http://schemas.microsoft.com/office/drawing/2014/main" id="{62AE1655-EAEC-D641-AB55-2A49BCB2D6BA}"/>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cxnSp>
        <p:nvCxnSpPr>
          <p:cNvPr id="5" name="Conector recto 4">
            <a:extLst>
              <a:ext uri="{FF2B5EF4-FFF2-40B4-BE49-F238E27FC236}">
                <a16:creationId xmlns:a16="http://schemas.microsoft.com/office/drawing/2014/main" id="{13665C82-9542-154B-9218-52CBAD2D8D20}"/>
              </a:ext>
            </a:extLst>
          </p:cNvPr>
          <p:cNvCxnSpPr>
            <a:cxnSpLocks/>
          </p:cNvCxnSpPr>
          <p:nvPr/>
        </p:nvCxnSpPr>
        <p:spPr>
          <a:xfrm flipV="1">
            <a:off x="552737" y="2752412"/>
            <a:ext cx="2717714" cy="13447"/>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558A69AF-D068-F548-8066-DA0C6EE66D89}"/>
              </a:ext>
            </a:extLst>
          </p:cNvPr>
          <p:cNvCxnSpPr/>
          <p:nvPr/>
        </p:nvCxnSpPr>
        <p:spPr>
          <a:xfrm>
            <a:off x="566669" y="2754053"/>
            <a:ext cx="0" cy="16742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3" name="Conector recto 12">
            <a:extLst>
              <a:ext uri="{FF2B5EF4-FFF2-40B4-BE49-F238E27FC236}">
                <a16:creationId xmlns:a16="http://schemas.microsoft.com/office/drawing/2014/main" id="{48F2A865-8C9E-AE48-87EF-942B1BF9D3C2}"/>
              </a:ext>
            </a:extLst>
          </p:cNvPr>
          <p:cNvCxnSpPr/>
          <p:nvPr/>
        </p:nvCxnSpPr>
        <p:spPr>
          <a:xfrm>
            <a:off x="3258356" y="2741174"/>
            <a:ext cx="0" cy="16742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4" name="Conector recto 13">
            <a:extLst>
              <a:ext uri="{FF2B5EF4-FFF2-40B4-BE49-F238E27FC236}">
                <a16:creationId xmlns:a16="http://schemas.microsoft.com/office/drawing/2014/main" id="{B649D95A-D1D4-C94D-BAE2-E2A9BB8FDD6F}"/>
              </a:ext>
            </a:extLst>
          </p:cNvPr>
          <p:cNvCxnSpPr>
            <a:cxnSpLocks/>
          </p:cNvCxnSpPr>
          <p:nvPr/>
        </p:nvCxnSpPr>
        <p:spPr>
          <a:xfrm>
            <a:off x="2895602" y="2198109"/>
            <a:ext cx="4020353" cy="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5" name="Conector recto 14">
            <a:extLst>
              <a:ext uri="{FF2B5EF4-FFF2-40B4-BE49-F238E27FC236}">
                <a16:creationId xmlns:a16="http://schemas.microsoft.com/office/drawing/2014/main" id="{78BC443D-B3D7-C44E-BCA6-734C4DB6111D}"/>
              </a:ext>
            </a:extLst>
          </p:cNvPr>
          <p:cNvCxnSpPr>
            <a:cxnSpLocks/>
          </p:cNvCxnSpPr>
          <p:nvPr/>
        </p:nvCxnSpPr>
        <p:spPr>
          <a:xfrm>
            <a:off x="2893463" y="2194102"/>
            <a:ext cx="15018" cy="727377"/>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EB1180B6-0DAE-9E42-B530-414D20C4238F}"/>
              </a:ext>
            </a:extLst>
          </p:cNvPr>
          <p:cNvCxnSpPr>
            <a:cxnSpLocks/>
          </p:cNvCxnSpPr>
          <p:nvPr/>
        </p:nvCxnSpPr>
        <p:spPr>
          <a:xfrm flipH="1">
            <a:off x="6900935" y="2189119"/>
            <a:ext cx="17159" cy="745239"/>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1" name="Conector recto 20">
            <a:extLst>
              <a:ext uri="{FF2B5EF4-FFF2-40B4-BE49-F238E27FC236}">
                <a16:creationId xmlns:a16="http://schemas.microsoft.com/office/drawing/2014/main" id="{8B161665-6735-A842-92F7-BD269E69C9B2}"/>
              </a:ext>
            </a:extLst>
          </p:cNvPr>
          <p:cNvCxnSpPr>
            <a:cxnSpLocks/>
          </p:cNvCxnSpPr>
          <p:nvPr/>
        </p:nvCxnSpPr>
        <p:spPr>
          <a:xfrm>
            <a:off x="5033493" y="2507208"/>
            <a:ext cx="5874913" cy="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8A0A6600-F33E-D94F-B145-A87F0C586EC0}"/>
              </a:ext>
            </a:extLst>
          </p:cNvPr>
          <p:cNvCxnSpPr>
            <a:cxnSpLocks/>
          </p:cNvCxnSpPr>
          <p:nvPr/>
        </p:nvCxnSpPr>
        <p:spPr>
          <a:xfrm>
            <a:off x="5046372" y="2503983"/>
            <a:ext cx="0" cy="235046"/>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3" name="Conector recto 22">
            <a:extLst>
              <a:ext uri="{FF2B5EF4-FFF2-40B4-BE49-F238E27FC236}">
                <a16:creationId xmlns:a16="http://schemas.microsoft.com/office/drawing/2014/main" id="{B59B2957-56AD-8243-94D4-DD41EE93DF2E}"/>
              </a:ext>
            </a:extLst>
          </p:cNvPr>
          <p:cNvCxnSpPr>
            <a:cxnSpLocks/>
          </p:cNvCxnSpPr>
          <p:nvPr/>
        </p:nvCxnSpPr>
        <p:spPr>
          <a:xfrm>
            <a:off x="10908406" y="2503983"/>
            <a:ext cx="0" cy="220018"/>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sp>
        <p:nvSpPr>
          <p:cNvPr id="24" name="CuadroTexto 23">
            <a:extLst>
              <a:ext uri="{FF2B5EF4-FFF2-40B4-BE49-F238E27FC236}">
                <a16:creationId xmlns:a16="http://schemas.microsoft.com/office/drawing/2014/main" id="{24F058B9-8008-B544-9B67-D659CD72B848}"/>
              </a:ext>
            </a:extLst>
          </p:cNvPr>
          <p:cNvSpPr txBox="1"/>
          <p:nvPr/>
        </p:nvSpPr>
        <p:spPr>
          <a:xfrm>
            <a:off x="3575206" y="1874575"/>
            <a:ext cx="2630635" cy="430887"/>
          </a:xfrm>
          <a:prstGeom prst="rect">
            <a:avLst/>
          </a:prstGeom>
          <a:solidFill>
            <a:srgbClr val="534000"/>
          </a:solidFill>
          <a:ln>
            <a:solidFill>
              <a:schemeClr val="tx1"/>
            </a:solidFill>
          </a:ln>
        </p:spPr>
        <p:txBody>
          <a:bodyPr wrap="square" rtlCol="0">
            <a:spAutoFit/>
          </a:bodyPr>
          <a:lstStyle/>
          <a:p>
            <a:pPr algn="ctr"/>
            <a:r>
              <a:rPr lang="es-CL" sz="1100" b="1" dirty="0">
                <a:solidFill>
                  <a:schemeClr val="bg1"/>
                </a:solidFill>
                <a:latin typeface="Century Gothic" panose="020B0502020202020204" pitchFamily="34" charset="0"/>
              </a:rPr>
              <a:t>ELEMENTO DE MANDO Y CONTROL – </a:t>
            </a:r>
          </a:p>
          <a:p>
            <a:pPr algn="ctr"/>
            <a:r>
              <a:rPr lang="es-CL" sz="1100" b="1" dirty="0">
                <a:solidFill>
                  <a:schemeClr val="bg1"/>
                </a:solidFill>
                <a:latin typeface="Century Gothic" panose="020B0502020202020204" pitchFamily="34" charset="0"/>
              </a:rPr>
              <a:t>4 OPERADORES</a:t>
            </a:r>
          </a:p>
        </p:txBody>
      </p:sp>
      <p:sp>
        <p:nvSpPr>
          <p:cNvPr id="26" name="CuadroTexto 25">
            <a:extLst>
              <a:ext uri="{FF2B5EF4-FFF2-40B4-BE49-F238E27FC236}">
                <a16:creationId xmlns:a16="http://schemas.microsoft.com/office/drawing/2014/main" id="{0915201E-4B99-F84A-A512-0C6E79965198}"/>
              </a:ext>
            </a:extLst>
          </p:cNvPr>
          <p:cNvSpPr txBox="1"/>
          <p:nvPr/>
        </p:nvSpPr>
        <p:spPr>
          <a:xfrm>
            <a:off x="1008093" y="2398950"/>
            <a:ext cx="1753976" cy="430887"/>
          </a:xfrm>
          <a:prstGeom prst="rect">
            <a:avLst/>
          </a:prstGeom>
          <a:solidFill>
            <a:srgbClr val="534000"/>
          </a:solidFill>
          <a:ln>
            <a:solidFill>
              <a:schemeClr val="tx1"/>
            </a:solidFill>
          </a:ln>
        </p:spPr>
        <p:txBody>
          <a:bodyPr wrap="square" rtlCol="0">
            <a:spAutoFit/>
          </a:bodyPr>
          <a:lstStyle/>
          <a:p>
            <a:pPr algn="ctr"/>
            <a:r>
              <a:rPr lang="es-CL" sz="1100" b="1" dirty="0">
                <a:solidFill>
                  <a:schemeClr val="bg1"/>
                </a:solidFill>
                <a:latin typeface="Century Gothic" panose="020B0502020202020204" pitchFamily="34" charset="0"/>
              </a:rPr>
              <a:t>ELEMENTO TÁCTICO –   6 OPERADORES</a:t>
            </a:r>
          </a:p>
        </p:txBody>
      </p:sp>
      <p:sp>
        <p:nvSpPr>
          <p:cNvPr id="27" name="CuadroTexto 26">
            <a:extLst>
              <a:ext uri="{FF2B5EF4-FFF2-40B4-BE49-F238E27FC236}">
                <a16:creationId xmlns:a16="http://schemas.microsoft.com/office/drawing/2014/main" id="{33990E90-FEA3-AC43-A114-3BDDBABA8563}"/>
              </a:ext>
            </a:extLst>
          </p:cNvPr>
          <p:cNvSpPr txBox="1"/>
          <p:nvPr/>
        </p:nvSpPr>
        <p:spPr>
          <a:xfrm>
            <a:off x="7348712" y="2373192"/>
            <a:ext cx="3008884" cy="261583"/>
          </a:xfrm>
          <a:prstGeom prst="rect">
            <a:avLst/>
          </a:prstGeom>
          <a:solidFill>
            <a:srgbClr val="534000"/>
          </a:solidFill>
          <a:ln>
            <a:solidFill>
              <a:schemeClr val="tx1"/>
            </a:solidFill>
          </a:ln>
        </p:spPr>
        <p:txBody>
          <a:bodyPr wrap="square" rtlCol="0">
            <a:spAutoFit/>
          </a:bodyPr>
          <a:lstStyle/>
          <a:p>
            <a:r>
              <a:rPr lang="es-CL" sz="1100" b="1" dirty="0">
                <a:solidFill>
                  <a:schemeClr val="bg1"/>
                </a:solidFill>
                <a:latin typeface="Century Gothic" panose="020B0502020202020204" pitchFamily="34" charset="0"/>
              </a:rPr>
              <a:t>ELEMENTO TÁCTICO –   6 OPERADORES</a:t>
            </a:r>
          </a:p>
        </p:txBody>
      </p:sp>
      <p:sp>
        <p:nvSpPr>
          <p:cNvPr id="28" name="CuadroTexto 27">
            <a:extLst>
              <a:ext uri="{FF2B5EF4-FFF2-40B4-BE49-F238E27FC236}">
                <a16:creationId xmlns:a16="http://schemas.microsoft.com/office/drawing/2014/main" id="{AC38118F-B450-CC4E-BEEB-014A61CF5451}"/>
              </a:ext>
            </a:extLst>
          </p:cNvPr>
          <p:cNvSpPr txBox="1"/>
          <p:nvPr/>
        </p:nvSpPr>
        <p:spPr>
          <a:xfrm>
            <a:off x="4391754" y="4004148"/>
            <a:ext cx="1142054" cy="553998"/>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CMDTE. UNIDAD</a:t>
            </a:r>
          </a:p>
          <a:p>
            <a:pPr algn="ctr"/>
            <a:r>
              <a:rPr lang="es-CL" sz="1000" b="1" dirty="0">
                <a:solidFill>
                  <a:schemeClr val="bg1"/>
                </a:solidFill>
                <a:latin typeface="Century Gothic" panose="020B0502020202020204" pitchFamily="34" charset="0"/>
              </a:rPr>
              <a:t>(T1 IM)</a:t>
            </a:r>
          </a:p>
        </p:txBody>
      </p:sp>
      <p:sp>
        <p:nvSpPr>
          <p:cNvPr id="29" name="CuadroTexto 28">
            <a:extLst>
              <a:ext uri="{FF2B5EF4-FFF2-40B4-BE49-F238E27FC236}">
                <a16:creationId xmlns:a16="http://schemas.microsoft.com/office/drawing/2014/main" id="{31CCFFAF-D041-014F-AD73-3B1B7690784D}"/>
              </a:ext>
            </a:extLst>
          </p:cNvPr>
          <p:cNvSpPr txBox="1"/>
          <p:nvPr/>
        </p:nvSpPr>
        <p:spPr>
          <a:xfrm>
            <a:off x="5137285" y="2952612"/>
            <a:ext cx="1142054" cy="400110"/>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2DO. CMDTE.</a:t>
            </a:r>
          </a:p>
          <a:p>
            <a:pPr algn="ctr"/>
            <a:r>
              <a:rPr lang="es-CL" sz="1000" b="1" dirty="0">
                <a:solidFill>
                  <a:schemeClr val="bg1"/>
                </a:solidFill>
                <a:latin typeface="Century Gothic" panose="020B0502020202020204" pitchFamily="34" charset="0"/>
              </a:rPr>
              <a:t>(T2 o S2)</a:t>
            </a:r>
          </a:p>
        </p:txBody>
      </p:sp>
      <p:sp>
        <p:nvSpPr>
          <p:cNvPr id="30" name="CuadroTexto 29">
            <a:extLst>
              <a:ext uri="{FF2B5EF4-FFF2-40B4-BE49-F238E27FC236}">
                <a16:creationId xmlns:a16="http://schemas.microsoft.com/office/drawing/2014/main" id="{F26BAC49-94DD-7A43-8B6A-0FF6B32BFBA6}"/>
              </a:ext>
            </a:extLst>
          </p:cNvPr>
          <p:cNvSpPr txBox="1"/>
          <p:nvPr/>
        </p:nvSpPr>
        <p:spPr>
          <a:xfrm>
            <a:off x="3270451" y="3884019"/>
            <a:ext cx="721241" cy="246021"/>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COMS</a:t>
            </a:r>
          </a:p>
        </p:txBody>
      </p:sp>
      <p:sp>
        <p:nvSpPr>
          <p:cNvPr id="32" name="CuadroTexto 31">
            <a:extLst>
              <a:ext uri="{FF2B5EF4-FFF2-40B4-BE49-F238E27FC236}">
                <a16:creationId xmlns:a16="http://schemas.microsoft.com/office/drawing/2014/main" id="{71979392-FB20-0A41-B20B-2D51119ED5F5}"/>
              </a:ext>
            </a:extLst>
          </p:cNvPr>
          <p:cNvSpPr txBox="1"/>
          <p:nvPr/>
        </p:nvSpPr>
        <p:spPr>
          <a:xfrm>
            <a:off x="5933870" y="3812485"/>
            <a:ext cx="1142054" cy="246221"/>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ENFERMERO</a:t>
            </a:r>
          </a:p>
        </p:txBody>
      </p:sp>
      <p:sp>
        <p:nvSpPr>
          <p:cNvPr id="45" name="CuadroTexto 44">
            <a:extLst>
              <a:ext uri="{FF2B5EF4-FFF2-40B4-BE49-F238E27FC236}">
                <a16:creationId xmlns:a16="http://schemas.microsoft.com/office/drawing/2014/main" id="{EA04DBB6-A33B-1940-8ECD-C8544757879D}"/>
              </a:ext>
            </a:extLst>
          </p:cNvPr>
          <p:cNvSpPr txBox="1"/>
          <p:nvPr/>
        </p:nvSpPr>
        <p:spPr>
          <a:xfrm>
            <a:off x="11016075" y="3085252"/>
            <a:ext cx="1142054" cy="553998"/>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CMDTE. ELEMENTO</a:t>
            </a:r>
          </a:p>
          <a:p>
            <a:pPr algn="ctr"/>
            <a:r>
              <a:rPr lang="es-CL" sz="1000" b="1" dirty="0">
                <a:solidFill>
                  <a:schemeClr val="bg1"/>
                </a:solidFill>
                <a:latin typeface="Century Gothic" panose="020B0502020202020204" pitchFamily="34" charset="0"/>
              </a:rPr>
              <a:t>(S2 o C1)</a:t>
            </a:r>
          </a:p>
        </p:txBody>
      </p:sp>
      <p:sp>
        <p:nvSpPr>
          <p:cNvPr id="46" name="CuadroTexto 45">
            <a:extLst>
              <a:ext uri="{FF2B5EF4-FFF2-40B4-BE49-F238E27FC236}">
                <a16:creationId xmlns:a16="http://schemas.microsoft.com/office/drawing/2014/main" id="{FEADC739-E319-514A-ABB9-56484CD9CBBC}"/>
              </a:ext>
            </a:extLst>
          </p:cNvPr>
          <p:cNvSpPr txBox="1"/>
          <p:nvPr/>
        </p:nvSpPr>
        <p:spPr>
          <a:xfrm>
            <a:off x="319752" y="4004148"/>
            <a:ext cx="1142054" cy="553998"/>
          </a:xfrm>
          <a:prstGeom prst="rect">
            <a:avLst/>
          </a:prstGeom>
          <a:solidFill>
            <a:srgbClr val="002060"/>
          </a:solidFill>
        </p:spPr>
        <p:txBody>
          <a:bodyPr wrap="square" rtlCol="0">
            <a:spAutoFit/>
          </a:bodyPr>
          <a:lstStyle/>
          <a:p>
            <a:pPr algn="ctr"/>
            <a:r>
              <a:rPr lang="es-CL" sz="1000" b="1" dirty="0">
                <a:solidFill>
                  <a:schemeClr val="bg1"/>
                </a:solidFill>
                <a:latin typeface="Century Gothic" panose="020B0502020202020204" pitchFamily="34" charset="0"/>
              </a:rPr>
              <a:t>CMDTE. ELEMENTO</a:t>
            </a:r>
          </a:p>
          <a:p>
            <a:pPr algn="ctr"/>
            <a:r>
              <a:rPr lang="es-CL" sz="1000" b="1" dirty="0">
                <a:solidFill>
                  <a:schemeClr val="bg1"/>
                </a:solidFill>
                <a:latin typeface="Century Gothic" panose="020B0502020202020204" pitchFamily="34" charset="0"/>
              </a:rPr>
              <a:t>(S2 o C1)</a:t>
            </a:r>
          </a:p>
        </p:txBody>
      </p:sp>
      <p:sp>
        <p:nvSpPr>
          <p:cNvPr id="47" name="Rectángulo 46">
            <a:extLst>
              <a:ext uri="{FF2B5EF4-FFF2-40B4-BE49-F238E27FC236}">
                <a16:creationId xmlns:a16="http://schemas.microsoft.com/office/drawing/2014/main" id="{96DD0A4B-D5EA-A642-BD79-FD838177D765}"/>
              </a:ext>
            </a:extLst>
          </p:cNvPr>
          <p:cNvSpPr/>
          <p:nvPr/>
        </p:nvSpPr>
        <p:spPr>
          <a:xfrm>
            <a:off x="7242693" y="3812485"/>
            <a:ext cx="3516747" cy="2284865"/>
          </a:xfrm>
          <a:prstGeom prst="rect">
            <a:avLst/>
          </a:prstGeom>
          <a:solidFill>
            <a:srgbClr val="002060">
              <a:alpha val="85098"/>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1" dirty="0">
                <a:solidFill>
                  <a:schemeClr val="bg1"/>
                </a:solidFill>
                <a:latin typeface="Copperplate Gothic Bold" panose="020E0705020206020404" pitchFamily="34" charset="77"/>
              </a:rPr>
              <a:t>UTACO / UBC</a:t>
            </a:r>
          </a:p>
          <a:p>
            <a:pPr algn="ctr"/>
            <a:r>
              <a:rPr lang="es-CL" sz="1200" dirty="0">
                <a:solidFill>
                  <a:schemeClr val="bg1"/>
                </a:solidFill>
                <a:latin typeface="Copperplate Gothic Bold" panose="020E0705020206020404" pitchFamily="34" charset="77"/>
              </a:rPr>
              <a:t>Especialidades y Aptitudes calificadas.</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Comunicante.</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Enfermero.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a:t>
            </a:r>
            <a:r>
              <a:rPr lang="es-CL" sz="1200" dirty="0" err="1">
                <a:solidFill>
                  <a:schemeClr val="bg1"/>
                </a:solidFill>
                <a:latin typeface="Copperplate Gothic Bold" panose="020E0705020206020404" pitchFamily="34" charset="77"/>
              </a:rPr>
              <a:t>Explosivista</a:t>
            </a:r>
            <a:r>
              <a:rPr lang="es-CL" sz="1200" dirty="0">
                <a:solidFill>
                  <a:schemeClr val="bg1"/>
                </a:solidFill>
                <a:latin typeface="Copperplate Gothic Bold" panose="020E0705020206020404" pitchFamily="34" charset="77"/>
              </a:rPr>
              <a:t> (ICO).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02 FTE.</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03 Patron BAA.</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02 Guías de Salto.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Guía de Montaña.</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Supervisor Buceo.</a:t>
            </a:r>
          </a:p>
          <a:p>
            <a:pPr marL="285750" indent="-285750">
              <a:buFont typeface="Arial" panose="020B0604020202020204" pitchFamily="34" charset="0"/>
              <a:buChar char="•"/>
            </a:pPr>
            <a:r>
              <a:rPr lang="es-CL" sz="1200" dirty="0">
                <a:solidFill>
                  <a:schemeClr val="bg1"/>
                </a:solidFill>
                <a:latin typeface="Copperplate Gothic Bold" panose="020E0705020206020404" pitchFamily="34" charset="77"/>
              </a:rPr>
              <a:t>01 G.A.A.</a:t>
            </a:r>
          </a:p>
        </p:txBody>
      </p:sp>
      <p:sp>
        <p:nvSpPr>
          <p:cNvPr id="49" name="Rectángulo 48">
            <a:extLst>
              <a:ext uri="{FF2B5EF4-FFF2-40B4-BE49-F238E27FC236}">
                <a16:creationId xmlns:a16="http://schemas.microsoft.com/office/drawing/2014/main" id="{CBB4AB26-73DA-364B-845E-22E84960E732}"/>
              </a:ext>
            </a:extLst>
          </p:cNvPr>
          <p:cNvSpPr/>
          <p:nvPr/>
        </p:nvSpPr>
        <p:spPr>
          <a:xfrm>
            <a:off x="4082130" y="5308204"/>
            <a:ext cx="2197209" cy="690130"/>
          </a:xfrm>
          <a:prstGeom prst="rect">
            <a:avLst/>
          </a:prstGeom>
          <a:solidFill>
            <a:srgbClr val="FFFF00">
              <a:alpha val="5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600" b="1" dirty="0">
                <a:solidFill>
                  <a:schemeClr val="tx1"/>
                </a:solidFill>
                <a:latin typeface="Copperplate Gothic Bold" panose="020E0705020206020404" pitchFamily="34" charset="77"/>
              </a:rPr>
              <a:t>16 </a:t>
            </a:r>
            <a:r>
              <a:rPr lang="es-CL" sz="1200" b="1" dirty="0">
                <a:solidFill>
                  <a:schemeClr val="tx1"/>
                </a:solidFill>
                <a:latin typeface="Copperplate Gothic Bold" panose="020E0705020206020404" pitchFamily="34" charset="77"/>
              </a:rPr>
              <a:t>OPERADORES</a:t>
            </a:r>
          </a:p>
          <a:p>
            <a:pPr algn="ctr"/>
            <a:r>
              <a:rPr lang="es-CL" sz="1200" dirty="0">
                <a:solidFill>
                  <a:schemeClr val="bg1"/>
                </a:solidFill>
                <a:latin typeface="Copperplate Gothic Bold" panose="020E0705020206020404" pitchFamily="34" charset="77"/>
              </a:rPr>
              <a:t>02 – OFICIALES</a:t>
            </a:r>
          </a:p>
          <a:p>
            <a:pPr algn="ctr"/>
            <a:r>
              <a:rPr lang="es-CL" sz="1200" dirty="0">
                <a:solidFill>
                  <a:schemeClr val="bg1"/>
                </a:solidFill>
                <a:latin typeface="Copperplate Gothic Bold" panose="020E0705020206020404" pitchFamily="34" charset="77"/>
              </a:rPr>
              <a:t>14 – GENTE DE MAR</a:t>
            </a:r>
          </a:p>
        </p:txBody>
      </p:sp>
      <p:pic>
        <p:nvPicPr>
          <p:cNvPr id="31" name="Imagen 15">
            <a:extLst>
              <a:ext uri="{FF2B5EF4-FFF2-40B4-BE49-F238E27FC236}">
                <a16:creationId xmlns:a16="http://schemas.microsoft.com/office/drawing/2014/main" id="{59427191-CBB9-4F14-BE4F-ACF71A3381A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031" y="123642"/>
            <a:ext cx="524653" cy="786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8967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14</a:t>
            </a:fld>
            <a:endParaRPr lang="es-ES" altLang="es-CL"/>
          </a:p>
        </p:txBody>
      </p:sp>
      <p:grpSp>
        <p:nvGrpSpPr>
          <p:cNvPr id="7" name="Grupo 6">
            <a:extLst>
              <a:ext uri="{FF2B5EF4-FFF2-40B4-BE49-F238E27FC236}">
                <a16:creationId xmlns:a16="http://schemas.microsoft.com/office/drawing/2014/main" id="{C1A70F92-6911-4816-A0B8-E55536237F8D}"/>
              </a:ext>
            </a:extLst>
          </p:cNvPr>
          <p:cNvGrpSpPr/>
          <p:nvPr/>
        </p:nvGrpSpPr>
        <p:grpSpPr>
          <a:xfrm>
            <a:off x="119336" y="119291"/>
            <a:ext cx="1404953" cy="1419177"/>
            <a:chOff x="86278" y="101861"/>
            <a:chExt cx="1737697" cy="1603678"/>
          </a:xfrm>
        </p:grpSpPr>
        <p:sp>
          <p:nvSpPr>
            <p:cNvPr id="8" name="Elipse 7">
              <a:extLst>
                <a:ext uri="{FF2B5EF4-FFF2-40B4-BE49-F238E27FC236}">
                  <a16:creationId xmlns:a16="http://schemas.microsoft.com/office/drawing/2014/main" id="{C6B951AE-3296-49A9-A201-ACB06D2C67DF}"/>
                </a:ext>
              </a:extLst>
            </p:cNvPr>
            <p:cNvSpPr/>
            <p:nvPr/>
          </p:nvSpPr>
          <p:spPr>
            <a:xfrm>
              <a:off x="86278" y="101861"/>
              <a:ext cx="1737697" cy="1603678"/>
            </a:xfrm>
            <a:prstGeom prst="ellipse">
              <a:avLst/>
            </a:prstGeom>
            <a:solidFill>
              <a:srgbClr val="D20101">
                <a:alpha val="73000"/>
              </a:srgb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pic>
          <p:nvPicPr>
            <p:cNvPr id="9" name="Picture 2" descr="Resultado de imagen para ANCLOTE IM">
              <a:extLst>
                <a:ext uri="{FF2B5EF4-FFF2-40B4-BE49-F238E27FC236}">
                  <a16:creationId xmlns:a16="http://schemas.microsoft.com/office/drawing/2014/main" id="{2849BCE5-0DDC-416E-9892-49D62AE03D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066" y="245877"/>
              <a:ext cx="1080120" cy="1287893"/>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Text Box 3">
            <a:extLst>
              <a:ext uri="{FF2B5EF4-FFF2-40B4-BE49-F238E27FC236}">
                <a16:creationId xmlns:a16="http://schemas.microsoft.com/office/drawing/2014/main" id="{8CEFD9A6-F652-4C2E-B6A2-09B8EB9FA9A6}"/>
              </a:ext>
            </a:extLst>
          </p:cNvPr>
          <p:cNvSpPr txBox="1">
            <a:spLocks noChangeArrowheads="1"/>
          </p:cNvSpPr>
          <p:nvPr/>
        </p:nvSpPr>
        <p:spPr bwMode="auto">
          <a:xfrm>
            <a:off x="3215680" y="153768"/>
            <a:ext cx="6162287" cy="584775"/>
          </a:xfrm>
          <a:prstGeom prst="rect">
            <a:avLst/>
          </a:prstGeom>
          <a:solidFill>
            <a:schemeClr val="bg1"/>
          </a:solidFill>
          <a:ln w="9525">
            <a:solidFill>
              <a:srgbClr val="000000"/>
            </a:solidFill>
            <a:miter lim="800000"/>
            <a:headEnd/>
            <a:tailEnd/>
          </a:ln>
        </p:spPr>
        <p:txBody>
          <a:bodyPr wrap="square">
            <a:spAutoFit/>
          </a:bodyPr>
          <a:lstStyle/>
          <a:p>
            <a:pPr algn="ctr" eaLnBrk="1" hangingPunct="1"/>
            <a:r>
              <a:rPr lang="es-ES" altLang="es-CL" sz="3200" b="1" dirty="0">
                <a:latin typeface="Stencil" panose="040409050D0802020404" pitchFamily="82" charset="0"/>
              </a:rPr>
              <a:t>EXPERIENCIA PERSONAL</a:t>
            </a:r>
          </a:p>
        </p:txBody>
      </p:sp>
      <p:pic>
        <p:nvPicPr>
          <p:cNvPr id="16" name="Imagen 15">
            <a:extLst>
              <a:ext uri="{FF2B5EF4-FFF2-40B4-BE49-F238E27FC236}">
                <a16:creationId xmlns:a16="http://schemas.microsoft.com/office/drawing/2014/main" id="{962892DE-1595-4BC2-9848-490178A4DB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80" y="-17081"/>
            <a:ext cx="12171040" cy="73026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Imagen 19">
            <a:extLst>
              <a:ext uri="{FF2B5EF4-FFF2-40B4-BE49-F238E27FC236}">
                <a16:creationId xmlns:a16="http://schemas.microsoft.com/office/drawing/2014/main" id="{E5491DB2-44D4-49D5-92A8-F865711AA5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9336" y="186469"/>
            <a:ext cx="8736320" cy="65522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a:extLst>
              <a:ext uri="{FF2B5EF4-FFF2-40B4-BE49-F238E27FC236}">
                <a16:creationId xmlns:a16="http://schemas.microsoft.com/office/drawing/2014/main" id="{566D93BB-26B2-4F92-9206-EE865DAA6A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42554" y="548681"/>
            <a:ext cx="9764280" cy="58585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370D64FA-7EAC-4D84-B048-01D37F9C64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6" name="Imagen 25">
            <a:extLst>
              <a:ext uri="{FF2B5EF4-FFF2-40B4-BE49-F238E27FC236}">
                <a16:creationId xmlns:a16="http://schemas.microsoft.com/office/drawing/2014/main" id="{5F239296-9A93-4F1A-B89F-976E389D0C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47657" y="106054"/>
            <a:ext cx="9409541" cy="70571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8" name="Imagen 27">
            <a:extLst>
              <a:ext uri="{FF2B5EF4-FFF2-40B4-BE49-F238E27FC236}">
                <a16:creationId xmlns:a16="http://schemas.microsoft.com/office/drawing/2014/main" id="{9C9C2F2A-9BBC-455C-85CD-DECBDCA8E15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80427" y="48965"/>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 name="Imagen 29">
            <a:extLst>
              <a:ext uri="{FF2B5EF4-FFF2-40B4-BE49-F238E27FC236}">
                <a16:creationId xmlns:a16="http://schemas.microsoft.com/office/drawing/2014/main" id="{FD7A9857-4F9B-44AF-A94F-DEF65CCA757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042554" y="592300"/>
            <a:ext cx="7854733" cy="5891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784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15</a:t>
            </a:fld>
            <a:endParaRPr lang="es-ES" altLang="es-CL"/>
          </a:p>
        </p:txBody>
      </p:sp>
      <p:grpSp>
        <p:nvGrpSpPr>
          <p:cNvPr id="7" name="Grupo 6">
            <a:extLst>
              <a:ext uri="{FF2B5EF4-FFF2-40B4-BE49-F238E27FC236}">
                <a16:creationId xmlns:a16="http://schemas.microsoft.com/office/drawing/2014/main" id="{C1A70F92-6911-4816-A0B8-E55536237F8D}"/>
              </a:ext>
            </a:extLst>
          </p:cNvPr>
          <p:cNvGrpSpPr/>
          <p:nvPr/>
        </p:nvGrpSpPr>
        <p:grpSpPr>
          <a:xfrm>
            <a:off x="119336" y="119291"/>
            <a:ext cx="1404953" cy="1419177"/>
            <a:chOff x="86278" y="101861"/>
            <a:chExt cx="1737697" cy="1603678"/>
          </a:xfrm>
        </p:grpSpPr>
        <p:sp>
          <p:nvSpPr>
            <p:cNvPr id="8" name="Elipse 7">
              <a:extLst>
                <a:ext uri="{FF2B5EF4-FFF2-40B4-BE49-F238E27FC236}">
                  <a16:creationId xmlns:a16="http://schemas.microsoft.com/office/drawing/2014/main" id="{C6B951AE-3296-49A9-A201-ACB06D2C67DF}"/>
                </a:ext>
              </a:extLst>
            </p:cNvPr>
            <p:cNvSpPr/>
            <p:nvPr/>
          </p:nvSpPr>
          <p:spPr>
            <a:xfrm>
              <a:off x="86278" y="101861"/>
              <a:ext cx="1737697" cy="1603678"/>
            </a:xfrm>
            <a:prstGeom prst="ellipse">
              <a:avLst/>
            </a:prstGeom>
            <a:solidFill>
              <a:srgbClr val="D20101">
                <a:alpha val="73000"/>
              </a:srgb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CL"/>
            </a:p>
          </p:txBody>
        </p:sp>
        <p:pic>
          <p:nvPicPr>
            <p:cNvPr id="9" name="Picture 2" descr="Resultado de imagen para ANCLOTE IM">
              <a:extLst>
                <a:ext uri="{FF2B5EF4-FFF2-40B4-BE49-F238E27FC236}">
                  <a16:creationId xmlns:a16="http://schemas.microsoft.com/office/drawing/2014/main" id="{2849BCE5-0DDC-416E-9892-49D62AE03D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066" y="245877"/>
              <a:ext cx="1080120" cy="1287893"/>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Text Box 3">
            <a:extLst>
              <a:ext uri="{FF2B5EF4-FFF2-40B4-BE49-F238E27FC236}">
                <a16:creationId xmlns:a16="http://schemas.microsoft.com/office/drawing/2014/main" id="{8CEFD9A6-F652-4C2E-B6A2-09B8EB9FA9A6}"/>
              </a:ext>
            </a:extLst>
          </p:cNvPr>
          <p:cNvSpPr txBox="1">
            <a:spLocks noChangeArrowheads="1"/>
          </p:cNvSpPr>
          <p:nvPr/>
        </p:nvSpPr>
        <p:spPr bwMode="auto">
          <a:xfrm>
            <a:off x="3215680" y="153768"/>
            <a:ext cx="6162287" cy="584775"/>
          </a:xfrm>
          <a:prstGeom prst="rect">
            <a:avLst/>
          </a:prstGeom>
          <a:solidFill>
            <a:schemeClr val="bg1"/>
          </a:solidFill>
          <a:ln w="9525">
            <a:solidFill>
              <a:srgbClr val="000000"/>
            </a:solidFill>
            <a:miter lim="800000"/>
            <a:headEnd/>
            <a:tailEnd/>
          </a:ln>
        </p:spPr>
        <p:txBody>
          <a:bodyPr wrap="square">
            <a:spAutoFit/>
          </a:bodyPr>
          <a:lstStyle/>
          <a:p>
            <a:pPr algn="ctr" eaLnBrk="1" hangingPunct="1"/>
            <a:r>
              <a:rPr lang="es-ES" altLang="es-CL" sz="3200" b="1" dirty="0">
                <a:latin typeface="Stencil" panose="040409050D0802020404" pitchFamily="82" charset="0"/>
              </a:rPr>
              <a:t>EXPERIENCIA PERSONAL</a:t>
            </a:r>
          </a:p>
        </p:txBody>
      </p:sp>
      <p:pic>
        <p:nvPicPr>
          <p:cNvPr id="10" name="Imagen 9">
            <a:extLst>
              <a:ext uri="{FF2B5EF4-FFF2-40B4-BE49-F238E27FC236}">
                <a16:creationId xmlns:a16="http://schemas.microsoft.com/office/drawing/2014/main" id="{F528BEE5-B927-4846-B2B1-4707ECD59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pic>
        <p:nvPicPr>
          <p:cNvPr id="12" name="Imagen 11">
            <a:extLst>
              <a:ext uri="{FF2B5EF4-FFF2-40B4-BE49-F238E27FC236}">
                <a16:creationId xmlns:a16="http://schemas.microsoft.com/office/drawing/2014/main" id="{59B1DFFA-C505-4223-8305-BB92EB8839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6608302" y="1269964"/>
            <a:ext cx="6506196" cy="43374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n 2">
            <a:extLst>
              <a:ext uri="{FF2B5EF4-FFF2-40B4-BE49-F238E27FC236}">
                <a16:creationId xmlns:a16="http://schemas.microsoft.com/office/drawing/2014/main" id="{EC1FEFF7-2967-4FCC-AD25-93FE03B5D306}"/>
              </a:ext>
            </a:extLst>
          </p:cNvPr>
          <p:cNvPicPr>
            <a:picLocks noChangeAspect="1"/>
          </p:cNvPicPr>
          <p:nvPr/>
        </p:nvPicPr>
        <p:blipFill rotWithShape="1">
          <a:blip r:embed="rId6">
            <a:extLst>
              <a:ext uri="{28A0092B-C50C-407E-A947-70E740481C1C}">
                <a14:useLocalDpi xmlns:a14="http://schemas.microsoft.com/office/drawing/2010/main" val="0"/>
              </a:ext>
            </a:extLst>
          </a:blip>
          <a:srcRect b="5130"/>
          <a:stretch/>
        </p:blipFill>
        <p:spPr>
          <a:xfrm>
            <a:off x="417322" y="178194"/>
            <a:ext cx="9144000" cy="65061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a:extLst>
              <a:ext uri="{FF2B5EF4-FFF2-40B4-BE49-F238E27FC236}">
                <a16:creationId xmlns:a16="http://schemas.microsoft.com/office/drawing/2014/main" id="{25D6080A-B331-40ED-89CE-62FDDE67CC0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87089" y="523421"/>
            <a:ext cx="7372950" cy="55297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3AE78422-B5A9-496B-99F1-CECC06A72DA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0428" y="314990"/>
            <a:ext cx="9888100" cy="62476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a:extLst>
              <a:ext uri="{FF2B5EF4-FFF2-40B4-BE49-F238E27FC236}">
                <a16:creationId xmlns:a16="http://schemas.microsoft.com/office/drawing/2014/main" id="{7A0D1024-8FCA-4EBC-80AD-4658A36B6F9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76873" y="510577"/>
            <a:ext cx="7808317" cy="58562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a:extLst>
              <a:ext uri="{FF2B5EF4-FFF2-40B4-BE49-F238E27FC236}">
                <a16:creationId xmlns:a16="http://schemas.microsoft.com/office/drawing/2014/main" id="{C3DAC82C-A082-42B7-A3C5-CECDF1DE3F9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96892" y="745947"/>
            <a:ext cx="10419670" cy="52098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 name="Imagen 18">
            <a:extLst>
              <a:ext uri="{FF2B5EF4-FFF2-40B4-BE49-F238E27FC236}">
                <a16:creationId xmlns:a16="http://schemas.microsoft.com/office/drawing/2014/main" id="{1C441D16-E6D5-4FC2-B274-1C3CDC867D43}"/>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490537"/>
            <a:ext cx="12192000" cy="5876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6507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id="{F7B2B1F0-2D8D-4B8F-A766-2AD4D9CE84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15416"/>
            <a:ext cx="12177081" cy="9132811"/>
          </a:xfrm>
          <a:prstGeom prst="rect">
            <a:avLst/>
          </a:prstGeom>
        </p:spPr>
      </p:pic>
      <p:pic>
        <p:nvPicPr>
          <p:cNvPr id="4" name="Imagen 3">
            <a:extLst>
              <a:ext uri="{FF2B5EF4-FFF2-40B4-BE49-F238E27FC236}">
                <a16:creationId xmlns:a16="http://schemas.microsoft.com/office/drawing/2014/main" id="{E6948379-AB94-49E4-B615-860414CB86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436" y="27943"/>
            <a:ext cx="7689477" cy="57671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16</a:t>
            </a:fld>
            <a:endParaRPr lang="es-ES" altLang="es-CL"/>
          </a:p>
        </p:txBody>
      </p:sp>
      <p:pic>
        <p:nvPicPr>
          <p:cNvPr id="3" name="Imagen 2">
            <a:extLst>
              <a:ext uri="{FF2B5EF4-FFF2-40B4-BE49-F238E27FC236}">
                <a16:creationId xmlns:a16="http://schemas.microsoft.com/office/drawing/2014/main" id="{F580A9A4-EAE4-4C11-B560-1A87F0D77D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857002" y="893350"/>
            <a:ext cx="6784149" cy="50881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a:extLst>
              <a:ext uri="{FF2B5EF4-FFF2-40B4-BE49-F238E27FC236}">
                <a16:creationId xmlns:a16="http://schemas.microsoft.com/office/drawing/2014/main" id="{6A2B68FC-1BB1-44EB-8843-809AB9D544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15480" y="98784"/>
            <a:ext cx="8876327" cy="6759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a:extLst>
              <a:ext uri="{FF2B5EF4-FFF2-40B4-BE49-F238E27FC236}">
                <a16:creationId xmlns:a16="http://schemas.microsoft.com/office/drawing/2014/main" id="{ED86476A-8551-46B5-B354-91F39B0AE97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15480" y="-23130"/>
            <a:ext cx="9337393" cy="70030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Imagen 14">
            <a:extLst>
              <a:ext uri="{FF2B5EF4-FFF2-40B4-BE49-F238E27FC236}">
                <a16:creationId xmlns:a16="http://schemas.microsoft.com/office/drawing/2014/main" id="{C0CAA838-3CE2-4BC4-889C-DCFB53242A0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25289" y="-139725"/>
            <a:ext cx="9337392" cy="70030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15369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Marcador de número de diapositiva 1"/>
          <p:cNvSpPr>
            <a:spLocks noGrp="1" noChangeArrowheads="1"/>
          </p:cNvSpPr>
          <p:nvPr>
            <p:ph type="sldNum" sz="quarter" idx="12"/>
          </p:nvPr>
        </p:nvSpPr>
        <p:spPr>
          <a:noFill/>
          <a:ln w="3175">
            <a:miter lim="800000"/>
            <a:headEnd/>
            <a:tailEnd/>
          </a:ln>
        </p:spPr>
        <p:txBody>
          <a:bodyPr/>
          <a:lstStyle/>
          <a:p>
            <a:fld id="{BB30EF86-8293-4724-8370-1D73CE3969F3}" type="slidenum">
              <a:rPr lang="es-ES" altLang="es-CL"/>
              <a:pPr/>
              <a:t>17</a:t>
            </a:fld>
            <a:endParaRPr lang="es-ES" altLang="es-CL"/>
          </a:p>
        </p:txBody>
      </p:sp>
      <p:pic>
        <p:nvPicPr>
          <p:cNvPr id="3" name="Imagen 2">
            <a:extLst>
              <a:ext uri="{FF2B5EF4-FFF2-40B4-BE49-F238E27FC236}">
                <a16:creationId xmlns:a16="http://schemas.microsoft.com/office/drawing/2014/main" id="{4A807F0D-3E72-4D95-BDA8-296A8CD41D7C}"/>
              </a:ext>
            </a:extLst>
          </p:cNvPr>
          <p:cNvPicPr>
            <a:picLocks noChangeAspect="1"/>
          </p:cNvPicPr>
          <p:nvPr/>
        </p:nvPicPr>
        <p:blipFill rotWithShape="1">
          <a:blip r:embed="rId3">
            <a:extLst>
              <a:ext uri="{28A0092B-C50C-407E-A947-70E740481C1C}">
                <a14:useLocalDpi xmlns:a14="http://schemas.microsoft.com/office/drawing/2010/main" val="0"/>
              </a:ext>
            </a:extLst>
          </a:blip>
          <a:srcRect t="7223" b="17777"/>
          <a:stretch/>
        </p:blipFill>
        <p:spPr>
          <a:xfrm>
            <a:off x="-2222" y="0"/>
            <a:ext cx="12192000" cy="6858000"/>
          </a:xfrm>
          <a:prstGeom prst="rect">
            <a:avLst/>
          </a:prstGeom>
        </p:spPr>
      </p:pic>
      <p:pic>
        <p:nvPicPr>
          <p:cNvPr id="5" name="Imagen 4">
            <a:extLst>
              <a:ext uri="{FF2B5EF4-FFF2-40B4-BE49-F238E27FC236}">
                <a16:creationId xmlns:a16="http://schemas.microsoft.com/office/drawing/2014/main" id="{82531BE1-C286-4394-828C-6DAD8F6CF3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1778"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B5FD93DA-2A0E-4D51-8D6B-036229D2AE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22"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a:extLst>
              <a:ext uri="{FF2B5EF4-FFF2-40B4-BE49-F238E27FC236}">
                <a16:creationId xmlns:a16="http://schemas.microsoft.com/office/drawing/2014/main" id="{23394BEA-FCBE-4E9E-B021-6DB3FA34D0C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87688" y="173668"/>
            <a:ext cx="8712968" cy="65347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70795488-4910-4300-9CED-A3FBC46AB8C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5745" y="173668"/>
            <a:ext cx="11232908" cy="63185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Imagen 15">
            <a:extLst>
              <a:ext uri="{FF2B5EF4-FFF2-40B4-BE49-F238E27FC236}">
                <a16:creationId xmlns:a16="http://schemas.microsoft.com/office/drawing/2014/main" id="{726824DE-964A-4D4C-BFA3-325EC5D5EBD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Imagen 17">
            <a:extLst>
              <a:ext uri="{FF2B5EF4-FFF2-40B4-BE49-F238E27FC236}">
                <a16:creationId xmlns:a16="http://schemas.microsoft.com/office/drawing/2014/main" id="{8C37581C-2C31-4CF8-97DB-61B6F5AB0E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E82170D7-346C-43C6-A680-137659F5153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09600" y="762000"/>
            <a:ext cx="10972800" cy="5334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3" name="Imagen 22">
            <a:extLst>
              <a:ext uri="{FF2B5EF4-FFF2-40B4-BE49-F238E27FC236}">
                <a16:creationId xmlns:a16="http://schemas.microsoft.com/office/drawing/2014/main" id="{69C3A1B2-A0C5-414B-B65B-E4D53477A2F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521778" y="-1667"/>
            <a:ext cx="9146222" cy="68596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5" name="Imagen 24">
            <a:extLst>
              <a:ext uri="{FF2B5EF4-FFF2-40B4-BE49-F238E27FC236}">
                <a16:creationId xmlns:a16="http://schemas.microsoft.com/office/drawing/2014/main" id="{850C0CE7-606B-4BCC-BC38-D9283134F010}"/>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832"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1" name="Imagen 30">
            <a:extLst>
              <a:ext uri="{FF2B5EF4-FFF2-40B4-BE49-F238E27FC236}">
                <a16:creationId xmlns:a16="http://schemas.microsoft.com/office/drawing/2014/main" id="{7E629586-B7EB-494E-8E33-B0DD5BBE477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982620" y="12032"/>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4" name="Imagen 33">
            <a:extLst>
              <a:ext uri="{FF2B5EF4-FFF2-40B4-BE49-F238E27FC236}">
                <a16:creationId xmlns:a16="http://schemas.microsoft.com/office/drawing/2014/main" id="{B346C66D-1B58-496C-8B61-4529E012359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6" name="Imagen 35">
            <a:extLst>
              <a:ext uri="{FF2B5EF4-FFF2-40B4-BE49-F238E27FC236}">
                <a16:creationId xmlns:a16="http://schemas.microsoft.com/office/drawing/2014/main" id="{64BFBCB9-8406-4297-9471-5BE6884F894F}"/>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69" y="0"/>
            <a:ext cx="51435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0" name="Imagen 39">
            <a:extLst>
              <a:ext uri="{FF2B5EF4-FFF2-40B4-BE49-F238E27FC236}">
                <a16:creationId xmlns:a16="http://schemas.microsoft.com/office/drawing/2014/main" id="{6317F32F-F5F3-4C43-9F5C-C0B73F352F9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609545" y="36096"/>
            <a:ext cx="51435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8" name="Imagen 37">
            <a:extLst>
              <a:ext uri="{FF2B5EF4-FFF2-40B4-BE49-F238E27FC236}">
                <a16:creationId xmlns:a16="http://schemas.microsoft.com/office/drawing/2014/main" id="{0B2CF7BB-F624-4E00-BAE2-27059F99C717}"/>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652502" y="24064"/>
            <a:ext cx="9144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2007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VIDEO CURSO DE COMANDO IM</a:t>
            </a: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517" y="1413458"/>
            <a:ext cx="6256928" cy="4166343"/>
          </a:xfrm>
          <a:prstGeom prst="rect">
            <a:avLst/>
          </a:prstGeom>
        </p:spPr>
      </p:pic>
      <p:pic>
        <p:nvPicPr>
          <p:cNvPr id="12" name="Picture 3" descr="page1image12255648">
            <a:extLst>
              <a:ext uri="{FF2B5EF4-FFF2-40B4-BE49-F238E27FC236}">
                <a16:creationId xmlns:a16="http://schemas.microsoft.com/office/drawing/2014/main" id="{3FE91CF9-D12D-4352-9118-0108DC290F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81474" y="1483578"/>
            <a:ext cx="3018622" cy="4343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6321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35D0DBB1-1677-BC46-B772-CFAC36DACACC}"/>
              </a:ext>
            </a:extLst>
          </p:cNvPr>
          <p:cNvSpPr/>
          <p:nvPr/>
        </p:nvSpPr>
        <p:spPr>
          <a:xfrm flipH="1" flipV="1">
            <a:off x="19742" y="1001574"/>
            <a:ext cx="12172257" cy="65219"/>
          </a:xfrm>
          <a:prstGeom prst="rect">
            <a:avLst/>
          </a:prstGeom>
          <a:gradFill flip="none" rotWithShape="1">
            <a:gsLst>
              <a:gs pos="80000">
                <a:schemeClr val="tx2">
                  <a:lumMod val="50000"/>
                </a:schemeClr>
              </a:gs>
              <a:gs pos="13000">
                <a:schemeClr val="accent4">
                  <a:lumMod val="60000"/>
                  <a:lumOff val="40000"/>
                </a:schemeClr>
              </a:gs>
              <a:gs pos="48000">
                <a:schemeClr val="tx1">
                  <a:lumMod val="50000"/>
                  <a:lumOff val="5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Imagen 3">
            <a:extLst>
              <a:ext uri="{FF2B5EF4-FFF2-40B4-BE49-F238E27FC236}">
                <a16:creationId xmlns:a16="http://schemas.microsoft.com/office/drawing/2014/main" id="{AA1B6CCA-575B-DC47-A8B3-6FC0F541D866}"/>
              </a:ext>
            </a:extLst>
          </p:cNvPr>
          <p:cNvPicPr>
            <a:picLocks noChangeAspect="1"/>
          </p:cNvPicPr>
          <p:nvPr/>
        </p:nvPicPr>
        <p:blipFill>
          <a:blip r:embed="rId2"/>
          <a:stretch>
            <a:fillRect/>
          </a:stretch>
        </p:blipFill>
        <p:spPr>
          <a:xfrm>
            <a:off x="6874" y="1195583"/>
            <a:ext cx="12165384" cy="5012274"/>
          </a:xfrm>
          <a:prstGeom prst="rect">
            <a:avLst/>
          </a:prstGeom>
        </p:spPr>
      </p:pic>
      <p:sp>
        <p:nvSpPr>
          <p:cNvPr id="6" name="CuadroTexto 5">
            <a:extLst>
              <a:ext uri="{FF2B5EF4-FFF2-40B4-BE49-F238E27FC236}">
                <a16:creationId xmlns:a16="http://schemas.microsoft.com/office/drawing/2014/main" id="{399E84F9-D9BB-0741-B603-3A8083932780}"/>
              </a:ext>
            </a:extLst>
          </p:cNvPr>
          <p:cNvSpPr txBox="1"/>
          <p:nvPr/>
        </p:nvSpPr>
        <p:spPr>
          <a:xfrm>
            <a:off x="3962396" y="50800"/>
            <a:ext cx="8195733" cy="923330"/>
          </a:xfrm>
          <a:prstGeom prst="rect">
            <a:avLst/>
          </a:prstGeom>
          <a:noFill/>
        </p:spPr>
        <p:txBody>
          <a:bodyPr wrap="square" rtlCol="0">
            <a:spAutoFit/>
          </a:bodyPr>
          <a:lstStyle/>
          <a:p>
            <a:pPr algn="r"/>
            <a:r>
              <a:rPr lang="es-CL" sz="5400" dirty="0">
                <a:solidFill>
                  <a:schemeClr val="bg1">
                    <a:lumMod val="85000"/>
                  </a:schemeClr>
                </a:solidFill>
                <a:latin typeface="Impact" panose="020B0806030902050204" pitchFamily="34" charset="0"/>
              </a:rPr>
              <a:t>¿PREGUNTAS?</a:t>
            </a:r>
          </a:p>
        </p:txBody>
      </p:sp>
      <p:sp>
        <p:nvSpPr>
          <p:cNvPr id="8" name="Rectángulo 7">
            <a:extLst>
              <a:ext uri="{FF2B5EF4-FFF2-40B4-BE49-F238E27FC236}">
                <a16:creationId xmlns:a16="http://schemas.microsoft.com/office/drawing/2014/main" id="{033B6C13-161A-A949-9B3E-F0D5BB7B8AC2}"/>
              </a:ext>
            </a:extLst>
          </p:cNvPr>
          <p:cNvSpPr/>
          <p:nvPr/>
        </p:nvSpPr>
        <p:spPr>
          <a:xfrm>
            <a:off x="0" y="6293870"/>
            <a:ext cx="12192000" cy="543426"/>
          </a:xfrm>
          <a:prstGeom prst="rect">
            <a:avLst/>
          </a:prstGeom>
          <a:solidFill>
            <a:srgbClr val="00206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400" b="1" dirty="0">
                <a:solidFill>
                  <a:prstClr val="white"/>
                </a:solidFill>
              </a:rPr>
              <a:t>P A T R I O T I S M O</a:t>
            </a:r>
          </a:p>
          <a:p>
            <a:pPr algn="ctr">
              <a:lnSpc>
                <a:spcPct val="150000"/>
              </a:lnSpc>
            </a:pPr>
            <a:r>
              <a:rPr lang="es-CL" sz="1200" b="1" dirty="0">
                <a:solidFill>
                  <a:prstClr val="white"/>
                </a:solidFill>
              </a:rPr>
              <a:t>HONOR		LEALTAD		         VALENTÍA	         INTEGRIDAD		  DEBER</a:t>
            </a:r>
          </a:p>
        </p:txBody>
      </p:sp>
      <p:sp>
        <p:nvSpPr>
          <p:cNvPr id="9" name="Proceso alternativo 8">
            <a:extLst>
              <a:ext uri="{FF2B5EF4-FFF2-40B4-BE49-F238E27FC236}">
                <a16:creationId xmlns:a16="http://schemas.microsoft.com/office/drawing/2014/main" id="{8A27FC37-ED15-C64B-8EB6-838FBC4264D4}"/>
              </a:ext>
            </a:extLst>
          </p:cNvPr>
          <p:cNvSpPr/>
          <p:nvPr/>
        </p:nvSpPr>
        <p:spPr>
          <a:xfrm flipV="1">
            <a:off x="0" y="6248151"/>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prstClr val="white"/>
              </a:solidFill>
            </a:endParaRPr>
          </a:p>
        </p:txBody>
      </p:sp>
      <p:sp>
        <p:nvSpPr>
          <p:cNvPr id="11" name="Marcador de número de diapositiva 10">
            <a:extLst>
              <a:ext uri="{FF2B5EF4-FFF2-40B4-BE49-F238E27FC236}">
                <a16:creationId xmlns:a16="http://schemas.microsoft.com/office/drawing/2014/main" id="{379E007A-4F09-A941-9EA6-1E220437DB25}"/>
              </a:ext>
            </a:extLst>
          </p:cNvPr>
          <p:cNvSpPr>
            <a:spLocks noGrp="1"/>
          </p:cNvSpPr>
          <p:nvPr>
            <p:ph type="sldNum" sz="quarter" idx="12"/>
          </p:nvPr>
        </p:nvSpPr>
        <p:spPr>
          <a:xfrm>
            <a:off x="9414929" y="5842732"/>
            <a:ext cx="2743200" cy="365125"/>
          </a:xfrm>
        </p:spPr>
        <p:txBody>
          <a:bodyPr/>
          <a:lstStyle/>
          <a:p>
            <a:r>
              <a:rPr lang="es-CL" b="1" dirty="0">
                <a:solidFill>
                  <a:schemeClr val="bg1"/>
                </a:solidFill>
              </a:rPr>
              <a:t>3</a:t>
            </a:r>
          </a:p>
        </p:txBody>
      </p:sp>
      <p:pic>
        <p:nvPicPr>
          <p:cNvPr id="10" name="Imagen 9">
            <a:extLst>
              <a:ext uri="{FF2B5EF4-FFF2-40B4-BE49-F238E27FC236}">
                <a16:creationId xmlns:a16="http://schemas.microsoft.com/office/drawing/2014/main" id="{4FAD7279-ECE1-4DE4-936F-85B49E8D0D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517" y="1413458"/>
            <a:ext cx="6256928" cy="4166343"/>
          </a:xfrm>
          <a:prstGeom prst="rect">
            <a:avLst/>
          </a:prstGeom>
        </p:spPr>
      </p:pic>
    </p:spTree>
    <p:extLst>
      <p:ext uri="{BB962C8B-B14F-4D97-AF65-F5344CB8AC3E}">
        <p14:creationId xmlns:p14="http://schemas.microsoft.com/office/powerpoint/2010/main" val="30160711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7000" r="-7000"/>
          </a:stretch>
        </a:blipFill>
        <a:effectLst/>
      </p:bgPr>
    </p:bg>
    <p:spTree>
      <p:nvGrpSpPr>
        <p:cNvPr id="1" name=""/>
        <p:cNvGrpSpPr/>
        <p:nvPr/>
      </p:nvGrpSpPr>
      <p:grpSpPr>
        <a:xfrm>
          <a:off x="0" y="0"/>
          <a:ext cx="0" cy="0"/>
          <a:chOff x="0" y="0"/>
          <a:chExt cx="0" cy="0"/>
        </a:xfrm>
      </p:grpSpPr>
      <p:sp>
        <p:nvSpPr>
          <p:cNvPr id="4" name="Proceso alternativo 5"/>
          <p:cNvSpPr/>
          <p:nvPr/>
        </p:nvSpPr>
        <p:spPr>
          <a:xfrm>
            <a:off x="1294138" y="631815"/>
            <a:ext cx="9601391"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dirty="0">
              <a:solidFill>
                <a:prstClr val="white"/>
              </a:solidFill>
              <a:latin typeface="Calibri" panose="020F0502020204030204"/>
            </a:endParaRPr>
          </a:p>
        </p:txBody>
      </p:sp>
      <p:pic>
        <p:nvPicPr>
          <p:cNvPr id="16389" name="Picture 2" descr="Imagen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 y="68627"/>
            <a:ext cx="1036320" cy="1328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ángulo redondeado 7"/>
          <p:cNvSpPr/>
          <p:nvPr/>
        </p:nvSpPr>
        <p:spPr>
          <a:xfrm>
            <a:off x="1294138" y="68627"/>
            <a:ext cx="9601391" cy="505205"/>
          </a:xfrm>
          <a:prstGeom prst="round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spcBef>
                <a:spcPct val="0"/>
              </a:spcBef>
              <a:defRPr/>
            </a:pPr>
            <a:r>
              <a:rPr lang="es-CL" altLang="es-CL" sz="2800" b="1" dirty="0">
                <a:solidFill>
                  <a:prstClr val="white"/>
                </a:solidFill>
                <a:latin typeface="Calibri" panose="020F0502020204030204"/>
              </a:rPr>
              <a:t>EXPOSICIÓN CADETES 1° AÑO ESNAVAL  </a:t>
            </a:r>
          </a:p>
        </p:txBody>
      </p:sp>
      <p:sp>
        <p:nvSpPr>
          <p:cNvPr id="16393" name="Marcador de número de diapositiva 3"/>
          <p:cNvSpPr txBox="1">
            <a:spLocks/>
          </p:cNvSpPr>
          <p:nvPr/>
        </p:nvSpPr>
        <p:spPr bwMode="auto">
          <a:xfrm>
            <a:off x="8885767" y="6007100"/>
            <a:ext cx="2743200" cy="364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r" defTabSz="1219170" fontAlgn="base">
              <a:lnSpc>
                <a:spcPct val="100000"/>
              </a:lnSpc>
              <a:spcBef>
                <a:spcPct val="0"/>
              </a:spcBef>
              <a:spcAft>
                <a:spcPct val="0"/>
              </a:spcAft>
              <a:buNone/>
            </a:pPr>
            <a:endParaRPr lang="es-CL" sz="1200" dirty="0">
              <a:solidFill>
                <a:srgbClr val="898989"/>
              </a:solidFill>
              <a:cs typeface="Arial" panose="020B0604020202020204" pitchFamily="34" charset="0"/>
            </a:endParaRPr>
          </a:p>
        </p:txBody>
      </p:sp>
      <p:sp>
        <p:nvSpPr>
          <p:cNvPr id="10" name="Rectángulo 9"/>
          <p:cNvSpPr/>
          <p:nvPr/>
        </p:nvSpPr>
        <p:spPr>
          <a:xfrm>
            <a:off x="0" y="6330951"/>
            <a:ext cx="12192000" cy="50588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lnSpc>
                <a:spcPct val="150000"/>
              </a:lnSpc>
              <a:defRPr/>
            </a:pPr>
            <a:r>
              <a:rPr lang="es-CL" sz="1400" b="1" dirty="0">
                <a:solidFill>
                  <a:prstClr val="white"/>
                </a:solidFill>
                <a:latin typeface="Calibri" panose="020F0502020204030204"/>
              </a:rPr>
              <a:t>P A T R I O T I S M O</a:t>
            </a:r>
          </a:p>
          <a:p>
            <a:pPr algn="ctr" defTabSz="1219170">
              <a:lnSpc>
                <a:spcPct val="150000"/>
              </a:lnSpc>
              <a:defRPr/>
            </a:pPr>
            <a:r>
              <a:rPr lang="es-CL" sz="1200" b="1" dirty="0">
                <a:solidFill>
                  <a:prstClr val="white"/>
                </a:solidFill>
                <a:latin typeface="Calibri" panose="020F0502020204030204"/>
              </a:rPr>
              <a:t>HONOR	LEALTAD                           VALENTÍA	         INTEGRIDAD	                     DEBER</a:t>
            </a:r>
          </a:p>
        </p:txBody>
      </p:sp>
      <p:sp>
        <p:nvSpPr>
          <p:cNvPr id="11" name="Proceso alternativo 7"/>
          <p:cNvSpPr/>
          <p:nvPr/>
        </p:nvSpPr>
        <p:spPr>
          <a:xfrm flipV="1">
            <a:off x="0" y="6286790"/>
            <a:ext cx="12192000"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dirty="0">
              <a:solidFill>
                <a:prstClr val="white"/>
              </a:solidFill>
              <a:latin typeface="Calibri" panose="020F0502020204030204"/>
            </a:endParaRPr>
          </a:p>
        </p:txBody>
      </p:sp>
      <p:pic>
        <p:nvPicPr>
          <p:cNvPr id="16405" name="Picture 24" descr="BT"/>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1904" y="4050175"/>
            <a:ext cx="1352226" cy="1876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8" name="Imagen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115247" y="9882"/>
            <a:ext cx="852667" cy="1283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uadroTexto 2"/>
          <p:cNvSpPr txBox="1"/>
          <p:nvPr/>
        </p:nvSpPr>
        <p:spPr>
          <a:xfrm>
            <a:off x="8934539" y="5981026"/>
            <a:ext cx="2265557" cy="297454"/>
          </a:xfrm>
          <a:prstGeom prst="rect">
            <a:avLst/>
          </a:prstGeom>
          <a:noFill/>
        </p:spPr>
        <p:txBody>
          <a:bodyPr wrap="none" rtlCol="0">
            <a:spAutoFit/>
          </a:bodyPr>
          <a:lstStyle/>
          <a:p>
            <a:pPr defTabSz="1219170" eaLnBrk="0" fontAlgn="base" hangingPunct="0">
              <a:spcBef>
                <a:spcPct val="0"/>
              </a:spcBef>
              <a:spcAft>
                <a:spcPct val="0"/>
              </a:spcAft>
            </a:pPr>
            <a:r>
              <a:rPr lang="es-CL" sz="1333" dirty="0">
                <a:solidFill>
                  <a:prstClr val="white"/>
                </a:solidFill>
                <a:latin typeface="Arial" panose="020B0604020202020204" pitchFamily="34" charset="0"/>
                <a:cs typeface="Arial" panose="020B0604020202020204" pitchFamily="34" charset="0"/>
              </a:rPr>
              <a:t>En la mar, 02 de junio 2021</a:t>
            </a:r>
          </a:p>
        </p:txBody>
      </p:sp>
      <p:sp>
        <p:nvSpPr>
          <p:cNvPr id="13" name="1 CuadroTexto"/>
          <p:cNvSpPr txBox="1">
            <a:spLocks noChangeArrowheads="1"/>
          </p:cNvSpPr>
          <p:nvPr/>
        </p:nvSpPr>
        <p:spPr bwMode="auto">
          <a:xfrm>
            <a:off x="1585384" y="4050175"/>
            <a:ext cx="91440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chemeClr val="tx1"/>
                </a:solidFill>
                <a:latin typeface="Trebuchet MS" panose="020B0603020202020204" pitchFamily="34" charset="0"/>
                <a:cs typeface="Arial" panose="020B0604020202020204" pitchFamily="34" charset="0"/>
              </a:defRPr>
            </a:lvl1pPr>
            <a:lvl2pPr marL="742950" indent="-285750">
              <a:defRPr sz="1400">
                <a:solidFill>
                  <a:schemeClr val="tx1"/>
                </a:solidFill>
                <a:latin typeface="Trebuchet MS" panose="020B0603020202020204" pitchFamily="34" charset="0"/>
                <a:cs typeface="Arial" panose="020B0604020202020204" pitchFamily="34" charset="0"/>
              </a:defRPr>
            </a:lvl2pPr>
            <a:lvl3pPr marL="1143000" indent="-228600">
              <a:defRPr sz="1400">
                <a:solidFill>
                  <a:schemeClr val="tx1"/>
                </a:solidFill>
                <a:latin typeface="Trebuchet MS" panose="020B0603020202020204" pitchFamily="34" charset="0"/>
                <a:cs typeface="Arial" panose="020B0604020202020204" pitchFamily="34" charset="0"/>
              </a:defRPr>
            </a:lvl3pPr>
            <a:lvl4pPr marL="1600200" indent="-228600">
              <a:defRPr sz="1400">
                <a:solidFill>
                  <a:schemeClr val="tx1"/>
                </a:solidFill>
                <a:latin typeface="Trebuchet MS" panose="020B0603020202020204" pitchFamily="34" charset="0"/>
                <a:cs typeface="Arial" panose="020B0604020202020204" pitchFamily="34" charset="0"/>
              </a:defRPr>
            </a:lvl4pPr>
            <a:lvl5pPr marL="2057400" indent="-228600">
              <a:defRPr sz="1400">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Trebuchet MS" panose="020B0603020202020204" pitchFamily="34" charset="0"/>
                <a:cs typeface="Arial" panose="020B0604020202020204" pitchFamily="34" charset="0"/>
              </a:defRPr>
            </a:lvl9pPr>
          </a:lstStyle>
          <a:p>
            <a:pPr algn="ctr" defTabSz="1219170" fontAlgn="base">
              <a:spcBef>
                <a:spcPct val="0"/>
              </a:spcBef>
              <a:spcAft>
                <a:spcPct val="0"/>
              </a:spcAft>
            </a:pPr>
            <a:endParaRPr lang="es-CL" altLang="es-CL" sz="3200" b="1" dirty="0">
              <a:solidFill>
                <a:srgbClr val="FFFFFF"/>
              </a:solidFill>
              <a:latin typeface="Calibri" panose="020F0502020204030204" pitchFamily="34" charset="0"/>
            </a:endParaRPr>
          </a:p>
          <a:p>
            <a:pPr algn="ctr" defTabSz="1219170" fontAlgn="base">
              <a:spcBef>
                <a:spcPct val="0"/>
              </a:spcBef>
              <a:spcAft>
                <a:spcPct val="0"/>
              </a:spcAft>
            </a:pPr>
            <a:r>
              <a:rPr lang="es-CL" altLang="es-CL" sz="3200" b="1" dirty="0">
                <a:solidFill>
                  <a:srgbClr val="FFFFFF"/>
                </a:solidFill>
                <a:latin typeface="Calibri" panose="020F0502020204030204" pitchFamily="34" charset="0"/>
              </a:rPr>
              <a:t>COMANDO DE FUERZAS ESPECIALES</a:t>
            </a:r>
          </a:p>
          <a:p>
            <a:pPr algn="ctr" defTabSz="1219170" fontAlgn="base">
              <a:spcBef>
                <a:spcPct val="0"/>
              </a:spcBef>
              <a:spcAft>
                <a:spcPct val="0"/>
              </a:spcAft>
            </a:pPr>
            <a:endParaRPr lang="es-CL" altLang="es-CL" sz="3200" b="1" dirty="0">
              <a:solidFill>
                <a:srgbClr val="FFFFFF"/>
              </a:solidFill>
              <a:latin typeface="Calibri" panose="020F0502020204030204" pitchFamily="34" charset="0"/>
            </a:endParaRPr>
          </a:p>
        </p:txBody>
      </p:sp>
      <p:pic>
        <p:nvPicPr>
          <p:cNvPr id="14" name="Picture 3" descr="page1image12255648">
            <a:extLst>
              <a:ext uri="{FF2B5EF4-FFF2-40B4-BE49-F238E27FC236}">
                <a16:creationId xmlns:a16="http://schemas.microsoft.com/office/drawing/2014/main" id="{CBC9578C-2F7B-4DBF-8C82-6523468E07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88858" y="4084202"/>
            <a:ext cx="1211238" cy="1742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569451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1016</TotalTime>
  <Words>873</Words>
  <Application>Microsoft Office PowerPoint</Application>
  <PresentationFormat>Panorámica</PresentationFormat>
  <Paragraphs>206</Paragraphs>
  <Slides>20</Slides>
  <Notes>6</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20</vt:i4>
      </vt:variant>
    </vt:vector>
  </HeadingPairs>
  <TitlesOfParts>
    <vt:vector size="31" baseType="lpstr">
      <vt:lpstr>Arial</vt:lpstr>
      <vt:lpstr>Calibri</vt:lpstr>
      <vt:lpstr>Calibri Light</vt:lpstr>
      <vt:lpstr>Century Gothic</vt:lpstr>
      <vt:lpstr>Copperplate Gothic Bold</vt:lpstr>
      <vt:lpstr>Impact</vt:lpstr>
      <vt:lpstr>Stencil</vt:lpstr>
      <vt:lpstr>Times New Roman</vt:lpstr>
      <vt:lpstr>Trebuchet MS</vt:lpstr>
      <vt:lpstr>Tema de Office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Rodolfo Sánchez Abarzúa</dc:creator>
  <cp:lastModifiedBy>Javier Reinike Larrain</cp:lastModifiedBy>
  <cp:revision>69</cp:revision>
  <dcterms:created xsi:type="dcterms:W3CDTF">2020-05-08T14:00:51Z</dcterms:created>
  <dcterms:modified xsi:type="dcterms:W3CDTF">2022-10-24T13:55:43Z</dcterms:modified>
</cp:coreProperties>
</file>